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1" r:id="rId3"/>
    <p:sldId id="259" r:id="rId4"/>
    <p:sldId id="288" r:id="rId5"/>
    <p:sldId id="290" r:id="rId6"/>
    <p:sldId id="266" r:id="rId7"/>
    <p:sldId id="268" r:id="rId8"/>
    <p:sldId id="292" r:id="rId9"/>
    <p:sldId id="263" r:id="rId10"/>
    <p:sldId id="294" r:id="rId11"/>
    <p:sldId id="280" r:id="rId12"/>
    <p:sldId id="278" r:id="rId13"/>
    <p:sldId id="277" r:id="rId14"/>
    <p:sldId id="273" r:id="rId15"/>
    <p:sldId id="274" r:id="rId16"/>
    <p:sldId id="297" r:id="rId17"/>
    <p:sldId id="298" r:id="rId18"/>
    <p:sldId id="283" r:id="rId19"/>
    <p:sldId id="284" r:id="rId20"/>
    <p:sldId id="287" r:id="rId21"/>
    <p:sldId id="299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77520" autoAdjust="0"/>
  </p:normalViewPr>
  <p:slideViewPr>
    <p:cSldViewPr>
      <p:cViewPr varScale="1">
        <p:scale>
          <a:sx n="90" d="100"/>
          <a:sy n="90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24060-B0E2-4B2C-9AC8-7CC5D9CD49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8AB09-E34B-41B1-8DEB-58C07F64CED5}">
      <dgm:prSet custT="1"/>
      <dgm:spPr/>
      <dgm:t>
        <a:bodyPr/>
        <a:lstStyle/>
        <a:p>
          <a:pPr rtl="0"/>
          <a:r>
            <a:rPr lang="en-US" sz="2000" b="1" i="1" dirty="0" smtClean="0"/>
            <a:t>CT-RAMP Demand Model</a:t>
          </a:r>
          <a:endParaRPr lang="en-US" sz="2000" dirty="0"/>
        </a:p>
      </dgm:t>
    </dgm:pt>
    <dgm:pt modelId="{7DA61E21-C802-48AC-BE27-FE5A4D29FF55}" type="parTrans" cxnId="{6237ACA0-D8FA-4682-A50B-275CA8B19EC7}">
      <dgm:prSet/>
      <dgm:spPr/>
      <dgm:t>
        <a:bodyPr/>
        <a:lstStyle/>
        <a:p>
          <a:endParaRPr lang="en-US"/>
        </a:p>
      </dgm:t>
    </dgm:pt>
    <dgm:pt modelId="{0A6F0935-51F1-4F89-9B22-CBE82BAE1941}" type="sibTrans" cxnId="{6237ACA0-D8FA-4682-A50B-275CA8B19EC7}">
      <dgm:prSet/>
      <dgm:spPr/>
      <dgm:t>
        <a:bodyPr/>
        <a:lstStyle/>
        <a:p>
          <a:endParaRPr lang="en-US"/>
        </a:p>
      </dgm:t>
    </dgm:pt>
    <dgm:pt modelId="{A6275E76-BB5F-4A67-8054-587590098469}">
      <dgm:prSet custT="1"/>
      <dgm:spPr/>
      <dgm:t>
        <a:bodyPr/>
        <a:lstStyle/>
        <a:p>
          <a:pPr rtl="0"/>
          <a:r>
            <a:rPr lang="en-US" sz="2000" b="1" i="1" dirty="0" smtClean="0"/>
            <a:t>Network Simulations</a:t>
          </a:r>
          <a:endParaRPr lang="en-US" sz="2000" dirty="0"/>
        </a:p>
      </dgm:t>
    </dgm:pt>
    <dgm:pt modelId="{A4D2066C-1907-48D4-B259-6C34D9511B17}" type="parTrans" cxnId="{F04BABBC-AA01-4DE0-A48C-5146CC677BF0}">
      <dgm:prSet/>
      <dgm:spPr/>
      <dgm:t>
        <a:bodyPr/>
        <a:lstStyle/>
        <a:p>
          <a:endParaRPr lang="en-US"/>
        </a:p>
      </dgm:t>
    </dgm:pt>
    <dgm:pt modelId="{6E0F99B5-6A6D-410D-AADD-19C396490930}" type="sibTrans" cxnId="{F04BABBC-AA01-4DE0-A48C-5146CC677BF0}">
      <dgm:prSet/>
      <dgm:spPr/>
      <dgm:t>
        <a:bodyPr/>
        <a:lstStyle/>
        <a:p>
          <a:endParaRPr lang="en-US"/>
        </a:p>
      </dgm:t>
    </dgm:pt>
    <dgm:pt modelId="{B7D202D2-BA07-4B2B-9B4C-7AFC1BAE67DD}">
      <dgm:prSet custT="1"/>
      <dgm:spPr/>
      <dgm:t>
        <a:bodyPr/>
        <a:lstStyle/>
        <a:p>
          <a:pPr rtl="0"/>
          <a:r>
            <a:rPr lang="en-US" sz="2000" dirty="0" smtClean="0"/>
            <a:t>Java</a:t>
          </a:r>
          <a:endParaRPr lang="en-US" sz="2000" dirty="0"/>
        </a:p>
      </dgm:t>
    </dgm:pt>
    <dgm:pt modelId="{98DB2181-CC8A-4B04-B9D9-47CD9333379D}" type="parTrans" cxnId="{068A29D3-B400-4024-885A-460F7A2FA57A}">
      <dgm:prSet/>
      <dgm:spPr/>
      <dgm:t>
        <a:bodyPr/>
        <a:lstStyle/>
        <a:p>
          <a:endParaRPr lang="en-US"/>
        </a:p>
      </dgm:t>
    </dgm:pt>
    <dgm:pt modelId="{8F790848-9D15-41C7-B414-0D24E5196539}" type="sibTrans" cxnId="{068A29D3-B400-4024-885A-460F7A2FA57A}">
      <dgm:prSet/>
      <dgm:spPr/>
      <dgm:t>
        <a:bodyPr/>
        <a:lstStyle/>
        <a:p>
          <a:endParaRPr lang="en-US"/>
        </a:p>
      </dgm:t>
    </dgm:pt>
    <dgm:pt modelId="{84FECFD4-588B-41B6-BF0E-DAF9D60A6B57}">
      <dgm:prSet/>
      <dgm:spPr/>
      <dgm:t>
        <a:bodyPr/>
        <a:lstStyle/>
        <a:p>
          <a:pPr rtl="0"/>
          <a:r>
            <a:rPr lang="en-US" dirty="0" smtClean="0"/>
            <a:t>Emme</a:t>
          </a:r>
          <a:endParaRPr lang="en-US" dirty="0"/>
        </a:p>
      </dgm:t>
    </dgm:pt>
    <dgm:pt modelId="{4E89096B-A1FD-4AA1-A61A-96C3AA423A32}" type="parTrans" cxnId="{79CC3431-8B90-4B19-9572-6D519057455C}">
      <dgm:prSet/>
      <dgm:spPr/>
      <dgm:t>
        <a:bodyPr/>
        <a:lstStyle/>
        <a:p>
          <a:endParaRPr lang="en-US"/>
        </a:p>
      </dgm:t>
    </dgm:pt>
    <dgm:pt modelId="{997A560E-7067-418C-BEA3-07555CF6F77B}" type="sibTrans" cxnId="{79CC3431-8B90-4B19-9572-6D519057455C}">
      <dgm:prSet/>
      <dgm:spPr/>
      <dgm:t>
        <a:bodyPr/>
        <a:lstStyle/>
        <a:p>
          <a:endParaRPr lang="en-US"/>
        </a:p>
      </dgm:t>
    </dgm:pt>
    <dgm:pt modelId="{D7E6E8D6-7617-4FD4-B97F-3D404690CBAF}">
      <dgm:prSet custT="1"/>
      <dgm:spPr/>
      <dgm:t>
        <a:bodyPr/>
        <a:lstStyle/>
        <a:p>
          <a:pPr rtl="0"/>
          <a:r>
            <a:rPr lang="en-US" sz="2000" b="1" dirty="0" smtClean="0"/>
            <a:t>C</a:t>
          </a:r>
          <a:r>
            <a:rPr lang="en-US" sz="2000" dirty="0" smtClean="0"/>
            <a:t>oordinated </a:t>
          </a:r>
          <a:r>
            <a:rPr lang="en-US" sz="2000" b="1" dirty="0" smtClean="0"/>
            <a:t>T</a:t>
          </a:r>
          <a:r>
            <a:rPr lang="en-US" sz="2000" dirty="0" smtClean="0"/>
            <a:t>ravel </a:t>
          </a:r>
          <a:r>
            <a:rPr lang="en-US" sz="2000" b="1" dirty="0" smtClean="0"/>
            <a:t>R</a:t>
          </a:r>
          <a:r>
            <a:rPr lang="en-US" sz="2000" dirty="0" smtClean="0"/>
            <a:t>egional </a:t>
          </a:r>
          <a:r>
            <a:rPr lang="en-US" sz="2000" b="1" dirty="0" smtClean="0"/>
            <a:t>A</a:t>
          </a:r>
          <a:r>
            <a:rPr lang="en-US" sz="2000" dirty="0" smtClean="0"/>
            <a:t>ctivity-based </a:t>
          </a:r>
          <a:r>
            <a:rPr lang="en-US" sz="2000" b="1" dirty="0" smtClean="0"/>
            <a:t>M</a:t>
          </a:r>
          <a:r>
            <a:rPr lang="en-US" sz="2000" dirty="0" smtClean="0"/>
            <a:t>odeling </a:t>
          </a:r>
          <a:r>
            <a:rPr lang="en-US" sz="2000" b="1" dirty="0" smtClean="0"/>
            <a:t>P</a:t>
          </a:r>
          <a:r>
            <a:rPr lang="en-US" sz="2000" dirty="0" smtClean="0"/>
            <a:t>latform</a:t>
          </a:r>
          <a:endParaRPr lang="en-US" sz="2000" dirty="0"/>
        </a:p>
      </dgm:t>
    </dgm:pt>
    <dgm:pt modelId="{3C7601EB-5489-4DCA-A7D9-35CB4CD4F9AC}" type="parTrans" cxnId="{2526E7AC-2D34-45F1-B494-79EB52F2F876}">
      <dgm:prSet/>
      <dgm:spPr/>
      <dgm:t>
        <a:bodyPr/>
        <a:lstStyle/>
        <a:p>
          <a:endParaRPr lang="en-US"/>
        </a:p>
      </dgm:t>
    </dgm:pt>
    <dgm:pt modelId="{2A5BA4A4-0E03-48EF-8C49-A53AA01E090F}" type="sibTrans" cxnId="{2526E7AC-2D34-45F1-B494-79EB52F2F876}">
      <dgm:prSet/>
      <dgm:spPr/>
      <dgm:t>
        <a:bodyPr/>
        <a:lstStyle/>
        <a:p>
          <a:endParaRPr lang="en-US"/>
        </a:p>
      </dgm:t>
    </dgm:pt>
    <dgm:pt modelId="{5EA8E97E-5516-4CAF-9809-05F5808A808F}">
      <dgm:prSet/>
      <dgm:spPr/>
      <dgm:t>
        <a:bodyPr/>
        <a:lstStyle/>
        <a:p>
          <a:pPr rtl="0"/>
          <a:r>
            <a:rPr lang="en-US" dirty="0" smtClean="0"/>
            <a:t>Route choice  for trucks &amp; non-ABM autos</a:t>
          </a:r>
          <a:endParaRPr lang="en-US" dirty="0"/>
        </a:p>
      </dgm:t>
    </dgm:pt>
    <dgm:pt modelId="{AD1352BF-C8DB-4E98-9126-535BF5738177}" type="parTrans" cxnId="{0DD58042-FC45-401E-8D05-C9F8749E6590}">
      <dgm:prSet/>
      <dgm:spPr/>
      <dgm:t>
        <a:bodyPr/>
        <a:lstStyle/>
        <a:p>
          <a:endParaRPr lang="en-US"/>
        </a:p>
      </dgm:t>
    </dgm:pt>
    <dgm:pt modelId="{8911C643-83C8-43B9-A759-CEB6EE526239}" type="sibTrans" cxnId="{0DD58042-FC45-401E-8D05-C9F8749E6590}">
      <dgm:prSet/>
      <dgm:spPr/>
      <dgm:t>
        <a:bodyPr/>
        <a:lstStyle/>
        <a:p>
          <a:endParaRPr lang="en-US"/>
        </a:p>
      </dgm:t>
    </dgm:pt>
    <dgm:pt modelId="{C80F2E2B-054A-4AB4-B10A-62309ABD8BC7}">
      <dgm:prSet/>
      <dgm:spPr/>
      <dgm:t>
        <a:bodyPr/>
        <a:lstStyle/>
        <a:p>
          <a:pPr rtl="0"/>
          <a:r>
            <a:rPr lang="en-US" dirty="0" smtClean="0"/>
            <a:t>Assign ABM trips</a:t>
          </a:r>
          <a:endParaRPr lang="en-US" dirty="0"/>
        </a:p>
      </dgm:t>
    </dgm:pt>
    <dgm:pt modelId="{74D31FE5-F366-4031-8C49-F924E4282DB5}" type="parTrans" cxnId="{1334C216-5E80-473F-BE7B-3A7C46AC8903}">
      <dgm:prSet/>
      <dgm:spPr/>
    </dgm:pt>
    <dgm:pt modelId="{49E68C7E-4BA8-457F-85EE-31ABCEF1CF3C}" type="sibTrans" cxnId="{1334C216-5E80-473F-BE7B-3A7C46AC8903}">
      <dgm:prSet/>
      <dgm:spPr/>
    </dgm:pt>
    <dgm:pt modelId="{9803B91E-6E08-45E7-8755-8E1A6CF78401}" type="pres">
      <dgm:prSet presAssocID="{75D24060-B0E2-4B2C-9AC8-7CC5D9CD49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4DFCB1-A098-40B3-BF45-DECC1687E3A9}" type="pres">
      <dgm:prSet presAssocID="{2E28AB09-E34B-41B1-8DEB-58C07F64CED5}" presName="linNode" presStyleCnt="0"/>
      <dgm:spPr/>
    </dgm:pt>
    <dgm:pt modelId="{427AC5BF-757C-4094-8EB6-E6D386F57079}" type="pres">
      <dgm:prSet presAssocID="{2E28AB09-E34B-41B1-8DEB-58C07F64CED5}" presName="parentText" presStyleLbl="node1" presStyleIdx="0" presStyleCnt="2" custScaleX="1287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BD704-AFEE-4980-8B7B-4BD2B2824C30}" type="pres">
      <dgm:prSet presAssocID="{2E28AB09-E34B-41B1-8DEB-58C07F64CED5}" presName="descendantText" presStyleLbl="alignAccFollowNode1" presStyleIdx="0" presStyleCnt="2" custScaleY="109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48C17-D089-40B6-BE24-058E79BAA546}" type="pres">
      <dgm:prSet presAssocID="{0A6F0935-51F1-4F89-9B22-CBE82BAE1941}" presName="sp" presStyleCnt="0"/>
      <dgm:spPr/>
    </dgm:pt>
    <dgm:pt modelId="{B7753679-5269-4C52-95CA-6080D8BC0D5D}" type="pres">
      <dgm:prSet presAssocID="{A6275E76-BB5F-4A67-8054-587590098469}" presName="linNode" presStyleCnt="0"/>
      <dgm:spPr/>
    </dgm:pt>
    <dgm:pt modelId="{DAD9D2EA-5C82-43F1-BA7F-BF38302CA1F8}" type="pres">
      <dgm:prSet presAssocID="{A6275E76-BB5F-4A67-8054-587590098469}" presName="parentText" presStyleLbl="node1" presStyleIdx="1" presStyleCnt="2" custScaleX="153670" custLinFactNeighborX="-3064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32608-B31B-45D8-86B8-719383E666EE}" type="pres">
      <dgm:prSet presAssocID="{A6275E76-BB5F-4A67-8054-58759009846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7F1D6F-57FD-4E75-9FA1-FB14B831453A}" type="presOf" srcId="{A6275E76-BB5F-4A67-8054-587590098469}" destId="{DAD9D2EA-5C82-43F1-BA7F-BF38302CA1F8}" srcOrd="0" destOrd="0" presId="urn:microsoft.com/office/officeart/2005/8/layout/vList5"/>
    <dgm:cxn modelId="{17516743-C21C-42E2-B6BE-527C1B4D36AC}" type="presOf" srcId="{5EA8E97E-5516-4CAF-9809-05F5808A808F}" destId="{ED732608-B31B-45D8-86B8-719383E666EE}" srcOrd="0" destOrd="1" presId="urn:microsoft.com/office/officeart/2005/8/layout/vList5"/>
    <dgm:cxn modelId="{15D4C43B-0D4B-4454-BB02-150931FE5252}" type="presOf" srcId="{D7E6E8D6-7617-4FD4-B97F-3D404690CBAF}" destId="{3FABD704-AFEE-4980-8B7B-4BD2B2824C30}" srcOrd="0" destOrd="1" presId="urn:microsoft.com/office/officeart/2005/8/layout/vList5"/>
    <dgm:cxn modelId="{60A448AE-7CA6-48C0-AE15-BD2429EF621B}" type="presOf" srcId="{2E28AB09-E34B-41B1-8DEB-58C07F64CED5}" destId="{427AC5BF-757C-4094-8EB6-E6D386F57079}" srcOrd="0" destOrd="0" presId="urn:microsoft.com/office/officeart/2005/8/layout/vList5"/>
    <dgm:cxn modelId="{79CC3431-8B90-4B19-9572-6D519057455C}" srcId="{A6275E76-BB5F-4A67-8054-587590098469}" destId="{84FECFD4-588B-41B6-BF0E-DAF9D60A6B57}" srcOrd="0" destOrd="0" parTransId="{4E89096B-A1FD-4AA1-A61A-96C3AA423A32}" sibTransId="{997A560E-7067-418C-BEA3-07555CF6F77B}"/>
    <dgm:cxn modelId="{2A734C2C-1D78-4431-9D2C-1CAB4D7855D7}" type="presOf" srcId="{B7D202D2-BA07-4B2B-9B4C-7AFC1BAE67DD}" destId="{3FABD704-AFEE-4980-8B7B-4BD2B2824C30}" srcOrd="0" destOrd="0" presId="urn:microsoft.com/office/officeart/2005/8/layout/vList5"/>
    <dgm:cxn modelId="{F14AFDDD-7DBF-4807-BD2B-5A7FC214EB06}" type="presOf" srcId="{84FECFD4-588B-41B6-BF0E-DAF9D60A6B57}" destId="{ED732608-B31B-45D8-86B8-719383E666EE}" srcOrd="0" destOrd="0" presId="urn:microsoft.com/office/officeart/2005/8/layout/vList5"/>
    <dgm:cxn modelId="{1284D5BF-D449-4190-B20C-D2067A9B17EB}" type="presOf" srcId="{C80F2E2B-054A-4AB4-B10A-62309ABD8BC7}" destId="{ED732608-B31B-45D8-86B8-719383E666EE}" srcOrd="0" destOrd="2" presId="urn:microsoft.com/office/officeart/2005/8/layout/vList5"/>
    <dgm:cxn modelId="{0D27D5B7-8E28-49B6-85D4-D0E2482767A0}" type="presOf" srcId="{75D24060-B0E2-4B2C-9AC8-7CC5D9CD495F}" destId="{9803B91E-6E08-45E7-8755-8E1A6CF78401}" srcOrd="0" destOrd="0" presId="urn:microsoft.com/office/officeart/2005/8/layout/vList5"/>
    <dgm:cxn modelId="{6237ACA0-D8FA-4682-A50B-275CA8B19EC7}" srcId="{75D24060-B0E2-4B2C-9AC8-7CC5D9CD495F}" destId="{2E28AB09-E34B-41B1-8DEB-58C07F64CED5}" srcOrd="0" destOrd="0" parTransId="{7DA61E21-C802-48AC-BE27-FE5A4D29FF55}" sibTransId="{0A6F0935-51F1-4F89-9B22-CBE82BAE1941}"/>
    <dgm:cxn modelId="{068A29D3-B400-4024-885A-460F7A2FA57A}" srcId="{2E28AB09-E34B-41B1-8DEB-58C07F64CED5}" destId="{B7D202D2-BA07-4B2B-9B4C-7AFC1BAE67DD}" srcOrd="0" destOrd="0" parTransId="{98DB2181-CC8A-4B04-B9D9-47CD9333379D}" sibTransId="{8F790848-9D15-41C7-B414-0D24E5196539}"/>
    <dgm:cxn modelId="{F04BABBC-AA01-4DE0-A48C-5146CC677BF0}" srcId="{75D24060-B0E2-4B2C-9AC8-7CC5D9CD495F}" destId="{A6275E76-BB5F-4A67-8054-587590098469}" srcOrd="1" destOrd="0" parTransId="{A4D2066C-1907-48D4-B259-6C34D9511B17}" sibTransId="{6E0F99B5-6A6D-410D-AADD-19C396490930}"/>
    <dgm:cxn modelId="{1334C216-5E80-473F-BE7B-3A7C46AC8903}" srcId="{A6275E76-BB5F-4A67-8054-587590098469}" destId="{C80F2E2B-054A-4AB4-B10A-62309ABD8BC7}" srcOrd="2" destOrd="0" parTransId="{74D31FE5-F366-4031-8C49-F924E4282DB5}" sibTransId="{49E68C7E-4BA8-457F-85EE-31ABCEF1CF3C}"/>
    <dgm:cxn modelId="{2526E7AC-2D34-45F1-B494-79EB52F2F876}" srcId="{2E28AB09-E34B-41B1-8DEB-58C07F64CED5}" destId="{D7E6E8D6-7617-4FD4-B97F-3D404690CBAF}" srcOrd="1" destOrd="0" parTransId="{3C7601EB-5489-4DCA-A7D9-35CB4CD4F9AC}" sibTransId="{2A5BA4A4-0E03-48EF-8C49-A53AA01E090F}"/>
    <dgm:cxn modelId="{0DD58042-FC45-401E-8D05-C9F8749E6590}" srcId="{A6275E76-BB5F-4A67-8054-587590098469}" destId="{5EA8E97E-5516-4CAF-9809-05F5808A808F}" srcOrd="1" destOrd="0" parTransId="{AD1352BF-C8DB-4E98-9126-535BF5738177}" sibTransId="{8911C643-83C8-43B9-A759-CEB6EE526239}"/>
    <dgm:cxn modelId="{E5EA30DA-8E8E-4600-AB2C-124854306342}" type="presParOf" srcId="{9803B91E-6E08-45E7-8755-8E1A6CF78401}" destId="{AF4DFCB1-A098-40B3-BF45-DECC1687E3A9}" srcOrd="0" destOrd="0" presId="urn:microsoft.com/office/officeart/2005/8/layout/vList5"/>
    <dgm:cxn modelId="{BCB2D532-F3BE-4695-9C95-910FFE5688EE}" type="presParOf" srcId="{AF4DFCB1-A098-40B3-BF45-DECC1687E3A9}" destId="{427AC5BF-757C-4094-8EB6-E6D386F57079}" srcOrd="0" destOrd="0" presId="urn:microsoft.com/office/officeart/2005/8/layout/vList5"/>
    <dgm:cxn modelId="{401A5B8D-D37E-4B9C-874D-A28528601148}" type="presParOf" srcId="{AF4DFCB1-A098-40B3-BF45-DECC1687E3A9}" destId="{3FABD704-AFEE-4980-8B7B-4BD2B2824C30}" srcOrd="1" destOrd="0" presId="urn:microsoft.com/office/officeart/2005/8/layout/vList5"/>
    <dgm:cxn modelId="{2E6D0DCF-6E74-4EB5-8BA0-5AB52069777E}" type="presParOf" srcId="{9803B91E-6E08-45E7-8755-8E1A6CF78401}" destId="{74648C17-D089-40B6-BE24-058E79BAA546}" srcOrd="1" destOrd="0" presId="urn:microsoft.com/office/officeart/2005/8/layout/vList5"/>
    <dgm:cxn modelId="{AC545E9C-D12E-44B3-8FDD-1885661D6D60}" type="presParOf" srcId="{9803B91E-6E08-45E7-8755-8E1A6CF78401}" destId="{B7753679-5269-4C52-95CA-6080D8BC0D5D}" srcOrd="2" destOrd="0" presId="urn:microsoft.com/office/officeart/2005/8/layout/vList5"/>
    <dgm:cxn modelId="{D6BFC977-ED8F-4406-9506-7B40A3108059}" type="presParOf" srcId="{B7753679-5269-4C52-95CA-6080D8BC0D5D}" destId="{DAD9D2EA-5C82-43F1-BA7F-BF38302CA1F8}" srcOrd="0" destOrd="0" presId="urn:microsoft.com/office/officeart/2005/8/layout/vList5"/>
    <dgm:cxn modelId="{188FF500-2DB2-4ACB-9DF4-F92A34361A5A}" type="presParOf" srcId="{B7753679-5269-4C52-95CA-6080D8BC0D5D}" destId="{ED732608-B31B-45D8-86B8-719383E666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F3681-E0AE-427B-B0F5-8F2E5CD5B16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AC780-5695-48A1-9600-50B788BBE359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sz="2000" b="1" i="1" dirty="0" smtClean="0"/>
            <a:t>Times, tolls, &amp; distance</a:t>
          </a:r>
          <a:endParaRPr lang="en-US" sz="2000" dirty="0"/>
        </a:p>
      </dgm:t>
    </dgm:pt>
    <dgm:pt modelId="{8638F8E3-2DD6-43C4-969B-43C5464B1319}" type="parTrans" cxnId="{565E0F47-8EA7-40E7-B9F2-B24F8E6FD99A}">
      <dgm:prSet/>
      <dgm:spPr/>
      <dgm:t>
        <a:bodyPr/>
        <a:lstStyle/>
        <a:p>
          <a:endParaRPr lang="en-US"/>
        </a:p>
      </dgm:t>
    </dgm:pt>
    <dgm:pt modelId="{02F86A65-B1D1-407B-AE80-E1835097E8FE}" type="sibTrans" cxnId="{565E0F47-8EA7-40E7-B9F2-B24F8E6FD99A}">
      <dgm:prSet/>
      <dgm:spPr/>
      <dgm:t>
        <a:bodyPr/>
        <a:lstStyle/>
        <a:p>
          <a:endParaRPr lang="en-US"/>
        </a:p>
      </dgm:t>
    </dgm:pt>
    <dgm:pt modelId="{A27D0F51-039E-4394-94A9-394776AD08B7}" type="pres">
      <dgm:prSet presAssocID="{953F3681-E0AE-427B-B0F5-8F2E5CD5B1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C45FB5-A98B-40BA-92BD-295015D32B04}" type="pres">
      <dgm:prSet presAssocID="{416AC780-5695-48A1-9600-50B788BBE359}" presName="node" presStyleLbl="node1" presStyleIdx="0" presStyleCnt="1" custRadScaleRad="79230" custRadScaleInc="-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AADF5-7B99-42A9-A352-36AFF124E723}" type="presOf" srcId="{953F3681-E0AE-427B-B0F5-8F2E5CD5B16B}" destId="{A27D0F51-039E-4394-94A9-394776AD08B7}" srcOrd="0" destOrd="0" presId="urn:microsoft.com/office/officeart/2005/8/layout/cycle2"/>
    <dgm:cxn modelId="{565E0F47-8EA7-40E7-B9F2-B24F8E6FD99A}" srcId="{953F3681-E0AE-427B-B0F5-8F2E5CD5B16B}" destId="{416AC780-5695-48A1-9600-50B788BBE359}" srcOrd="0" destOrd="0" parTransId="{8638F8E3-2DD6-43C4-969B-43C5464B1319}" sibTransId="{02F86A65-B1D1-407B-AE80-E1835097E8FE}"/>
    <dgm:cxn modelId="{5A173F0A-4B9E-4289-9E18-CEAB32469017}" type="presOf" srcId="{416AC780-5695-48A1-9600-50B788BBE359}" destId="{2AC45FB5-A98B-40BA-92BD-295015D32B04}" srcOrd="0" destOrd="0" presId="urn:microsoft.com/office/officeart/2005/8/layout/cycle2"/>
    <dgm:cxn modelId="{352891DC-90C4-4613-A2A2-08736A474827}" type="presParOf" srcId="{A27D0F51-039E-4394-94A9-394776AD08B7}" destId="{2AC45FB5-A98B-40BA-92BD-295015D32B04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D24060-B0E2-4B2C-9AC8-7CC5D9CD495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D7348-C43B-4B1A-AEB1-420CDEAF44C4}">
      <dgm:prSet custT="1"/>
      <dgm:spPr/>
      <dgm:t>
        <a:bodyPr/>
        <a:lstStyle/>
        <a:p>
          <a:r>
            <a:rPr lang="en-US" sz="1400" dirty="0" smtClean="0"/>
            <a:t>Population Synthesis</a:t>
          </a:r>
          <a:endParaRPr lang="en-US" sz="1400" dirty="0"/>
        </a:p>
      </dgm:t>
    </dgm:pt>
    <dgm:pt modelId="{8ADB47AD-5830-41DB-AA13-0483ABDA6DF5}" type="parTrans" cxnId="{F2370BF8-E18E-4150-90E4-D6FBE29E0E8F}">
      <dgm:prSet/>
      <dgm:spPr/>
      <dgm:t>
        <a:bodyPr/>
        <a:lstStyle/>
        <a:p>
          <a:endParaRPr lang="en-US"/>
        </a:p>
      </dgm:t>
    </dgm:pt>
    <dgm:pt modelId="{440469DC-C809-42F2-BBDB-CFEBBDD5CCE4}" type="sibTrans" cxnId="{F2370BF8-E18E-4150-90E4-D6FBE29E0E8F}">
      <dgm:prSet/>
      <dgm:spPr/>
      <dgm:t>
        <a:bodyPr/>
        <a:lstStyle/>
        <a:p>
          <a:endParaRPr lang="en-US"/>
        </a:p>
      </dgm:t>
    </dgm:pt>
    <dgm:pt modelId="{8C18AA97-0CF2-465E-B5BF-21655252B509}">
      <dgm:prSet custT="1"/>
      <dgm:spPr/>
      <dgm:t>
        <a:bodyPr/>
        <a:lstStyle/>
        <a:p>
          <a:r>
            <a:rPr lang="en-US" sz="1400" dirty="0" smtClean="0"/>
            <a:t>Long-term</a:t>
          </a:r>
          <a:endParaRPr lang="en-US" sz="1400" dirty="0"/>
        </a:p>
      </dgm:t>
    </dgm:pt>
    <dgm:pt modelId="{3F3F8E06-25A2-44F2-884B-E85C3F62A006}" type="parTrans" cxnId="{43CAEFAE-D2F3-4010-8F5F-078B53EBCC84}">
      <dgm:prSet/>
      <dgm:spPr/>
      <dgm:t>
        <a:bodyPr/>
        <a:lstStyle/>
        <a:p>
          <a:endParaRPr lang="en-US"/>
        </a:p>
      </dgm:t>
    </dgm:pt>
    <dgm:pt modelId="{838DE1DC-8D4C-4438-BD07-245B45FE4B86}" type="sibTrans" cxnId="{43CAEFAE-D2F3-4010-8F5F-078B53EBCC84}">
      <dgm:prSet/>
      <dgm:spPr/>
      <dgm:t>
        <a:bodyPr/>
        <a:lstStyle/>
        <a:p>
          <a:endParaRPr lang="en-US"/>
        </a:p>
      </dgm:t>
    </dgm:pt>
    <dgm:pt modelId="{68C71752-DB38-4664-AC2B-06C7FC6A3CE3}">
      <dgm:prSet custT="1"/>
      <dgm:spPr/>
      <dgm:t>
        <a:bodyPr/>
        <a:lstStyle/>
        <a:p>
          <a:r>
            <a:rPr lang="en-US" sz="1400" dirty="0" smtClean="0"/>
            <a:t>Mobility</a:t>
          </a:r>
          <a:endParaRPr lang="en-US" sz="1400" dirty="0"/>
        </a:p>
      </dgm:t>
    </dgm:pt>
    <dgm:pt modelId="{CBC1E04F-73C3-4E91-9F89-50EB554DCB06}" type="parTrans" cxnId="{2161C43A-848F-472F-8BAC-1F7FF5334BF8}">
      <dgm:prSet/>
      <dgm:spPr/>
      <dgm:t>
        <a:bodyPr/>
        <a:lstStyle/>
        <a:p>
          <a:endParaRPr lang="en-US"/>
        </a:p>
      </dgm:t>
    </dgm:pt>
    <dgm:pt modelId="{24826973-C668-43CF-A5F8-BF3CE7C6F4EE}" type="sibTrans" cxnId="{2161C43A-848F-472F-8BAC-1F7FF5334BF8}">
      <dgm:prSet/>
      <dgm:spPr/>
      <dgm:t>
        <a:bodyPr/>
        <a:lstStyle/>
        <a:p>
          <a:endParaRPr lang="en-US"/>
        </a:p>
      </dgm:t>
    </dgm:pt>
    <dgm:pt modelId="{B9E489D1-A124-4EC2-9909-5C7E5AD56380}">
      <dgm:prSet custT="1"/>
      <dgm:spPr/>
      <dgm:t>
        <a:bodyPr/>
        <a:lstStyle/>
        <a:p>
          <a:r>
            <a:rPr lang="en-US" sz="1400" dirty="0" smtClean="0"/>
            <a:t>Daily</a:t>
          </a:r>
          <a:endParaRPr lang="en-US" sz="1400" dirty="0"/>
        </a:p>
      </dgm:t>
    </dgm:pt>
    <dgm:pt modelId="{E8ECCEC5-5C90-45A7-951F-499E8D98650B}" type="parTrans" cxnId="{F9E30843-80C1-4693-99F6-107974850F28}">
      <dgm:prSet/>
      <dgm:spPr/>
      <dgm:t>
        <a:bodyPr/>
        <a:lstStyle/>
        <a:p>
          <a:endParaRPr lang="en-US"/>
        </a:p>
      </dgm:t>
    </dgm:pt>
    <dgm:pt modelId="{8B83A839-C6B1-4604-B108-17FDB21AF17D}" type="sibTrans" cxnId="{F9E30843-80C1-4693-99F6-107974850F28}">
      <dgm:prSet/>
      <dgm:spPr/>
      <dgm:t>
        <a:bodyPr/>
        <a:lstStyle/>
        <a:p>
          <a:endParaRPr lang="en-US"/>
        </a:p>
      </dgm:t>
    </dgm:pt>
    <dgm:pt modelId="{1C475163-BBD8-4A1F-88BA-589F1B3AFD25}">
      <dgm:prSet custT="1"/>
      <dgm:spPr/>
      <dgm:t>
        <a:bodyPr/>
        <a:lstStyle/>
        <a:p>
          <a:r>
            <a:rPr lang="en-US" sz="1400" dirty="0" smtClean="0"/>
            <a:t>Tour level</a:t>
          </a:r>
          <a:endParaRPr lang="en-US" sz="1400" dirty="0"/>
        </a:p>
      </dgm:t>
    </dgm:pt>
    <dgm:pt modelId="{ECE16998-F74D-4FF1-A707-5E2280941F87}" type="parTrans" cxnId="{6919485A-4BEC-40A5-AE6C-16B23CC479B0}">
      <dgm:prSet/>
      <dgm:spPr/>
      <dgm:t>
        <a:bodyPr/>
        <a:lstStyle/>
        <a:p>
          <a:endParaRPr lang="en-US"/>
        </a:p>
      </dgm:t>
    </dgm:pt>
    <dgm:pt modelId="{96CD2537-FCFD-407A-9A01-84450AEFEE1D}" type="sibTrans" cxnId="{6919485A-4BEC-40A5-AE6C-16B23CC479B0}">
      <dgm:prSet/>
      <dgm:spPr/>
      <dgm:t>
        <a:bodyPr/>
        <a:lstStyle/>
        <a:p>
          <a:endParaRPr lang="en-US"/>
        </a:p>
      </dgm:t>
    </dgm:pt>
    <dgm:pt modelId="{3BDCFC2F-736E-4B34-8092-5A54C3E95FAB}">
      <dgm:prSet custT="1"/>
      <dgm:spPr/>
      <dgm:t>
        <a:bodyPr/>
        <a:lstStyle/>
        <a:p>
          <a:r>
            <a:rPr lang="en-US" sz="1400" dirty="0" smtClean="0"/>
            <a:t>Trip level</a:t>
          </a:r>
          <a:endParaRPr lang="en-US" sz="1400" dirty="0"/>
        </a:p>
      </dgm:t>
    </dgm:pt>
    <dgm:pt modelId="{3B3B4D71-A82B-4B36-9979-9E3D4072F05E}" type="parTrans" cxnId="{620832FD-2123-4FF8-93B2-A706F9B15D0B}">
      <dgm:prSet/>
      <dgm:spPr/>
      <dgm:t>
        <a:bodyPr/>
        <a:lstStyle/>
        <a:p>
          <a:endParaRPr lang="en-US"/>
        </a:p>
      </dgm:t>
    </dgm:pt>
    <dgm:pt modelId="{7C43498E-172F-4893-8029-C23599E08005}" type="sibTrans" cxnId="{620832FD-2123-4FF8-93B2-A706F9B15D0B}">
      <dgm:prSet/>
      <dgm:spPr/>
      <dgm:t>
        <a:bodyPr/>
        <a:lstStyle/>
        <a:p>
          <a:endParaRPr lang="en-US"/>
        </a:p>
      </dgm:t>
    </dgm:pt>
    <dgm:pt modelId="{F0074E1C-EAA7-44FC-91E3-1C7CAF848133}">
      <dgm:prSet custT="1"/>
      <dgm:spPr/>
      <dgm:t>
        <a:bodyPr/>
        <a:lstStyle/>
        <a:p>
          <a:r>
            <a:rPr lang="en-US" sz="1400" dirty="0" smtClean="0"/>
            <a:t>Work</a:t>
          </a:r>
          <a:endParaRPr lang="en-US" sz="1400" dirty="0"/>
        </a:p>
      </dgm:t>
    </dgm:pt>
    <dgm:pt modelId="{E05E20CA-36DB-421F-A813-5B79A849808F}" type="parTrans" cxnId="{6ABC56D1-82EE-4678-AC79-E8E0EBB44069}">
      <dgm:prSet/>
      <dgm:spPr/>
      <dgm:t>
        <a:bodyPr/>
        <a:lstStyle/>
        <a:p>
          <a:endParaRPr lang="en-US"/>
        </a:p>
      </dgm:t>
    </dgm:pt>
    <dgm:pt modelId="{089A6C2C-5D2F-48C0-9F42-9E238840F1F2}" type="sibTrans" cxnId="{6ABC56D1-82EE-4678-AC79-E8E0EBB44069}">
      <dgm:prSet/>
      <dgm:spPr/>
      <dgm:t>
        <a:bodyPr/>
        <a:lstStyle/>
        <a:p>
          <a:endParaRPr lang="en-US"/>
        </a:p>
      </dgm:t>
    </dgm:pt>
    <dgm:pt modelId="{4B1C858B-6533-493F-8A88-A5A902EBD73E}">
      <dgm:prSet custT="1"/>
      <dgm:spPr/>
      <dgm:t>
        <a:bodyPr/>
        <a:lstStyle/>
        <a:p>
          <a:r>
            <a:rPr lang="en-US" sz="1400" dirty="0" smtClean="0"/>
            <a:t>School</a:t>
          </a:r>
          <a:endParaRPr lang="en-US" sz="1400" dirty="0"/>
        </a:p>
      </dgm:t>
    </dgm:pt>
    <dgm:pt modelId="{8EBF6A84-23D0-4456-A4EA-90D25970FFC0}" type="parTrans" cxnId="{CA896E51-5210-4AC8-BA1B-B1554CEBC486}">
      <dgm:prSet/>
      <dgm:spPr/>
      <dgm:t>
        <a:bodyPr/>
        <a:lstStyle/>
        <a:p>
          <a:endParaRPr lang="en-US"/>
        </a:p>
      </dgm:t>
    </dgm:pt>
    <dgm:pt modelId="{20E3678B-36E9-4A03-B831-45198007A596}" type="sibTrans" cxnId="{CA896E51-5210-4AC8-BA1B-B1554CEBC486}">
      <dgm:prSet/>
      <dgm:spPr/>
      <dgm:t>
        <a:bodyPr/>
        <a:lstStyle/>
        <a:p>
          <a:endParaRPr lang="en-US"/>
        </a:p>
      </dgm:t>
    </dgm:pt>
    <dgm:pt modelId="{B4AE1A83-BC8F-4EDF-A33A-BD81E13C525D}">
      <dgm:prSet custT="1"/>
      <dgm:spPr/>
      <dgm:t>
        <a:bodyPr/>
        <a:lstStyle/>
        <a:p>
          <a:r>
            <a:rPr lang="en-US" sz="1400" dirty="0" smtClean="0"/>
            <a:t>Auto ownership</a:t>
          </a:r>
          <a:endParaRPr lang="en-US" sz="1400" dirty="0"/>
        </a:p>
      </dgm:t>
    </dgm:pt>
    <dgm:pt modelId="{BEA19899-AEA0-40A5-8912-3CD6F85CCCB2}" type="parTrans" cxnId="{09D936F6-C0FB-45D7-B47E-5807D5FE09BA}">
      <dgm:prSet/>
      <dgm:spPr/>
      <dgm:t>
        <a:bodyPr/>
        <a:lstStyle/>
        <a:p>
          <a:endParaRPr lang="en-US"/>
        </a:p>
      </dgm:t>
    </dgm:pt>
    <dgm:pt modelId="{2DDE28E6-8704-4E94-9FBA-5A34FBCA586C}" type="sibTrans" cxnId="{09D936F6-C0FB-45D7-B47E-5807D5FE09BA}">
      <dgm:prSet/>
      <dgm:spPr/>
      <dgm:t>
        <a:bodyPr/>
        <a:lstStyle/>
        <a:p>
          <a:endParaRPr lang="en-US"/>
        </a:p>
      </dgm:t>
    </dgm:pt>
    <dgm:pt modelId="{4692D831-83A9-447C-8FCB-1728F47CAC27}">
      <dgm:prSet custT="1"/>
      <dgm:spPr/>
      <dgm:t>
        <a:bodyPr/>
        <a:lstStyle/>
        <a:p>
          <a:r>
            <a:rPr lang="en-US" sz="1400" dirty="0" smtClean="0"/>
            <a:t>Free parking</a:t>
          </a:r>
          <a:endParaRPr lang="en-US" sz="1400" dirty="0"/>
        </a:p>
      </dgm:t>
    </dgm:pt>
    <dgm:pt modelId="{24B577F4-B4B6-4774-8363-0435EAA3B1C8}" type="parTrans" cxnId="{B6AA3A7A-7F49-46C5-A340-E09A9107D109}">
      <dgm:prSet/>
      <dgm:spPr/>
      <dgm:t>
        <a:bodyPr/>
        <a:lstStyle/>
        <a:p>
          <a:endParaRPr lang="en-US"/>
        </a:p>
      </dgm:t>
    </dgm:pt>
    <dgm:pt modelId="{CC08ABD3-D78C-41D9-AB42-B6643CA974AB}" type="sibTrans" cxnId="{B6AA3A7A-7F49-46C5-A340-E09A9107D109}">
      <dgm:prSet/>
      <dgm:spPr/>
      <dgm:t>
        <a:bodyPr/>
        <a:lstStyle/>
        <a:p>
          <a:endParaRPr lang="en-US"/>
        </a:p>
      </dgm:t>
    </dgm:pt>
    <dgm:pt modelId="{D44E93CE-E40E-4F7D-869E-9C91862EF9B7}">
      <dgm:prSet custT="1"/>
      <dgm:spPr/>
      <dgm:t>
        <a:bodyPr/>
        <a:lstStyle/>
        <a:p>
          <a:r>
            <a:rPr lang="en-US" sz="1400" dirty="0" smtClean="0"/>
            <a:t>Activity pattern</a:t>
          </a:r>
          <a:endParaRPr lang="en-US" sz="1400" dirty="0"/>
        </a:p>
      </dgm:t>
    </dgm:pt>
    <dgm:pt modelId="{7D98DCE3-8620-4ECB-B0B5-BEC876586EB2}" type="parTrans" cxnId="{C35B4EA6-BF03-4DA6-97CF-EA8445B59CEE}">
      <dgm:prSet/>
      <dgm:spPr/>
      <dgm:t>
        <a:bodyPr/>
        <a:lstStyle/>
        <a:p>
          <a:endParaRPr lang="en-US"/>
        </a:p>
      </dgm:t>
    </dgm:pt>
    <dgm:pt modelId="{A1946653-9D01-45AA-AFC2-06EC5932D928}" type="sibTrans" cxnId="{C35B4EA6-BF03-4DA6-97CF-EA8445B59CEE}">
      <dgm:prSet/>
      <dgm:spPr/>
      <dgm:t>
        <a:bodyPr/>
        <a:lstStyle/>
        <a:p>
          <a:endParaRPr lang="en-US"/>
        </a:p>
      </dgm:t>
    </dgm:pt>
    <dgm:pt modelId="{2A667BDE-58EA-41BE-84FC-04904BF787FF}">
      <dgm:prSet custT="1"/>
      <dgm:spPr/>
      <dgm:t>
        <a:bodyPr/>
        <a:lstStyle/>
        <a:p>
          <a:r>
            <a:rPr lang="en-US" sz="1400" dirty="0" smtClean="0"/>
            <a:t>Destination</a:t>
          </a:r>
          <a:endParaRPr lang="en-US" sz="1400" dirty="0"/>
        </a:p>
      </dgm:t>
    </dgm:pt>
    <dgm:pt modelId="{4793E2B6-06E3-41D3-8D0F-9866BAFEF3B8}" type="parTrans" cxnId="{AAB5BF9A-88D5-4700-A0C9-6C24015BC793}">
      <dgm:prSet/>
      <dgm:spPr/>
      <dgm:t>
        <a:bodyPr/>
        <a:lstStyle/>
        <a:p>
          <a:endParaRPr lang="en-US"/>
        </a:p>
      </dgm:t>
    </dgm:pt>
    <dgm:pt modelId="{ABB338BB-B8AE-42C5-BB22-42D376A245B0}" type="sibTrans" cxnId="{AAB5BF9A-88D5-4700-A0C9-6C24015BC793}">
      <dgm:prSet/>
      <dgm:spPr/>
      <dgm:t>
        <a:bodyPr/>
        <a:lstStyle/>
        <a:p>
          <a:endParaRPr lang="en-US"/>
        </a:p>
      </dgm:t>
    </dgm:pt>
    <dgm:pt modelId="{B741295B-38C3-44A0-A128-2E2C568672C7}">
      <dgm:prSet custT="1"/>
      <dgm:spPr/>
      <dgm:t>
        <a:bodyPr/>
        <a:lstStyle/>
        <a:p>
          <a:r>
            <a:rPr lang="en-US" sz="1400" dirty="0" smtClean="0"/>
            <a:t>Time of day</a:t>
          </a:r>
          <a:endParaRPr lang="en-US" sz="1400" dirty="0"/>
        </a:p>
      </dgm:t>
    </dgm:pt>
    <dgm:pt modelId="{9137D0B2-4473-43AA-B385-CCC36EA6E345}" type="parTrans" cxnId="{3BC0BD38-9EC9-49B2-9BF7-8388B4C1A1E6}">
      <dgm:prSet/>
      <dgm:spPr/>
      <dgm:t>
        <a:bodyPr/>
        <a:lstStyle/>
        <a:p>
          <a:endParaRPr lang="en-US"/>
        </a:p>
      </dgm:t>
    </dgm:pt>
    <dgm:pt modelId="{D6B43AC5-0B96-424E-86C6-0B9F62B64E5A}" type="sibTrans" cxnId="{3BC0BD38-9EC9-49B2-9BF7-8388B4C1A1E6}">
      <dgm:prSet/>
      <dgm:spPr/>
      <dgm:t>
        <a:bodyPr/>
        <a:lstStyle/>
        <a:p>
          <a:endParaRPr lang="en-US"/>
        </a:p>
      </dgm:t>
    </dgm:pt>
    <dgm:pt modelId="{BC471A89-F36E-4F18-B97A-6EF1CDF768F2}">
      <dgm:prSet custT="1"/>
      <dgm:spPr/>
      <dgm:t>
        <a:bodyPr/>
        <a:lstStyle/>
        <a:p>
          <a:r>
            <a:rPr lang="en-US" sz="1400" dirty="0" smtClean="0"/>
            <a:t>Mode</a:t>
          </a:r>
          <a:endParaRPr lang="en-US" sz="1400" dirty="0"/>
        </a:p>
      </dgm:t>
    </dgm:pt>
    <dgm:pt modelId="{B731A121-7AFD-4C96-A506-A77A3EF58612}" type="parTrans" cxnId="{92DC2AAB-C6A3-498F-B664-C842819B0E57}">
      <dgm:prSet/>
      <dgm:spPr/>
      <dgm:t>
        <a:bodyPr/>
        <a:lstStyle/>
        <a:p>
          <a:endParaRPr lang="en-US"/>
        </a:p>
      </dgm:t>
    </dgm:pt>
    <dgm:pt modelId="{971D0067-30AD-450F-9A81-8C4E89473A96}" type="sibTrans" cxnId="{92DC2AAB-C6A3-498F-B664-C842819B0E57}">
      <dgm:prSet/>
      <dgm:spPr/>
      <dgm:t>
        <a:bodyPr/>
        <a:lstStyle/>
        <a:p>
          <a:endParaRPr lang="en-US"/>
        </a:p>
      </dgm:t>
    </dgm:pt>
    <dgm:pt modelId="{1A8E90AF-BB2D-4991-9DF2-DB3C94EFB40E}">
      <dgm:prSet custT="1"/>
      <dgm:spPr/>
      <dgm:t>
        <a:bodyPr/>
        <a:lstStyle/>
        <a:p>
          <a:r>
            <a:rPr lang="en-US" sz="1400" dirty="0" smtClean="0"/>
            <a:t>Stop frequency</a:t>
          </a:r>
          <a:endParaRPr lang="en-US" sz="1400" dirty="0"/>
        </a:p>
      </dgm:t>
    </dgm:pt>
    <dgm:pt modelId="{035BDADB-AD21-4FA3-A9C8-EDB20D5475A1}" type="parTrans" cxnId="{C5F8062E-7BF2-4677-8386-07A0F5A11A8D}">
      <dgm:prSet/>
      <dgm:spPr/>
      <dgm:t>
        <a:bodyPr/>
        <a:lstStyle/>
        <a:p>
          <a:endParaRPr lang="en-US"/>
        </a:p>
      </dgm:t>
    </dgm:pt>
    <dgm:pt modelId="{0FD57575-104E-4A66-A3C6-C1ECD6EABEFC}" type="sibTrans" cxnId="{C5F8062E-7BF2-4677-8386-07A0F5A11A8D}">
      <dgm:prSet/>
      <dgm:spPr/>
      <dgm:t>
        <a:bodyPr/>
        <a:lstStyle/>
        <a:p>
          <a:endParaRPr lang="en-US"/>
        </a:p>
      </dgm:t>
    </dgm:pt>
    <dgm:pt modelId="{2FE2D40A-C833-4261-A552-4F33D2FD8E90}">
      <dgm:prSet custT="1"/>
      <dgm:spPr/>
      <dgm:t>
        <a:bodyPr/>
        <a:lstStyle/>
        <a:p>
          <a:r>
            <a:rPr lang="en-US" sz="1400" dirty="0" smtClean="0"/>
            <a:t>Mode</a:t>
          </a:r>
          <a:endParaRPr lang="en-US" sz="1400" dirty="0"/>
        </a:p>
      </dgm:t>
    </dgm:pt>
    <dgm:pt modelId="{BD503121-1079-467F-A4BF-9B863695AA18}" type="parTrans" cxnId="{EE19EEAC-D874-44AE-9665-3D84146C450D}">
      <dgm:prSet/>
      <dgm:spPr/>
      <dgm:t>
        <a:bodyPr/>
        <a:lstStyle/>
        <a:p>
          <a:endParaRPr lang="en-US"/>
        </a:p>
      </dgm:t>
    </dgm:pt>
    <dgm:pt modelId="{D4032C49-C2D7-4F71-B94E-356971F3A0B3}" type="sibTrans" cxnId="{EE19EEAC-D874-44AE-9665-3D84146C450D}">
      <dgm:prSet/>
      <dgm:spPr/>
      <dgm:t>
        <a:bodyPr/>
        <a:lstStyle/>
        <a:p>
          <a:endParaRPr lang="en-US"/>
        </a:p>
      </dgm:t>
    </dgm:pt>
    <dgm:pt modelId="{6E493C51-5FB5-4FB7-B603-341495C8284C}">
      <dgm:prSet custT="1"/>
      <dgm:spPr/>
      <dgm:t>
        <a:bodyPr/>
        <a:lstStyle/>
        <a:p>
          <a:r>
            <a:rPr lang="en-US" sz="1400" dirty="0" smtClean="0"/>
            <a:t>Parking location</a:t>
          </a:r>
          <a:endParaRPr lang="en-US" sz="1400" dirty="0"/>
        </a:p>
      </dgm:t>
    </dgm:pt>
    <dgm:pt modelId="{7A3F77ED-4821-466A-85FE-C88FCB9067B5}" type="parTrans" cxnId="{D10EE3D1-23CD-4934-9CAA-B3626B05E5E2}">
      <dgm:prSet/>
      <dgm:spPr/>
      <dgm:t>
        <a:bodyPr/>
        <a:lstStyle/>
        <a:p>
          <a:endParaRPr lang="en-US"/>
        </a:p>
      </dgm:t>
    </dgm:pt>
    <dgm:pt modelId="{88352253-0CBB-432D-AE34-92CB86A8E8E2}" type="sibTrans" cxnId="{D10EE3D1-23CD-4934-9CAA-B3626B05E5E2}">
      <dgm:prSet/>
      <dgm:spPr/>
      <dgm:t>
        <a:bodyPr/>
        <a:lstStyle/>
        <a:p>
          <a:endParaRPr lang="en-US"/>
        </a:p>
      </dgm:t>
    </dgm:pt>
    <dgm:pt modelId="{A53EA963-FB09-4D8D-954E-F95B447F6237}">
      <dgm:prSet custT="1"/>
      <dgm:spPr/>
      <dgm:t>
        <a:bodyPr/>
        <a:lstStyle/>
        <a:p>
          <a:r>
            <a:rPr lang="en-US" sz="1400" dirty="0" smtClean="0"/>
            <a:t>Departure time</a:t>
          </a:r>
          <a:endParaRPr lang="en-US" sz="1400" dirty="0"/>
        </a:p>
      </dgm:t>
    </dgm:pt>
    <dgm:pt modelId="{DA4FFB3C-C301-4F15-AE6C-A775785D7D2B}" type="parTrans" cxnId="{80EB3E8A-517F-4289-8670-08721DACC559}">
      <dgm:prSet/>
      <dgm:spPr/>
      <dgm:t>
        <a:bodyPr/>
        <a:lstStyle/>
        <a:p>
          <a:endParaRPr lang="en-US"/>
        </a:p>
      </dgm:t>
    </dgm:pt>
    <dgm:pt modelId="{12824ABE-C774-490E-ABC5-4ADC9FDAE8B5}" type="sibTrans" cxnId="{80EB3E8A-517F-4289-8670-08721DACC559}">
      <dgm:prSet/>
      <dgm:spPr/>
      <dgm:t>
        <a:bodyPr/>
        <a:lstStyle/>
        <a:p>
          <a:endParaRPr lang="en-US"/>
        </a:p>
      </dgm:t>
    </dgm:pt>
    <dgm:pt modelId="{4EF4D943-7EC8-4D74-85A1-71D2ED8AD55E}">
      <dgm:prSet custT="1"/>
      <dgm:spPr/>
      <dgm:t>
        <a:bodyPr/>
        <a:lstStyle/>
        <a:p>
          <a:r>
            <a:rPr lang="en-US" sz="1400" dirty="0" smtClean="0"/>
            <a:t>Stop location</a:t>
          </a:r>
          <a:endParaRPr lang="en-US" sz="1400" dirty="0"/>
        </a:p>
      </dgm:t>
    </dgm:pt>
    <dgm:pt modelId="{CC8E7DA3-830B-454B-9D6B-F1888A316E82}" type="parTrans" cxnId="{533480CD-9120-4D11-ADE0-4E745B392065}">
      <dgm:prSet/>
      <dgm:spPr/>
      <dgm:t>
        <a:bodyPr/>
        <a:lstStyle/>
        <a:p>
          <a:endParaRPr lang="en-US"/>
        </a:p>
      </dgm:t>
    </dgm:pt>
    <dgm:pt modelId="{C10599C6-19B7-4AA4-B745-B1695EEB9AF2}" type="sibTrans" cxnId="{533480CD-9120-4D11-ADE0-4E745B392065}">
      <dgm:prSet/>
      <dgm:spPr/>
      <dgm:t>
        <a:bodyPr/>
        <a:lstStyle/>
        <a:p>
          <a:endParaRPr lang="en-US"/>
        </a:p>
      </dgm:t>
    </dgm:pt>
    <dgm:pt modelId="{74CA6A0D-8F2B-4D53-981C-435DC4FAEB92}">
      <dgm:prSet custT="1"/>
      <dgm:spPr/>
      <dgm:t>
        <a:bodyPr/>
        <a:lstStyle/>
        <a:p>
          <a:r>
            <a:rPr lang="en-US" sz="1400" dirty="0" smtClean="0"/>
            <a:t>Assignment</a:t>
          </a:r>
          <a:endParaRPr lang="en-US" sz="1400" dirty="0"/>
        </a:p>
      </dgm:t>
    </dgm:pt>
    <dgm:pt modelId="{8E4CC6BD-022A-4CB4-8A67-E8F842FC3077}">
      <dgm:prSet custT="1"/>
      <dgm:spPr/>
      <dgm:t>
        <a:bodyPr/>
        <a:lstStyle/>
        <a:p>
          <a:r>
            <a:rPr lang="en-US" sz="1400" dirty="0" smtClean="0"/>
            <a:t>Trip tables</a:t>
          </a:r>
          <a:endParaRPr lang="en-US" sz="1400" dirty="0"/>
        </a:p>
      </dgm:t>
    </dgm:pt>
    <dgm:pt modelId="{C2AF54DC-02A4-4273-99FB-0AB2456B2BEA}">
      <dgm:prSet custT="1"/>
      <dgm:spPr/>
      <dgm:t>
        <a:bodyPr/>
        <a:lstStyle/>
        <a:p>
          <a:r>
            <a:rPr lang="en-US" sz="1400" dirty="0" smtClean="0"/>
            <a:t>List of trips</a:t>
          </a:r>
          <a:endParaRPr lang="en-US" sz="1400" dirty="0"/>
        </a:p>
      </dgm:t>
    </dgm:pt>
    <dgm:pt modelId="{C390F780-7D09-40EB-A053-C8A44929D1FA}">
      <dgm:prSet custT="1"/>
      <dgm:spPr/>
      <dgm:t>
        <a:bodyPr/>
        <a:lstStyle/>
        <a:p>
          <a:r>
            <a:rPr lang="en-US" sz="1400" dirty="0" smtClean="0"/>
            <a:t>Network Simulations</a:t>
          </a:r>
          <a:endParaRPr lang="en-US" sz="1400" dirty="0"/>
        </a:p>
      </dgm:t>
    </dgm:pt>
    <dgm:pt modelId="{19A04A44-ADFC-4EC6-BB8F-0C121355B044}" type="sibTrans" cxnId="{78A6A976-C216-4C2A-84B9-B2D39D947F3E}">
      <dgm:prSet/>
      <dgm:spPr/>
      <dgm:t>
        <a:bodyPr/>
        <a:lstStyle/>
        <a:p>
          <a:endParaRPr lang="en-US"/>
        </a:p>
      </dgm:t>
    </dgm:pt>
    <dgm:pt modelId="{AF652A23-7DBD-43A9-9100-462FF8E626EF}" type="parTrans" cxnId="{78A6A976-C216-4C2A-84B9-B2D39D947F3E}">
      <dgm:prSet/>
      <dgm:spPr/>
      <dgm:t>
        <a:bodyPr/>
        <a:lstStyle/>
        <a:p>
          <a:endParaRPr lang="en-US"/>
        </a:p>
      </dgm:t>
    </dgm:pt>
    <dgm:pt modelId="{356597DC-AAB0-44D5-B41B-9BA1EF44150E}" type="sibTrans" cxnId="{4E27F629-4885-4716-8A05-53B28E67091B}">
      <dgm:prSet/>
      <dgm:spPr/>
      <dgm:t>
        <a:bodyPr/>
        <a:lstStyle/>
        <a:p>
          <a:endParaRPr lang="en-US"/>
        </a:p>
      </dgm:t>
    </dgm:pt>
    <dgm:pt modelId="{9FB56E11-E43A-417A-B3E9-74CA901CE3FA}" type="parTrans" cxnId="{4E27F629-4885-4716-8A05-53B28E67091B}">
      <dgm:prSet/>
      <dgm:spPr/>
      <dgm:t>
        <a:bodyPr/>
        <a:lstStyle/>
        <a:p>
          <a:endParaRPr lang="en-US"/>
        </a:p>
      </dgm:t>
    </dgm:pt>
    <dgm:pt modelId="{E2804745-0346-41BF-AE81-B90821726EF9}" type="sibTrans" cxnId="{B2EB7781-67D6-4776-8016-842ECDE4324C}">
      <dgm:prSet/>
      <dgm:spPr/>
      <dgm:t>
        <a:bodyPr/>
        <a:lstStyle/>
        <a:p>
          <a:endParaRPr lang="en-US"/>
        </a:p>
      </dgm:t>
    </dgm:pt>
    <dgm:pt modelId="{E709782D-6D7C-47A8-A6BD-A8F2B717516A}" type="parTrans" cxnId="{B2EB7781-67D6-4776-8016-842ECDE4324C}">
      <dgm:prSet/>
      <dgm:spPr/>
      <dgm:t>
        <a:bodyPr/>
        <a:lstStyle/>
        <a:p>
          <a:endParaRPr lang="en-US"/>
        </a:p>
      </dgm:t>
    </dgm:pt>
    <dgm:pt modelId="{66AC555A-C8C0-4F7B-B601-7276C666D627}" type="sibTrans" cxnId="{45A9BD89-67C7-43D6-B453-3E42DCE77DC5}">
      <dgm:prSet/>
      <dgm:spPr/>
      <dgm:t>
        <a:bodyPr/>
        <a:lstStyle/>
        <a:p>
          <a:endParaRPr lang="en-US"/>
        </a:p>
      </dgm:t>
    </dgm:pt>
    <dgm:pt modelId="{B13EFEB2-650E-4963-8684-8C429529C35A}" type="parTrans" cxnId="{45A9BD89-67C7-43D6-B453-3E42DCE77DC5}">
      <dgm:prSet/>
      <dgm:spPr/>
      <dgm:t>
        <a:bodyPr/>
        <a:lstStyle/>
        <a:p>
          <a:endParaRPr lang="en-US"/>
        </a:p>
      </dgm:t>
    </dgm:pt>
    <dgm:pt modelId="{4B1B55C5-DD15-4B7C-A779-8B6599377DA6}" type="pres">
      <dgm:prSet presAssocID="{75D24060-B0E2-4B2C-9AC8-7CC5D9CD495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1315E-FA66-4417-B031-50FE122F49F1}" type="pres">
      <dgm:prSet presAssocID="{A48D7348-C43B-4B1A-AEB1-420CDEAF44C4}" presName="compNode" presStyleCnt="0"/>
      <dgm:spPr/>
    </dgm:pt>
    <dgm:pt modelId="{79FD4F85-4A32-43A5-A407-380313180BE7}" type="pres">
      <dgm:prSet presAssocID="{A48D7348-C43B-4B1A-AEB1-420CDEAF44C4}" presName="aNode" presStyleLbl="bgShp" presStyleIdx="0" presStyleCnt="7"/>
      <dgm:spPr/>
      <dgm:t>
        <a:bodyPr/>
        <a:lstStyle/>
        <a:p>
          <a:endParaRPr lang="en-US"/>
        </a:p>
      </dgm:t>
    </dgm:pt>
    <dgm:pt modelId="{81FFADEC-B70D-469D-955F-4CDEBBEADB93}" type="pres">
      <dgm:prSet presAssocID="{A48D7348-C43B-4B1A-AEB1-420CDEAF44C4}" presName="textNode" presStyleLbl="bgShp" presStyleIdx="0" presStyleCnt="7"/>
      <dgm:spPr/>
      <dgm:t>
        <a:bodyPr/>
        <a:lstStyle/>
        <a:p>
          <a:endParaRPr lang="en-US"/>
        </a:p>
      </dgm:t>
    </dgm:pt>
    <dgm:pt modelId="{5E1AB6A8-FC5A-4205-BDF4-81A91DCD832F}" type="pres">
      <dgm:prSet presAssocID="{A48D7348-C43B-4B1A-AEB1-420CDEAF44C4}" presName="compChildNode" presStyleCnt="0"/>
      <dgm:spPr/>
    </dgm:pt>
    <dgm:pt modelId="{F3989BB3-FA24-43BC-BF20-FCF1CC46662A}" type="pres">
      <dgm:prSet presAssocID="{A48D7348-C43B-4B1A-AEB1-420CDEAF44C4}" presName="theInnerList" presStyleCnt="0"/>
      <dgm:spPr/>
    </dgm:pt>
    <dgm:pt modelId="{B82DF8C8-ED66-4590-920A-57FEFD79EDC7}" type="pres">
      <dgm:prSet presAssocID="{A48D7348-C43B-4B1A-AEB1-420CDEAF44C4}" presName="aSpace" presStyleCnt="0"/>
      <dgm:spPr/>
    </dgm:pt>
    <dgm:pt modelId="{84742754-7451-4C53-BE85-9772415F2746}" type="pres">
      <dgm:prSet presAssocID="{8C18AA97-0CF2-465E-B5BF-21655252B509}" presName="compNode" presStyleCnt="0"/>
      <dgm:spPr/>
    </dgm:pt>
    <dgm:pt modelId="{13CEFB67-BFA5-4261-B0B6-4F6901566D21}" type="pres">
      <dgm:prSet presAssocID="{8C18AA97-0CF2-465E-B5BF-21655252B509}" presName="aNode" presStyleLbl="bgShp" presStyleIdx="1" presStyleCnt="7"/>
      <dgm:spPr/>
      <dgm:t>
        <a:bodyPr/>
        <a:lstStyle/>
        <a:p>
          <a:endParaRPr lang="en-US"/>
        </a:p>
      </dgm:t>
    </dgm:pt>
    <dgm:pt modelId="{4A19EE88-1080-4764-B2AA-8F60936D4094}" type="pres">
      <dgm:prSet presAssocID="{8C18AA97-0CF2-465E-B5BF-21655252B509}" presName="textNode" presStyleLbl="bgShp" presStyleIdx="1" presStyleCnt="7"/>
      <dgm:spPr/>
      <dgm:t>
        <a:bodyPr/>
        <a:lstStyle/>
        <a:p>
          <a:endParaRPr lang="en-US"/>
        </a:p>
      </dgm:t>
    </dgm:pt>
    <dgm:pt modelId="{31E7F570-5BB6-4DA4-A21C-33BBC6D8D106}" type="pres">
      <dgm:prSet presAssocID="{8C18AA97-0CF2-465E-B5BF-21655252B509}" presName="compChildNode" presStyleCnt="0"/>
      <dgm:spPr/>
    </dgm:pt>
    <dgm:pt modelId="{9131EB1D-B87A-4474-A027-1C54C64CA3F2}" type="pres">
      <dgm:prSet presAssocID="{8C18AA97-0CF2-465E-B5BF-21655252B509}" presName="theInnerList" presStyleCnt="0"/>
      <dgm:spPr/>
    </dgm:pt>
    <dgm:pt modelId="{FAF8E89F-FDE2-4BBA-AA7E-2A6F69AD145F}" type="pres">
      <dgm:prSet presAssocID="{F0074E1C-EAA7-44FC-91E3-1C7CAF848133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5E0D9-2873-4119-8F8F-8BFF9F5CD2C3}" type="pres">
      <dgm:prSet presAssocID="{F0074E1C-EAA7-44FC-91E3-1C7CAF848133}" presName="aSpace2" presStyleCnt="0"/>
      <dgm:spPr/>
    </dgm:pt>
    <dgm:pt modelId="{143ECEB2-5EA5-4C1D-9D68-C5538CF70246}" type="pres">
      <dgm:prSet presAssocID="{4B1C858B-6533-493F-8A88-A5A902EBD73E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92258-994D-4334-B3C9-792EE4FFF716}" type="pres">
      <dgm:prSet presAssocID="{8C18AA97-0CF2-465E-B5BF-21655252B509}" presName="aSpace" presStyleCnt="0"/>
      <dgm:spPr/>
    </dgm:pt>
    <dgm:pt modelId="{FAF3369A-517F-42EF-8475-BDE000C246DE}" type="pres">
      <dgm:prSet presAssocID="{68C71752-DB38-4664-AC2B-06C7FC6A3CE3}" presName="compNode" presStyleCnt="0"/>
      <dgm:spPr/>
    </dgm:pt>
    <dgm:pt modelId="{55F92C67-94AB-4E73-B35B-B2E9ABC6C0D8}" type="pres">
      <dgm:prSet presAssocID="{68C71752-DB38-4664-AC2B-06C7FC6A3CE3}" presName="aNode" presStyleLbl="bgShp" presStyleIdx="2" presStyleCnt="7"/>
      <dgm:spPr/>
      <dgm:t>
        <a:bodyPr/>
        <a:lstStyle/>
        <a:p>
          <a:endParaRPr lang="en-US"/>
        </a:p>
      </dgm:t>
    </dgm:pt>
    <dgm:pt modelId="{466D8C70-BDDD-42FE-880F-EB0EF5F7B9C2}" type="pres">
      <dgm:prSet presAssocID="{68C71752-DB38-4664-AC2B-06C7FC6A3CE3}" presName="textNode" presStyleLbl="bgShp" presStyleIdx="2" presStyleCnt="7"/>
      <dgm:spPr/>
      <dgm:t>
        <a:bodyPr/>
        <a:lstStyle/>
        <a:p>
          <a:endParaRPr lang="en-US"/>
        </a:p>
      </dgm:t>
    </dgm:pt>
    <dgm:pt modelId="{B87F8AE0-E591-4350-BF7B-5D32F31CB822}" type="pres">
      <dgm:prSet presAssocID="{68C71752-DB38-4664-AC2B-06C7FC6A3CE3}" presName="compChildNode" presStyleCnt="0"/>
      <dgm:spPr/>
    </dgm:pt>
    <dgm:pt modelId="{8EF226B8-4EF1-4238-B916-2A00903FE015}" type="pres">
      <dgm:prSet presAssocID="{68C71752-DB38-4664-AC2B-06C7FC6A3CE3}" presName="theInnerList" presStyleCnt="0"/>
      <dgm:spPr/>
    </dgm:pt>
    <dgm:pt modelId="{A4999B1C-0C2F-41B6-BD11-219F71BFE2CC}" type="pres">
      <dgm:prSet presAssocID="{B4AE1A83-BC8F-4EDF-A33A-BD81E13C525D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B1BF8-1EDC-45E2-85C0-D8C762AFFBFD}" type="pres">
      <dgm:prSet presAssocID="{B4AE1A83-BC8F-4EDF-A33A-BD81E13C525D}" presName="aSpace2" presStyleCnt="0"/>
      <dgm:spPr/>
    </dgm:pt>
    <dgm:pt modelId="{E2F41AEB-2913-4243-BC04-2BE25850679B}" type="pres">
      <dgm:prSet presAssocID="{4692D831-83A9-447C-8FCB-1728F47CAC27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A553A-C740-4137-B619-9CA419444F18}" type="pres">
      <dgm:prSet presAssocID="{68C71752-DB38-4664-AC2B-06C7FC6A3CE3}" presName="aSpace" presStyleCnt="0"/>
      <dgm:spPr/>
    </dgm:pt>
    <dgm:pt modelId="{67B12551-ABD2-4575-A4C2-D638B585D239}" type="pres">
      <dgm:prSet presAssocID="{B9E489D1-A124-4EC2-9909-5C7E5AD56380}" presName="compNode" presStyleCnt="0"/>
      <dgm:spPr/>
    </dgm:pt>
    <dgm:pt modelId="{D4C0F8FF-F2C6-4DE9-BF63-A390D636079F}" type="pres">
      <dgm:prSet presAssocID="{B9E489D1-A124-4EC2-9909-5C7E5AD56380}" presName="aNode" presStyleLbl="bgShp" presStyleIdx="3" presStyleCnt="7"/>
      <dgm:spPr/>
      <dgm:t>
        <a:bodyPr/>
        <a:lstStyle/>
        <a:p>
          <a:endParaRPr lang="en-US"/>
        </a:p>
      </dgm:t>
    </dgm:pt>
    <dgm:pt modelId="{8F5861CC-976E-4D32-AD28-6E61340BF79E}" type="pres">
      <dgm:prSet presAssocID="{B9E489D1-A124-4EC2-9909-5C7E5AD56380}" presName="textNode" presStyleLbl="bgShp" presStyleIdx="3" presStyleCnt="7"/>
      <dgm:spPr/>
      <dgm:t>
        <a:bodyPr/>
        <a:lstStyle/>
        <a:p>
          <a:endParaRPr lang="en-US"/>
        </a:p>
      </dgm:t>
    </dgm:pt>
    <dgm:pt modelId="{CAD4FC42-AF2D-40E6-BD3F-8A3F53C5733C}" type="pres">
      <dgm:prSet presAssocID="{B9E489D1-A124-4EC2-9909-5C7E5AD56380}" presName="compChildNode" presStyleCnt="0"/>
      <dgm:spPr/>
    </dgm:pt>
    <dgm:pt modelId="{031D4258-0D09-4483-BF11-42B2F1788DDF}" type="pres">
      <dgm:prSet presAssocID="{B9E489D1-A124-4EC2-9909-5C7E5AD56380}" presName="theInnerList" presStyleCnt="0"/>
      <dgm:spPr/>
    </dgm:pt>
    <dgm:pt modelId="{63983ADD-7D39-473E-9A7D-DC8F482510B9}" type="pres">
      <dgm:prSet presAssocID="{D44E93CE-E40E-4F7D-869E-9C91862EF9B7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8A992-C0ED-4A63-993A-86C2EF8B0888}" type="pres">
      <dgm:prSet presAssocID="{D44E93CE-E40E-4F7D-869E-9C91862EF9B7}" presName="aSpace2" presStyleCnt="0"/>
      <dgm:spPr/>
    </dgm:pt>
    <dgm:pt modelId="{6028478C-E032-4B29-B800-72D625587238}" type="pres">
      <dgm:prSet presAssocID="{2A667BDE-58EA-41BE-84FC-04904BF787FF}" presName="childNode" presStyleLbl="node1" presStyleIdx="5" presStyleCnt="16" custScaleX="116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C74DE-7311-48CC-945A-26DFFB2B91BF}" type="pres">
      <dgm:prSet presAssocID="{2A667BDE-58EA-41BE-84FC-04904BF787FF}" presName="aSpace2" presStyleCnt="0"/>
      <dgm:spPr/>
    </dgm:pt>
    <dgm:pt modelId="{7B094174-8DCA-431C-A16B-6432A80D9C36}" type="pres">
      <dgm:prSet presAssocID="{B741295B-38C3-44A0-A128-2E2C568672C7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5938-8ED3-437C-B7A5-75E7DD7CAE39}" type="pres">
      <dgm:prSet presAssocID="{B9E489D1-A124-4EC2-9909-5C7E5AD56380}" presName="aSpace" presStyleCnt="0"/>
      <dgm:spPr/>
    </dgm:pt>
    <dgm:pt modelId="{CFB24EAE-544F-4215-AB53-7F00C507FDC5}" type="pres">
      <dgm:prSet presAssocID="{1C475163-BBD8-4A1F-88BA-589F1B3AFD25}" presName="compNode" presStyleCnt="0"/>
      <dgm:spPr/>
    </dgm:pt>
    <dgm:pt modelId="{9C280702-1ECF-4077-8A37-71B6F40A6193}" type="pres">
      <dgm:prSet presAssocID="{1C475163-BBD8-4A1F-88BA-589F1B3AFD25}" presName="aNode" presStyleLbl="bgShp" presStyleIdx="4" presStyleCnt="7"/>
      <dgm:spPr/>
      <dgm:t>
        <a:bodyPr/>
        <a:lstStyle/>
        <a:p>
          <a:endParaRPr lang="en-US"/>
        </a:p>
      </dgm:t>
    </dgm:pt>
    <dgm:pt modelId="{554E829C-83E3-42BA-AD10-8EB15EE803B3}" type="pres">
      <dgm:prSet presAssocID="{1C475163-BBD8-4A1F-88BA-589F1B3AFD25}" presName="textNode" presStyleLbl="bgShp" presStyleIdx="4" presStyleCnt="7"/>
      <dgm:spPr/>
      <dgm:t>
        <a:bodyPr/>
        <a:lstStyle/>
        <a:p>
          <a:endParaRPr lang="en-US"/>
        </a:p>
      </dgm:t>
    </dgm:pt>
    <dgm:pt modelId="{B05D7E2D-856A-4424-8BF5-BA35176778B5}" type="pres">
      <dgm:prSet presAssocID="{1C475163-BBD8-4A1F-88BA-589F1B3AFD25}" presName="compChildNode" presStyleCnt="0"/>
      <dgm:spPr/>
    </dgm:pt>
    <dgm:pt modelId="{ADF3E443-CE42-4D13-8662-C6338A0F2D7E}" type="pres">
      <dgm:prSet presAssocID="{1C475163-BBD8-4A1F-88BA-589F1B3AFD25}" presName="theInnerList" presStyleCnt="0"/>
      <dgm:spPr/>
    </dgm:pt>
    <dgm:pt modelId="{501D6E53-1F51-40B5-84D9-D0DCA4905221}" type="pres">
      <dgm:prSet presAssocID="{BC471A89-F36E-4F18-B97A-6EF1CDF768F2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8CA50-C071-45CD-9000-2E9DEB048397}" type="pres">
      <dgm:prSet presAssocID="{BC471A89-F36E-4F18-B97A-6EF1CDF768F2}" presName="aSpace2" presStyleCnt="0"/>
      <dgm:spPr/>
    </dgm:pt>
    <dgm:pt modelId="{75483001-1816-4686-9655-229BC74A6ED0}" type="pres">
      <dgm:prSet presAssocID="{1A8E90AF-BB2D-4991-9DF2-DB3C94EFB40E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36C44-5DFC-45F4-97F2-5B77A84DDB3F}" type="pres">
      <dgm:prSet presAssocID="{1A8E90AF-BB2D-4991-9DF2-DB3C94EFB40E}" presName="aSpace2" presStyleCnt="0"/>
      <dgm:spPr/>
    </dgm:pt>
    <dgm:pt modelId="{88EBC449-658F-429B-93ED-C04AA314341F}" type="pres">
      <dgm:prSet presAssocID="{4EF4D943-7EC8-4D74-85A1-71D2ED8AD55E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8A060-4DC9-44AC-A437-C9B4C973FB3E}" type="pres">
      <dgm:prSet presAssocID="{1C475163-BBD8-4A1F-88BA-589F1B3AFD25}" presName="aSpace" presStyleCnt="0"/>
      <dgm:spPr/>
    </dgm:pt>
    <dgm:pt modelId="{98CBBF3D-D5C7-429E-A4B2-B710E9A3A274}" type="pres">
      <dgm:prSet presAssocID="{3BDCFC2F-736E-4B34-8092-5A54C3E95FAB}" presName="compNode" presStyleCnt="0"/>
      <dgm:spPr/>
    </dgm:pt>
    <dgm:pt modelId="{D710088F-E120-48CF-AD14-AF76DAD963CE}" type="pres">
      <dgm:prSet presAssocID="{3BDCFC2F-736E-4B34-8092-5A54C3E95FAB}" presName="aNode" presStyleLbl="bgShp" presStyleIdx="5" presStyleCnt="7"/>
      <dgm:spPr/>
      <dgm:t>
        <a:bodyPr/>
        <a:lstStyle/>
        <a:p>
          <a:endParaRPr lang="en-US"/>
        </a:p>
      </dgm:t>
    </dgm:pt>
    <dgm:pt modelId="{A3B1EFD2-999A-4411-B386-793D3A406CD1}" type="pres">
      <dgm:prSet presAssocID="{3BDCFC2F-736E-4B34-8092-5A54C3E95FAB}" presName="textNode" presStyleLbl="bgShp" presStyleIdx="5" presStyleCnt="7"/>
      <dgm:spPr/>
      <dgm:t>
        <a:bodyPr/>
        <a:lstStyle/>
        <a:p>
          <a:endParaRPr lang="en-US"/>
        </a:p>
      </dgm:t>
    </dgm:pt>
    <dgm:pt modelId="{AF9ADDF1-5CDE-4A48-B33F-3D9905D68072}" type="pres">
      <dgm:prSet presAssocID="{3BDCFC2F-736E-4B34-8092-5A54C3E95FAB}" presName="compChildNode" presStyleCnt="0"/>
      <dgm:spPr/>
    </dgm:pt>
    <dgm:pt modelId="{87A0075E-EBB7-47C5-9EA0-C92A6BEF4D54}" type="pres">
      <dgm:prSet presAssocID="{3BDCFC2F-736E-4B34-8092-5A54C3E95FAB}" presName="theInnerList" presStyleCnt="0"/>
      <dgm:spPr/>
    </dgm:pt>
    <dgm:pt modelId="{C98858AB-9200-46B4-B8D3-0437588075A4}" type="pres">
      <dgm:prSet presAssocID="{2FE2D40A-C833-4261-A552-4F33D2FD8E90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60371-1307-4CA8-BA4E-D054327A6034}" type="pres">
      <dgm:prSet presAssocID="{2FE2D40A-C833-4261-A552-4F33D2FD8E90}" presName="aSpace2" presStyleCnt="0"/>
      <dgm:spPr/>
    </dgm:pt>
    <dgm:pt modelId="{3AC5564B-88EA-4173-BD80-C7B61ED5300F}" type="pres">
      <dgm:prSet presAssocID="{6E493C51-5FB5-4FB7-B603-341495C8284C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8C31C-7325-4D68-B274-FBCC979653EB}" type="pres">
      <dgm:prSet presAssocID="{6E493C51-5FB5-4FB7-B603-341495C8284C}" presName="aSpace2" presStyleCnt="0"/>
      <dgm:spPr/>
    </dgm:pt>
    <dgm:pt modelId="{59067C9C-CFBF-484B-AABB-10982B7D3A9A}" type="pres">
      <dgm:prSet presAssocID="{A53EA963-FB09-4D8D-954E-F95B447F6237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3AC-0A76-43A8-9511-6114FF7CC045}" type="pres">
      <dgm:prSet presAssocID="{3BDCFC2F-736E-4B34-8092-5A54C3E95FAB}" presName="aSpace" presStyleCnt="0"/>
      <dgm:spPr/>
    </dgm:pt>
    <dgm:pt modelId="{11153849-A189-4680-A4DE-3FAC8E32307F}" type="pres">
      <dgm:prSet presAssocID="{C390F780-7D09-40EB-A053-C8A44929D1FA}" presName="compNode" presStyleCnt="0"/>
      <dgm:spPr/>
    </dgm:pt>
    <dgm:pt modelId="{6794618F-4C13-4BC6-9A2D-A0B883880648}" type="pres">
      <dgm:prSet presAssocID="{C390F780-7D09-40EB-A053-C8A44929D1FA}" presName="aNode" presStyleLbl="bgShp" presStyleIdx="6" presStyleCnt="7"/>
      <dgm:spPr/>
      <dgm:t>
        <a:bodyPr/>
        <a:lstStyle/>
        <a:p>
          <a:endParaRPr lang="en-US"/>
        </a:p>
      </dgm:t>
    </dgm:pt>
    <dgm:pt modelId="{2ADF5D90-F95D-4D14-AD3F-F614534CB238}" type="pres">
      <dgm:prSet presAssocID="{C390F780-7D09-40EB-A053-C8A44929D1FA}" presName="textNode" presStyleLbl="bgShp" presStyleIdx="6" presStyleCnt="7"/>
      <dgm:spPr/>
      <dgm:t>
        <a:bodyPr/>
        <a:lstStyle/>
        <a:p>
          <a:endParaRPr lang="en-US"/>
        </a:p>
      </dgm:t>
    </dgm:pt>
    <dgm:pt modelId="{D2E16DE7-09AC-458D-ABC7-18525A3E772E}" type="pres">
      <dgm:prSet presAssocID="{C390F780-7D09-40EB-A053-C8A44929D1FA}" presName="compChildNode" presStyleCnt="0"/>
      <dgm:spPr/>
    </dgm:pt>
    <dgm:pt modelId="{F14D87C9-9FF1-41D6-A5D0-52596FB6F296}" type="pres">
      <dgm:prSet presAssocID="{C390F780-7D09-40EB-A053-C8A44929D1FA}" presName="theInnerList" presStyleCnt="0"/>
      <dgm:spPr/>
    </dgm:pt>
    <dgm:pt modelId="{0C395BE5-8F4C-421B-B092-5BB7038351DE}" type="pres">
      <dgm:prSet presAssocID="{C2AF54DC-02A4-4273-99FB-0AB2456B2BEA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A12B9-5D15-4F85-AEF7-2A78E85D2E88}" type="pres">
      <dgm:prSet presAssocID="{C2AF54DC-02A4-4273-99FB-0AB2456B2BEA}" presName="aSpace2" presStyleCnt="0"/>
      <dgm:spPr/>
    </dgm:pt>
    <dgm:pt modelId="{D27AC207-4166-4729-B56F-87268E03870C}" type="pres">
      <dgm:prSet presAssocID="{8E4CC6BD-022A-4CB4-8A67-E8F842FC3077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5FD8E-B8E2-4798-8E09-C8E42B2FAFE3}" type="pres">
      <dgm:prSet presAssocID="{8E4CC6BD-022A-4CB4-8A67-E8F842FC3077}" presName="aSpace2" presStyleCnt="0"/>
      <dgm:spPr/>
    </dgm:pt>
    <dgm:pt modelId="{FB2B1934-6C27-47B9-A343-E94C9F127E2A}" type="pres">
      <dgm:prSet presAssocID="{74CA6A0D-8F2B-4D53-981C-435DC4FAEB92}" presName="childNode" presStyleLbl="node1" presStyleIdx="15" presStyleCnt="16" custScaleX="126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4A1E3-4D99-497F-BAD7-C5DBDFC3C9A6}" type="presOf" srcId="{4692D831-83A9-447C-8FCB-1728F47CAC27}" destId="{E2F41AEB-2913-4243-BC04-2BE25850679B}" srcOrd="0" destOrd="0" presId="urn:microsoft.com/office/officeart/2005/8/layout/lProcess2"/>
    <dgm:cxn modelId="{6919485A-4BEC-40A5-AE6C-16B23CC479B0}" srcId="{75D24060-B0E2-4B2C-9AC8-7CC5D9CD495F}" destId="{1C475163-BBD8-4A1F-88BA-589F1B3AFD25}" srcOrd="4" destOrd="0" parTransId="{ECE16998-F74D-4FF1-A707-5E2280941F87}" sibTransId="{96CD2537-FCFD-407A-9A01-84450AEFEE1D}"/>
    <dgm:cxn modelId="{427E426B-C2D2-41B9-B240-D8481E0A566D}" type="presOf" srcId="{4EF4D943-7EC8-4D74-85A1-71D2ED8AD55E}" destId="{88EBC449-658F-429B-93ED-C04AA314341F}" srcOrd="0" destOrd="0" presId="urn:microsoft.com/office/officeart/2005/8/layout/lProcess2"/>
    <dgm:cxn modelId="{6897D23D-20EE-496C-8FF4-72F9A9B4C71D}" type="presOf" srcId="{A53EA963-FB09-4D8D-954E-F95B447F6237}" destId="{59067C9C-CFBF-484B-AABB-10982B7D3A9A}" srcOrd="0" destOrd="0" presId="urn:microsoft.com/office/officeart/2005/8/layout/lProcess2"/>
    <dgm:cxn modelId="{D10EE3D1-23CD-4934-9CAA-B3626B05E5E2}" srcId="{3BDCFC2F-736E-4B34-8092-5A54C3E95FAB}" destId="{6E493C51-5FB5-4FB7-B603-341495C8284C}" srcOrd="1" destOrd="0" parTransId="{7A3F77ED-4821-466A-85FE-C88FCB9067B5}" sibTransId="{88352253-0CBB-432D-AE34-92CB86A8E8E2}"/>
    <dgm:cxn modelId="{6ABC56D1-82EE-4678-AC79-E8E0EBB44069}" srcId="{8C18AA97-0CF2-465E-B5BF-21655252B509}" destId="{F0074E1C-EAA7-44FC-91E3-1C7CAF848133}" srcOrd="0" destOrd="0" parTransId="{E05E20CA-36DB-421F-A813-5B79A849808F}" sibTransId="{089A6C2C-5D2F-48C0-9F42-9E238840F1F2}"/>
    <dgm:cxn modelId="{80EB3E8A-517F-4289-8670-08721DACC559}" srcId="{3BDCFC2F-736E-4B34-8092-5A54C3E95FAB}" destId="{A53EA963-FB09-4D8D-954E-F95B447F6237}" srcOrd="2" destOrd="0" parTransId="{DA4FFB3C-C301-4F15-AE6C-A775785D7D2B}" sibTransId="{12824ABE-C774-490E-ABC5-4ADC9FDAE8B5}"/>
    <dgm:cxn modelId="{98CD4A60-351E-4F95-BD69-01AF997235E4}" type="presOf" srcId="{C2AF54DC-02A4-4273-99FB-0AB2456B2BEA}" destId="{0C395BE5-8F4C-421B-B092-5BB7038351DE}" srcOrd="0" destOrd="0" presId="urn:microsoft.com/office/officeart/2005/8/layout/lProcess2"/>
    <dgm:cxn modelId="{43CAEFAE-D2F3-4010-8F5F-078B53EBCC84}" srcId="{75D24060-B0E2-4B2C-9AC8-7CC5D9CD495F}" destId="{8C18AA97-0CF2-465E-B5BF-21655252B509}" srcOrd="1" destOrd="0" parTransId="{3F3F8E06-25A2-44F2-884B-E85C3F62A006}" sibTransId="{838DE1DC-8D4C-4438-BD07-245B45FE4B86}"/>
    <dgm:cxn modelId="{662263A6-EA21-44C3-B1F0-40CDD55A5A74}" type="presOf" srcId="{68C71752-DB38-4664-AC2B-06C7FC6A3CE3}" destId="{55F92C67-94AB-4E73-B35B-B2E9ABC6C0D8}" srcOrd="0" destOrd="0" presId="urn:microsoft.com/office/officeart/2005/8/layout/lProcess2"/>
    <dgm:cxn modelId="{B2EB7781-67D6-4776-8016-842ECDE4324C}" srcId="{C390F780-7D09-40EB-A053-C8A44929D1FA}" destId="{8E4CC6BD-022A-4CB4-8A67-E8F842FC3077}" srcOrd="1" destOrd="0" parTransId="{E709782D-6D7C-47A8-A6BD-A8F2B717516A}" sibTransId="{E2804745-0346-41BF-AE81-B90821726EF9}"/>
    <dgm:cxn modelId="{92DC2AAB-C6A3-498F-B664-C842819B0E57}" srcId="{1C475163-BBD8-4A1F-88BA-589F1B3AFD25}" destId="{BC471A89-F36E-4F18-B97A-6EF1CDF768F2}" srcOrd="0" destOrd="0" parTransId="{B731A121-7AFD-4C96-A506-A77A3EF58612}" sibTransId="{971D0067-30AD-450F-9A81-8C4E89473A96}"/>
    <dgm:cxn modelId="{105B849F-4123-4DE9-80BD-B261002DDDC4}" type="presOf" srcId="{B9E489D1-A124-4EC2-9909-5C7E5AD56380}" destId="{8F5861CC-976E-4D32-AD28-6E61340BF79E}" srcOrd="1" destOrd="0" presId="urn:microsoft.com/office/officeart/2005/8/layout/lProcess2"/>
    <dgm:cxn modelId="{F9E30843-80C1-4693-99F6-107974850F28}" srcId="{75D24060-B0E2-4B2C-9AC8-7CC5D9CD495F}" destId="{B9E489D1-A124-4EC2-9909-5C7E5AD56380}" srcOrd="3" destOrd="0" parTransId="{E8ECCEC5-5C90-45A7-951F-499E8D98650B}" sibTransId="{8B83A839-C6B1-4604-B108-17FDB21AF17D}"/>
    <dgm:cxn modelId="{4E27F629-4885-4716-8A05-53B28E67091B}" srcId="{C390F780-7D09-40EB-A053-C8A44929D1FA}" destId="{74CA6A0D-8F2B-4D53-981C-435DC4FAEB92}" srcOrd="2" destOrd="0" parTransId="{9FB56E11-E43A-417A-B3E9-74CA901CE3FA}" sibTransId="{356597DC-AAB0-44D5-B41B-9BA1EF44150E}"/>
    <dgm:cxn modelId="{F657628D-19F2-4751-ABE3-2F0B21CAEFC3}" type="presOf" srcId="{8C18AA97-0CF2-465E-B5BF-21655252B509}" destId="{13CEFB67-BFA5-4261-B0B6-4F6901566D21}" srcOrd="0" destOrd="0" presId="urn:microsoft.com/office/officeart/2005/8/layout/lProcess2"/>
    <dgm:cxn modelId="{A2D5D05B-F4A1-42E4-BBF1-25067B57D96B}" type="presOf" srcId="{68C71752-DB38-4664-AC2B-06C7FC6A3CE3}" destId="{466D8C70-BDDD-42FE-880F-EB0EF5F7B9C2}" srcOrd="1" destOrd="0" presId="urn:microsoft.com/office/officeart/2005/8/layout/lProcess2"/>
    <dgm:cxn modelId="{78A6A976-C216-4C2A-84B9-B2D39D947F3E}" srcId="{75D24060-B0E2-4B2C-9AC8-7CC5D9CD495F}" destId="{C390F780-7D09-40EB-A053-C8A44929D1FA}" srcOrd="6" destOrd="0" parTransId="{AF652A23-7DBD-43A9-9100-462FF8E626EF}" sibTransId="{19A04A44-ADFC-4EC6-BB8F-0C121355B044}"/>
    <dgm:cxn modelId="{3BC0BD38-9EC9-49B2-9BF7-8388B4C1A1E6}" srcId="{B9E489D1-A124-4EC2-9909-5C7E5AD56380}" destId="{B741295B-38C3-44A0-A128-2E2C568672C7}" srcOrd="2" destOrd="0" parTransId="{9137D0B2-4473-43AA-B385-CCC36EA6E345}" sibTransId="{D6B43AC5-0B96-424E-86C6-0B9F62B64E5A}"/>
    <dgm:cxn modelId="{AEB6FFFD-07B0-4579-AC86-07D9CC124561}" type="presOf" srcId="{D44E93CE-E40E-4F7D-869E-9C91862EF9B7}" destId="{63983ADD-7D39-473E-9A7D-DC8F482510B9}" srcOrd="0" destOrd="0" presId="urn:microsoft.com/office/officeart/2005/8/layout/lProcess2"/>
    <dgm:cxn modelId="{A2B474A0-B2F2-4B60-91C7-7C11C4516816}" type="presOf" srcId="{B741295B-38C3-44A0-A128-2E2C568672C7}" destId="{7B094174-8DCA-431C-A16B-6432A80D9C36}" srcOrd="0" destOrd="0" presId="urn:microsoft.com/office/officeart/2005/8/layout/lProcess2"/>
    <dgm:cxn modelId="{ACF5EBF2-9BC4-4CB5-9D39-72275F649A43}" type="presOf" srcId="{C390F780-7D09-40EB-A053-C8A44929D1FA}" destId="{2ADF5D90-F95D-4D14-AD3F-F614534CB238}" srcOrd="1" destOrd="0" presId="urn:microsoft.com/office/officeart/2005/8/layout/lProcess2"/>
    <dgm:cxn modelId="{493AA37E-5C13-4A72-A69A-197FC0989760}" type="presOf" srcId="{A48D7348-C43B-4B1A-AEB1-420CDEAF44C4}" destId="{81FFADEC-B70D-469D-955F-4CDEBBEADB93}" srcOrd="1" destOrd="0" presId="urn:microsoft.com/office/officeart/2005/8/layout/lProcess2"/>
    <dgm:cxn modelId="{8FCA5288-899E-44CC-845C-5CA7B2E6C0A3}" type="presOf" srcId="{6E493C51-5FB5-4FB7-B603-341495C8284C}" destId="{3AC5564B-88EA-4173-BD80-C7B61ED5300F}" srcOrd="0" destOrd="0" presId="urn:microsoft.com/office/officeart/2005/8/layout/lProcess2"/>
    <dgm:cxn modelId="{4632763E-2A41-40D9-92E5-19229F01C056}" type="presOf" srcId="{8C18AA97-0CF2-465E-B5BF-21655252B509}" destId="{4A19EE88-1080-4764-B2AA-8F60936D4094}" srcOrd="1" destOrd="0" presId="urn:microsoft.com/office/officeart/2005/8/layout/lProcess2"/>
    <dgm:cxn modelId="{533480CD-9120-4D11-ADE0-4E745B392065}" srcId="{1C475163-BBD8-4A1F-88BA-589F1B3AFD25}" destId="{4EF4D943-7EC8-4D74-85A1-71D2ED8AD55E}" srcOrd="2" destOrd="0" parTransId="{CC8E7DA3-830B-454B-9D6B-F1888A316E82}" sibTransId="{C10599C6-19B7-4AA4-B745-B1695EEB9AF2}"/>
    <dgm:cxn modelId="{B6AA3A7A-7F49-46C5-A340-E09A9107D109}" srcId="{68C71752-DB38-4664-AC2B-06C7FC6A3CE3}" destId="{4692D831-83A9-447C-8FCB-1728F47CAC27}" srcOrd="1" destOrd="0" parTransId="{24B577F4-B4B6-4774-8363-0435EAA3B1C8}" sibTransId="{CC08ABD3-D78C-41D9-AB42-B6643CA974AB}"/>
    <dgm:cxn modelId="{45A9BD89-67C7-43D6-B453-3E42DCE77DC5}" srcId="{C390F780-7D09-40EB-A053-C8A44929D1FA}" destId="{C2AF54DC-02A4-4273-99FB-0AB2456B2BEA}" srcOrd="0" destOrd="0" parTransId="{B13EFEB2-650E-4963-8684-8C429529C35A}" sibTransId="{66AC555A-C8C0-4F7B-B601-7276C666D627}"/>
    <dgm:cxn modelId="{41E38306-7A2F-490C-9539-5BA5DFDDD624}" type="presOf" srcId="{1A8E90AF-BB2D-4991-9DF2-DB3C94EFB40E}" destId="{75483001-1816-4686-9655-229BC74A6ED0}" srcOrd="0" destOrd="0" presId="urn:microsoft.com/office/officeart/2005/8/layout/lProcess2"/>
    <dgm:cxn modelId="{09D936F6-C0FB-45D7-B47E-5807D5FE09BA}" srcId="{68C71752-DB38-4664-AC2B-06C7FC6A3CE3}" destId="{B4AE1A83-BC8F-4EDF-A33A-BD81E13C525D}" srcOrd="0" destOrd="0" parTransId="{BEA19899-AEA0-40A5-8912-3CD6F85CCCB2}" sibTransId="{2DDE28E6-8704-4E94-9FBA-5A34FBCA586C}"/>
    <dgm:cxn modelId="{F2370BF8-E18E-4150-90E4-D6FBE29E0E8F}" srcId="{75D24060-B0E2-4B2C-9AC8-7CC5D9CD495F}" destId="{A48D7348-C43B-4B1A-AEB1-420CDEAF44C4}" srcOrd="0" destOrd="0" parTransId="{8ADB47AD-5830-41DB-AA13-0483ABDA6DF5}" sibTransId="{440469DC-C809-42F2-BBDB-CFEBBDD5CCE4}"/>
    <dgm:cxn modelId="{90034E9D-D683-4716-9E4D-784A7243E9DE}" type="presOf" srcId="{3BDCFC2F-736E-4B34-8092-5A54C3E95FAB}" destId="{D710088F-E120-48CF-AD14-AF76DAD963CE}" srcOrd="0" destOrd="0" presId="urn:microsoft.com/office/officeart/2005/8/layout/lProcess2"/>
    <dgm:cxn modelId="{DD8D960D-FBBB-4391-84F5-9CF69F9F76FC}" type="presOf" srcId="{4B1C858B-6533-493F-8A88-A5A902EBD73E}" destId="{143ECEB2-5EA5-4C1D-9D68-C5538CF70246}" srcOrd="0" destOrd="0" presId="urn:microsoft.com/office/officeart/2005/8/layout/lProcess2"/>
    <dgm:cxn modelId="{1F00FB00-A6E8-4507-935F-2A0E095CC0E7}" type="presOf" srcId="{8E4CC6BD-022A-4CB4-8A67-E8F842FC3077}" destId="{D27AC207-4166-4729-B56F-87268E03870C}" srcOrd="0" destOrd="0" presId="urn:microsoft.com/office/officeart/2005/8/layout/lProcess2"/>
    <dgm:cxn modelId="{AAB5BF9A-88D5-4700-A0C9-6C24015BC793}" srcId="{B9E489D1-A124-4EC2-9909-5C7E5AD56380}" destId="{2A667BDE-58EA-41BE-84FC-04904BF787FF}" srcOrd="1" destOrd="0" parTransId="{4793E2B6-06E3-41D3-8D0F-9866BAFEF3B8}" sibTransId="{ABB338BB-B8AE-42C5-BB22-42D376A245B0}"/>
    <dgm:cxn modelId="{1BE06EF9-D64B-4B3E-B45E-42631E708DFC}" type="presOf" srcId="{B4AE1A83-BC8F-4EDF-A33A-BD81E13C525D}" destId="{A4999B1C-0C2F-41B6-BD11-219F71BFE2CC}" srcOrd="0" destOrd="0" presId="urn:microsoft.com/office/officeart/2005/8/layout/lProcess2"/>
    <dgm:cxn modelId="{19496C7F-6147-44A6-8DAF-85554121581A}" type="presOf" srcId="{A48D7348-C43B-4B1A-AEB1-420CDEAF44C4}" destId="{79FD4F85-4A32-43A5-A407-380313180BE7}" srcOrd="0" destOrd="0" presId="urn:microsoft.com/office/officeart/2005/8/layout/lProcess2"/>
    <dgm:cxn modelId="{35351A1E-B769-4213-80A9-054D079325CF}" type="presOf" srcId="{74CA6A0D-8F2B-4D53-981C-435DC4FAEB92}" destId="{FB2B1934-6C27-47B9-A343-E94C9F127E2A}" srcOrd="0" destOrd="0" presId="urn:microsoft.com/office/officeart/2005/8/layout/lProcess2"/>
    <dgm:cxn modelId="{CFCFA49E-0F31-4520-AE2E-EBBB5226A02B}" type="presOf" srcId="{1C475163-BBD8-4A1F-88BA-589F1B3AFD25}" destId="{554E829C-83E3-42BA-AD10-8EB15EE803B3}" srcOrd="1" destOrd="0" presId="urn:microsoft.com/office/officeart/2005/8/layout/lProcess2"/>
    <dgm:cxn modelId="{168918F5-0344-4E8D-8458-D0A188093697}" type="presOf" srcId="{BC471A89-F36E-4F18-B97A-6EF1CDF768F2}" destId="{501D6E53-1F51-40B5-84D9-D0DCA4905221}" srcOrd="0" destOrd="0" presId="urn:microsoft.com/office/officeart/2005/8/layout/lProcess2"/>
    <dgm:cxn modelId="{C5F8062E-7BF2-4677-8386-07A0F5A11A8D}" srcId="{1C475163-BBD8-4A1F-88BA-589F1B3AFD25}" destId="{1A8E90AF-BB2D-4991-9DF2-DB3C94EFB40E}" srcOrd="1" destOrd="0" parTransId="{035BDADB-AD21-4FA3-A9C8-EDB20D5475A1}" sibTransId="{0FD57575-104E-4A66-A3C6-C1ECD6EABEFC}"/>
    <dgm:cxn modelId="{C35B4EA6-BF03-4DA6-97CF-EA8445B59CEE}" srcId="{B9E489D1-A124-4EC2-9909-5C7E5AD56380}" destId="{D44E93CE-E40E-4F7D-869E-9C91862EF9B7}" srcOrd="0" destOrd="0" parTransId="{7D98DCE3-8620-4ECB-B0B5-BEC876586EB2}" sibTransId="{A1946653-9D01-45AA-AFC2-06EC5932D928}"/>
    <dgm:cxn modelId="{00B21449-B4EA-4428-BFC1-822676033A5D}" type="presOf" srcId="{1C475163-BBD8-4A1F-88BA-589F1B3AFD25}" destId="{9C280702-1ECF-4077-8A37-71B6F40A6193}" srcOrd="0" destOrd="0" presId="urn:microsoft.com/office/officeart/2005/8/layout/lProcess2"/>
    <dgm:cxn modelId="{269F86F5-42E1-4783-B66C-0D257E7968EF}" type="presOf" srcId="{75D24060-B0E2-4B2C-9AC8-7CC5D9CD495F}" destId="{4B1B55C5-DD15-4B7C-A779-8B6599377DA6}" srcOrd="0" destOrd="0" presId="urn:microsoft.com/office/officeart/2005/8/layout/lProcess2"/>
    <dgm:cxn modelId="{CA896E51-5210-4AC8-BA1B-B1554CEBC486}" srcId="{8C18AA97-0CF2-465E-B5BF-21655252B509}" destId="{4B1C858B-6533-493F-8A88-A5A902EBD73E}" srcOrd="1" destOrd="0" parTransId="{8EBF6A84-23D0-4456-A4EA-90D25970FFC0}" sibTransId="{20E3678B-36E9-4A03-B831-45198007A596}"/>
    <dgm:cxn modelId="{47A274C1-F490-41CD-B669-1D98D389D924}" type="presOf" srcId="{B9E489D1-A124-4EC2-9909-5C7E5AD56380}" destId="{D4C0F8FF-F2C6-4DE9-BF63-A390D636079F}" srcOrd="0" destOrd="0" presId="urn:microsoft.com/office/officeart/2005/8/layout/lProcess2"/>
    <dgm:cxn modelId="{620832FD-2123-4FF8-93B2-A706F9B15D0B}" srcId="{75D24060-B0E2-4B2C-9AC8-7CC5D9CD495F}" destId="{3BDCFC2F-736E-4B34-8092-5A54C3E95FAB}" srcOrd="5" destOrd="0" parTransId="{3B3B4D71-A82B-4B36-9979-9E3D4072F05E}" sibTransId="{7C43498E-172F-4893-8029-C23599E08005}"/>
    <dgm:cxn modelId="{4D13F0F4-ADB5-499B-9A21-F9076EC84BDE}" type="presOf" srcId="{2FE2D40A-C833-4261-A552-4F33D2FD8E90}" destId="{C98858AB-9200-46B4-B8D3-0437588075A4}" srcOrd="0" destOrd="0" presId="urn:microsoft.com/office/officeart/2005/8/layout/lProcess2"/>
    <dgm:cxn modelId="{2161C43A-848F-472F-8BAC-1F7FF5334BF8}" srcId="{75D24060-B0E2-4B2C-9AC8-7CC5D9CD495F}" destId="{68C71752-DB38-4664-AC2B-06C7FC6A3CE3}" srcOrd="2" destOrd="0" parTransId="{CBC1E04F-73C3-4E91-9F89-50EB554DCB06}" sibTransId="{24826973-C668-43CF-A5F8-BF3CE7C6F4EE}"/>
    <dgm:cxn modelId="{DAA1929B-D4B4-43EC-851B-8DEE72DB6EE0}" type="presOf" srcId="{F0074E1C-EAA7-44FC-91E3-1C7CAF848133}" destId="{FAF8E89F-FDE2-4BBA-AA7E-2A6F69AD145F}" srcOrd="0" destOrd="0" presId="urn:microsoft.com/office/officeart/2005/8/layout/lProcess2"/>
    <dgm:cxn modelId="{4A41E7E0-FC4E-49C3-8039-6474E50420B5}" type="presOf" srcId="{C390F780-7D09-40EB-A053-C8A44929D1FA}" destId="{6794618F-4C13-4BC6-9A2D-A0B883880648}" srcOrd="0" destOrd="0" presId="urn:microsoft.com/office/officeart/2005/8/layout/lProcess2"/>
    <dgm:cxn modelId="{16F7EEEB-A635-4C7F-B0A4-959695F123A1}" type="presOf" srcId="{3BDCFC2F-736E-4B34-8092-5A54C3E95FAB}" destId="{A3B1EFD2-999A-4411-B386-793D3A406CD1}" srcOrd="1" destOrd="0" presId="urn:microsoft.com/office/officeart/2005/8/layout/lProcess2"/>
    <dgm:cxn modelId="{FC718678-2D45-440B-8BC1-D64EB6DCE19D}" type="presOf" srcId="{2A667BDE-58EA-41BE-84FC-04904BF787FF}" destId="{6028478C-E032-4B29-B800-72D625587238}" srcOrd="0" destOrd="0" presId="urn:microsoft.com/office/officeart/2005/8/layout/lProcess2"/>
    <dgm:cxn modelId="{EE19EEAC-D874-44AE-9665-3D84146C450D}" srcId="{3BDCFC2F-736E-4B34-8092-5A54C3E95FAB}" destId="{2FE2D40A-C833-4261-A552-4F33D2FD8E90}" srcOrd="0" destOrd="0" parTransId="{BD503121-1079-467F-A4BF-9B863695AA18}" sibTransId="{D4032C49-C2D7-4F71-B94E-356971F3A0B3}"/>
    <dgm:cxn modelId="{42F67807-5EA0-4C15-9D90-D67C88D2BA87}" type="presParOf" srcId="{4B1B55C5-DD15-4B7C-A779-8B6599377DA6}" destId="{92C1315E-FA66-4417-B031-50FE122F49F1}" srcOrd="0" destOrd="0" presId="urn:microsoft.com/office/officeart/2005/8/layout/lProcess2"/>
    <dgm:cxn modelId="{B598CFCE-F4E1-4D59-8344-6EBAD49AEEB5}" type="presParOf" srcId="{92C1315E-FA66-4417-B031-50FE122F49F1}" destId="{79FD4F85-4A32-43A5-A407-380313180BE7}" srcOrd="0" destOrd="0" presId="urn:microsoft.com/office/officeart/2005/8/layout/lProcess2"/>
    <dgm:cxn modelId="{2ECE2902-C935-4A81-809A-B5BE602D65CA}" type="presParOf" srcId="{92C1315E-FA66-4417-B031-50FE122F49F1}" destId="{81FFADEC-B70D-469D-955F-4CDEBBEADB93}" srcOrd="1" destOrd="0" presId="urn:microsoft.com/office/officeart/2005/8/layout/lProcess2"/>
    <dgm:cxn modelId="{399AA8F4-50B6-421A-94E0-CE67B80D480F}" type="presParOf" srcId="{92C1315E-FA66-4417-B031-50FE122F49F1}" destId="{5E1AB6A8-FC5A-4205-BDF4-81A91DCD832F}" srcOrd="2" destOrd="0" presId="urn:microsoft.com/office/officeart/2005/8/layout/lProcess2"/>
    <dgm:cxn modelId="{6ADECF41-2B7B-428B-AF1C-A1EC9266B293}" type="presParOf" srcId="{5E1AB6A8-FC5A-4205-BDF4-81A91DCD832F}" destId="{F3989BB3-FA24-43BC-BF20-FCF1CC46662A}" srcOrd="0" destOrd="0" presId="urn:microsoft.com/office/officeart/2005/8/layout/lProcess2"/>
    <dgm:cxn modelId="{C73973A2-B683-4681-B63A-5E857DA08E00}" type="presParOf" srcId="{4B1B55C5-DD15-4B7C-A779-8B6599377DA6}" destId="{B82DF8C8-ED66-4590-920A-57FEFD79EDC7}" srcOrd="1" destOrd="0" presId="urn:microsoft.com/office/officeart/2005/8/layout/lProcess2"/>
    <dgm:cxn modelId="{5B8E91D0-B50C-4ECE-B71D-5FB9802693E4}" type="presParOf" srcId="{4B1B55C5-DD15-4B7C-A779-8B6599377DA6}" destId="{84742754-7451-4C53-BE85-9772415F2746}" srcOrd="2" destOrd="0" presId="urn:microsoft.com/office/officeart/2005/8/layout/lProcess2"/>
    <dgm:cxn modelId="{10141B07-AFD6-42D9-9B1A-073432D86EE3}" type="presParOf" srcId="{84742754-7451-4C53-BE85-9772415F2746}" destId="{13CEFB67-BFA5-4261-B0B6-4F6901566D21}" srcOrd="0" destOrd="0" presId="urn:microsoft.com/office/officeart/2005/8/layout/lProcess2"/>
    <dgm:cxn modelId="{D9CA9154-A247-4497-B0E1-7585D9DEE52E}" type="presParOf" srcId="{84742754-7451-4C53-BE85-9772415F2746}" destId="{4A19EE88-1080-4764-B2AA-8F60936D4094}" srcOrd="1" destOrd="0" presId="urn:microsoft.com/office/officeart/2005/8/layout/lProcess2"/>
    <dgm:cxn modelId="{7CFDEBA7-7690-400C-987F-217B27F66BB7}" type="presParOf" srcId="{84742754-7451-4C53-BE85-9772415F2746}" destId="{31E7F570-5BB6-4DA4-A21C-33BBC6D8D106}" srcOrd="2" destOrd="0" presId="urn:microsoft.com/office/officeart/2005/8/layout/lProcess2"/>
    <dgm:cxn modelId="{BBEA9E26-DE26-494D-A399-037220406F16}" type="presParOf" srcId="{31E7F570-5BB6-4DA4-A21C-33BBC6D8D106}" destId="{9131EB1D-B87A-4474-A027-1C54C64CA3F2}" srcOrd="0" destOrd="0" presId="urn:microsoft.com/office/officeart/2005/8/layout/lProcess2"/>
    <dgm:cxn modelId="{F7977766-AA84-496A-AB8F-4840A21A0E20}" type="presParOf" srcId="{9131EB1D-B87A-4474-A027-1C54C64CA3F2}" destId="{FAF8E89F-FDE2-4BBA-AA7E-2A6F69AD145F}" srcOrd="0" destOrd="0" presId="urn:microsoft.com/office/officeart/2005/8/layout/lProcess2"/>
    <dgm:cxn modelId="{FAA1327C-84CA-4BC7-A258-2A57229708E1}" type="presParOf" srcId="{9131EB1D-B87A-4474-A027-1C54C64CA3F2}" destId="{31F5E0D9-2873-4119-8F8F-8BFF9F5CD2C3}" srcOrd="1" destOrd="0" presId="urn:microsoft.com/office/officeart/2005/8/layout/lProcess2"/>
    <dgm:cxn modelId="{3681F80C-150B-426F-A801-C636E974A63B}" type="presParOf" srcId="{9131EB1D-B87A-4474-A027-1C54C64CA3F2}" destId="{143ECEB2-5EA5-4C1D-9D68-C5538CF70246}" srcOrd="2" destOrd="0" presId="urn:microsoft.com/office/officeart/2005/8/layout/lProcess2"/>
    <dgm:cxn modelId="{3BBEF1F1-AA2F-4965-8BF5-6225A3531235}" type="presParOf" srcId="{4B1B55C5-DD15-4B7C-A779-8B6599377DA6}" destId="{15F92258-994D-4334-B3C9-792EE4FFF716}" srcOrd="3" destOrd="0" presId="urn:microsoft.com/office/officeart/2005/8/layout/lProcess2"/>
    <dgm:cxn modelId="{3E4A7185-4D84-40A9-9198-5F5103F45117}" type="presParOf" srcId="{4B1B55C5-DD15-4B7C-A779-8B6599377DA6}" destId="{FAF3369A-517F-42EF-8475-BDE000C246DE}" srcOrd="4" destOrd="0" presId="urn:microsoft.com/office/officeart/2005/8/layout/lProcess2"/>
    <dgm:cxn modelId="{89793E18-9F10-4064-B342-F80B2A501D6C}" type="presParOf" srcId="{FAF3369A-517F-42EF-8475-BDE000C246DE}" destId="{55F92C67-94AB-4E73-B35B-B2E9ABC6C0D8}" srcOrd="0" destOrd="0" presId="urn:microsoft.com/office/officeart/2005/8/layout/lProcess2"/>
    <dgm:cxn modelId="{8B802CDE-EFFA-40FF-B7A0-8CD7DF7E1F05}" type="presParOf" srcId="{FAF3369A-517F-42EF-8475-BDE000C246DE}" destId="{466D8C70-BDDD-42FE-880F-EB0EF5F7B9C2}" srcOrd="1" destOrd="0" presId="urn:microsoft.com/office/officeart/2005/8/layout/lProcess2"/>
    <dgm:cxn modelId="{A73BC614-B3D0-4AC4-9C8D-9645C6C41B65}" type="presParOf" srcId="{FAF3369A-517F-42EF-8475-BDE000C246DE}" destId="{B87F8AE0-E591-4350-BF7B-5D32F31CB822}" srcOrd="2" destOrd="0" presId="urn:microsoft.com/office/officeart/2005/8/layout/lProcess2"/>
    <dgm:cxn modelId="{2F3C8A83-07D0-491F-8238-1A4930EF340A}" type="presParOf" srcId="{B87F8AE0-E591-4350-BF7B-5D32F31CB822}" destId="{8EF226B8-4EF1-4238-B916-2A00903FE015}" srcOrd="0" destOrd="0" presId="urn:microsoft.com/office/officeart/2005/8/layout/lProcess2"/>
    <dgm:cxn modelId="{307CF8D9-9B65-4412-BA1C-852411E09FFE}" type="presParOf" srcId="{8EF226B8-4EF1-4238-B916-2A00903FE015}" destId="{A4999B1C-0C2F-41B6-BD11-219F71BFE2CC}" srcOrd="0" destOrd="0" presId="urn:microsoft.com/office/officeart/2005/8/layout/lProcess2"/>
    <dgm:cxn modelId="{A6838F69-0F08-4DF3-AD64-5D2FC9691FDF}" type="presParOf" srcId="{8EF226B8-4EF1-4238-B916-2A00903FE015}" destId="{9EEB1BF8-1EDC-45E2-85C0-D8C762AFFBFD}" srcOrd="1" destOrd="0" presId="urn:microsoft.com/office/officeart/2005/8/layout/lProcess2"/>
    <dgm:cxn modelId="{B8F6FFEC-3550-4FE7-B8F2-4F99FE354D5C}" type="presParOf" srcId="{8EF226B8-4EF1-4238-B916-2A00903FE015}" destId="{E2F41AEB-2913-4243-BC04-2BE25850679B}" srcOrd="2" destOrd="0" presId="urn:microsoft.com/office/officeart/2005/8/layout/lProcess2"/>
    <dgm:cxn modelId="{6D427D64-63A0-4AAB-878D-C6297412A3E8}" type="presParOf" srcId="{4B1B55C5-DD15-4B7C-A779-8B6599377DA6}" destId="{029A553A-C740-4137-B619-9CA419444F18}" srcOrd="5" destOrd="0" presId="urn:microsoft.com/office/officeart/2005/8/layout/lProcess2"/>
    <dgm:cxn modelId="{927AABCF-FE44-4118-9C7D-42EE076F2FC9}" type="presParOf" srcId="{4B1B55C5-DD15-4B7C-A779-8B6599377DA6}" destId="{67B12551-ABD2-4575-A4C2-D638B585D239}" srcOrd="6" destOrd="0" presId="urn:microsoft.com/office/officeart/2005/8/layout/lProcess2"/>
    <dgm:cxn modelId="{50D7BBD0-734F-47D1-A837-A22802CAF2CB}" type="presParOf" srcId="{67B12551-ABD2-4575-A4C2-D638B585D239}" destId="{D4C0F8FF-F2C6-4DE9-BF63-A390D636079F}" srcOrd="0" destOrd="0" presId="urn:microsoft.com/office/officeart/2005/8/layout/lProcess2"/>
    <dgm:cxn modelId="{AA34CA45-C9C8-488A-A1C8-DBADA3528E14}" type="presParOf" srcId="{67B12551-ABD2-4575-A4C2-D638B585D239}" destId="{8F5861CC-976E-4D32-AD28-6E61340BF79E}" srcOrd="1" destOrd="0" presId="urn:microsoft.com/office/officeart/2005/8/layout/lProcess2"/>
    <dgm:cxn modelId="{1F2C3895-F49D-465E-8E5C-9BFA37DDBFA2}" type="presParOf" srcId="{67B12551-ABD2-4575-A4C2-D638B585D239}" destId="{CAD4FC42-AF2D-40E6-BD3F-8A3F53C5733C}" srcOrd="2" destOrd="0" presId="urn:microsoft.com/office/officeart/2005/8/layout/lProcess2"/>
    <dgm:cxn modelId="{DCD53B0E-59CE-493A-B469-85E96FD67E58}" type="presParOf" srcId="{CAD4FC42-AF2D-40E6-BD3F-8A3F53C5733C}" destId="{031D4258-0D09-4483-BF11-42B2F1788DDF}" srcOrd="0" destOrd="0" presId="urn:microsoft.com/office/officeart/2005/8/layout/lProcess2"/>
    <dgm:cxn modelId="{55FFAA14-F801-41F6-83FE-61D31D27ABDE}" type="presParOf" srcId="{031D4258-0D09-4483-BF11-42B2F1788DDF}" destId="{63983ADD-7D39-473E-9A7D-DC8F482510B9}" srcOrd="0" destOrd="0" presId="urn:microsoft.com/office/officeart/2005/8/layout/lProcess2"/>
    <dgm:cxn modelId="{4A67CBAD-77EA-4095-83C5-1A1CC7352D9C}" type="presParOf" srcId="{031D4258-0D09-4483-BF11-42B2F1788DDF}" destId="{5368A992-C0ED-4A63-993A-86C2EF8B0888}" srcOrd="1" destOrd="0" presId="urn:microsoft.com/office/officeart/2005/8/layout/lProcess2"/>
    <dgm:cxn modelId="{C0BB3F96-CE24-4019-8841-9B62B6369245}" type="presParOf" srcId="{031D4258-0D09-4483-BF11-42B2F1788DDF}" destId="{6028478C-E032-4B29-B800-72D625587238}" srcOrd="2" destOrd="0" presId="urn:microsoft.com/office/officeart/2005/8/layout/lProcess2"/>
    <dgm:cxn modelId="{F3144384-06A6-4415-96C9-2E51D950BA40}" type="presParOf" srcId="{031D4258-0D09-4483-BF11-42B2F1788DDF}" destId="{143C74DE-7311-48CC-945A-26DFFB2B91BF}" srcOrd="3" destOrd="0" presId="urn:microsoft.com/office/officeart/2005/8/layout/lProcess2"/>
    <dgm:cxn modelId="{8188260E-9DDC-473D-B71F-EB0ADDC6E8AB}" type="presParOf" srcId="{031D4258-0D09-4483-BF11-42B2F1788DDF}" destId="{7B094174-8DCA-431C-A16B-6432A80D9C36}" srcOrd="4" destOrd="0" presId="urn:microsoft.com/office/officeart/2005/8/layout/lProcess2"/>
    <dgm:cxn modelId="{C4DF5664-9F9E-4822-ABB3-CB85E0CBE671}" type="presParOf" srcId="{4B1B55C5-DD15-4B7C-A779-8B6599377DA6}" destId="{07815938-8ED3-437C-B7A5-75E7DD7CAE39}" srcOrd="7" destOrd="0" presId="urn:microsoft.com/office/officeart/2005/8/layout/lProcess2"/>
    <dgm:cxn modelId="{E4892F0B-2910-4998-8337-25FDA2660952}" type="presParOf" srcId="{4B1B55C5-DD15-4B7C-A779-8B6599377DA6}" destId="{CFB24EAE-544F-4215-AB53-7F00C507FDC5}" srcOrd="8" destOrd="0" presId="urn:microsoft.com/office/officeart/2005/8/layout/lProcess2"/>
    <dgm:cxn modelId="{965E2BCE-0CB6-4D21-98D6-AF9834604239}" type="presParOf" srcId="{CFB24EAE-544F-4215-AB53-7F00C507FDC5}" destId="{9C280702-1ECF-4077-8A37-71B6F40A6193}" srcOrd="0" destOrd="0" presId="urn:microsoft.com/office/officeart/2005/8/layout/lProcess2"/>
    <dgm:cxn modelId="{E803816C-236E-42E8-B7C3-510E9B33BD69}" type="presParOf" srcId="{CFB24EAE-544F-4215-AB53-7F00C507FDC5}" destId="{554E829C-83E3-42BA-AD10-8EB15EE803B3}" srcOrd="1" destOrd="0" presId="urn:microsoft.com/office/officeart/2005/8/layout/lProcess2"/>
    <dgm:cxn modelId="{B8542816-9379-4A99-AD94-48517DB13E0E}" type="presParOf" srcId="{CFB24EAE-544F-4215-AB53-7F00C507FDC5}" destId="{B05D7E2D-856A-4424-8BF5-BA35176778B5}" srcOrd="2" destOrd="0" presId="urn:microsoft.com/office/officeart/2005/8/layout/lProcess2"/>
    <dgm:cxn modelId="{C84AA2C5-4B3D-4A2D-A532-63EFD2CC1406}" type="presParOf" srcId="{B05D7E2D-856A-4424-8BF5-BA35176778B5}" destId="{ADF3E443-CE42-4D13-8662-C6338A0F2D7E}" srcOrd="0" destOrd="0" presId="urn:microsoft.com/office/officeart/2005/8/layout/lProcess2"/>
    <dgm:cxn modelId="{F5CA6055-4769-4DD6-B6CC-0DE3CB616EE3}" type="presParOf" srcId="{ADF3E443-CE42-4D13-8662-C6338A0F2D7E}" destId="{501D6E53-1F51-40B5-84D9-D0DCA4905221}" srcOrd="0" destOrd="0" presId="urn:microsoft.com/office/officeart/2005/8/layout/lProcess2"/>
    <dgm:cxn modelId="{6F744394-718C-4860-89AC-8AD9D69ED488}" type="presParOf" srcId="{ADF3E443-CE42-4D13-8662-C6338A0F2D7E}" destId="{92F8CA50-C071-45CD-9000-2E9DEB048397}" srcOrd="1" destOrd="0" presId="urn:microsoft.com/office/officeart/2005/8/layout/lProcess2"/>
    <dgm:cxn modelId="{A941FF6D-8CE1-48CE-9508-2C33510E4879}" type="presParOf" srcId="{ADF3E443-CE42-4D13-8662-C6338A0F2D7E}" destId="{75483001-1816-4686-9655-229BC74A6ED0}" srcOrd="2" destOrd="0" presId="urn:microsoft.com/office/officeart/2005/8/layout/lProcess2"/>
    <dgm:cxn modelId="{2FED60DE-B2D5-4787-BD7D-EA1B7C080ABE}" type="presParOf" srcId="{ADF3E443-CE42-4D13-8662-C6338A0F2D7E}" destId="{57B36C44-5DFC-45F4-97F2-5B77A84DDB3F}" srcOrd="3" destOrd="0" presId="urn:microsoft.com/office/officeart/2005/8/layout/lProcess2"/>
    <dgm:cxn modelId="{007515BB-92D1-432C-934C-AB2F20C536CB}" type="presParOf" srcId="{ADF3E443-CE42-4D13-8662-C6338A0F2D7E}" destId="{88EBC449-658F-429B-93ED-C04AA314341F}" srcOrd="4" destOrd="0" presId="urn:microsoft.com/office/officeart/2005/8/layout/lProcess2"/>
    <dgm:cxn modelId="{220A766A-5F7B-475D-84A4-1373B29FFD28}" type="presParOf" srcId="{4B1B55C5-DD15-4B7C-A779-8B6599377DA6}" destId="{0BB8A060-4DC9-44AC-A437-C9B4C973FB3E}" srcOrd="9" destOrd="0" presId="urn:microsoft.com/office/officeart/2005/8/layout/lProcess2"/>
    <dgm:cxn modelId="{F3F1907A-6A70-490B-8F81-8EC33BABF70A}" type="presParOf" srcId="{4B1B55C5-DD15-4B7C-A779-8B6599377DA6}" destId="{98CBBF3D-D5C7-429E-A4B2-B710E9A3A274}" srcOrd="10" destOrd="0" presId="urn:microsoft.com/office/officeart/2005/8/layout/lProcess2"/>
    <dgm:cxn modelId="{DEE23E3B-1429-4ACC-9BCC-929BB35D22A4}" type="presParOf" srcId="{98CBBF3D-D5C7-429E-A4B2-B710E9A3A274}" destId="{D710088F-E120-48CF-AD14-AF76DAD963CE}" srcOrd="0" destOrd="0" presId="urn:microsoft.com/office/officeart/2005/8/layout/lProcess2"/>
    <dgm:cxn modelId="{5FC101C2-3EE6-4FAD-8990-030FA9D680E9}" type="presParOf" srcId="{98CBBF3D-D5C7-429E-A4B2-B710E9A3A274}" destId="{A3B1EFD2-999A-4411-B386-793D3A406CD1}" srcOrd="1" destOrd="0" presId="urn:microsoft.com/office/officeart/2005/8/layout/lProcess2"/>
    <dgm:cxn modelId="{DCAEB81A-1F04-4F90-B9E0-B086B25DE1D5}" type="presParOf" srcId="{98CBBF3D-D5C7-429E-A4B2-B710E9A3A274}" destId="{AF9ADDF1-5CDE-4A48-B33F-3D9905D68072}" srcOrd="2" destOrd="0" presId="urn:microsoft.com/office/officeart/2005/8/layout/lProcess2"/>
    <dgm:cxn modelId="{FA32FDC4-F30D-433C-BABB-338487B38E37}" type="presParOf" srcId="{AF9ADDF1-5CDE-4A48-B33F-3D9905D68072}" destId="{87A0075E-EBB7-47C5-9EA0-C92A6BEF4D54}" srcOrd="0" destOrd="0" presId="urn:microsoft.com/office/officeart/2005/8/layout/lProcess2"/>
    <dgm:cxn modelId="{5CBFAEC9-1B90-4546-96D4-1B4B5A05910E}" type="presParOf" srcId="{87A0075E-EBB7-47C5-9EA0-C92A6BEF4D54}" destId="{C98858AB-9200-46B4-B8D3-0437588075A4}" srcOrd="0" destOrd="0" presId="urn:microsoft.com/office/officeart/2005/8/layout/lProcess2"/>
    <dgm:cxn modelId="{ECC57B29-D54B-49F2-918F-0ECF9EE607D3}" type="presParOf" srcId="{87A0075E-EBB7-47C5-9EA0-C92A6BEF4D54}" destId="{B4460371-1307-4CA8-BA4E-D054327A6034}" srcOrd="1" destOrd="0" presId="urn:microsoft.com/office/officeart/2005/8/layout/lProcess2"/>
    <dgm:cxn modelId="{51862B65-E27D-4E5F-9173-8B906E258C00}" type="presParOf" srcId="{87A0075E-EBB7-47C5-9EA0-C92A6BEF4D54}" destId="{3AC5564B-88EA-4173-BD80-C7B61ED5300F}" srcOrd="2" destOrd="0" presId="urn:microsoft.com/office/officeart/2005/8/layout/lProcess2"/>
    <dgm:cxn modelId="{48FA6A27-4955-44EC-ACA9-4CBA31791494}" type="presParOf" srcId="{87A0075E-EBB7-47C5-9EA0-C92A6BEF4D54}" destId="{9358C31C-7325-4D68-B274-FBCC979653EB}" srcOrd="3" destOrd="0" presId="urn:microsoft.com/office/officeart/2005/8/layout/lProcess2"/>
    <dgm:cxn modelId="{4C04A15F-D2E0-48C4-A1FD-21CFBBBE3BD7}" type="presParOf" srcId="{87A0075E-EBB7-47C5-9EA0-C92A6BEF4D54}" destId="{59067C9C-CFBF-484B-AABB-10982B7D3A9A}" srcOrd="4" destOrd="0" presId="urn:microsoft.com/office/officeart/2005/8/layout/lProcess2"/>
    <dgm:cxn modelId="{C69EE78D-91DD-4F7F-B3C2-665217875A35}" type="presParOf" srcId="{4B1B55C5-DD15-4B7C-A779-8B6599377DA6}" destId="{0FD5F3AC-0A76-43A8-9511-6114FF7CC045}" srcOrd="11" destOrd="0" presId="urn:microsoft.com/office/officeart/2005/8/layout/lProcess2"/>
    <dgm:cxn modelId="{9C475AAF-A7CB-4A1A-A6B7-AD98CD36A67D}" type="presParOf" srcId="{4B1B55C5-DD15-4B7C-A779-8B6599377DA6}" destId="{11153849-A189-4680-A4DE-3FAC8E32307F}" srcOrd="12" destOrd="0" presId="urn:microsoft.com/office/officeart/2005/8/layout/lProcess2"/>
    <dgm:cxn modelId="{0E38C2AF-35F8-4D52-8306-E851FE542B12}" type="presParOf" srcId="{11153849-A189-4680-A4DE-3FAC8E32307F}" destId="{6794618F-4C13-4BC6-9A2D-A0B883880648}" srcOrd="0" destOrd="0" presId="urn:microsoft.com/office/officeart/2005/8/layout/lProcess2"/>
    <dgm:cxn modelId="{5D3E8ADF-D3EC-46CD-836E-7237C7077D13}" type="presParOf" srcId="{11153849-A189-4680-A4DE-3FAC8E32307F}" destId="{2ADF5D90-F95D-4D14-AD3F-F614534CB238}" srcOrd="1" destOrd="0" presId="urn:microsoft.com/office/officeart/2005/8/layout/lProcess2"/>
    <dgm:cxn modelId="{F98C185F-DFBA-4A84-B091-926A32D71252}" type="presParOf" srcId="{11153849-A189-4680-A4DE-3FAC8E32307F}" destId="{D2E16DE7-09AC-458D-ABC7-18525A3E772E}" srcOrd="2" destOrd="0" presId="urn:microsoft.com/office/officeart/2005/8/layout/lProcess2"/>
    <dgm:cxn modelId="{940AFE78-A8B4-4A04-85C5-AA83FBD82C47}" type="presParOf" srcId="{D2E16DE7-09AC-458D-ABC7-18525A3E772E}" destId="{F14D87C9-9FF1-41D6-A5D0-52596FB6F296}" srcOrd="0" destOrd="0" presId="urn:microsoft.com/office/officeart/2005/8/layout/lProcess2"/>
    <dgm:cxn modelId="{F09E85E7-A84B-4005-A57F-002771210ABD}" type="presParOf" srcId="{F14D87C9-9FF1-41D6-A5D0-52596FB6F296}" destId="{0C395BE5-8F4C-421B-B092-5BB7038351DE}" srcOrd="0" destOrd="0" presId="urn:microsoft.com/office/officeart/2005/8/layout/lProcess2"/>
    <dgm:cxn modelId="{373FE0B0-F6C9-41EB-941E-00243E4CFD27}" type="presParOf" srcId="{F14D87C9-9FF1-41D6-A5D0-52596FB6F296}" destId="{5AAA12B9-5D15-4F85-AEF7-2A78E85D2E88}" srcOrd="1" destOrd="0" presId="urn:microsoft.com/office/officeart/2005/8/layout/lProcess2"/>
    <dgm:cxn modelId="{F0F6EF58-8B54-4736-8084-901F07DEB240}" type="presParOf" srcId="{F14D87C9-9FF1-41D6-A5D0-52596FB6F296}" destId="{D27AC207-4166-4729-B56F-87268E03870C}" srcOrd="2" destOrd="0" presId="urn:microsoft.com/office/officeart/2005/8/layout/lProcess2"/>
    <dgm:cxn modelId="{14E2CED0-37B5-4F37-9168-BA4C7A534F29}" type="presParOf" srcId="{F14D87C9-9FF1-41D6-A5D0-52596FB6F296}" destId="{5CD5FD8E-B8E2-4798-8E09-C8E42B2FAFE3}" srcOrd="3" destOrd="0" presId="urn:microsoft.com/office/officeart/2005/8/layout/lProcess2"/>
    <dgm:cxn modelId="{E78E1B03-D975-4455-8910-AAA81C4C627E}" type="presParOf" srcId="{F14D87C9-9FF1-41D6-A5D0-52596FB6F296}" destId="{FB2B1934-6C27-47B9-A343-E94C9F127E2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BD704-AFEE-4980-8B7B-4BD2B2824C30}">
      <dsp:nvSpPr>
        <dsp:cNvPr id="0" name=""/>
        <dsp:cNvSpPr/>
      </dsp:nvSpPr>
      <dsp:spPr>
        <a:xfrm rot="5400000">
          <a:off x="1511025" y="294097"/>
          <a:ext cx="2491822" cy="22515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Java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</a:t>
          </a:r>
          <a:r>
            <a:rPr lang="en-US" sz="2000" kern="1200" dirty="0" smtClean="0"/>
            <a:t>oordinated </a:t>
          </a:r>
          <a:r>
            <a:rPr lang="en-US" sz="2000" b="1" kern="1200" dirty="0" smtClean="0"/>
            <a:t>T</a:t>
          </a:r>
          <a:r>
            <a:rPr lang="en-US" sz="2000" kern="1200" dirty="0" smtClean="0"/>
            <a:t>ravel </a:t>
          </a:r>
          <a:r>
            <a:rPr lang="en-US" sz="2000" b="1" kern="1200" dirty="0" smtClean="0"/>
            <a:t>R</a:t>
          </a:r>
          <a:r>
            <a:rPr lang="en-US" sz="2000" kern="1200" dirty="0" smtClean="0"/>
            <a:t>egional </a:t>
          </a:r>
          <a:r>
            <a:rPr lang="en-US" sz="2000" b="1" kern="1200" dirty="0" smtClean="0"/>
            <a:t>A</a:t>
          </a:r>
          <a:r>
            <a:rPr lang="en-US" sz="2000" kern="1200" dirty="0" smtClean="0"/>
            <a:t>ctivity-based </a:t>
          </a:r>
          <a:r>
            <a:rPr lang="en-US" sz="2000" b="1" kern="1200" dirty="0" smtClean="0"/>
            <a:t>M</a:t>
          </a:r>
          <a:r>
            <a:rPr lang="en-US" sz="2000" kern="1200" dirty="0" smtClean="0"/>
            <a:t>odeling </a:t>
          </a:r>
          <a:r>
            <a:rPr lang="en-US" sz="2000" b="1" kern="1200" dirty="0" smtClean="0"/>
            <a:t>P</a:t>
          </a:r>
          <a:r>
            <a:rPr lang="en-US" sz="2000" kern="1200" dirty="0" smtClean="0"/>
            <a:t>latform</a:t>
          </a:r>
          <a:endParaRPr lang="en-US" sz="2000" kern="1200" dirty="0"/>
        </a:p>
      </dsp:txBody>
      <dsp:txXfrm rot="-5400000">
        <a:off x="1631153" y="283881"/>
        <a:ext cx="2141654" cy="2271998"/>
      </dsp:txXfrm>
    </dsp:sp>
    <dsp:sp modelId="{427AC5BF-757C-4094-8EB6-E6D386F57079}">
      <dsp:nvSpPr>
        <dsp:cNvPr id="0" name=""/>
        <dsp:cNvSpPr/>
      </dsp:nvSpPr>
      <dsp:spPr>
        <a:xfrm>
          <a:off x="425" y="71"/>
          <a:ext cx="1630728" cy="2839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CT-RAMP Demand Model</a:t>
          </a:r>
          <a:endParaRPr lang="en-US" sz="2000" kern="1200" dirty="0"/>
        </a:p>
      </dsp:txBody>
      <dsp:txXfrm>
        <a:off x="80031" y="79677"/>
        <a:ext cx="1471516" cy="2680407"/>
      </dsp:txXfrm>
    </dsp:sp>
    <dsp:sp modelId="{ED732608-B31B-45D8-86B8-719383E666EE}">
      <dsp:nvSpPr>
        <dsp:cNvPr id="0" name=""/>
        <dsp:cNvSpPr/>
      </dsp:nvSpPr>
      <dsp:spPr>
        <a:xfrm rot="5400000">
          <a:off x="1707938" y="3359494"/>
          <a:ext cx="2271695" cy="20839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Emme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Route choice  for trucks &amp; non-ABM autos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Assign ABM trips</a:t>
          </a:r>
          <a:endParaRPr lang="en-US" sz="2000" kern="1200" dirty="0"/>
        </a:p>
      </dsp:txBody>
      <dsp:txXfrm rot="-5400000">
        <a:off x="1801799" y="3367365"/>
        <a:ext cx="1982243" cy="2068233"/>
      </dsp:txXfrm>
    </dsp:sp>
    <dsp:sp modelId="{DAD9D2EA-5C82-43F1-BA7F-BF38302CA1F8}">
      <dsp:nvSpPr>
        <dsp:cNvPr id="0" name=""/>
        <dsp:cNvSpPr/>
      </dsp:nvSpPr>
      <dsp:spPr>
        <a:xfrm>
          <a:off x="0" y="2981742"/>
          <a:ext cx="1801374" cy="2839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Network Simulations</a:t>
          </a:r>
          <a:endParaRPr lang="en-US" sz="2000" kern="1200" dirty="0"/>
        </a:p>
      </dsp:txBody>
      <dsp:txXfrm>
        <a:off x="87936" y="3069678"/>
        <a:ext cx="1625502" cy="2663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5FB5-A98B-40BA-92BD-295015D32B04}">
      <dsp:nvSpPr>
        <dsp:cNvPr id="0" name=""/>
        <dsp:cNvSpPr/>
      </dsp:nvSpPr>
      <dsp:spPr>
        <a:xfrm>
          <a:off x="2000547" y="476"/>
          <a:ext cx="1580852" cy="158085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Times, tolls, &amp; distance</a:t>
          </a:r>
          <a:endParaRPr lang="en-US" sz="2000" kern="1200" dirty="0"/>
        </a:p>
      </dsp:txBody>
      <dsp:txXfrm>
        <a:off x="2232057" y="231986"/>
        <a:ext cx="1117832" cy="1117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D4F85-4A32-43A5-A407-380313180BE7}">
      <dsp:nvSpPr>
        <dsp:cNvPr id="0" name=""/>
        <dsp:cNvSpPr/>
      </dsp:nvSpPr>
      <dsp:spPr>
        <a:xfrm>
          <a:off x="6992" y="0"/>
          <a:ext cx="1188781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Population Synthesis</a:t>
          </a:r>
          <a:endParaRPr lang="en-US" sz="1400" kern="1200" dirty="0"/>
        </a:p>
      </dsp:txBody>
      <dsp:txXfrm>
        <a:off x="6992" y="0"/>
        <a:ext cx="1188781" cy="1165860"/>
      </dsp:txXfrm>
    </dsp:sp>
    <dsp:sp modelId="{13CEFB67-BFA5-4261-B0B6-4F6901566D21}">
      <dsp:nvSpPr>
        <dsp:cNvPr id="0" name=""/>
        <dsp:cNvSpPr/>
      </dsp:nvSpPr>
      <dsp:spPr>
        <a:xfrm>
          <a:off x="1284933" y="0"/>
          <a:ext cx="1188781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Long-term</a:t>
          </a:r>
          <a:endParaRPr lang="en-US" sz="1400" kern="1200" dirty="0"/>
        </a:p>
      </dsp:txBody>
      <dsp:txXfrm>
        <a:off x="1284933" y="0"/>
        <a:ext cx="1188781" cy="1165860"/>
      </dsp:txXfrm>
    </dsp:sp>
    <dsp:sp modelId="{FAF8E89F-FDE2-4BBA-AA7E-2A6F69AD145F}">
      <dsp:nvSpPr>
        <dsp:cNvPr id="0" name=""/>
        <dsp:cNvSpPr/>
      </dsp:nvSpPr>
      <dsp:spPr>
        <a:xfrm>
          <a:off x="1403811" y="1166998"/>
          <a:ext cx="951025" cy="117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</a:t>
          </a:r>
          <a:endParaRPr lang="en-US" sz="1400" kern="1200" dirty="0"/>
        </a:p>
      </dsp:txBody>
      <dsp:txXfrm>
        <a:off x="1431666" y="1194853"/>
        <a:ext cx="895315" cy="1116032"/>
      </dsp:txXfrm>
    </dsp:sp>
    <dsp:sp modelId="{143ECEB2-5EA5-4C1D-9D68-C5538CF70246}">
      <dsp:nvSpPr>
        <dsp:cNvPr id="0" name=""/>
        <dsp:cNvSpPr/>
      </dsp:nvSpPr>
      <dsp:spPr>
        <a:xfrm>
          <a:off x="1403811" y="2519009"/>
          <a:ext cx="951025" cy="117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School</a:t>
          </a:r>
          <a:endParaRPr lang="en-US" sz="1400" kern="1200" dirty="0"/>
        </a:p>
      </dsp:txBody>
      <dsp:txXfrm>
        <a:off x="1431666" y="2546864"/>
        <a:ext cx="895315" cy="1116032"/>
      </dsp:txXfrm>
    </dsp:sp>
    <dsp:sp modelId="{55F92C67-94AB-4E73-B35B-B2E9ABC6C0D8}">
      <dsp:nvSpPr>
        <dsp:cNvPr id="0" name=""/>
        <dsp:cNvSpPr/>
      </dsp:nvSpPr>
      <dsp:spPr>
        <a:xfrm>
          <a:off x="2562873" y="0"/>
          <a:ext cx="1188781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Mobility</a:t>
          </a:r>
          <a:endParaRPr lang="en-US" sz="1400" kern="1200" dirty="0"/>
        </a:p>
      </dsp:txBody>
      <dsp:txXfrm>
        <a:off x="2562873" y="0"/>
        <a:ext cx="1188781" cy="1165860"/>
      </dsp:txXfrm>
    </dsp:sp>
    <dsp:sp modelId="{A4999B1C-0C2F-41B6-BD11-219F71BFE2CC}">
      <dsp:nvSpPr>
        <dsp:cNvPr id="0" name=""/>
        <dsp:cNvSpPr/>
      </dsp:nvSpPr>
      <dsp:spPr>
        <a:xfrm>
          <a:off x="2681752" y="1166998"/>
          <a:ext cx="951025" cy="117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Auto ownership</a:t>
          </a:r>
          <a:endParaRPr lang="en-US" sz="1400" kern="1200" dirty="0"/>
        </a:p>
      </dsp:txBody>
      <dsp:txXfrm>
        <a:off x="2709607" y="1194853"/>
        <a:ext cx="895315" cy="1116032"/>
      </dsp:txXfrm>
    </dsp:sp>
    <dsp:sp modelId="{E2F41AEB-2913-4243-BC04-2BE25850679B}">
      <dsp:nvSpPr>
        <dsp:cNvPr id="0" name=""/>
        <dsp:cNvSpPr/>
      </dsp:nvSpPr>
      <dsp:spPr>
        <a:xfrm>
          <a:off x="2681752" y="2519009"/>
          <a:ext cx="951025" cy="1171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Free parking</a:t>
          </a:r>
          <a:endParaRPr lang="en-US" sz="1400" kern="1200" dirty="0"/>
        </a:p>
      </dsp:txBody>
      <dsp:txXfrm>
        <a:off x="2709607" y="2546864"/>
        <a:ext cx="895315" cy="1116032"/>
      </dsp:txXfrm>
    </dsp:sp>
    <dsp:sp modelId="{D4C0F8FF-F2C6-4DE9-BF63-A390D636079F}">
      <dsp:nvSpPr>
        <dsp:cNvPr id="0" name=""/>
        <dsp:cNvSpPr/>
      </dsp:nvSpPr>
      <dsp:spPr>
        <a:xfrm>
          <a:off x="3840814" y="0"/>
          <a:ext cx="1188781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Daily</a:t>
          </a:r>
          <a:endParaRPr lang="en-US" sz="1400" kern="1200" dirty="0"/>
        </a:p>
      </dsp:txBody>
      <dsp:txXfrm>
        <a:off x="3840814" y="0"/>
        <a:ext cx="1188781" cy="1165860"/>
      </dsp:txXfrm>
    </dsp:sp>
    <dsp:sp modelId="{63983ADD-7D39-473E-9A7D-DC8F482510B9}">
      <dsp:nvSpPr>
        <dsp:cNvPr id="0" name=""/>
        <dsp:cNvSpPr/>
      </dsp:nvSpPr>
      <dsp:spPr>
        <a:xfrm>
          <a:off x="3959692" y="1166192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Activity pattern</a:t>
          </a:r>
          <a:endParaRPr lang="en-US" sz="1400" kern="1200" dirty="0"/>
        </a:p>
      </dsp:txBody>
      <dsp:txXfrm>
        <a:off x="3982054" y="1188554"/>
        <a:ext cx="906301" cy="718758"/>
      </dsp:txXfrm>
    </dsp:sp>
    <dsp:sp modelId="{6028478C-E032-4B29-B800-72D625587238}">
      <dsp:nvSpPr>
        <dsp:cNvPr id="0" name=""/>
        <dsp:cNvSpPr/>
      </dsp:nvSpPr>
      <dsp:spPr>
        <a:xfrm>
          <a:off x="3879668" y="2047133"/>
          <a:ext cx="1111073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Destination</a:t>
          </a:r>
          <a:endParaRPr lang="en-US" sz="1400" kern="1200" dirty="0"/>
        </a:p>
      </dsp:txBody>
      <dsp:txXfrm>
        <a:off x="3902030" y="2069495"/>
        <a:ext cx="1066349" cy="718758"/>
      </dsp:txXfrm>
    </dsp:sp>
    <dsp:sp modelId="{7B094174-8DCA-431C-A16B-6432A80D9C36}">
      <dsp:nvSpPr>
        <dsp:cNvPr id="0" name=""/>
        <dsp:cNvSpPr/>
      </dsp:nvSpPr>
      <dsp:spPr>
        <a:xfrm>
          <a:off x="3959692" y="2928075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 of day</a:t>
          </a:r>
          <a:endParaRPr lang="en-US" sz="1400" kern="1200" dirty="0"/>
        </a:p>
      </dsp:txBody>
      <dsp:txXfrm>
        <a:off x="3982054" y="2950437"/>
        <a:ext cx="906301" cy="718758"/>
      </dsp:txXfrm>
    </dsp:sp>
    <dsp:sp modelId="{9C280702-1ECF-4077-8A37-71B6F40A6193}">
      <dsp:nvSpPr>
        <dsp:cNvPr id="0" name=""/>
        <dsp:cNvSpPr/>
      </dsp:nvSpPr>
      <dsp:spPr>
        <a:xfrm>
          <a:off x="5118754" y="0"/>
          <a:ext cx="1188781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Tour level</a:t>
          </a:r>
          <a:endParaRPr lang="en-US" sz="1400" kern="1200" dirty="0"/>
        </a:p>
      </dsp:txBody>
      <dsp:txXfrm>
        <a:off x="5118754" y="0"/>
        <a:ext cx="1188781" cy="1165860"/>
      </dsp:txXfrm>
    </dsp:sp>
    <dsp:sp modelId="{501D6E53-1F51-40B5-84D9-D0DCA4905221}">
      <dsp:nvSpPr>
        <dsp:cNvPr id="0" name=""/>
        <dsp:cNvSpPr/>
      </dsp:nvSpPr>
      <dsp:spPr>
        <a:xfrm>
          <a:off x="5237633" y="1166192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Mode</a:t>
          </a:r>
          <a:endParaRPr lang="en-US" sz="1400" kern="1200" dirty="0"/>
        </a:p>
      </dsp:txBody>
      <dsp:txXfrm>
        <a:off x="5259995" y="1188554"/>
        <a:ext cx="906301" cy="718758"/>
      </dsp:txXfrm>
    </dsp:sp>
    <dsp:sp modelId="{75483001-1816-4686-9655-229BC74A6ED0}">
      <dsp:nvSpPr>
        <dsp:cNvPr id="0" name=""/>
        <dsp:cNvSpPr/>
      </dsp:nvSpPr>
      <dsp:spPr>
        <a:xfrm>
          <a:off x="5237633" y="2047133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Stop frequency</a:t>
          </a:r>
          <a:endParaRPr lang="en-US" sz="1400" kern="1200" dirty="0"/>
        </a:p>
      </dsp:txBody>
      <dsp:txXfrm>
        <a:off x="5259995" y="2069495"/>
        <a:ext cx="906301" cy="718758"/>
      </dsp:txXfrm>
    </dsp:sp>
    <dsp:sp modelId="{88EBC449-658F-429B-93ED-C04AA314341F}">
      <dsp:nvSpPr>
        <dsp:cNvPr id="0" name=""/>
        <dsp:cNvSpPr/>
      </dsp:nvSpPr>
      <dsp:spPr>
        <a:xfrm>
          <a:off x="5237633" y="2928075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Stop location</a:t>
          </a:r>
          <a:endParaRPr lang="en-US" sz="1400" kern="1200" dirty="0"/>
        </a:p>
      </dsp:txBody>
      <dsp:txXfrm>
        <a:off x="5259995" y="2950437"/>
        <a:ext cx="906301" cy="718758"/>
      </dsp:txXfrm>
    </dsp:sp>
    <dsp:sp modelId="{D710088F-E120-48CF-AD14-AF76DAD963CE}">
      <dsp:nvSpPr>
        <dsp:cNvPr id="0" name=""/>
        <dsp:cNvSpPr/>
      </dsp:nvSpPr>
      <dsp:spPr>
        <a:xfrm>
          <a:off x="6396695" y="0"/>
          <a:ext cx="1188781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Trip level</a:t>
          </a:r>
          <a:endParaRPr lang="en-US" sz="1400" kern="1200" dirty="0"/>
        </a:p>
      </dsp:txBody>
      <dsp:txXfrm>
        <a:off x="6396695" y="0"/>
        <a:ext cx="1188781" cy="1165860"/>
      </dsp:txXfrm>
    </dsp:sp>
    <dsp:sp modelId="{C98858AB-9200-46B4-B8D3-0437588075A4}">
      <dsp:nvSpPr>
        <dsp:cNvPr id="0" name=""/>
        <dsp:cNvSpPr/>
      </dsp:nvSpPr>
      <dsp:spPr>
        <a:xfrm>
          <a:off x="6515573" y="1166192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Mode</a:t>
          </a:r>
          <a:endParaRPr lang="en-US" sz="1400" kern="1200" dirty="0"/>
        </a:p>
      </dsp:txBody>
      <dsp:txXfrm>
        <a:off x="6537935" y="1188554"/>
        <a:ext cx="906301" cy="718758"/>
      </dsp:txXfrm>
    </dsp:sp>
    <dsp:sp modelId="{3AC5564B-88EA-4173-BD80-C7B61ED5300F}">
      <dsp:nvSpPr>
        <dsp:cNvPr id="0" name=""/>
        <dsp:cNvSpPr/>
      </dsp:nvSpPr>
      <dsp:spPr>
        <a:xfrm>
          <a:off x="6515573" y="2047133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Parking location</a:t>
          </a:r>
          <a:endParaRPr lang="en-US" sz="1400" kern="1200" dirty="0"/>
        </a:p>
      </dsp:txBody>
      <dsp:txXfrm>
        <a:off x="6537935" y="2069495"/>
        <a:ext cx="906301" cy="718758"/>
      </dsp:txXfrm>
    </dsp:sp>
    <dsp:sp modelId="{59067C9C-CFBF-484B-AABB-10982B7D3A9A}">
      <dsp:nvSpPr>
        <dsp:cNvPr id="0" name=""/>
        <dsp:cNvSpPr/>
      </dsp:nvSpPr>
      <dsp:spPr>
        <a:xfrm>
          <a:off x="6515573" y="2928075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Departure time</a:t>
          </a:r>
          <a:endParaRPr lang="en-US" sz="1400" kern="1200" dirty="0"/>
        </a:p>
      </dsp:txBody>
      <dsp:txXfrm>
        <a:off x="6537935" y="2950437"/>
        <a:ext cx="906301" cy="718758"/>
      </dsp:txXfrm>
    </dsp:sp>
    <dsp:sp modelId="{6794618F-4C13-4BC6-9A2D-A0B883880648}">
      <dsp:nvSpPr>
        <dsp:cNvPr id="0" name=""/>
        <dsp:cNvSpPr/>
      </dsp:nvSpPr>
      <dsp:spPr>
        <a:xfrm>
          <a:off x="7682177" y="0"/>
          <a:ext cx="1188781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Network Simulations</a:t>
          </a:r>
          <a:endParaRPr lang="en-US" sz="1400" kern="1200" dirty="0"/>
        </a:p>
      </dsp:txBody>
      <dsp:txXfrm>
        <a:off x="7682177" y="0"/>
        <a:ext cx="1188781" cy="1165860"/>
      </dsp:txXfrm>
    </dsp:sp>
    <dsp:sp modelId="{0C395BE5-8F4C-421B-B092-5BB7038351DE}">
      <dsp:nvSpPr>
        <dsp:cNvPr id="0" name=""/>
        <dsp:cNvSpPr/>
      </dsp:nvSpPr>
      <dsp:spPr>
        <a:xfrm>
          <a:off x="7801055" y="1166192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List of trips</a:t>
          </a:r>
          <a:endParaRPr lang="en-US" sz="1400" kern="1200" dirty="0"/>
        </a:p>
      </dsp:txBody>
      <dsp:txXfrm>
        <a:off x="7823417" y="1188554"/>
        <a:ext cx="906301" cy="718758"/>
      </dsp:txXfrm>
    </dsp:sp>
    <dsp:sp modelId="{D27AC207-4166-4729-B56F-87268E03870C}">
      <dsp:nvSpPr>
        <dsp:cNvPr id="0" name=""/>
        <dsp:cNvSpPr/>
      </dsp:nvSpPr>
      <dsp:spPr>
        <a:xfrm>
          <a:off x="7801055" y="2047133"/>
          <a:ext cx="95102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Trip tables</a:t>
          </a:r>
          <a:endParaRPr lang="en-US" sz="1400" kern="1200" dirty="0"/>
        </a:p>
      </dsp:txBody>
      <dsp:txXfrm>
        <a:off x="7823417" y="2069495"/>
        <a:ext cx="906301" cy="718758"/>
      </dsp:txXfrm>
    </dsp:sp>
    <dsp:sp modelId="{FB2B1934-6C27-47B9-A343-E94C9F127E2A}">
      <dsp:nvSpPr>
        <dsp:cNvPr id="0" name=""/>
        <dsp:cNvSpPr/>
      </dsp:nvSpPr>
      <dsp:spPr>
        <a:xfrm>
          <a:off x="7674636" y="2928075"/>
          <a:ext cx="1203865" cy="76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Assignment</a:t>
          </a:r>
          <a:endParaRPr lang="en-US" sz="1400" kern="1200" dirty="0"/>
        </a:p>
      </dsp:txBody>
      <dsp:txXfrm>
        <a:off x="7696998" y="2950437"/>
        <a:ext cx="1159141" cy="718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59573C7-249A-4C18-8647-C7C17809F220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EEBF43E-77C8-4005-9C7A-336E14894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5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2D6D14F-3DD0-445F-815B-9C643782564F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C9C6998-2D99-4225-9FBB-DF12F1C6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1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7907-11E7-4C48-81E3-7DFB8FA803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0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4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51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7907-11E7-4C48-81E3-7DFB8FA80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9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4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6998-2D99-4225-9FBB-DF12F1C63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7907-11E7-4C48-81E3-7DFB8FA803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7907-11E7-4C48-81E3-7DFB8FA803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7907-11E7-4C48-81E3-7DFB8FA803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2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7907-11E7-4C48-81E3-7DFB8FA803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00500"/>
            <a:ext cx="7772400" cy="1142999"/>
          </a:xfrm>
        </p:spPr>
        <p:txBody>
          <a:bodyPr anchor="b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43500"/>
            <a:ext cx="6400800" cy="800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</a:p>
        </p:txBody>
      </p:sp>
    </p:spTree>
    <p:extLst>
      <p:ext uri="{BB962C8B-B14F-4D97-AF65-F5344CB8AC3E}">
        <p14:creationId xmlns:p14="http://schemas.microsoft.com/office/powerpoint/2010/main" val="28340950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</a:p>
        </p:txBody>
      </p:sp>
    </p:spTree>
    <p:extLst>
      <p:ext uri="{BB962C8B-B14F-4D97-AF65-F5344CB8AC3E}">
        <p14:creationId xmlns:p14="http://schemas.microsoft.com/office/powerpoint/2010/main" val="1526313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00500"/>
            <a:ext cx="7772400" cy="1142999"/>
          </a:xfrm>
        </p:spPr>
        <p:txBody>
          <a:bodyPr anchor="b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43500"/>
            <a:ext cx="6400800" cy="800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400" y="342900"/>
            <a:ext cx="7315200" cy="3543300"/>
          </a:xfrm>
          <a:ln w="101600">
            <a:solidFill>
              <a:srgbClr val="E1E1E1"/>
            </a:solidFill>
            <a:miter lim="800000"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0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5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127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</a:p>
        </p:txBody>
      </p:sp>
    </p:spTree>
    <p:extLst>
      <p:ext uri="{BB962C8B-B14F-4D97-AF65-F5344CB8AC3E}">
        <p14:creationId xmlns:p14="http://schemas.microsoft.com/office/powerpoint/2010/main" val="14825728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</a:p>
        </p:txBody>
      </p:sp>
    </p:spTree>
    <p:extLst>
      <p:ext uri="{BB962C8B-B14F-4D97-AF65-F5344CB8AC3E}">
        <p14:creationId xmlns:p14="http://schemas.microsoft.com/office/powerpoint/2010/main" val="10208718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</a:p>
        </p:txBody>
      </p:sp>
    </p:spTree>
    <p:extLst>
      <p:ext uri="{BB962C8B-B14F-4D97-AF65-F5344CB8AC3E}">
        <p14:creationId xmlns:p14="http://schemas.microsoft.com/office/powerpoint/2010/main" val="14200263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</a:p>
        </p:txBody>
      </p:sp>
    </p:spTree>
    <p:extLst>
      <p:ext uri="{BB962C8B-B14F-4D97-AF65-F5344CB8AC3E}">
        <p14:creationId xmlns:p14="http://schemas.microsoft.com/office/powerpoint/2010/main" val="42536094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2015</a:t>
            </a:r>
          </a:p>
        </p:txBody>
      </p:sp>
    </p:spTree>
    <p:extLst>
      <p:ext uri="{BB962C8B-B14F-4D97-AF65-F5344CB8AC3E}">
        <p14:creationId xmlns:p14="http://schemas.microsoft.com/office/powerpoint/2010/main" val="25403522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43224"/>
            <a:ext cx="9144000" cy="6400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0" y="6400800"/>
            <a:ext cx="4343400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35676"/>
            <a:ext cx="533180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vyasg\Desktop\logo_pb_hom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78311" y="6304256"/>
            <a:ext cx="1712421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32956" y="6614146"/>
            <a:ext cx="17844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chemeClr val="bg1"/>
                </a:solidFill>
              </a:rPr>
              <a:t>Systems Analysis</a:t>
            </a:r>
            <a:r>
              <a:rPr lang="en-US" sz="1050" b="1" i="1" baseline="0" dirty="0" smtClean="0">
                <a:solidFill>
                  <a:schemeClr val="bg1"/>
                </a:solidFill>
              </a:rPr>
              <a:t> Group</a:t>
            </a:r>
            <a:endParaRPr lang="en-US" sz="105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trattonma@pbworld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of an </a:t>
            </a:r>
            <a:r>
              <a:rPr lang="en-US" dirty="0" smtClean="0"/>
              <a:t>Activity-based Model </a:t>
            </a:r>
            <a:r>
              <a:rPr lang="en-US" dirty="0"/>
              <a:t>for </a:t>
            </a:r>
            <a:r>
              <a:rPr lang="en-US" dirty="0" smtClean="0"/>
              <a:t>a Toll Road Study in Chicago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Matt Stratton</a:t>
            </a:r>
          </a:p>
          <a:p>
            <a:r>
              <a:rPr lang="en-US" dirty="0" smtClean="0"/>
              <a:t>Parsons Brinckerhoff</a:t>
            </a:r>
          </a:p>
          <a:p>
            <a:r>
              <a:rPr lang="en-US" dirty="0" smtClean="0"/>
              <a:t>May 19,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70" y="457200"/>
            <a:ext cx="4428460" cy="25908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600709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60248"/>
            <a:ext cx="8229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VOT &amp; Parameter Variation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3914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0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Tollway</a:t>
            </a:r>
            <a:r>
              <a:rPr lang="en-US" dirty="0" smtClean="0"/>
              <a:t> User Survey VOT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206" y="1720252"/>
            <a:ext cx="7047587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5954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Traffic Validation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924688"/>
              </p:ext>
            </p:extLst>
          </p:nvPr>
        </p:nvGraphicFramePr>
        <p:xfrm>
          <a:off x="304800" y="1676403"/>
          <a:ext cx="8610600" cy="4362082"/>
        </p:xfrm>
        <a:graphic>
          <a:graphicData uri="http://schemas.openxmlformats.org/drawingml/2006/table">
            <a:tbl>
              <a:tblPr/>
              <a:tblGrid>
                <a:gridCol w="1468777"/>
                <a:gridCol w="1436653"/>
                <a:gridCol w="1381398"/>
                <a:gridCol w="1388304"/>
                <a:gridCol w="1464280"/>
                <a:gridCol w="1471188"/>
              </a:tblGrid>
              <a:tr h="455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Toll Facility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Toll Plaza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Daily Traffic (2010)</a:t>
                      </a:r>
                    </a:p>
                  </a:txBody>
                  <a:tcPr marL="21702" marR="21702" marT="21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Obs. Auto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Model Auto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Obs. Truck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Model Truck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I-94/294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Waukegan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51,000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55,000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14,000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15,000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Edens Spur</a:t>
                      </a:r>
                    </a:p>
                  </a:txBody>
                  <a:tcPr marL="21702" marR="21702" marT="21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46,000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47,000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5,000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Touhy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81,000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82,000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9,000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I-90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Elgin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81,000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65,000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13,000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15,000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Devon</a:t>
                      </a:r>
                    </a:p>
                  </a:txBody>
                  <a:tcPr marL="21702" marR="21702" marT="21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86,000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81,000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7,000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River Rd</a:t>
                      </a:r>
                    </a:p>
                  </a:txBody>
                  <a:tcPr marL="21702" marR="21702" marT="21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66,000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61,000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I-355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Army Trail</a:t>
                      </a:r>
                    </a:p>
                  </a:txBody>
                  <a:tcPr marL="21702" marR="21702" marT="21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108,000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106,000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9,000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Boughton Rd</a:t>
                      </a:r>
                    </a:p>
                  </a:txBody>
                  <a:tcPr marL="21702" marR="21702" marT="21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110,000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116,000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12,000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12,000 </a:t>
                      </a:r>
                    </a:p>
                  </a:txBody>
                  <a:tcPr marL="21702" marR="21702" marT="21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520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Revenue Validation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993887"/>
              </p:ext>
            </p:extLst>
          </p:nvPr>
        </p:nvGraphicFramePr>
        <p:xfrm>
          <a:off x="278222" y="1676403"/>
          <a:ext cx="8560978" cy="4360022"/>
        </p:xfrm>
        <a:graphic>
          <a:graphicData uri="http://schemas.openxmlformats.org/drawingml/2006/table">
            <a:tbl>
              <a:tblPr/>
              <a:tblGrid>
                <a:gridCol w="1393325"/>
                <a:gridCol w="1441848"/>
                <a:gridCol w="1386393"/>
                <a:gridCol w="1393325"/>
                <a:gridCol w="1469577"/>
                <a:gridCol w="1476510"/>
              </a:tblGrid>
              <a:tr h="455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Toll Facility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Location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Daily Revenue (2010 $)</a:t>
                      </a:r>
                    </a:p>
                  </a:txBody>
                  <a:tcPr marL="21692" marR="21692" marT="21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3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Obs. Auto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Model Auto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Obs. Truck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Model Truck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I-94/294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Waukegan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38,000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41,000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49,000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50,000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Edens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Spur</a:t>
                      </a:r>
                    </a:p>
                  </a:txBody>
                  <a:tcPr marL="21692" marR="21692" marT="21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23,000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24,000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10,000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11,000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Touhy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40,000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41,000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19,000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21,000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I-90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Elgin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32,000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26,000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23,000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27,000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Devon</a:t>
                      </a:r>
                    </a:p>
                  </a:txBody>
                  <a:tcPr marL="21692" marR="21692" marT="21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35,000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33,000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12,000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6,000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River Rd</a:t>
                      </a:r>
                    </a:p>
                  </a:txBody>
                  <a:tcPr marL="21692" marR="21692" marT="21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27,000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25,000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5,000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I-355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Army Trail</a:t>
                      </a:r>
                    </a:p>
                  </a:txBody>
                  <a:tcPr marL="21692" marR="21692" marT="21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54,000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53,000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18,000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13,000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Boughton Rd</a:t>
                      </a:r>
                    </a:p>
                  </a:txBody>
                  <a:tcPr marL="21692" marR="21692" marT="21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55,000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58,000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25,000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25,000 </a:t>
                      </a:r>
                    </a:p>
                  </a:txBody>
                  <a:tcPr marL="21692" marR="21692" marT="21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540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083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4 lanes @ 45 mph</a:t>
            </a:r>
          </a:p>
          <a:p>
            <a:pPr lvl="1"/>
            <a:r>
              <a:rPr lang="en-US" dirty="0" smtClean="0"/>
              <a:t>Alternative 1</a:t>
            </a:r>
          </a:p>
          <a:p>
            <a:r>
              <a:rPr lang="en-US" dirty="0" smtClean="0"/>
              <a:t>4 </a:t>
            </a:r>
            <a:r>
              <a:rPr lang="en-US" dirty="0"/>
              <a:t>lanes @ </a:t>
            </a:r>
            <a:r>
              <a:rPr lang="en-US" dirty="0" smtClean="0"/>
              <a:t>55 mph</a:t>
            </a:r>
          </a:p>
          <a:p>
            <a:r>
              <a:rPr lang="en-US" dirty="0" smtClean="0"/>
              <a:t>6 </a:t>
            </a:r>
            <a:r>
              <a:rPr lang="en-US" dirty="0"/>
              <a:t>lanes @ </a:t>
            </a:r>
            <a:r>
              <a:rPr lang="en-US" dirty="0" smtClean="0"/>
              <a:t>45 mph</a:t>
            </a:r>
          </a:p>
          <a:p>
            <a:r>
              <a:rPr lang="en-US" dirty="0" smtClean="0"/>
              <a:t>6 </a:t>
            </a:r>
            <a:r>
              <a:rPr lang="en-US" dirty="0"/>
              <a:t>lanes @ 55 </a:t>
            </a:r>
            <a:r>
              <a:rPr lang="en-US" dirty="0" smtClean="0"/>
              <a:t>mph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36" y="227976"/>
            <a:ext cx="3982264" cy="59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347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1</a:t>
            </a:r>
            <a:br>
              <a:rPr lang="en-US" dirty="0" smtClean="0"/>
            </a:br>
            <a:r>
              <a:rPr lang="en-US" dirty="0" smtClean="0"/>
              <a:t>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0838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Index tolls to inflation</a:t>
            </a:r>
          </a:p>
          <a:p>
            <a:r>
              <a:rPr lang="en-US" dirty="0" smtClean="0"/>
              <a:t>Congestion pricing</a:t>
            </a:r>
          </a:p>
          <a:p>
            <a:r>
              <a:rPr lang="en-US" dirty="0" smtClean="0"/>
              <a:t>Construction schedule</a:t>
            </a:r>
          </a:p>
          <a:p>
            <a:r>
              <a:rPr lang="en-US" dirty="0" smtClean="0"/>
              <a:t>Toll existing IL-53</a:t>
            </a:r>
          </a:p>
          <a:p>
            <a:r>
              <a:rPr lang="en-US" dirty="0" smtClean="0"/>
              <a:t>6 lane IL-53 trunk</a:t>
            </a:r>
          </a:p>
          <a:p>
            <a:r>
              <a:rPr lang="en-US" dirty="0" smtClean="0"/>
              <a:t>Variable speed limit</a:t>
            </a:r>
          </a:p>
          <a:p>
            <a:r>
              <a:rPr lang="en-US" dirty="0" smtClean="0"/>
              <a:t>Toll sensitivity</a:t>
            </a:r>
          </a:p>
          <a:p>
            <a:r>
              <a:rPr lang="en-US" dirty="0" smtClean="0"/>
              <a:t>Max. </a:t>
            </a:r>
            <a:r>
              <a:rPr lang="en-US" dirty="0"/>
              <a:t>r</a:t>
            </a:r>
            <a:r>
              <a:rPr lang="en-US" dirty="0" smtClean="0"/>
              <a:t>evenue</a:t>
            </a:r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36" y="227976"/>
            <a:ext cx="3982264" cy="59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158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Concerns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78219"/>
              </p:ext>
            </p:extLst>
          </p:nvPr>
        </p:nvGraphicFramePr>
        <p:xfrm>
          <a:off x="304800" y="1752600"/>
          <a:ext cx="8458200" cy="399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633"/>
                <a:gridCol w="2290607"/>
                <a:gridCol w="1801353"/>
                <a:gridCol w="2290607"/>
              </a:tblGrid>
              <a:tr h="98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Household Income in IL-53 Travel Market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54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Travel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</a:rPr>
                        <a:t>Mode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25th Percentile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Median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75th Percentile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11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Auto Non-toll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   30,000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41,000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   73,000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116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Auto Toll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   33,000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50,000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82,000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370311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Occupancy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909769"/>
              </p:ext>
            </p:extLst>
          </p:nvPr>
        </p:nvGraphicFramePr>
        <p:xfrm>
          <a:off x="457200" y="1752600"/>
          <a:ext cx="6781800" cy="3773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446"/>
                <a:gridCol w="858354"/>
                <a:gridCol w="838200"/>
                <a:gridCol w="2514600"/>
                <a:gridCol w="838200"/>
              </a:tblGrid>
              <a:tr h="34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SOV </a:t>
                      </a:r>
                      <a:r>
                        <a:rPr lang="en-US" sz="2000" b="1" u="none" strike="noStrike" dirty="0" smtClean="0">
                          <a:effectLst/>
                        </a:rPr>
                        <a:t>% by Auto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Toll Rate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1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Time of Day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$0.10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$0.20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$0.20 + peak pricing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$0.35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8 PM - 6 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 AM - 7 AM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 AM - 9 AM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89%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87%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85%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9 AM - 10 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10 AM - 2 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2 PM - 4 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 PM - 6 PM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6 PM - 8 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937002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Computing</a:t>
            </a:r>
          </a:p>
          <a:p>
            <a:pPr lvl="1"/>
            <a:r>
              <a:rPr lang="en-US" dirty="0" smtClean="0"/>
              <a:t>Main: 64+GB RAM and 12 processors</a:t>
            </a:r>
          </a:p>
          <a:p>
            <a:pPr lvl="1"/>
            <a:r>
              <a:rPr lang="en-US" dirty="0" smtClean="0"/>
              <a:t>Worker: 16+GB RAM and 8 processors</a:t>
            </a:r>
          </a:p>
          <a:p>
            <a:r>
              <a:rPr lang="en-US" dirty="0" smtClean="0"/>
              <a:t>Hyper-threading</a:t>
            </a:r>
          </a:p>
        </p:txBody>
      </p:sp>
    </p:spTree>
    <p:extLst>
      <p:ext uri="{BB962C8B-B14F-4D97-AF65-F5344CB8AC3E}">
        <p14:creationId xmlns:p14="http://schemas.microsoft.com/office/powerpoint/2010/main" val="11196047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Validation/Calibration Setup</a:t>
            </a:r>
          </a:p>
          <a:p>
            <a:pPr lvl="1"/>
            <a:r>
              <a:rPr lang="en-US" dirty="0" smtClean="0"/>
              <a:t>1 Global Iteration with Traffic Assignment:</a:t>
            </a:r>
          </a:p>
          <a:p>
            <a:pPr lvl="2"/>
            <a:r>
              <a:rPr lang="en-US" dirty="0" smtClean="0"/>
              <a:t>Demand Model w/ 20% of households</a:t>
            </a:r>
          </a:p>
          <a:p>
            <a:pPr lvl="1"/>
            <a:r>
              <a:rPr lang="en-US" dirty="0" smtClean="0"/>
              <a:t>11 hours</a:t>
            </a:r>
          </a:p>
          <a:p>
            <a:r>
              <a:rPr lang="en-US" dirty="0" smtClean="0"/>
              <a:t>Application Setup</a:t>
            </a:r>
          </a:p>
          <a:p>
            <a:pPr lvl="1"/>
            <a:r>
              <a:rPr lang="en-US" dirty="0" smtClean="0"/>
              <a:t>3 Global </a:t>
            </a:r>
            <a:r>
              <a:rPr lang="en-US" dirty="0"/>
              <a:t>Iterations with Traffic </a:t>
            </a:r>
            <a:r>
              <a:rPr lang="en-US" dirty="0" smtClean="0"/>
              <a:t>Assignments:</a:t>
            </a:r>
          </a:p>
          <a:p>
            <a:pPr lvl="2"/>
            <a:r>
              <a:rPr lang="en-US" dirty="0" smtClean="0"/>
              <a:t>Demand Model w/ 20, 35, &amp; 50%</a:t>
            </a:r>
          </a:p>
          <a:p>
            <a:pPr lvl="1"/>
            <a:r>
              <a:rPr lang="en-US" dirty="0" smtClean="0"/>
              <a:t>36 hours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9256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70037"/>
            <a:ext cx="4094936" cy="4906963"/>
          </a:xfrm>
        </p:spPr>
        <p:txBody>
          <a:bodyPr/>
          <a:lstStyle/>
          <a:p>
            <a:r>
              <a:rPr lang="en-US" dirty="0" smtClean="0"/>
              <a:t>Blue Ribbon Advisory Council </a:t>
            </a:r>
          </a:p>
          <a:p>
            <a:pPr lvl="1"/>
            <a:r>
              <a:rPr lang="en-US" dirty="0" smtClean="0"/>
              <a:t>2011-2012</a:t>
            </a:r>
          </a:p>
          <a:p>
            <a:r>
              <a:rPr lang="en-US" dirty="0" smtClean="0"/>
              <a:t>Feasibility Study</a:t>
            </a:r>
          </a:p>
          <a:p>
            <a:pPr lvl="1"/>
            <a:r>
              <a:rPr lang="en-US" dirty="0" smtClean="0"/>
              <a:t>2013-2014</a:t>
            </a:r>
            <a:endParaRPr lang="en-US" dirty="0"/>
          </a:p>
          <a:p>
            <a:pPr lvl="1"/>
            <a:r>
              <a:rPr lang="en-US" dirty="0" smtClean="0"/>
              <a:t>Traffic and Revenue for Bonding Capacity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36" y="227976"/>
            <a:ext cx="3982264" cy="598155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IL-53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645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Value of Time</a:t>
            </a:r>
          </a:p>
          <a:p>
            <a:r>
              <a:rPr lang="en-US" dirty="0" smtClean="0"/>
              <a:t>Destination and Time of Day Choice</a:t>
            </a:r>
          </a:p>
          <a:p>
            <a:r>
              <a:rPr lang="en-US" dirty="0" smtClean="0"/>
              <a:t>Network and zone system detail</a:t>
            </a:r>
          </a:p>
          <a:p>
            <a:r>
              <a:rPr lang="en-US" dirty="0" smtClean="0"/>
              <a:t>Network micro-simulation or more assignment classes</a:t>
            </a:r>
          </a:p>
          <a:p>
            <a:r>
              <a:rPr lang="en-US" dirty="0"/>
              <a:t>Lead time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6226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 Matt Stratton, </a:t>
            </a:r>
            <a:r>
              <a:rPr lang="en-US" dirty="0" smtClean="0">
                <a:hlinkClick r:id="rId2"/>
              </a:rPr>
              <a:t>strattonma@pbworld.com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Co-author:  Peter </a:t>
            </a:r>
            <a:r>
              <a:rPr lang="en-US" dirty="0" err="1" smtClean="0"/>
              <a:t>Vovsha</a:t>
            </a:r>
            <a:endParaRPr lang="en-US" dirty="0" smtClean="0"/>
          </a:p>
          <a:p>
            <a:r>
              <a:rPr lang="en-US" dirty="0" smtClean="0"/>
              <a:t>Contributors:  Ben Stabler, </a:t>
            </a:r>
            <a:r>
              <a:rPr lang="en-US" dirty="0" err="1" smtClean="0"/>
              <a:t>Binny</a:t>
            </a:r>
            <a:r>
              <a:rPr lang="en-US" dirty="0" smtClean="0"/>
              <a:t> Paul, Mary Lupa, Ron Shimizu</a:t>
            </a:r>
          </a:p>
        </p:txBody>
      </p:sp>
    </p:spTree>
    <p:extLst>
      <p:ext uri="{BB962C8B-B14F-4D97-AF65-F5344CB8AC3E}">
        <p14:creationId xmlns:p14="http://schemas.microsoft.com/office/powerpoint/2010/main" val="74022933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CMAP Pricing Model (2011)</a:t>
            </a:r>
          </a:p>
          <a:p>
            <a:pPr lvl="1"/>
            <a:r>
              <a:rPr lang="en-US" dirty="0"/>
              <a:t>Previous applications</a:t>
            </a:r>
          </a:p>
          <a:p>
            <a:pPr lvl="2"/>
            <a:r>
              <a:rPr lang="en-US" dirty="0"/>
              <a:t>CMAP Congestion Pricing Campaign (2012)</a:t>
            </a:r>
          </a:p>
          <a:p>
            <a:pPr lvl="2"/>
            <a:r>
              <a:rPr lang="en-US" dirty="0"/>
              <a:t>I-90 </a:t>
            </a:r>
            <a:r>
              <a:rPr lang="en-US" dirty="0" err="1"/>
              <a:t>Tollway</a:t>
            </a:r>
            <a:r>
              <a:rPr lang="en-US" dirty="0"/>
              <a:t> (2012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90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</a:t>
            </a:r>
            <a:br>
              <a:rPr lang="en-US" dirty="0" smtClean="0"/>
            </a:br>
            <a:r>
              <a:rPr lang="en-US" dirty="0" smtClean="0"/>
              <a:t>Model System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43950474"/>
              </p:ext>
            </p:extLst>
          </p:nvPr>
        </p:nvGraphicFramePr>
        <p:xfrm>
          <a:off x="4648200" y="304801"/>
          <a:ext cx="3886199" cy="58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61526037"/>
              </p:ext>
            </p:extLst>
          </p:nvPr>
        </p:nvGraphicFramePr>
        <p:xfrm>
          <a:off x="990600" y="2438400"/>
          <a:ext cx="3581400" cy="158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Bent Arrow 9"/>
          <p:cNvSpPr/>
          <p:nvPr/>
        </p:nvSpPr>
        <p:spPr>
          <a:xfrm rot="-5400000">
            <a:off x="3845052" y="3896868"/>
            <a:ext cx="5852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>
            <a:off x="3758184" y="1828800"/>
            <a:ext cx="813816" cy="5867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984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CT-RAMP Overview</a:t>
            </a:r>
            <a:endParaRPr lang="en-US" dirty="0"/>
          </a:p>
        </p:txBody>
      </p:sp>
      <p:graphicFrame>
        <p:nvGraphicFramePr>
          <p:cNvPr id="8" name="Diagra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69179"/>
              </p:ext>
            </p:extLst>
          </p:nvPr>
        </p:nvGraphicFramePr>
        <p:xfrm>
          <a:off x="106106" y="1600200"/>
          <a:ext cx="8885494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5676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 Choice Model</a:t>
            </a:r>
          </a:p>
          <a:p>
            <a:pPr lvl="1"/>
            <a:r>
              <a:rPr lang="en-US" dirty="0" smtClean="0"/>
              <a:t>Toll vs. Free</a:t>
            </a:r>
          </a:p>
          <a:p>
            <a:pPr lvl="1"/>
            <a:r>
              <a:rPr lang="en-US" dirty="0" smtClean="0"/>
              <a:t>Explicit modeling of toll users by OD pair</a:t>
            </a:r>
          </a:p>
          <a:p>
            <a:pPr lvl="1"/>
            <a:r>
              <a:rPr lang="en-US" dirty="0" smtClean="0"/>
              <a:t>Accounts for toll bias</a:t>
            </a:r>
          </a:p>
          <a:p>
            <a:pPr lvl="1"/>
            <a:r>
              <a:rPr lang="en-US" dirty="0" smtClean="0"/>
              <a:t>Allows for VOT segmentation beyond # of assignable classes</a:t>
            </a:r>
          </a:p>
          <a:p>
            <a:r>
              <a:rPr lang="en-US" dirty="0" smtClean="0"/>
              <a:t>Multi-class path-based assignment</a:t>
            </a:r>
          </a:p>
        </p:txBody>
      </p:sp>
    </p:spTree>
    <p:extLst>
      <p:ext uri="{BB962C8B-B14F-4D97-AF65-F5344CB8AC3E}">
        <p14:creationId xmlns:p14="http://schemas.microsoft.com/office/powerpoint/2010/main" val="40422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Multi-Class</a:t>
            </a:r>
            <a:r>
              <a:rPr lang="en-US" baseline="0" dirty="0" smtClean="0"/>
              <a:t> Assignment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55798"/>
              </p:ext>
            </p:extLst>
          </p:nvPr>
        </p:nvGraphicFramePr>
        <p:xfrm>
          <a:off x="228600" y="1577358"/>
          <a:ext cx="8686800" cy="411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838200"/>
                <a:gridCol w="1066800"/>
                <a:gridCol w="1295400"/>
              </a:tblGrid>
              <a:tr h="9372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Vehicle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Non-toll SOV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Non-toll HOV2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Non-toll HOV3+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Toll SOV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Toll</a:t>
                      </a:r>
                      <a:r>
                        <a:rPr lang="en-US" sz="2400" baseline="0" dirty="0" smtClean="0"/>
                        <a:t> HOV2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Toll HOV3+</a:t>
                      </a:r>
                      <a:endParaRPr lang="en-US" sz="2400" dirty="0"/>
                    </a:p>
                  </a:txBody>
                  <a:tcPr/>
                </a:tc>
              </a:tr>
              <a:tr h="6791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Auto</a:t>
                      </a:r>
                      <a:r>
                        <a:rPr lang="en-US" sz="2400" baseline="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6791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Light trucks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518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 trucks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791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Heavy trucks</a:t>
                      </a:r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0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838200"/>
            <a:ext cx="426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EMME </a:t>
            </a:r>
            <a:br>
              <a:rPr lang="en-US" dirty="0" smtClean="0"/>
            </a:br>
            <a:r>
              <a:rPr lang="en-US" dirty="0" smtClean="0"/>
              <a:t>Assignment</a:t>
            </a:r>
            <a:br>
              <a:rPr lang="en-US" dirty="0" smtClean="0"/>
            </a:br>
            <a:r>
              <a:rPr lang="en-US" dirty="0" smtClean="0"/>
              <a:t>Macro</a:t>
            </a:r>
            <a:br>
              <a:rPr lang="en-US" dirty="0" smtClean="0"/>
            </a:br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1000"/>
            <a:ext cx="4648199" cy="617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8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 by…</a:t>
            </a:r>
          </a:p>
          <a:p>
            <a:pPr lvl="1"/>
            <a:r>
              <a:rPr lang="en-US" dirty="0" smtClean="0"/>
              <a:t>Household</a:t>
            </a:r>
          </a:p>
          <a:p>
            <a:pPr lvl="1"/>
            <a:r>
              <a:rPr lang="en-US" dirty="0" smtClean="0"/>
              <a:t>Person type</a:t>
            </a:r>
          </a:p>
          <a:p>
            <a:pPr lvl="1"/>
            <a:r>
              <a:rPr lang="en-US" dirty="0" smtClean="0"/>
              <a:t>Travel purpose</a:t>
            </a:r>
          </a:p>
          <a:p>
            <a:pPr lvl="1"/>
            <a:r>
              <a:rPr lang="en-US" dirty="0" smtClean="0"/>
              <a:t>Vehicle occupancy</a:t>
            </a:r>
          </a:p>
          <a:p>
            <a:r>
              <a:rPr lang="en-US" dirty="0" smtClean="0"/>
              <a:t>RSG </a:t>
            </a:r>
            <a:r>
              <a:rPr lang="en-US" dirty="0" err="1" smtClean="0"/>
              <a:t>Tollway</a:t>
            </a:r>
            <a:r>
              <a:rPr lang="en-US" dirty="0" smtClean="0"/>
              <a:t> User Survey</a:t>
            </a:r>
          </a:p>
        </p:txBody>
      </p:sp>
    </p:spTree>
    <p:extLst>
      <p:ext uri="{BB962C8B-B14F-4D97-AF65-F5344CB8AC3E}">
        <p14:creationId xmlns:p14="http://schemas.microsoft.com/office/powerpoint/2010/main" val="35744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AC_Trip_Duration_V2">
  <a:themeElements>
    <a:clrScheme name="2011 PB Corporate">
      <a:dk1>
        <a:srgbClr val="5B6268"/>
      </a:dk1>
      <a:lt1>
        <a:sysClr val="window" lastClr="FFFFFF"/>
      </a:lt1>
      <a:dk2>
        <a:srgbClr val="005D94"/>
      </a:dk2>
      <a:lt2>
        <a:srgbClr val="F4F4F4"/>
      </a:lt2>
      <a:accent1>
        <a:srgbClr val="4BACC6"/>
      </a:accent1>
      <a:accent2>
        <a:srgbClr val="FCBC37"/>
      </a:accent2>
      <a:accent3>
        <a:srgbClr val="0065A2"/>
      </a:accent3>
      <a:accent4>
        <a:srgbClr val="9BBB59"/>
      </a:accent4>
      <a:accent5>
        <a:srgbClr val="8064A2"/>
      </a:accent5>
      <a:accent6>
        <a:srgbClr val="FF713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TPAC_Trip_Duration_V2</Template>
  <TotalTime>3836</TotalTime>
  <Words>776</Words>
  <Application>Microsoft Office PowerPoint</Application>
  <PresentationFormat>On-screen Show (4:3)</PresentationFormat>
  <Paragraphs>311</Paragraphs>
  <Slides>21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Calibri</vt:lpstr>
      <vt:lpstr>TPAC_Trip_Duration_V2</vt:lpstr>
      <vt:lpstr>Application of an Activity-based Model for a Toll Road Study in Chicago</vt:lpstr>
      <vt:lpstr>IL-53 Extension</vt:lpstr>
      <vt:lpstr>Model Background</vt:lpstr>
      <vt:lpstr>Integrated  Model System</vt:lpstr>
      <vt:lpstr>CT-RAMP Overview</vt:lpstr>
      <vt:lpstr>Network Simulations</vt:lpstr>
      <vt:lpstr>Multi-Class Assignment</vt:lpstr>
      <vt:lpstr>EMME  Assignment Macro Structure</vt:lpstr>
      <vt:lpstr>Value of Time</vt:lpstr>
      <vt:lpstr>VOT &amp; Parameter Variation</vt:lpstr>
      <vt:lpstr>Tollway User Survey VOT</vt:lpstr>
      <vt:lpstr>Traffic Validation</vt:lpstr>
      <vt:lpstr>Revenue Validation</vt:lpstr>
      <vt:lpstr>Build Scenarios</vt:lpstr>
      <vt:lpstr>Alternative 1 Variants</vt:lpstr>
      <vt:lpstr>Equity Concerns</vt:lpstr>
      <vt:lpstr>Auto Occupancy</vt:lpstr>
      <vt:lpstr>Computing Setup</vt:lpstr>
      <vt:lpstr>Run Times</vt:lpstr>
      <vt:lpstr>What did we learn?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Stratton, Matt</dc:creator>
  <cp:lastModifiedBy>Stratton, Matt</cp:lastModifiedBy>
  <cp:revision>141</cp:revision>
  <cp:lastPrinted>2015-05-04T15:02:39Z</cp:lastPrinted>
  <dcterms:created xsi:type="dcterms:W3CDTF">2006-08-16T00:00:00Z</dcterms:created>
  <dcterms:modified xsi:type="dcterms:W3CDTF">2015-05-21T16:58:38Z</dcterms:modified>
</cp:coreProperties>
</file>