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94" r:id="rId2"/>
    <p:sldId id="258" r:id="rId3"/>
    <p:sldId id="262" r:id="rId4"/>
    <p:sldId id="266" r:id="rId5"/>
    <p:sldId id="264" r:id="rId6"/>
    <p:sldId id="263" r:id="rId7"/>
    <p:sldId id="265" r:id="rId8"/>
    <p:sldId id="267" r:id="rId9"/>
    <p:sldId id="268" r:id="rId10"/>
    <p:sldId id="259" r:id="rId11"/>
    <p:sldId id="257" r:id="rId12"/>
    <p:sldId id="269" r:id="rId13"/>
    <p:sldId id="256" r:id="rId14"/>
    <p:sldId id="296" r:id="rId15"/>
    <p:sldId id="297" r:id="rId16"/>
    <p:sldId id="300" r:id="rId17"/>
    <p:sldId id="301" r:id="rId18"/>
    <p:sldId id="303" r:id="rId19"/>
    <p:sldId id="302" r:id="rId20"/>
    <p:sldId id="304" r:id="rId21"/>
    <p:sldId id="307" r:id="rId22"/>
    <p:sldId id="305" r:id="rId23"/>
    <p:sldId id="295" r:id="rId24"/>
    <p:sldId id="285" r:id="rId25"/>
    <p:sldId id="286" r:id="rId26"/>
    <p:sldId id="308" r:id="rId27"/>
    <p:sldId id="309" r:id="rId28"/>
    <p:sldId id="311" r:id="rId29"/>
    <p:sldId id="288" r:id="rId30"/>
    <p:sldId id="290" r:id="rId31"/>
    <p:sldId id="310" r:id="rId32"/>
    <p:sldId id="306" r:id="rId33"/>
    <p:sldId id="289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02" autoAdjust="0"/>
  </p:normalViewPr>
  <p:slideViewPr>
    <p:cSldViewPr>
      <p:cViewPr>
        <p:scale>
          <a:sx n="53" d="100"/>
          <a:sy n="53" d="100"/>
        </p:scale>
        <p:origin x="-164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Sheet1!$B$2:$B$19</c:f>
              <c:numCache>
                <c:formatCode>#,##0</c:formatCode>
                <c:ptCount val="18"/>
                <c:pt idx="0">
                  <c:v>20201362</c:v>
                </c:pt>
                <c:pt idx="1">
                  <c:v>20348657</c:v>
                </c:pt>
                <c:pt idx="2">
                  <c:v>20677194</c:v>
                </c:pt>
                <c:pt idx="3">
                  <c:v>22040343</c:v>
                </c:pt>
                <c:pt idx="4">
                  <c:v>21585999</c:v>
                </c:pt>
                <c:pt idx="5">
                  <c:v>21101849</c:v>
                </c:pt>
                <c:pt idx="6">
                  <c:v>19962099</c:v>
                </c:pt>
                <c:pt idx="7">
                  <c:v>20179642</c:v>
                </c:pt>
                <c:pt idx="8">
                  <c:v>20890964</c:v>
                </c:pt>
                <c:pt idx="9">
                  <c:v>22708591</c:v>
                </c:pt>
                <c:pt idx="10">
                  <c:v>22298125</c:v>
                </c:pt>
                <c:pt idx="11">
                  <c:v>19664805</c:v>
                </c:pt>
                <c:pt idx="12">
                  <c:v>16817924</c:v>
                </c:pt>
                <c:pt idx="13">
                  <c:v>12435263</c:v>
                </c:pt>
                <c:pt idx="14">
                  <c:v>9278166</c:v>
                </c:pt>
                <c:pt idx="15">
                  <c:v>7317795</c:v>
                </c:pt>
                <c:pt idx="16">
                  <c:v>5743327</c:v>
                </c:pt>
                <c:pt idx="17">
                  <c:v>5493433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Sheet1!$C$2:$C$19</c:f>
              <c:numCache>
                <c:formatCode>#,##0</c:formatCode>
                <c:ptCount val="18"/>
                <c:pt idx="0">
                  <c:v>19175798</c:v>
                </c:pt>
                <c:pt idx="1">
                  <c:v>20549505</c:v>
                </c:pt>
                <c:pt idx="2">
                  <c:v>20528072</c:v>
                </c:pt>
                <c:pt idx="3">
                  <c:v>20219890</c:v>
                </c:pt>
                <c:pt idx="4">
                  <c:v>18964001</c:v>
                </c:pt>
                <c:pt idx="5">
                  <c:v>19381336</c:v>
                </c:pt>
                <c:pt idx="6">
                  <c:v>20510388</c:v>
                </c:pt>
                <c:pt idx="7">
                  <c:v>22706664</c:v>
                </c:pt>
                <c:pt idx="8">
                  <c:v>22441863</c:v>
                </c:pt>
                <c:pt idx="9">
                  <c:v>20092404</c:v>
                </c:pt>
                <c:pt idx="10">
                  <c:v>17585548</c:v>
                </c:pt>
                <c:pt idx="11">
                  <c:v>13469237</c:v>
                </c:pt>
                <c:pt idx="12">
                  <c:v>10805447</c:v>
                </c:pt>
                <c:pt idx="13">
                  <c:v>9533545</c:v>
                </c:pt>
                <c:pt idx="14">
                  <c:v>8857441</c:v>
                </c:pt>
                <c:pt idx="15">
                  <c:v>7415813</c:v>
                </c:pt>
                <c:pt idx="16">
                  <c:v>4945367</c:v>
                </c:pt>
                <c:pt idx="17">
                  <c:v>4239587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Sheet1!$D$2:$D$19</c:f>
              <c:numCache>
                <c:formatCode>#,##0</c:formatCode>
                <c:ptCount val="18"/>
                <c:pt idx="0">
                  <c:v>18354443</c:v>
                </c:pt>
                <c:pt idx="1">
                  <c:v>18099179</c:v>
                </c:pt>
                <c:pt idx="2">
                  <c:v>17114249</c:v>
                </c:pt>
                <c:pt idx="3">
                  <c:v>17754015</c:v>
                </c:pt>
                <c:pt idx="4">
                  <c:v>19020312</c:v>
                </c:pt>
                <c:pt idx="5">
                  <c:v>21313045</c:v>
                </c:pt>
                <c:pt idx="6">
                  <c:v>21862887</c:v>
                </c:pt>
                <c:pt idx="7">
                  <c:v>19963117</c:v>
                </c:pt>
                <c:pt idx="8">
                  <c:v>17615786</c:v>
                </c:pt>
                <c:pt idx="9">
                  <c:v>13872573</c:v>
                </c:pt>
                <c:pt idx="10">
                  <c:v>11350513</c:v>
                </c:pt>
                <c:pt idx="11">
                  <c:v>10531756</c:v>
                </c:pt>
                <c:pt idx="12">
                  <c:v>10616167</c:v>
                </c:pt>
                <c:pt idx="13">
                  <c:v>10111735</c:v>
                </c:pt>
                <c:pt idx="14">
                  <c:v>7994823</c:v>
                </c:pt>
                <c:pt idx="15">
                  <c:v>6121369</c:v>
                </c:pt>
                <c:pt idx="16">
                  <c:v>3933739</c:v>
                </c:pt>
                <c:pt idx="17">
                  <c:v>3080165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1980</c:v>
                </c:pt>
              </c:strCache>
            </c:strRef>
          </c:tx>
          <c:invertIfNegative val="0"/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Sheet1!$E$2:$E$19</c:f>
              <c:numCache>
                <c:formatCode>#,##0</c:formatCode>
                <c:ptCount val="18"/>
                <c:pt idx="0">
                  <c:v>16348254</c:v>
                </c:pt>
                <c:pt idx="1">
                  <c:v>16699956</c:v>
                </c:pt>
                <c:pt idx="2">
                  <c:v>18242129</c:v>
                </c:pt>
                <c:pt idx="3">
                  <c:v>21168124</c:v>
                </c:pt>
                <c:pt idx="4">
                  <c:v>21318704</c:v>
                </c:pt>
                <c:pt idx="5">
                  <c:v>19520919</c:v>
                </c:pt>
                <c:pt idx="6">
                  <c:v>17560920</c:v>
                </c:pt>
                <c:pt idx="7">
                  <c:v>13965302</c:v>
                </c:pt>
                <c:pt idx="8">
                  <c:v>11669408</c:v>
                </c:pt>
                <c:pt idx="9">
                  <c:v>11089755</c:v>
                </c:pt>
                <c:pt idx="10">
                  <c:v>11710032</c:v>
                </c:pt>
                <c:pt idx="11">
                  <c:v>11615254</c:v>
                </c:pt>
                <c:pt idx="12">
                  <c:v>10087621</c:v>
                </c:pt>
                <c:pt idx="13">
                  <c:v>8782481</c:v>
                </c:pt>
                <c:pt idx="14">
                  <c:v>6798124</c:v>
                </c:pt>
                <c:pt idx="15">
                  <c:v>4793722</c:v>
                </c:pt>
                <c:pt idx="16">
                  <c:v>2935033</c:v>
                </c:pt>
                <c:pt idx="17">
                  <c:v>2240067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1970</c:v>
                </c:pt>
              </c:strCache>
            </c:strRef>
          </c:tx>
          <c:invertIfNegative val="0"/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Sheet1!$F$2:$F$19</c:f>
              <c:numCache>
                <c:formatCode>#,##0</c:formatCode>
                <c:ptCount val="18"/>
                <c:pt idx="0">
                  <c:v>17166191</c:v>
                </c:pt>
                <c:pt idx="1">
                  <c:v>19919437</c:v>
                </c:pt>
                <c:pt idx="2">
                  <c:v>20852843</c:v>
                </c:pt>
                <c:pt idx="3">
                  <c:v>19333097</c:v>
                </c:pt>
                <c:pt idx="4">
                  <c:v>17202106</c:v>
                </c:pt>
                <c:pt idx="5">
                  <c:v>13736148</c:v>
                </c:pt>
                <c:pt idx="6">
                  <c:v>11587384</c:v>
                </c:pt>
                <c:pt idx="7">
                  <c:v>11154676</c:v>
                </c:pt>
                <c:pt idx="8">
                  <c:v>11994976</c:v>
                </c:pt>
                <c:pt idx="9">
                  <c:v>12150627</c:v>
                </c:pt>
                <c:pt idx="10">
                  <c:v>11165775</c:v>
                </c:pt>
                <c:pt idx="11">
                  <c:v>10006476</c:v>
                </c:pt>
                <c:pt idx="12">
                  <c:v>8675709</c:v>
                </c:pt>
                <c:pt idx="13">
                  <c:v>7026249</c:v>
                </c:pt>
                <c:pt idx="14">
                  <c:v>5466741</c:v>
                </c:pt>
                <c:pt idx="15">
                  <c:v>3870964</c:v>
                </c:pt>
                <c:pt idx="16">
                  <c:v>2312282</c:v>
                </c:pt>
                <c:pt idx="17">
                  <c:v>1430493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6929664"/>
        <c:axId val="123544704"/>
      </c:barChart>
      <c:catAx>
        <c:axId val="1169296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23544704"/>
        <c:crosses val="autoZero"/>
        <c:auto val="1"/>
        <c:lblAlgn val="ctr"/>
        <c:lblOffset val="100"/>
        <c:tickLblSkip val="1"/>
        <c:noMultiLvlLbl val="0"/>
      </c:catAx>
      <c:valAx>
        <c:axId val="12354470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169296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65-84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34369</c:v>
                </c:pt>
                <c:pt idx="1">
                  <c:v>41389</c:v>
                </c:pt>
                <c:pt idx="2">
                  <c:v>49276</c:v>
                </c:pt>
                <c:pt idx="3">
                  <c:v>57663</c:v>
                </c:pt>
                <c:pt idx="4">
                  <c:v>63828</c:v>
                </c:pt>
                <c:pt idx="5">
                  <c:v>65736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85+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</c:numCache>
            </c:numRef>
          </c:cat>
          <c:val>
            <c:numRef>
              <c:f>Sheet1!$C$2:$C$7</c:f>
              <c:numCache>
                <c:formatCode>#,##0</c:formatCode>
                <c:ptCount val="6"/>
                <c:pt idx="0">
                  <c:v>5753</c:v>
                </c:pt>
                <c:pt idx="1">
                  <c:v>6306</c:v>
                </c:pt>
                <c:pt idx="2">
                  <c:v>6693</c:v>
                </c:pt>
                <c:pt idx="3">
                  <c:v>7389</c:v>
                </c:pt>
                <c:pt idx="4">
                  <c:v>8946</c:v>
                </c:pt>
                <c:pt idx="5">
                  <c:v>11579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407488"/>
        <c:axId val="137425664"/>
      </c:areaChart>
      <c:catAx>
        <c:axId val="13740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37425664"/>
        <c:crosses val="autoZero"/>
        <c:auto val="1"/>
        <c:lblAlgn val="ctr"/>
        <c:lblOffset val="100"/>
        <c:noMultiLvlLbl val="0"/>
      </c:catAx>
      <c:valAx>
        <c:axId val="1374256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Population projections</a:t>
                </a:r>
                <a:endParaRPr lang="en-US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374074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5958697871099445"/>
          <c:y val="0.11906637327790792"/>
          <c:w val="0.10461055215320307"/>
          <c:h val="0.1557639777435211"/>
        </c:manualLayout>
      </c:layout>
      <c:overlay val="1"/>
      <c:spPr>
        <a:solidFill>
          <a:schemeClr val="bg1"/>
        </a:solidFill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with disability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c:spPr>
          </c:dPt>
          <c:cat>
            <c:strRef>
              <c:f>Sheet1!$A$2:$A$7</c:f>
              <c:strCache>
                <c:ptCount val="6"/>
                <c:pt idx="0">
                  <c:v>&lt; 5</c:v>
                </c:pt>
                <c:pt idx="1">
                  <c:v>5 to 17</c:v>
                </c:pt>
                <c:pt idx="2">
                  <c:v>18 to 34</c:v>
                </c:pt>
                <c:pt idx="3">
                  <c:v>35 to 64</c:v>
                </c:pt>
                <c:pt idx="4">
                  <c:v>65 to 74</c:v>
                </c:pt>
                <c:pt idx="5">
                  <c:v>75+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8.2968025487586052E-3</c:v>
                </c:pt>
                <c:pt idx="1">
                  <c:v>5.1762223890062686E-2</c:v>
                </c:pt>
                <c:pt idx="2">
                  <c:v>5.6229823518853889E-2</c:v>
                </c:pt>
                <c:pt idx="3">
                  <c:v>0.12797844158273811</c:v>
                </c:pt>
                <c:pt idx="4">
                  <c:v>0.25448555816709661</c:v>
                </c:pt>
                <c:pt idx="5">
                  <c:v>0.50424840431993478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024832"/>
        <c:axId val="164661504"/>
      </c:barChart>
      <c:catAx>
        <c:axId val="162024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4661504"/>
        <c:crosses val="autoZero"/>
        <c:auto val="1"/>
        <c:lblAlgn val="ctr"/>
        <c:lblOffset val="100"/>
        <c:noMultiLvlLbl val="0"/>
      </c:catAx>
      <c:valAx>
        <c:axId val="164661504"/>
        <c:scaling>
          <c:orientation val="minMax"/>
          <c:max val="1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dirty="0" smtClean="0"/>
                  <a:t>% of population with disability</a:t>
                </a:r>
                <a:endParaRPr lang="en-US" b="1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6202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902692718965678E-2"/>
          <c:y val="3.0831228624714786E-2"/>
          <c:w val="0.71725503062117235"/>
          <c:h val="0.871233591613541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SOV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16-19</c:v>
                </c:pt>
                <c:pt idx="1">
                  <c:v>20-24</c:v>
                </c:pt>
                <c:pt idx="2">
                  <c:v>25-44</c:v>
                </c:pt>
                <c:pt idx="3">
                  <c:v>45-54</c:v>
                </c:pt>
                <c:pt idx="4">
                  <c:v>55-59</c:v>
                </c:pt>
                <c:pt idx="5">
                  <c:v>60-64</c:v>
                </c:pt>
                <c:pt idx="6">
                  <c:v>65 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0.65699445070632378</c:v>
                </c:pt>
                <c:pt idx="1">
                  <c:v>0.71083147283368053</c:v>
                </c:pt>
                <c:pt idx="2">
                  <c:v>0.76128035773283487</c:v>
                </c:pt>
                <c:pt idx="3">
                  <c:v>0.7866112289973739</c:v>
                </c:pt>
                <c:pt idx="4">
                  <c:v>0.7925376176219735</c:v>
                </c:pt>
                <c:pt idx="5">
                  <c:v>0.79277858235382725</c:v>
                </c:pt>
                <c:pt idx="6">
                  <c:v>0.762681655996023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HOV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16-19</c:v>
                </c:pt>
                <c:pt idx="1">
                  <c:v>20-24</c:v>
                </c:pt>
                <c:pt idx="2">
                  <c:v>25-44</c:v>
                </c:pt>
                <c:pt idx="3">
                  <c:v>45-54</c:v>
                </c:pt>
                <c:pt idx="4">
                  <c:v>55-59</c:v>
                </c:pt>
                <c:pt idx="5">
                  <c:v>60-64</c:v>
                </c:pt>
                <c:pt idx="6">
                  <c:v>65 +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0.14770029846904029</c:v>
                </c:pt>
                <c:pt idx="1">
                  <c:v>0.11811159549886872</c:v>
                </c:pt>
                <c:pt idx="2">
                  <c:v>0.10360745803143045</c:v>
                </c:pt>
                <c:pt idx="3">
                  <c:v>8.8859878025749128E-2</c:v>
                </c:pt>
                <c:pt idx="4">
                  <c:v>7.7498754388388436E-2</c:v>
                </c:pt>
                <c:pt idx="5">
                  <c:v>7.1207504369817695E-2</c:v>
                </c:pt>
                <c:pt idx="6">
                  <c:v>6.6416123315127584E-2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Transit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16-19</c:v>
                </c:pt>
                <c:pt idx="1">
                  <c:v>20-24</c:v>
                </c:pt>
                <c:pt idx="2">
                  <c:v>25-44</c:v>
                </c:pt>
                <c:pt idx="3">
                  <c:v>45-54</c:v>
                </c:pt>
                <c:pt idx="4">
                  <c:v>55-59</c:v>
                </c:pt>
                <c:pt idx="5">
                  <c:v>60-64</c:v>
                </c:pt>
                <c:pt idx="6">
                  <c:v>65 +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4.4287233803393049E-2</c:v>
                </c:pt>
                <c:pt idx="1">
                  <c:v>6.2041481921054929E-2</c:v>
                </c:pt>
                <c:pt idx="2">
                  <c:v>5.7125545191406599E-2</c:v>
                </c:pt>
                <c:pt idx="3">
                  <c:v>4.2520435096160686E-2</c:v>
                </c:pt>
                <c:pt idx="4">
                  <c:v>4.1884021416803204E-2</c:v>
                </c:pt>
                <c:pt idx="5">
                  <c:v>4.0081399134154969E-2</c:v>
                </c:pt>
                <c:pt idx="6">
                  <c:v>3.6152204004266594E-2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Walk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16-19</c:v>
                </c:pt>
                <c:pt idx="1">
                  <c:v>20-24</c:v>
                </c:pt>
                <c:pt idx="2">
                  <c:v>25-44</c:v>
                </c:pt>
                <c:pt idx="3">
                  <c:v>45-54</c:v>
                </c:pt>
                <c:pt idx="4">
                  <c:v>55-59</c:v>
                </c:pt>
                <c:pt idx="5">
                  <c:v>60-64</c:v>
                </c:pt>
                <c:pt idx="6">
                  <c:v>65 +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8.882219999585643E-2</c:v>
                </c:pt>
                <c:pt idx="1">
                  <c:v>6.0718678388154743E-2</c:v>
                </c:pt>
                <c:pt idx="2">
                  <c:v>2.4123394555462512E-2</c:v>
                </c:pt>
                <c:pt idx="3">
                  <c:v>1.9107345181984935E-2</c:v>
                </c:pt>
                <c:pt idx="4">
                  <c:v>1.9822965038295844E-2</c:v>
                </c:pt>
                <c:pt idx="5">
                  <c:v>2.1142846667364275E-2</c:v>
                </c:pt>
                <c:pt idx="6">
                  <c:v>2.7478384519636297E-2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16-19</c:v>
                </c:pt>
                <c:pt idx="1">
                  <c:v>20-24</c:v>
                </c:pt>
                <c:pt idx="2">
                  <c:v>25-44</c:v>
                </c:pt>
                <c:pt idx="3">
                  <c:v>45-54</c:v>
                </c:pt>
                <c:pt idx="4">
                  <c:v>55-59</c:v>
                </c:pt>
                <c:pt idx="5">
                  <c:v>60-64</c:v>
                </c:pt>
                <c:pt idx="6">
                  <c:v>65 +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2.9619889472563637E-2</c:v>
                </c:pt>
                <c:pt idx="1">
                  <c:v>2.4543774936782333E-2</c:v>
                </c:pt>
                <c:pt idx="2">
                  <c:v>1.8057645354938048E-2</c:v>
                </c:pt>
                <c:pt idx="3">
                  <c:v>1.4897451319198608E-2</c:v>
                </c:pt>
                <c:pt idx="4">
                  <c:v>1.4842107285855798E-2</c:v>
                </c:pt>
                <c:pt idx="5">
                  <c:v>1.2397859674624361E-2</c:v>
                </c:pt>
                <c:pt idx="6">
                  <c:v>1.2121078977408991E-2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Home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16-19</c:v>
                </c:pt>
                <c:pt idx="1">
                  <c:v>20-24</c:v>
                </c:pt>
                <c:pt idx="2">
                  <c:v>25-44</c:v>
                </c:pt>
                <c:pt idx="3">
                  <c:v>45-54</c:v>
                </c:pt>
                <c:pt idx="4">
                  <c:v>55-59</c:v>
                </c:pt>
                <c:pt idx="5">
                  <c:v>60-64</c:v>
                </c:pt>
                <c:pt idx="6">
                  <c:v>65 +</c:v>
                </c:pt>
              </c:strCache>
            </c:strRef>
          </c:cat>
          <c:val>
            <c:numRef>
              <c:f>Sheet1!$G$2:$G$8</c:f>
              <c:numCache>
                <c:formatCode>0.0%</c:formatCode>
                <c:ptCount val="7"/>
                <c:pt idx="0">
                  <c:v>3.2575927552822757E-2</c:v>
                </c:pt>
                <c:pt idx="1">
                  <c:v>2.3752996421458786E-2</c:v>
                </c:pt>
                <c:pt idx="2">
                  <c:v>3.5805599133927474E-2</c:v>
                </c:pt>
                <c:pt idx="3">
                  <c:v>4.8003661379532707E-2</c:v>
                </c:pt>
                <c:pt idx="4">
                  <c:v>5.341453424868324E-2</c:v>
                </c:pt>
                <c:pt idx="5">
                  <c:v>6.2391807800211398E-2</c:v>
                </c:pt>
                <c:pt idx="6">
                  <c:v>9.515055318753754E-2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3465856"/>
        <c:axId val="204563968"/>
      </c:barChart>
      <c:catAx>
        <c:axId val="20346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563968"/>
        <c:crosses val="autoZero"/>
        <c:auto val="1"/>
        <c:lblAlgn val="ctr"/>
        <c:lblOffset val="100"/>
        <c:noMultiLvlLbl val="0"/>
      </c:catAx>
      <c:valAx>
        <c:axId val="204563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346585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2287377272285422"/>
          <c:y val="8.3618447609934074E-2"/>
          <c:w val="0.13683310803414364"/>
          <c:h val="0.467291933230563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16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1983</c:v>
                </c:pt>
                <c:pt idx="1">
                  <c:v>1995</c:v>
                </c:pt>
                <c:pt idx="2">
                  <c:v>2001</c:v>
                </c:pt>
                <c:pt idx="3">
                  <c:v>2009</c:v>
                </c:pt>
              </c:numCache>
            </c:numRef>
          </c:cat>
          <c:val>
            <c:numRef>
              <c:f>Sheet1!$B$2:$B$5</c:f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16-20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1983</c:v>
                </c:pt>
                <c:pt idx="1">
                  <c:v>1995</c:v>
                </c:pt>
                <c:pt idx="2">
                  <c:v>2001</c:v>
                </c:pt>
                <c:pt idx="3">
                  <c:v>2009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22.2</c:v>
                </c:pt>
                <c:pt idx="1">
                  <c:v>36.4</c:v>
                </c:pt>
                <c:pt idx="2">
                  <c:v>38.1</c:v>
                </c:pt>
                <c:pt idx="3">
                  <c:v>30.204199863323048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21-35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1983</c:v>
                </c:pt>
                <c:pt idx="1">
                  <c:v>1995</c:v>
                </c:pt>
                <c:pt idx="2">
                  <c:v>2001</c:v>
                </c:pt>
                <c:pt idx="3">
                  <c:v>2009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31.1</c:v>
                </c:pt>
                <c:pt idx="1">
                  <c:v>46</c:v>
                </c:pt>
                <c:pt idx="2">
                  <c:v>45.6</c:v>
                </c:pt>
                <c:pt idx="3">
                  <c:v>37.684875761727746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36-65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1983</c:v>
                </c:pt>
                <c:pt idx="1">
                  <c:v>1995</c:v>
                </c:pt>
                <c:pt idx="2">
                  <c:v>2001</c:v>
                </c:pt>
                <c:pt idx="3">
                  <c:v>2009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29.2</c:v>
                </c:pt>
                <c:pt idx="1">
                  <c:v>45.1</c:v>
                </c:pt>
                <c:pt idx="2">
                  <c:v>48.8</c:v>
                </c:pt>
                <c:pt idx="3">
                  <c:v>43.959199522179809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66+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1983</c:v>
                </c:pt>
                <c:pt idx="1">
                  <c:v>1995</c:v>
                </c:pt>
                <c:pt idx="2">
                  <c:v>2001</c:v>
                </c:pt>
                <c:pt idx="3">
                  <c:v>2009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12</c:v>
                </c:pt>
                <c:pt idx="1">
                  <c:v>24.4</c:v>
                </c:pt>
                <c:pt idx="2">
                  <c:v>27.5</c:v>
                </c:pt>
                <c:pt idx="3">
                  <c:v>24.037208863183498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51072"/>
        <c:axId val="69252608"/>
      </c:lineChart>
      <c:catAx>
        <c:axId val="6925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252608"/>
        <c:crosses val="autoZero"/>
        <c:auto val="1"/>
        <c:lblAlgn val="ctr"/>
        <c:lblOffset val="100"/>
        <c:noMultiLvlLbl val="0"/>
      </c:catAx>
      <c:valAx>
        <c:axId val="69252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Daily Miles of Person Travel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9251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97180907942062"/>
          <c:y val="3.1183557760453579E-2"/>
          <c:w val="0.83664936769267473"/>
          <c:h val="0.837328749923268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2035 Older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Sheet1!$B$2:$B$19</c:f>
              <c:numCache>
                <c:formatCode>#,##0</c:formatCode>
                <c:ptCount val="18"/>
                <c:pt idx="0">
                  <c:v>257982</c:v>
                </c:pt>
                <c:pt idx="1">
                  <c:v>248888</c:v>
                </c:pt>
                <c:pt idx="2">
                  <c:v>242568</c:v>
                </c:pt>
                <c:pt idx="3">
                  <c:v>250489</c:v>
                </c:pt>
                <c:pt idx="4">
                  <c:v>295562</c:v>
                </c:pt>
                <c:pt idx="5">
                  <c:v>288924</c:v>
                </c:pt>
                <c:pt idx="6">
                  <c:v>273261</c:v>
                </c:pt>
                <c:pt idx="7">
                  <c:v>243291</c:v>
                </c:pt>
                <c:pt idx="8">
                  <c:v>255473</c:v>
                </c:pt>
                <c:pt idx="9">
                  <c:v>237837</c:v>
                </c:pt>
                <c:pt idx="10">
                  <c:v>203396</c:v>
                </c:pt>
                <c:pt idx="11">
                  <c:v>209330</c:v>
                </c:pt>
                <c:pt idx="12">
                  <c:v>211532</c:v>
                </c:pt>
                <c:pt idx="13">
                  <c:v>204129</c:v>
                </c:pt>
                <c:pt idx="14">
                  <c:v>200666</c:v>
                </c:pt>
                <c:pt idx="15">
                  <c:v>169028</c:v>
                </c:pt>
                <c:pt idx="16">
                  <c:v>120275</c:v>
                </c:pt>
                <c:pt idx="17">
                  <c:v>113477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2035 Base Case</c:v>
                </c:pt>
              </c:strCache>
            </c:strRef>
          </c:tx>
          <c:spPr>
            <a:solidFill>
              <a:srgbClr val="66FF33">
                <a:alpha val="60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Sheet1!$C$2:$C$19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2035 Younger</c:v>
                </c:pt>
              </c:strCache>
            </c:strRef>
          </c:tx>
          <c:spPr>
            <a:solidFill>
              <a:schemeClr val="tx1">
                <a:alpha val="5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Sheet1!$D$2:$D$19</c:f>
              <c:numCache>
                <c:formatCode>#,##0</c:formatCode>
                <c:ptCount val="18"/>
                <c:pt idx="0">
                  <c:v>263624</c:v>
                </c:pt>
                <c:pt idx="1">
                  <c:v>255901</c:v>
                </c:pt>
                <c:pt idx="2">
                  <c:v>250504</c:v>
                </c:pt>
                <c:pt idx="3">
                  <c:v>265095</c:v>
                </c:pt>
                <c:pt idx="4">
                  <c:v>295778</c:v>
                </c:pt>
                <c:pt idx="5">
                  <c:v>289250</c:v>
                </c:pt>
                <c:pt idx="6">
                  <c:v>273351</c:v>
                </c:pt>
                <c:pt idx="7">
                  <c:v>243293</c:v>
                </c:pt>
                <c:pt idx="8">
                  <c:v>255477</c:v>
                </c:pt>
                <c:pt idx="9">
                  <c:v>237835</c:v>
                </c:pt>
                <c:pt idx="10">
                  <c:v>203388</c:v>
                </c:pt>
                <c:pt idx="11">
                  <c:v>209286</c:v>
                </c:pt>
                <c:pt idx="12">
                  <c:v>211304</c:v>
                </c:pt>
                <c:pt idx="13">
                  <c:v>195042</c:v>
                </c:pt>
                <c:pt idx="14">
                  <c:v>192528</c:v>
                </c:pt>
                <c:pt idx="15">
                  <c:v>162305</c:v>
                </c:pt>
                <c:pt idx="16">
                  <c:v>114237</c:v>
                </c:pt>
                <c:pt idx="17">
                  <c:v>107991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9483520"/>
        <c:axId val="69485312"/>
      </c:barChart>
      <c:catAx>
        <c:axId val="69483520"/>
        <c:scaling>
          <c:orientation val="minMax"/>
        </c:scaling>
        <c:delete val="0"/>
        <c:axPos val="l"/>
        <c:majorTickMark val="out"/>
        <c:minorTickMark val="none"/>
        <c:tickLblPos val="nextTo"/>
        <c:crossAx val="69485312"/>
        <c:crosses val="autoZero"/>
        <c:auto val="1"/>
        <c:lblAlgn val="ctr"/>
        <c:lblOffset val="100"/>
        <c:tickLblSkip val="1"/>
        <c:noMultiLvlLbl val="0"/>
      </c:catAx>
      <c:valAx>
        <c:axId val="69485312"/>
        <c:scaling>
          <c:orientation val="minMax"/>
          <c:max val="300000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crossAx val="69483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41183046563627"/>
          <c:y val="5.2348867447557706E-2"/>
          <c:w val="0.22251409546028969"/>
          <c:h val="0.18091508228374356"/>
        </c:manualLayout>
      </c:layout>
      <c:overlay val="1"/>
      <c:spPr>
        <a:solidFill>
          <a:schemeClr val="bg1">
            <a:lumMod val="50000"/>
            <a:alpha val="50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Younger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Age 0-17</c:v>
                </c:pt>
                <c:pt idx="1">
                  <c:v>Age 18-39</c:v>
                </c:pt>
                <c:pt idx="2">
                  <c:v>Age 40-64</c:v>
                </c:pt>
                <c:pt idx="3">
                  <c:v>Age 65+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919924</c:v>
                </c:pt>
                <c:pt idx="1">
                  <c:v>1216872</c:v>
                </c:pt>
                <c:pt idx="2">
                  <c:v>1117290</c:v>
                </c:pt>
                <c:pt idx="3">
                  <c:v>772103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Base Case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Age 0-17</c:v>
                </c:pt>
                <c:pt idx="1">
                  <c:v>Age 18-39</c:v>
                </c:pt>
                <c:pt idx="2">
                  <c:v>Age 40-64</c:v>
                </c:pt>
                <c:pt idx="3">
                  <c:v>Age 65+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905855</c:v>
                </c:pt>
                <c:pt idx="1">
                  <c:v>1213010</c:v>
                </c:pt>
                <c:pt idx="2">
                  <c:v>1117570</c:v>
                </c:pt>
                <c:pt idx="3">
                  <c:v>789696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Older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Age 0-17</c:v>
                </c:pt>
                <c:pt idx="1">
                  <c:v>Age 18-39</c:v>
                </c:pt>
                <c:pt idx="2">
                  <c:v>Age 40-64</c:v>
                </c:pt>
                <c:pt idx="3">
                  <c:v>Age 65+</c:v>
                </c:pt>
              </c:strCache>
            </c:strRef>
          </c:cat>
          <c:val>
            <c:numRef>
              <c:f>Sheet1!$D$2:$D$5</c:f>
              <c:numCache>
                <c:formatCode>#,##0</c:formatCode>
                <c:ptCount val="4"/>
                <c:pt idx="0">
                  <c:v>891817</c:v>
                </c:pt>
                <c:pt idx="1">
                  <c:v>1209148</c:v>
                </c:pt>
                <c:pt idx="2">
                  <c:v>1117568</c:v>
                </c:pt>
                <c:pt idx="3">
                  <c:v>807575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23936"/>
        <c:axId val="78925824"/>
      </c:barChart>
      <c:catAx>
        <c:axId val="7842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78925824"/>
        <c:crosses val="autoZero"/>
        <c:auto val="1"/>
        <c:lblAlgn val="ctr"/>
        <c:lblOffset val="100"/>
        <c:noMultiLvlLbl val="0"/>
      </c:catAx>
      <c:valAx>
        <c:axId val="789258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8423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9751A-27D3-4712-AE8F-3F7D84FDD3C8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AB464B-DC41-4E9D-89AE-A7DA1031C913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Choice</a:t>
          </a:r>
        </a:p>
      </dgm:t>
    </dgm:pt>
    <dgm:pt modelId="{F3B0EF4F-BFCC-48A9-983E-60EB7C17BE49}" type="parTrans" cxnId="{2858DF82-3ED6-4BC5-A1A8-63E50F0D012F}">
      <dgm:prSet/>
      <dgm:spPr/>
      <dgm:t>
        <a:bodyPr/>
        <a:lstStyle/>
        <a:p>
          <a:endParaRPr lang="en-US"/>
        </a:p>
      </dgm:t>
    </dgm:pt>
    <dgm:pt modelId="{F6F839F6-EE7B-4D3D-A9FA-BD0FEB181EB4}" type="sibTrans" cxnId="{2858DF82-3ED6-4BC5-A1A8-63E50F0D012F}">
      <dgm:prSet/>
      <dgm:spPr/>
      <dgm:t>
        <a:bodyPr/>
        <a:lstStyle/>
        <a:p>
          <a:endParaRPr lang="en-US"/>
        </a:p>
      </dgm:t>
    </dgm:pt>
    <dgm:pt modelId="{F4800EC1-C1C9-4580-B0CD-53B89A29EA41}">
      <dgm:prSet phldrT="[Text]"/>
      <dgm:spPr/>
      <dgm:t>
        <a:bodyPr/>
        <a:lstStyle/>
        <a:p>
          <a:r>
            <a:rPr lang="en-US" dirty="0"/>
            <a:t>Auto</a:t>
          </a:r>
        </a:p>
      </dgm:t>
    </dgm:pt>
    <dgm:pt modelId="{5134842C-184F-445C-A369-358B5298B7F9}" type="parTrans" cxnId="{FBB0B175-758D-4C75-9965-E99FEE418D48}">
      <dgm:prSet/>
      <dgm:spPr/>
      <dgm:t>
        <a:bodyPr/>
        <a:lstStyle/>
        <a:p>
          <a:endParaRPr lang="en-US"/>
        </a:p>
      </dgm:t>
    </dgm:pt>
    <dgm:pt modelId="{59119FE4-8079-4A69-A6D5-47067A13ADC1}" type="sibTrans" cxnId="{FBB0B175-758D-4C75-9965-E99FEE418D48}">
      <dgm:prSet/>
      <dgm:spPr/>
      <dgm:t>
        <a:bodyPr/>
        <a:lstStyle/>
        <a:p>
          <a:endParaRPr lang="en-US"/>
        </a:p>
      </dgm:t>
    </dgm:pt>
    <dgm:pt modelId="{5547A803-AD9C-42F8-A5A7-3C11C6AC66F1}">
      <dgm:prSet phldrT="[Text]"/>
      <dgm:spPr/>
      <dgm:t>
        <a:bodyPr/>
        <a:lstStyle/>
        <a:p>
          <a:r>
            <a:rPr lang="en-US" dirty="0"/>
            <a:t>Drive alone</a:t>
          </a:r>
        </a:p>
      </dgm:t>
    </dgm:pt>
    <dgm:pt modelId="{0F4F9962-E622-431D-80F4-4FA6818D784B}" type="parTrans" cxnId="{814A0E25-E11B-499F-8560-0F71AF6F2C53}">
      <dgm:prSet/>
      <dgm:spPr/>
      <dgm:t>
        <a:bodyPr/>
        <a:lstStyle/>
        <a:p>
          <a:endParaRPr lang="en-US"/>
        </a:p>
      </dgm:t>
    </dgm:pt>
    <dgm:pt modelId="{77F0DCE0-3246-4655-915B-33BE7B5BE2A2}" type="sibTrans" cxnId="{814A0E25-E11B-499F-8560-0F71AF6F2C53}">
      <dgm:prSet/>
      <dgm:spPr/>
      <dgm:t>
        <a:bodyPr/>
        <a:lstStyle/>
        <a:p>
          <a:endParaRPr lang="en-US"/>
        </a:p>
      </dgm:t>
    </dgm:pt>
    <dgm:pt modelId="{73BA13C8-32A2-46F5-803F-6D763869184B}">
      <dgm:prSet phldrT="[Text]"/>
      <dgm:spPr/>
      <dgm:t>
        <a:bodyPr/>
        <a:lstStyle/>
        <a:p>
          <a:r>
            <a:rPr lang="en-US" dirty="0"/>
            <a:t>Shared ride 2</a:t>
          </a:r>
        </a:p>
      </dgm:t>
    </dgm:pt>
    <dgm:pt modelId="{3437830A-6BC1-4F97-948C-6E3DD14970D1}" type="parTrans" cxnId="{E05028A2-ADAF-42E1-8420-6A6027E98FFE}">
      <dgm:prSet/>
      <dgm:spPr/>
      <dgm:t>
        <a:bodyPr/>
        <a:lstStyle/>
        <a:p>
          <a:endParaRPr lang="en-US"/>
        </a:p>
      </dgm:t>
    </dgm:pt>
    <dgm:pt modelId="{837EC4C5-F8EB-4E56-903C-F103EE7B66B3}" type="sibTrans" cxnId="{E05028A2-ADAF-42E1-8420-6A6027E98FFE}">
      <dgm:prSet/>
      <dgm:spPr/>
      <dgm:t>
        <a:bodyPr/>
        <a:lstStyle/>
        <a:p>
          <a:endParaRPr lang="en-US"/>
        </a:p>
      </dgm:t>
    </dgm:pt>
    <dgm:pt modelId="{CAD2D0C7-25DE-48EF-910D-133BCDB77988}">
      <dgm:prSet phldrT="[Text]"/>
      <dgm:spPr/>
      <dgm:t>
        <a:bodyPr/>
        <a:lstStyle/>
        <a:p>
          <a:r>
            <a:rPr lang="en-US" dirty="0"/>
            <a:t>Non-motorized</a:t>
          </a:r>
        </a:p>
      </dgm:t>
    </dgm:pt>
    <dgm:pt modelId="{135BED78-7197-4C20-9005-5489A54CE06C}" type="parTrans" cxnId="{5743A315-73B9-40D8-A9DF-7D7E226229AC}">
      <dgm:prSet/>
      <dgm:spPr/>
      <dgm:t>
        <a:bodyPr/>
        <a:lstStyle/>
        <a:p>
          <a:endParaRPr lang="en-US"/>
        </a:p>
      </dgm:t>
    </dgm:pt>
    <dgm:pt modelId="{6B22C142-D646-4F7B-B265-5B3B8F6533B7}" type="sibTrans" cxnId="{5743A315-73B9-40D8-A9DF-7D7E226229AC}">
      <dgm:prSet/>
      <dgm:spPr/>
      <dgm:t>
        <a:bodyPr/>
        <a:lstStyle/>
        <a:p>
          <a:endParaRPr lang="en-US"/>
        </a:p>
      </dgm:t>
    </dgm:pt>
    <dgm:pt modelId="{B4FC2102-1BA5-4A2B-AF1D-9DA1DA2F3981}">
      <dgm:prSet phldrT="[Text]"/>
      <dgm:spPr/>
      <dgm:t>
        <a:bodyPr/>
        <a:lstStyle/>
        <a:p>
          <a:r>
            <a:rPr lang="en-US" dirty="0"/>
            <a:t>Walk(9)</a:t>
          </a:r>
        </a:p>
      </dgm:t>
    </dgm:pt>
    <dgm:pt modelId="{79FED61E-DC12-4B79-96E3-5074D73239B4}" type="parTrans" cxnId="{D7715B6C-84D3-4C8B-A92C-10260557925D}">
      <dgm:prSet/>
      <dgm:spPr/>
      <dgm:t>
        <a:bodyPr/>
        <a:lstStyle/>
        <a:p>
          <a:endParaRPr lang="en-US"/>
        </a:p>
      </dgm:t>
    </dgm:pt>
    <dgm:pt modelId="{7A040C27-E7F3-439C-9A63-CC7E3C081C0D}" type="sibTrans" cxnId="{D7715B6C-84D3-4C8B-A92C-10260557925D}">
      <dgm:prSet/>
      <dgm:spPr/>
      <dgm:t>
        <a:bodyPr/>
        <a:lstStyle/>
        <a:p>
          <a:endParaRPr lang="en-US"/>
        </a:p>
      </dgm:t>
    </dgm:pt>
    <dgm:pt modelId="{8C0EE8E0-0D37-492F-AF39-37A17BB942AC}">
      <dgm:prSet phldrT="[Text]"/>
      <dgm:spPr/>
      <dgm:t>
        <a:bodyPr/>
        <a:lstStyle/>
        <a:p>
          <a:r>
            <a:rPr lang="en-US" dirty="0"/>
            <a:t>Shared ride 3+</a:t>
          </a:r>
        </a:p>
      </dgm:t>
    </dgm:pt>
    <dgm:pt modelId="{B4CF6F84-EA1A-4F24-8222-D03A407D467D}" type="parTrans" cxnId="{0EB05F4A-A3AC-40C1-9F61-1C143E07C834}">
      <dgm:prSet/>
      <dgm:spPr/>
      <dgm:t>
        <a:bodyPr/>
        <a:lstStyle/>
        <a:p>
          <a:endParaRPr lang="en-US"/>
        </a:p>
      </dgm:t>
    </dgm:pt>
    <dgm:pt modelId="{8E380023-76B7-4F9E-A83D-498AAEE69EA9}" type="sibTrans" cxnId="{0EB05F4A-A3AC-40C1-9F61-1C143E07C834}">
      <dgm:prSet/>
      <dgm:spPr/>
      <dgm:t>
        <a:bodyPr/>
        <a:lstStyle/>
        <a:p>
          <a:endParaRPr lang="en-US"/>
        </a:p>
      </dgm:t>
    </dgm:pt>
    <dgm:pt modelId="{402A299E-AA71-43B8-BB70-6189223AB031}">
      <dgm:prSet phldrT="[Text]"/>
      <dgm:spPr/>
      <dgm:t>
        <a:bodyPr/>
        <a:lstStyle/>
        <a:p>
          <a:r>
            <a:rPr lang="en-US" dirty="0"/>
            <a:t>GP(1)</a:t>
          </a:r>
        </a:p>
      </dgm:t>
    </dgm:pt>
    <dgm:pt modelId="{9E729C21-86F9-4646-AB22-58B4A284F1F9}" type="parTrans" cxnId="{AC1236ED-AAC1-4CB4-AD75-FCF3584A6E44}">
      <dgm:prSet/>
      <dgm:spPr/>
      <dgm:t>
        <a:bodyPr/>
        <a:lstStyle/>
        <a:p>
          <a:endParaRPr lang="en-US"/>
        </a:p>
      </dgm:t>
    </dgm:pt>
    <dgm:pt modelId="{4EBC6630-E896-49F7-B454-170DA86AFDCB}" type="sibTrans" cxnId="{AC1236ED-AAC1-4CB4-AD75-FCF3584A6E44}">
      <dgm:prSet/>
      <dgm:spPr/>
      <dgm:t>
        <a:bodyPr/>
        <a:lstStyle/>
        <a:p>
          <a:endParaRPr lang="en-US"/>
        </a:p>
      </dgm:t>
    </dgm:pt>
    <dgm:pt modelId="{F12DD8DA-D17D-4949-AA4F-6C978486871D}">
      <dgm:prSet phldrT="[Text]"/>
      <dgm:spPr/>
      <dgm:t>
        <a:bodyPr/>
        <a:lstStyle/>
        <a:p>
          <a:r>
            <a:rPr lang="en-US" dirty="0"/>
            <a:t>Pay(2)</a:t>
          </a:r>
        </a:p>
      </dgm:t>
    </dgm:pt>
    <dgm:pt modelId="{8ADA7A5F-57E3-4D9B-8D36-9CACC599CA34}" type="parTrans" cxnId="{6094306A-3A2B-4A93-9F80-3FFCFFD143BF}">
      <dgm:prSet/>
      <dgm:spPr/>
      <dgm:t>
        <a:bodyPr/>
        <a:lstStyle/>
        <a:p>
          <a:endParaRPr lang="en-US"/>
        </a:p>
      </dgm:t>
    </dgm:pt>
    <dgm:pt modelId="{2A961237-6A14-44B5-9D74-08B7381C6912}" type="sibTrans" cxnId="{6094306A-3A2B-4A93-9F80-3FFCFFD143BF}">
      <dgm:prSet/>
      <dgm:spPr/>
      <dgm:t>
        <a:bodyPr/>
        <a:lstStyle/>
        <a:p>
          <a:endParaRPr lang="en-US"/>
        </a:p>
      </dgm:t>
    </dgm:pt>
    <dgm:pt modelId="{A1262AF0-4F58-4B48-B3E8-336CF8D01E55}">
      <dgm:prSet phldrT="[Text]"/>
      <dgm:spPr/>
      <dgm:t>
        <a:bodyPr/>
        <a:lstStyle/>
        <a:p>
          <a:r>
            <a:rPr lang="en-US" dirty="0"/>
            <a:t>GP(3)</a:t>
          </a:r>
        </a:p>
      </dgm:t>
    </dgm:pt>
    <dgm:pt modelId="{ED65E043-970E-4842-907F-64C84E7FBE76}" type="parTrans" cxnId="{BE84B71B-3C93-4604-94A6-EBB1AE1BC733}">
      <dgm:prSet/>
      <dgm:spPr/>
      <dgm:t>
        <a:bodyPr/>
        <a:lstStyle/>
        <a:p>
          <a:endParaRPr lang="en-US"/>
        </a:p>
      </dgm:t>
    </dgm:pt>
    <dgm:pt modelId="{26E273E8-E467-46D1-81A0-5E30F493443C}" type="sibTrans" cxnId="{BE84B71B-3C93-4604-94A6-EBB1AE1BC733}">
      <dgm:prSet/>
      <dgm:spPr/>
      <dgm:t>
        <a:bodyPr/>
        <a:lstStyle/>
        <a:p>
          <a:endParaRPr lang="en-US"/>
        </a:p>
      </dgm:t>
    </dgm:pt>
    <dgm:pt modelId="{0341C4F5-C835-4ABB-A5AC-31DD8A4F2753}">
      <dgm:prSet phldrT="[Text]"/>
      <dgm:spPr/>
      <dgm:t>
        <a:bodyPr/>
        <a:lstStyle/>
        <a:p>
          <a:r>
            <a:rPr lang="en-US" dirty="0"/>
            <a:t>Pay(5)</a:t>
          </a:r>
        </a:p>
      </dgm:t>
    </dgm:pt>
    <dgm:pt modelId="{6D3D6D05-A725-45A9-96DA-C3096B035AA0}" type="parTrans" cxnId="{1BB6F24B-44D2-49B1-84E8-66C25C91F0CD}">
      <dgm:prSet/>
      <dgm:spPr/>
      <dgm:t>
        <a:bodyPr/>
        <a:lstStyle/>
        <a:p>
          <a:endParaRPr lang="en-US"/>
        </a:p>
      </dgm:t>
    </dgm:pt>
    <dgm:pt modelId="{1E997C9A-2DC2-4BAD-849F-8AF221FA0973}" type="sibTrans" cxnId="{1BB6F24B-44D2-49B1-84E8-66C25C91F0CD}">
      <dgm:prSet/>
      <dgm:spPr/>
      <dgm:t>
        <a:bodyPr/>
        <a:lstStyle/>
        <a:p>
          <a:endParaRPr lang="en-US"/>
        </a:p>
      </dgm:t>
    </dgm:pt>
    <dgm:pt modelId="{020EC1D7-C05C-4558-AF04-9B51B2694F87}">
      <dgm:prSet phldrT="[Text]"/>
      <dgm:spPr/>
      <dgm:t>
        <a:bodyPr/>
        <a:lstStyle/>
        <a:p>
          <a:r>
            <a:rPr lang="en-US" dirty="0"/>
            <a:t>GP(6)</a:t>
          </a:r>
        </a:p>
      </dgm:t>
    </dgm:pt>
    <dgm:pt modelId="{8B799B9A-C1AC-4A0E-85A2-6A74E485E899}" type="parTrans" cxnId="{87164ADD-F58C-4951-81DE-51DF02374DF9}">
      <dgm:prSet/>
      <dgm:spPr/>
      <dgm:t>
        <a:bodyPr/>
        <a:lstStyle/>
        <a:p>
          <a:endParaRPr lang="en-US"/>
        </a:p>
      </dgm:t>
    </dgm:pt>
    <dgm:pt modelId="{32A264CB-4B4B-4400-BA52-4F560B42108A}" type="sibTrans" cxnId="{87164ADD-F58C-4951-81DE-51DF02374DF9}">
      <dgm:prSet/>
      <dgm:spPr/>
      <dgm:t>
        <a:bodyPr/>
        <a:lstStyle/>
        <a:p>
          <a:endParaRPr lang="en-US"/>
        </a:p>
      </dgm:t>
    </dgm:pt>
    <dgm:pt modelId="{914E4F75-1844-4132-8D17-84649F0F09D8}">
      <dgm:prSet phldrT="[Text]"/>
      <dgm:spPr/>
      <dgm:t>
        <a:bodyPr/>
        <a:lstStyle/>
        <a:p>
          <a:r>
            <a:rPr lang="en-US" dirty="0"/>
            <a:t>HOV(7)</a:t>
          </a:r>
        </a:p>
      </dgm:t>
    </dgm:pt>
    <dgm:pt modelId="{9B4A9474-D69C-4603-80C9-FEB88A23D3EB}" type="parTrans" cxnId="{236BA400-5EF1-4357-8B6A-58C72AFFD88F}">
      <dgm:prSet/>
      <dgm:spPr/>
      <dgm:t>
        <a:bodyPr/>
        <a:lstStyle/>
        <a:p>
          <a:endParaRPr lang="en-US"/>
        </a:p>
      </dgm:t>
    </dgm:pt>
    <dgm:pt modelId="{7F830595-CD40-48A6-898B-F6A73E520365}" type="sibTrans" cxnId="{236BA400-5EF1-4357-8B6A-58C72AFFD88F}">
      <dgm:prSet/>
      <dgm:spPr/>
      <dgm:t>
        <a:bodyPr/>
        <a:lstStyle/>
        <a:p>
          <a:endParaRPr lang="en-US"/>
        </a:p>
      </dgm:t>
    </dgm:pt>
    <dgm:pt modelId="{0AD17249-7841-4257-B2A0-7B4D9450D30C}">
      <dgm:prSet phldrT="[Text]"/>
      <dgm:spPr/>
      <dgm:t>
        <a:bodyPr/>
        <a:lstStyle/>
        <a:p>
          <a:r>
            <a:rPr lang="en-US" dirty="0"/>
            <a:t>Bike(10)</a:t>
          </a:r>
        </a:p>
      </dgm:t>
    </dgm:pt>
    <dgm:pt modelId="{2ACA7141-187B-4ED1-BF67-2E370F75D0C1}" type="parTrans" cxnId="{B5F710AD-3BE5-457E-BBFA-B909493E998A}">
      <dgm:prSet/>
      <dgm:spPr/>
      <dgm:t>
        <a:bodyPr/>
        <a:lstStyle/>
        <a:p>
          <a:endParaRPr lang="en-US"/>
        </a:p>
      </dgm:t>
    </dgm:pt>
    <dgm:pt modelId="{76F029C7-A770-4E03-AEEC-D167E3060152}" type="sibTrans" cxnId="{B5F710AD-3BE5-457E-BBFA-B909493E998A}">
      <dgm:prSet/>
      <dgm:spPr/>
      <dgm:t>
        <a:bodyPr/>
        <a:lstStyle/>
        <a:p>
          <a:endParaRPr lang="en-US"/>
        </a:p>
      </dgm:t>
    </dgm:pt>
    <dgm:pt modelId="{A116825E-5E57-4E57-B875-BE183F44699C}">
      <dgm:prSet phldrT="[Text]"/>
      <dgm:spPr/>
      <dgm:t>
        <a:bodyPr/>
        <a:lstStyle/>
        <a:p>
          <a:r>
            <a:rPr lang="en-US" dirty="0"/>
            <a:t>Transit</a:t>
          </a:r>
        </a:p>
      </dgm:t>
    </dgm:pt>
    <dgm:pt modelId="{B6FE54BB-8B8A-461A-8BDB-7A2713BFB396}" type="parTrans" cxnId="{0AFCEBA0-29FB-4471-B881-CF02A20CD1BC}">
      <dgm:prSet/>
      <dgm:spPr/>
      <dgm:t>
        <a:bodyPr/>
        <a:lstStyle/>
        <a:p>
          <a:endParaRPr lang="en-US"/>
        </a:p>
      </dgm:t>
    </dgm:pt>
    <dgm:pt modelId="{9537F3CE-3051-48B4-AE62-7F78CFB61897}" type="sibTrans" cxnId="{0AFCEBA0-29FB-4471-B881-CF02A20CD1BC}">
      <dgm:prSet/>
      <dgm:spPr/>
      <dgm:t>
        <a:bodyPr/>
        <a:lstStyle/>
        <a:p>
          <a:endParaRPr lang="en-US"/>
        </a:p>
      </dgm:t>
    </dgm:pt>
    <dgm:pt modelId="{97C811EC-BC54-44A4-B3C8-92ACCC386251}">
      <dgm:prSet phldrT="[Text]"/>
      <dgm:spPr/>
      <dgm:t>
        <a:bodyPr/>
        <a:lstStyle/>
        <a:p>
          <a:r>
            <a:rPr lang="en-US" dirty="0"/>
            <a:t>Walk access</a:t>
          </a:r>
        </a:p>
      </dgm:t>
    </dgm:pt>
    <dgm:pt modelId="{90B4DC36-D639-40EB-9BAF-C3729410623F}" type="parTrans" cxnId="{25940A0D-331C-4259-8280-B83825496006}">
      <dgm:prSet/>
      <dgm:spPr/>
      <dgm:t>
        <a:bodyPr/>
        <a:lstStyle/>
        <a:p>
          <a:endParaRPr lang="en-US"/>
        </a:p>
      </dgm:t>
    </dgm:pt>
    <dgm:pt modelId="{8CAACC78-41D9-4EEF-943D-71C69F929361}" type="sibTrans" cxnId="{25940A0D-331C-4259-8280-B83825496006}">
      <dgm:prSet/>
      <dgm:spPr/>
      <dgm:t>
        <a:bodyPr/>
        <a:lstStyle/>
        <a:p>
          <a:endParaRPr lang="en-US"/>
        </a:p>
      </dgm:t>
    </dgm:pt>
    <dgm:pt modelId="{2286A799-4374-40DF-A895-DA07C8D745DB}">
      <dgm:prSet phldrT="[Text]"/>
      <dgm:spPr/>
      <dgm:t>
        <a:bodyPr/>
        <a:lstStyle/>
        <a:p>
          <a:r>
            <a:rPr lang="en-US" dirty="0"/>
            <a:t>PNR  access</a:t>
          </a:r>
        </a:p>
      </dgm:t>
    </dgm:pt>
    <dgm:pt modelId="{72AC0059-CF44-4EE0-A8D1-6486CDE07A6D}" type="parTrans" cxnId="{967DE777-D176-4BBA-B9F8-1D84589C03E6}">
      <dgm:prSet/>
      <dgm:spPr/>
      <dgm:t>
        <a:bodyPr/>
        <a:lstStyle/>
        <a:p>
          <a:endParaRPr lang="en-US"/>
        </a:p>
      </dgm:t>
    </dgm:pt>
    <dgm:pt modelId="{3DCFCCEB-CD0F-4C34-9116-193A69512BE1}" type="sibTrans" cxnId="{967DE777-D176-4BBA-B9F8-1D84589C03E6}">
      <dgm:prSet/>
      <dgm:spPr/>
      <dgm:t>
        <a:bodyPr/>
        <a:lstStyle/>
        <a:p>
          <a:endParaRPr lang="en-US"/>
        </a:p>
      </dgm:t>
    </dgm:pt>
    <dgm:pt modelId="{5694A40C-D656-419C-B146-CCE9D7DA926F}">
      <dgm:prSet phldrT="[Text]"/>
      <dgm:spPr/>
      <dgm:t>
        <a:bodyPr/>
        <a:lstStyle/>
        <a:p>
          <a:r>
            <a:rPr lang="en-US" dirty="0"/>
            <a:t>Local bus(11)</a:t>
          </a:r>
        </a:p>
      </dgm:t>
    </dgm:pt>
    <dgm:pt modelId="{F4FC5081-6047-4AC2-B131-218751EB16EC}" type="parTrans" cxnId="{042B9FF0-DAD3-453B-B794-57152BF5CD21}">
      <dgm:prSet/>
      <dgm:spPr/>
      <dgm:t>
        <a:bodyPr/>
        <a:lstStyle/>
        <a:p>
          <a:endParaRPr lang="en-US"/>
        </a:p>
      </dgm:t>
    </dgm:pt>
    <dgm:pt modelId="{C39FA0D6-9882-43E4-81F5-FE93EBF14809}" type="sibTrans" cxnId="{042B9FF0-DAD3-453B-B794-57152BF5CD21}">
      <dgm:prSet/>
      <dgm:spPr/>
      <dgm:t>
        <a:bodyPr/>
        <a:lstStyle/>
        <a:p>
          <a:endParaRPr lang="en-US"/>
        </a:p>
      </dgm:t>
    </dgm:pt>
    <dgm:pt modelId="{85FAF899-4504-4B08-8F3E-63ED413E6664}">
      <dgm:prSet phldrT="[Text]"/>
      <dgm:spPr/>
      <dgm:t>
        <a:bodyPr/>
        <a:lstStyle/>
        <a:p>
          <a:r>
            <a:rPr lang="en-US" dirty="0"/>
            <a:t>Express bus(12)</a:t>
          </a:r>
        </a:p>
      </dgm:t>
    </dgm:pt>
    <dgm:pt modelId="{EC4C559D-885A-4D22-B5F3-B242CEC9435C}" type="parTrans" cxnId="{8CCC91A6-82EE-421F-884A-331CAD8BABB8}">
      <dgm:prSet/>
      <dgm:spPr/>
      <dgm:t>
        <a:bodyPr/>
        <a:lstStyle/>
        <a:p>
          <a:endParaRPr lang="en-US"/>
        </a:p>
      </dgm:t>
    </dgm:pt>
    <dgm:pt modelId="{64FAA68B-3EE9-451D-B624-1112908FCFA6}" type="sibTrans" cxnId="{8CCC91A6-82EE-421F-884A-331CAD8BABB8}">
      <dgm:prSet/>
      <dgm:spPr/>
      <dgm:t>
        <a:bodyPr/>
        <a:lstStyle/>
        <a:p>
          <a:endParaRPr lang="en-US"/>
        </a:p>
      </dgm:t>
    </dgm:pt>
    <dgm:pt modelId="{31306187-6202-4B41-BF18-A9CF05F5B165}">
      <dgm:prSet phldrT="[Text]"/>
      <dgm:spPr/>
      <dgm:t>
        <a:bodyPr/>
        <a:lstStyle/>
        <a:p>
          <a:r>
            <a:rPr lang="en-US" dirty="0"/>
            <a:t>BRT(13)</a:t>
          </a:r>
        </a:p>
      </dgm:t>
    </dgm:pt>
    <dgm:pt modelId="{ADDA970E-CA87-4B85-8B5D-7A92032BB10E}" type="parTrans" cxnId="{4DC08AE5-70AE-4292-88B9-89C8D2536399}">
      <dgm:prSet/>
      <dgm:spPr/>
      <dgm:t>
        <a:bodyPr/>
        <a:lstStyle/>
        <a:p>
          <a:endParaRPr lang="en-US"/>
        </a:p>
      </dgm:t>
    </dgm:pt>
    <dgm:pt modelId="{31C02F9C-237B-4522-B726-0FB4741DF013}" type="sibTrans" cxnId="{4DC08AE5-70AE-4292-88B9-89C8D2536399}">
      <dgm:prSet/>
      <dgm:spPr/>
      <dgm:t>
        <a:bodyPr/>
        <a:lstStyle/>
        <a:p>
          <a:endParaRPr lang="en-US"/>
        </a:p>
      </dgm:t>
    </dgm:pt>
    <dgm:pt modelId="{84E74A9A-B01A-485A-A7B6-DE18C390467C}">
      <dgm:prSet phldrT="[Text]"/>
      <dgm:spPr/>
      <dgm:t>
        <a:bodyPr/>
        <a:lstStyle/>
        <a:p>
          <a:r>
            <a:rPr lang="en-US" dirty="0"/>
            <a:t>LRT(14)</a:t>
          </a:r>
        </a:p>
      </dgm:t>
    </dgm:pt>
    <dgm:pt modelId="{D7508ABA-3E4F-48BF-B359-6C5BC1DBBC8C}" type="parTrans" cxnId="{979AE685-974D-4784-86A3-BA78BE980EE1}">
      <dgm:prSet/>
      <dgm:spPr/>
      <dgm:t>
        <a:bodyPr/>
        <a:lstStyle/>
        <a:p>
          <a:endParaRPr lang="en-US"/>
        </a:p>
      </dgm:t>
    </dgm:pt>
    <dgm:pt modelId="{99832520-0B2E-4557-875E-02B0EB550C80}" type="sibTrans" cxnId="{979AE685-974D-4784-86A3-BA78BE980EE1}">
      <dgm:prSet/>
      <dgm:spPr/>
      <dgm:t>
        <a:bodyPr/>
        <a:lstStyle/>
        <a:p>
          <a:endParaRPr lang="en-US"/>
        </a:p>
      </dgm:t>
    </dgm:pt>
    <dgm:pt modelId="{9988B66D-9E8E-4372-A583-D65DD7DBCAEE}">
      <dgm:prSet phldrT="[Text]"/>
      <dgm:spPr/>
      <dgm:t>
        <a:bodyPr/>
        <a:lstStyle/>
        <a:p>
          <a:r>
            <a:rPr lang="en-US" dirty="0"/>
            <a:t>Commuter rail(15)</a:t>
          </a:r>
        </a:p>
      </dgm:t>
    </dgm:pt>
    <dgm:pt modelId="{F9AF1ABA-E743-4230-99A5-E8CA815BF857}" type="parTrans" cxnId="{958E3C41-79D2-41C2-AF35-5016BC7D62A1}">
      <dgm:prSet/>
      <dgm:spPr/>
      <dgm:t>
        <a:bodyPr/>
        <a:lstStyle/>
        <a:p>
          <a:endParaRPr lang="en-US"/>
        </a:p>
      </dgm:t>
    </dgm:pt>
    <dgm:pt modelId="{8331EB9A-3A1E-495F-ADB2-A87E6D916A5D}" type="sibTrans" cxnId="{958E3C41-79D2-41C2-AF35-5016BC7D62A1}">
      <dgm:prSet/>
      <dgm:spPr/>
      <dgm:t>
        <a:bodyPr/>
        <a:lstStyle/>
        <a:p>
          <a:endParaRPr lang="en-US"/>
        </a:p>
      </dgm:t>
    </dgm:pt>
    <dgm:pt modelId="{C3F0F8E2-A782-41BD-BAA2-B482B59B029F}">
      <dgm:prSet phldrT="[Text]"/>
      <dgm:spPr/>
      <dgm:t>
        <a:bodyPr/>
        <a:lstStyle/>
        <a:p>
          <a:r>
            <a:rPr lang="en-US" dirty="0"/>
            <a:t>Local bus(16)</a:t>
          </a:r>
        </a:p>
      </dgm:t>
    </dgm:pt>
    <dgm:pt modelId="{913BC6BB-0B60-472C-8C91-07EE400773AD}" type="parTrans" cxnId="{46111B94-02CB-4E10-9C62-F7E19A533D13}">
      <dgm:prSet/>
      <dgm:spPr/>
      <dgm:t>
        <a:bodyPr/>
        <a:lstStyle/>
        <a:p>
          <a:endParaRPr lang="en-US"/>
        </a:p>
      </dgm:t>
    </dgm:pt>
    <dgm:pt modelId="{88A45694-EC4F-484A-8BC7-7C7E59EFC660}" type="sibTrans" cxnId="{46111B94-02CB-4E10-9C62-F7E19A533D13}">
      <dgm:prSet/>
      <dgm:spPr/>
      <dgm:t>
        <a:bodyPr/>
        <a:lstStyle/>
        <a:p>
          <a:endParaRPr lang="en-US"/>
        </a:p>
      </dgm:t>
    </dgm:pt>
    <dgm:pt modelId="{F1A01667-2564-443E-9C12-680258289606}">
      <dgm:prSet phldrT="[Text]"/>
      <dgm:spPr/>
      <dgm:t>
        <a:bodyPr/>
        <a:lstStyle/>
        <a:p>
          <a:r>
            <a:rPr lang="en-US" dirty="0"/>
            <a:t>Express bus(17)</a:t>
          </a:r>
        </a:p>
      </dgm:t>
    </dgm:pt>
    <dgm:pt modelId="{5F8D924B-6822-41F8-9B4C-8CD011729A75}" type="parTrans" cxnId="{0C8567FD-BFDC-41D2-A015-0E5677AC9A5A}">
      <dgm:prSet/>
      <dgm:spPr/>
      <dgm:t>
        <a:bodyPr/>
        <a:lstStyle/>
        <a:p>
          <a:endParaRPr lang="en-US"/>
        </a:p>
      </dgm:t>
    </dgm:pt>
    <dgm:pt modelId="{C07A060D-EAB8-405B-A1C7-6EDE5C0191A2}" type="sibTrans" cxnId="{0C8567FD-BFDC-41D2-A015-0E5677AC9A5A}">
      <dgm:prSet/>
      <dgm:spPr/>
      <dgm:t>
        <a:bodyPr/>
        <a:lstStyle/>
        <a:p>
          <a:endParaRPr lang="en-US"/>
        </a:p>
      </dgm:t>
    </dgm:pt>
    <dgm:pt modelId="{90C726FE-5DA6-41D8-8E51-CC7E99F39208}">
      <dgm:prSet phldrT="[Text]"/>
      <dgm:spPr/>
      <dgm:t>
        <a:bodyPr/>
        <a:lstStyle/>
        <a:p>
          <a:r>
            <a:rPr lang="en-US" dirty="0"/>
            <a:t>BRT(18)</a:t>
          </a:r>
        </a:p>
      </dgm:t>
    </dgm:pt>
    <dgm:pt modelId="{33E0F3F1-77BC-47E0-ACA2-C63A489D1A96}" type="parTrans" cxnId="{F5634C50-F57E-4493-8DB4-DC77CCE8814D}">
      <dgm:prSet/>
      <dgm:spPr/>
      <dgm:t>
        <a:bodyPr/>
        <a:lstStyle/>
        <a:p>
          <a:endParaRPr lang="en-US"/>
        </a:p>
      </dgm:t>
    </dgm:pt>
    <dgm:pt modelId="{0BB39661-E699-4801-8EF3-B8EA5A4CD232}" type="sibTrans" cxnId="{F5634C50-F57E-4493-8DB4-DC77CCE8814D}">
      <dgm:prSet/>
      <dgm:spPr/>
      <dgm:t>
        <a:bodyPr/>
        <a:lstStyle/>
        <a:p>
          <a:endParaRPr lang="en-US"/>
        </a:p>
      </dgm:t>
    </dgm:pt>
    <dgm:pt modelId="{ECB94337-2AFD-4212-A18E-6C0707730084}">
      <dgm:prSet phldrT="[Text]"/>
      <dgm:spPr/>
      <dgm:t>
        <a:bodyPr/>
        <a:lstStyle/>
        <a:p>
          <a:r>
            <a:rPr lang="en-US" dirty="0"/>
            <a:t>LRT(19)</a:t>
          </a:r>
        </a:p>
      </dgm:t>
    </dgm:pt>
    <dgm:pt modelId="{0812A40B-FB0C-41AE-8FD2-CA61FAD1EA92}" type="parTrans" cxnId="{F75364A7-C6E8-4A5C-BA8F-5A134499645C}">
      <dgm:prSet/>
      <dgm:spPr/>
      <dgm:t>
        <a:bodyPr/>
        <a:lstStyle/>
        <a:p>
          <a:endParaRPr lang="en-US"/>
        </a:p>
      </dgm:t>
    </dgm:pt>
    <dgm:pt modelId="{097E52DD-C6AF-4DA4-87E4-BAA52F3D3B3A}" type="sibTrans" cxnId="{F75364A7-C6E8-4A5C-BA8F-5A134499645C}">
      <dgm:prSet/>
      <dgm:spPr/>
      <dgm:t>
        <a:bodyPr/>
        <a:lstStyle/>
        <a:p>
          <a:endParaRPr lang="en-US"/>
        </a:p>
      </dgm:t>
    </dgm:pt>
    <dgm:pt modelId="{DC2997E6-97C0-40D1-8C6E-C83AE922F9C8}">
      <dgm:prSet phldrT="[Text]"/>
      <dgm:spPr/>
      <dgm:t>
        <a:bodyPr/>
        <a:lstStyle/>
        <a:p>
          <a:r>
            <a:rPr lang="en-US" dirty="0"/>
            <a:t>Commuter rail(20)</a:t>
          </a:r>
        </a:p>
      </dgm:t>
    </dgm:pt>
    <dgm:pt modelId="{3EB85924-19D3-44B4-8AF3-79E9809B15C5}" type="parTrans" cxnId="{B3C58EEF-7B10-4491-8DE4-A230CACAF84A}">
      <dgm:prSet/>
      <dgm:spPr/>
      <dgm:t>
        <a:bodyPr/>
        <a:lstStyle/>
        <a:p>
          <a:endParaRPr lang="en-US"/>
        </a:p>
      </dgm:t>
    </dgm:pt>
    <dgm:pt modelId="{D1551A6B-7B3B-400B-9BF0-1E63D4794B15}" type="sibTrans" cxnId="{B3C58EEF-7B10-4491-8DE4-A230CACAF84A}">
      <dgm:prSet/>
      <dgm:spPr/>
      <dgm:t>
        <a:bodyPr/>
        <a:lstStyle/>
        <a:p>
          <a:endParaRPr lang="en-US"/>
        </a:p>
      </dgm:t>
    </dgm:pt>
    <dgm:pt modelId="{0AB15825-509D-49C7-B042-FD1085DAEDD9}">
      <dgm:prSet phldrT="[Text]"/>
      <dgm:spPr/>
      <dgm:t>
        <a:bodyPr/>
        <a:lstStyle/>
        <a:p>
          <a:r>
            <a:rPr lang="en-US" dirty="0"/>
            <a:t>HOV(4)</a:t>
          </a:r>
        </a:p>
      </dgm:t>
    </dgm:pt>
    <dgm:pt modelId="{50DE1FDB-5390-44AB-9442-E1DCD4E35227}" type="parTrans" cxnId="{7F19EA23-895F-4888-8CF8-DC558DC81A23}">
      <dgm:prSet/>
      <dgm:spPr/>
      <dgm:t>
        <a:bodyPr/>
        <a:lstStyle/>
        <a:p>
          <a:endParaRPr lang="en-US"/>
        </a:p>
      </dgm:t>
    </dgm:pt>
    <dgm:pt modelId="{7F04965A-FA04-4BE4-986A-04D0FCAE170A}" type="sibTrans" cxnId="{7F19EA23-895F-4888-8CF8-DC558DC81A23}">
      <dgm:prSet/>
      <dgm:spPr/>
      <dgm:t>
        <a:bodyPr/>
        <a:lstStyle/>
        <a:p>
          <a:endParaRPr lang="en-US"/>
        </a:p>
      </dgm:t>
    </dgm:pt>
    <dgm:pt modelId="{910F77DA-7D0F-4AA1-A8CB-4AB0BB54EB9B}">
      <dgm:prSet phldrT="[Text]"/>
      <dgm:spPr/>
      <dgm:t>
        <a:bodyPr/>
        <a:lstStyle/>
        <a:p>
          <a:r>
            <a:rPr lang="en-US" dirty="0"/>
            <a:t>Pay(8)</a:t>
          </a:r>
        </a:p>
      </dgm:t>
    </dgm:pt>
    <dgm:pt modelId="{1BB4F1B7-6EDC-4CCA-8E36-94844E208F03}" type="parTrans" cxnId="{6BB612F7-9A68-430D-B406-4CC5048FE412}">
      <dgm:prSet/>
      <dgm:spPr/>
      <dgm:t>
        <a:bodyPr/>
        <a:lstStyle/>
        <a:p>
          <a:endParaRPr lang="en-US"/>
        </a:p>
      </dgm:t>
    </dgm:pt>
    <dgm:pt modelId="{7A84B99C-8BB3-4D4F-88B5-429418C55E2C}" type="sibTrans" cxnId="{6BB612F7-9A68-430D-B406-4CC5048FE412}">
      <dgm:prSet/>
      <dgm:spPr/>
      <dgm:t>
        <a:bodyPr/>
        <a:lstStyle/>
        <a:p>
          <a:endParaRPr lang="en-US"/>
        </a:p>
      </dgm:t>
    </dgm:pt>
    <dgm:pt modelId="{BB875120-5B0D-4A80-B33C-3EBB573140AF}">
      <dgm:prSet phldrT="[Text]"/>
      <dgm:spPr/>
      <dgm:t>
        <a:bodyPr/>
        <a:lstStyle/>
        <a:p>
          <a:r>
            <a:rPr lang="en-US" dirty="0"/>
            <a:t>KNR  access</a:t>
          </a:r>
        </a:p>
      </dgm:t>
    </dgm:pt>
    <dgm:pt modelId="{9FD4E012-3C7D-4F74-A6D2-82CF2B257433}" type="parTrans" cxnId="{6FFD29E4-FDB1-4261-8270-119A0E3BF47A}">
      <dgm:prSet/>
      <dgm:spPr/>
      <dgm:t>
        <a:bodyPr/>
        <a:lstStyle/>
        <a:p>
          <a:endParaRPr lang="en-US"/>
        </a:p>
      </dgm:t>
    </dgm:pt>
    <dgm:pt modelId="{DFC6A686-41D6-49FA-9A99-E9C7C03553BE}" type="sibTrans" cxnId="{6FFD29E4-FDB1-4261-8270-119A0E3BF47A}">
      <dgm:prSet/>
      <dgm:spPr/>
      <dgm:t>
        <a:bodyPr/>
        <a:lstStyle/>
        <a:p>
          <a:endParaRPr lang="en-US"/>
        </a:p>
      </dgm:t>
    </dgm:pt>
    <dgm:pt modelId="{8A57A4CF-2B23-437C-8FA9-BDD2F9764E10}">
      <dgm:prSet phldrT="[Text]"/>
      <dgm:spPr/>
      <dgm:t>
        <a:bodyPr/>
        <a:lstStyle/>
        <a:p>
          <a:r>
            <a:rPr lang="en-US" dirty="0"/>
            <a:t>Local bus(21)</a:t>
          </a:r>
        </a:p>
      </dgm:t>
    </dgm:pt>
    <dgm:pt modelId="{9AE6D0AF-FBFC-4717-9672-196AB645CD9F}" type="parTrans" cxnId="{445A0758-10B8-4462-AD11-10E068C5EE1D}">
      <dgm:prSet/>
      <dgm:spPr/>
      <dgm:t>
        <a:bodyPr/>
        <a:lstStyle/>
        <a:p>
          <a:endParaRPr lang="en-US"/>
        </a:p>
      </dgm:t>
    </dgm:pt>
    <dgm:pt modelId="{DB0DCD5A-A0AF-4C99-8D81-DFA2A9E77241}" type="sibTrans" cxnId="{445A0758-10B8-4462-AD11-10E068C5EE1D}">
      <dgm:prSet/>
      <dgm:spPr/>
      <dgm:t>
        <a:bodyPr/>
        <a:lstStyle/>
        <a:p>
          <a:endParaRPr lang="en-US"/>
        </a:p>
      </dgm:t>
    </dgm:pt>
    <dgm:pt modelId="{00A4DD96-40C3-47C5-925C-664DB6F7F245}">
      <dgm:prSet phldrT="[Text]"/>
      <dgm:spPr/>
      <dgm:t>
        <a:bodyPr/>
        <a:lstStyle/>
        <a:p>
          <a:r>
            <a:rPr lang="en-US" dirty="0"/>
            <a:t>Express bus(22)</a:t>
          </a:r>
        </a:p>
      </dgm:t>
    </dgm:pt>
    <dgm:pt modelId="{8216039B-18A5-43F4-A2A6-8951D4C5C4BD}" type="parTrans" cxnId="{1F5CBBCC-FEF7-4DA4-B20F-16A44426E3F8}">
      <dgm:prSet/>
      <dgm:spPr/>
      <dgm:t>
        <a:bodyPr/>
        <a:lstStyle/>
        <a:p>
          <a:endParaRPr lang="en-US"/>
        </a:p>
      </dgm:t>
    </dgm:pt>
    <dgm:pt modelId="{D46F6C8B-5731-41BD-A62D-3C9C64210D13}" type="sibTrans" cxnId="{1F5CBBCC-FEF7-4DA4-B20F-16A44426E3F8}">
      <dgm:prSet/>
      <dgm:spPr/>
      <dgm:t>
        <a:bodyPr/>
        <a:lstStyle/>
        <a:p>
          <a:endParaRPr lang="en-US"/>
        </a:p>
      </dgm:t>
    </dgm:pt>
    <dgm:pt modelId="{39338666-BA0E-43EB-973F-6B718E828EF1}">
      <dgm:prSet phldrT="[Text]"/>
      <dgm:spPr/>
      <dgm:t>
        <a:bodyPr/>
        <a:lstStyle/>
        <a:p>
          <a:r>
            <a:rPr lang="en-US" dirty="0"/>
            <a:t>BRT(23)</a:t>
          </a:r>
        </a:p>
      </dgm:t>
    </dgm:pt>
    <dgm:pt modelId="{926D7465-B2F6-4F7C-8DE9-0E811B8B8FAD}" type="parTrans" cxnId="{28173542-FB14-486A-959F-1556E7B3704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516C02-04CB-430C-9CA6-4A6D27498553}" type="sibTrans" cxnId="{28173542-FB14-486A-959F-1556E7B37049}">
      <dgm:prSet/>
      <dgm:spPr/>
      <dgm:t>
        <a:bodyPr/>
        <a:lstStyle/>
        <a:p>
          <a:endParaRPr lang="en-US"/>
        </a:p>
      </dgm:t>
    </dgm:pt>
    <dgm:pt modelId="{F1185555-85D8-4AFE-A084-3D9E7484CFDC}">
      <dgm:prSet phldrT="[Text]"/>
      <dgm:spPr/>
      <dgm:t>
        <a:bodyPr/>
        <a:lstStyle/>
        <a:p>
          <a:r>
            <a:rPr lang="en-US" dirty="0"/>
            <a:t>LRT(24)</a:t>
          </a:r>
        </a:p>
      </dgm:t>
    </dgm:pt>
    <dgm:pt modelId="{0AAC55BB-0230-441B-B478-9B640F368E27}" type="parTrans" cxnId="{327431CD-D32F-4FFC-BCF6-D92214406906}">
      <dgm:prSet/>
      <dgm:spPr/>
      <dgm:t>
        <a:bodyPr/>
        <a:lstStyle/>
        <a:p>
          <a:endParaRPr lang="en-US"/>
        </a:p>
      </dgm:t>
    </dgm:pt>
    <dgm:pt modelId="{D1328C89-62D4-4A98-A4A4-419B65A07A8D}" type="sibTrans" cxnId="{327431CD-D32F-4FFC-BCF6-D92214406906}">
      <dgm:prSet/>
      <dgm:spPr/>
      <dgm:t>
        <a:bodyPr/>
        <a:lstStyle/>
        <a:p>
          <a:endParaRPr lang="en-US"/>
        </a:p>
      </dgm:t>
    </dgm:pt>
    <dgm:pt modelId="{E5EB40D7-8772-493A-B32C-6D114EAF0115}">
      <dgm:prSet phldrT="[Text]"/>
      <dgm:spPr/>
      <dgm:t>
        <a:bodyPr/>
        <a:lstStyle/>
        <a:p>
          <a:r>
            <a:rPr lang="en-US" dirty="0"/>
            <a:t>Commuter rail(25)</a:t>
          </a:r>
        </a:p>
      </dgm:t>
    </dgm:pt>
    <dgm:pt modelId="{E559046D-0C86-4E9C-B22B-75DD3A16097E}" type="parTrans" cxnId="{43757AFC-27AF-46FA-9876-6A1F23F60B9E}">
      <dgm:prSet/>
      <dgm:spPr/>
      <dgm:t>
        <a:bodyPr/>
        <a:lstStyle/>
        <a:p>
          <a:endParaRPr lang="en-US"/>
        </a:p>
      </dgm:t>
    </dgm:pt>
    <dgm:pt modelId="{CF70F766-9DC0-4639-8FAE-AB8920A66E0E}" type="sibTrans" cxnId="{43757AFC-27AF-46FA-9876-6A1F23F60B9E}">
      <dgm:prSet/>
      <dgm:spPr/>
      <dgm:t>
        <a:bodyPr/>
        <a:lstStyle/>
        <a:p>
          <a:endParaRPr lang="en-US"/>
        </a:p>
      </dgm:t>
    </dgm:pt>
    <dgm:pt modelId="{B88B37AC-7537-4A6A-9AD9-1FDC80202DA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School Bus(26)</a:t>
          </a:r>
        </a:p>
      </dgm:t>
    </dgm:pt>
    <dgm:pt modelId="{A60EA5E7-5750-4153-B899-B28BDA6D5361}" type="parTrans" cxnId="{E0277CB8-0442-41F6-A201-C85C398C8CDD}">
      <dgm:prSet/>
      <dgm:spPr/>
      <dgm:t>
        <a:bodyPr/>
        <a:lstStyle/>
        <a:p>
          <a:endParaRPr lang="en-US"/>
        </a:p>
      </dgm:t>
    </dgm:pt>
    <dgm:pt modelId="{05DC5E13-2169-4AD6-A9DC-14EC110D52ED}" type="sibTrans" cxnId="{E0277CB8-0442-41F6-A201-C85C398C8CDD}">
      <dgm:prSet/>
      <dgm:spPr/>
      <dgm:t>
        <a:bodyPr/>
        <a:lstStyle/>
        <a:p>
          <a:endParaRPr lang="en-US"/>
        </a:p>
      </dgm:t>
    </dgm:pt>
    <dgm:pt modelId="{D9498B33-B400-4E9D-9C2B-271BD970AD5A}" type="pres">
      <dgm:prSet presAssocID="{7979751A-27D3-4712-AE8F-3F7D84FDD3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63781E-6EA5-42B0-A134-49D9936E3C98}" type="pres">
      <dgm:prSet presAssocID="{8BAB464B-DC41-4E9D-89AE-A7DA1031C913}" presName="hierRoot1" presStyleCnt="0">
        <dgm:presLayoutVars>
          <dgm:hierBranch val="init"/>
        </dgm:presLayoutVars>
      </dgm:prSet>
      <dgm:spPr/>
    </dgm:pt>
    <dgm:pt modelId="{CF6610E7-948B-4D29-AF60-6EA19ECB9E11}" type="pres">
      <dgm:prSet presAssocID="{8BAB464B-DC41-4E9D-89AE-A7DA1031C913}" presName="rootComposite1" presStyleCnt="0"/>
      <dgm:spPr/>
    </dgm:pt>
    <dgm:pt modelId="{A20EF5CD-941C-4169-9C0F-D2F0ACDCC6A9}" type="pres">
      <dgm:prSet presAssocID="{8BAB464B-DC41-4E9D-89AE-A7DA1031C9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F20307-4121-4410-BA1F-C211BCCB4FC7}" type="pres">
      <dgm:prSet presAssocID="{8BAB464B-DC41-4E9D-89AE-A7DA1031C91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DAAF56A-1943-4584-8968-C1901AC9190D}" type="pres">
      <dgm:prSet presAssocID="{8BAB464B-DC41-4E9D-89AE-A7DA1031C913}" presName="hierChild2" presStyleCnt="0"/>
      <dgm:spPr/>
    </dgm:pt>
    <dgm:pt modelId="{C7C10B6C-4FE3-4DE6-A152-3F841B6B33CA}" type="pres">
      <dgm:prSet presAssocID="{5134842C-184F-445C-A369-358B5298B7F9}" presName="Name37" presStyleLbl="parChTrans1D2" presStyleIdx="0" presStyleCnt="4"/>
      <dgm:spPr/>
      <dgm:t>
        <a:bodyPr/>
        <a:lstStyle/>
        <a:p>
          <a:endParaRPr lang="en-US"/>
        </a:p>
      </dgm:t>
    </dgm:pt>
    <dgm:pt modelId="{6D32295A-FFD2-407C-9FD7-86E61B8F3ED7}" type="pres">
      <dgm:prSet presAssocID="{F4800EC1-C1C9-4580-B0CD-53B89A29EA41}" presName="hierRoot2" presStyleCnt="0">
        <dgm:presLayoutVars>
          <dgm:hierBranch val="init"/>
        </dgm:presLayoutVars>
      </dgm:prSet>
      <dgm:spPr/>
    </dgm:pt>
    <dgm:pt modelId="{1980549E-D67E-4835-85ED-FA9027C7DB51}" type="pres">
      <dgm:prSet presAssocID="{F4800EC1-C1C9-4580-B0CD-53B89A29EA41}" presName="rootComposite" presStyleCnt="0"/>
      <dgm:spPr/>
    </dgm:pt>
    <dgm:pt modelId="{B07CB7DC-67D2-4BE8-ADB5-E1EE639A87AE}" type="pres">
      <dgm:prSet presAssocID="{F4800EC1-C1C9-4580-B0CD-53B89A29EA4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699DA5-9F3D-41C0-916C-0C57633A88F7}" type="pres">
      <dgm:prSet presAssocID="{F4800EC1-C1C9-4580-B0CD-53B89A29EA41}" presName="rootConnector" presStyleLbl="node2" presStyleIdx="0" presStyleCnt="4"/>
      <dgm:spPr/>
      <dgm:t>
        <a:bodyPr/>
        <a:lstStyle/>
        <a:p>
          <a:endParaRPr lang="en-US"/>
        </a:p>
      </dgm:t>
    </dgm:pt>
    <dgm:pt modelId="{3E37AE76-120C-4D96-BA32-F39A038EB342}" type="pres">
      <dgm:prSet presAssocID="{F4800EC1-C1C9-4580-B0CD-53B89A29EA41}" presName="hierChild4" presStyleCnt="0"/>
      <dgm:spPr/>
    </dgm:pt>
    <dgm:pt modelId="{DFEFE169-5334-4D4B-BCEE-BC5EBADE7E1C}" type="pres">
      <dgm:prSet presAssocID="{0F4F9962-E622-431D-80F4-4FA6818D784B}" presName="Name37" presStyleLbl="parChTrans1D3" presStyleIdx="0" presStyleCnt="8"/>
      <dgm:spPr/>
      <dgm:t>
        <a:bodyPr/>
        <a:lstStyle/>
        <a:p>
          <a:endParaRPr lang="en-US"/>
        </a:p>
      </dgm:t>
    </dgm:pt>
    <dgm:pt modelId="{424CAF16-8E8B-42A8-BA00-4D8E2C980C94}" type="pres">
      <dgm:prSet presAssocID="{5547A803-AD9C-42F8-A5A7-3C11C6AC66F1}" presName="hierRoot2" presStyleCnt="0">
        <dgm:presLayoutVars>
          <dgm:hierBranch val="init"/>
        </dgm:presLayoutVars>
      </dgm:prSet>
      <dgm:spPr/>
    </dgm:pt>
    <dgm:pt modelId="{0DD771E0-FE24-4018-9EAA-2F4204C355B7}" type="pres">
      <dgm:prSet presAssocID="{5547A803-AD9C-42F8-A5A7-3C11C6AC66F1}" presName="rootComposite" presStyleCnt="0"/>
      <dgm:spPr/>
    </dgm:pt>
    <dgm:pt modelId="{F74699F9-960E-41B4-A7A2-E76BB42C077E}" type="pres">
      <dgm:prSet presAssocID="{5547A803-AD9C-42F8-A5A7-3C11C6AC66F1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180D8-BAA0-4C4E-9A11-B737B8E83A56}" type="pres">
      <dgm:prSet presAssocID="{5547A803-AD9C-42F8-A5A7-3C11C6AC66F1}" presName="rootConnector" presStyleLbl="node3" presStyleIdx="0" presStyleCnt="8"/>
      <dgm:spPr/>
      <dgm:t>
        <a:bodyPr/>
        <a:lstStyle/>
        <a:p>
          <a:endParaRPr lang="en-US"/>
        </a:p>
      </dgm:t>
    </dgm:pt>
    <dgm:pt modelId="{6647F4CB-F3A2-421D-84B6-D76FF87B6921}" type="pres">
      <dgm:prSet presAssocID="{5547A803-AD9C-42F8-A5A7-3C11C6AC66F1}" presName="hierChild4" presStyleCnt="0"/>
      <dgm:spPr/>
    </dgm:pt>
    <dgm:pt modelId="{6F09143C-F529-48D6-8CD0-72E2D0E842D1}" type="pres">
      <dgm:prSet presAssocID="{9E729C21-86F9-4646-AB22-58B4A284F1F9}" presName="Name37" presStyleLbl="parChTrans1D4" presStyleIdx="0" presStyleCnt="23"/>
      <dgm:spPr/>
      <dgm:t>
        <a:bodyPr/>
        <a:lstStyle/>
        <a:p>
          <a:endParaRPr lang="en-US"/>
        </a:p>
      </dgm:t>
    </dgm:pt>
    <dgm:pt modelId="{48CC2DCC-4BB9-4252-B91D-829D62A0B10C}" type="pres">
      <dgm:prSet presAssocID="{402A299E-AA71-43B8-BB70-6189223AB031}" presName="hierRoot2" presStyleCnt="0">
        <dgm:presLayoutVars>
          <dgm:hierBranch val="init"/>
        </dgm:presLayoutVars>
      </dgm:prSet>
      <dgm:spPr/>
    </dgm:pt>
    <dgm:pt modelId="{D9823A97-007C-41DB-8BD1-CD6B6AC1A826}" type="pres">
      <dgm:prSet presAssocID="{402A299E-AA71-43B8-BB70-6189223AB031}" presName="rootComposite" presStyleCnt="0"/>
      <dgm:spPr/>
    </dgm:pt>
    <dgm:pt modelId="{340F4BAF-2A36-43CF-9C04-C4B3C9553F2D}" type="pres">
      <dgm:prSet presAssocID="{402A299E-AA71-43B8-BB70-6189223AB031}" presName="rootText" presStyleLbl="node4" presStyleIdx="0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CF7A99-04D0-4E91-BA09-A3CDADF35720}" type="pres">
      <dgm:prSet presAssocID="{402A299E-AA71-43B8-BB70-6189223AB031}" presName="rootConnector" presStyleLbl="node4" presStyleIdx="0" presStyleCnt="23"/>
      <dgm:spPr/>
      <dgm:t>
        <a:bodyPr/>
        <a:lstStyle/>
        <a:p>
          <a:endParaRPr lang="en-US"/>
        </a:p>
      </dgm:t>
    </dgm:pt>
    <dgm:pt modelId="{2ACD77B6-C2F9-4D01-B930-40E918880F13}" type="pres">
      <dgm:prSet presAssocID="{402A299E-AA71-43B8-BB70-6189223AB031}" presName="hierChild4" presStyleCnt="0"/>
      <dgm:spPr/>
    </dgm:pt>
    <dgm:pt modelId="{D0D8D5EA-14D8-4118-B246-A7E4414D4CBD}" type="pres">
      <dgm:prSet presAssocID="{402A299E-AA71-43B8-BB70-6189223AB031}" presName="hierChild5" presStyleCnt="0"/>
      <dgm:spPr/>
    </dgm:pt>
    <dgm:pt modelId="{C57E0C90-4A0C-4BEA-92A3-64B12743C179}" type="pres">
      <dgm:prSet presAssocID="{8ADA7A5F-57E3-4D9B-8D36-9CACC599CA34}" presName="Name37" presStyleLbl="parChTrans1D4" presStyleIdx="1" presStyleCnt="23"/>
      <dgm:spPr/>
      <dgm:t>
        <a:bodyPr/>
        <a:lstStyle/>
        <a:p>
          <a:endParaRPr lang="en-US"/>
        </a:p>
      </dgm:t>
    </dgm:pt>
    <dgm:pt modelId="{882E28DD-60B4-4B77-8786-AA0EEC6A37F6}" type="pres">
      <dgm:prSet presAssocID="{F12DD8DA-D17D-4949-AA4F-6C978486871D}" presName="hierRoot2" presStyleCnt="0">
        <dgm:presLayoutVars>
          <dgm:hierBranch val="init"/>
        </dgm:presLayoutVars>
      </dgm:prSet>
      <dgm:spPr/>
    </dgm:pt>
    <dgm:pt modelId="{16A5536B-6D54-446A-B8B5-554078AA3ABA}" type="pres">
      <dgm:prSet presAssocID="{F12DD8DA-D17D-4949-AA4F-6C978486871D}" presName="rootComposite" presStyleCnt="0"/>
      <dgm:spPr/>
    </dgm:pt>
    <dgm:pt modelId="{5B431182-DC64-4343-ABE8-6D8685126C19}" type="pres">
      <dgm:prSet presAssocID="{F12DD8DA-D17D-4949-AA4F-6C978486871D}" presName="rootText" presStyleLbl="node4" presStyleIdx="1" presStyleCnt="23" custLinFactNeighborX="-903" custLinFactNeighborY="-54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9DFDAD-3584-4B5C-B669-D9509B0DF172}" type="pres">
      <dgm:prSet presAssocID="{F12DD8DA-D17D-4949-AA4F-6C978486871D}" presName="rootConnector" presStyleLbl="node4" presStyleIdx="1" presStyleCnt="23"/>
      <dgm:spPr/>
      <dgm:t>
        <a:bodyPr/>
        <a:lstStyle/>
        <a:p>
          <a:endParaRPr lang="en-US"/>
        </a:p>
      </dgm:t>
    </dgm:pt>
    <dgm:pt modelId="{7B1895E5-2B75-48BA-ACB6-4E151ECA0436}" type="pres">
      <dgm:prSet presAssocID="{F12DD8DA-D17D-4949-AA4F-6C978486871D}" presName="hierChild4" presStyleCnt="0"/>
      <dgm:spPr/>
    </dgm:pt>
    <dgm:pt modelId="{4B97FDF5-247E-4F5E-A9AF-A7D92DA300C2}" type="pres">
      <dgm:prSet presAssocID="{F12DD8DA-D17D-4949-AA4F-6C978486871D}" presName="hierChild5" presStyleCnt="0"/>
      <dgm:spPr/>
    </dgm:pt>
    <dgm:pt modelId="{A6B4C10A-7A0B-4149-854F-B470EFEAC413}" type="pres">
      <dgm:prSet presAssocID="{5547A803-AD9C-42F8-A5A7-3C11C6AC66F1}" presName="hierChild5" presStyleCnt="0"/>
      <dgm:spPr/>
    </dgm:pt>
    <dgm:pt modelId="{1762E529-65E7-4F3C-8A5D-A417F2C86B14}" type="pres">
      <dgm:prSet presAssocID="{3437830A-6BC1-4F97-948C-6E3DD14970D1}" presName="Name37" presStyleLbl="parChTrans1D3" presStyleIdx="1" presStyleCnt="8"/>
      <dgm:spPr/>
      <dgm:t>
        <a:bodyPr/>
        <a:lstStyle/>
        <a:p>
          <a:endParaRPr lang="en-US"/>
        </a:p>
      </dgm:t>
    </dgm:pt>
    <dgm:pt modelId="{A5197518-D8F5-4337-AC8B-DED5D2B13C35}" type="pres">
      <dgm:prSet presAssocID="{73BA13C8-32A2-46F5-803F-6D763869184B}" presName="hierRoot2" presStyleCnt="0">
        <dgm:presLayoutVars>
          <dgm:hierBranch val="init"/>
        </dgm:presLayoutVars>
      </dgm:prSet>
      <dgm:spPr/>
    </dgm:pt>
    <dgm:pt modelId="{DC5E15D2-3F56-4623-A6AC-C27B030AD47F}" type="pres">
      <dgm:prSet presAssocID="{73BA13C8-32A2-46F5-803F-6D763869184B}" presName="rootComposite" presStyleCnt="0"/>
      <dgm:spPr/>
    </dgm:pt>
    <dgm:pt modelId="{9A89A1AB-A527-4991-8CBF-DCBD10198F3C}" type="pres">
      <dgm:prSet presAssocID="{73BA13C8-32A2-46F5-803F-6D763869184B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166681-BD2F-46E3-90D3-ABC9F370A5BF}" type="pres">
      <dgm:prSet presAssocID="{73BA13C8-32A2-46F5-803F-6D763869184B}" presName="rootConnector" presStyleLbl="node3" presStyleIdx="1" presStyleCnt="8"/>
      <dgm:spPr/>
      <dgm:t>
        <a:bodyPr/>
        <a:lstStyle/>
        <a:p>
          <a:endParaRPr lang="en-US"/>
        </a:p>
      </dgm:t>
    </dgm:pt>
    <dgm:pt modelId="{9A781DEB-43A8-4A7D-A6F0-4909CD477837}" type="pres">
      <dgm:prSet presAssocID="{73BA13C8-32A2-46F5-803F-6D763869184B}" presName="hierChild4" presStyleCnt="0"/>
      <dgm:spPr/>
    </dgm:pt>
    <dgm:pt modelId="{C3BECA76-C8FF-489D-B73A-8186EE168BC6}" type="pres">
      <dgm:prSet presAssocID="{ED65E043-970E-4842-907F-64C84E7FBE76}" presName="Name37" presStyleLbl="parChTrans1D4" presStyleIdx="2" presStyleCnt="23"/>
      <dgm:spPr/>
      <dgm:t>
        <a:bodyPr/>
        <a:lstStyle/>
        <a:p>
          <a:endParaRPr lang="en-US"/>
        </a:p>
      </dgm:t>
    </dgm:pt>
    <dgm:pt modelId="{950D9B07-D878-43E4-AA99-FB7C858112F3}" type="pres">
      <dgm:prSet presAssocID="{A1262AF0-4F58-4B48-B3E8-336CF8D01E55}" presName="hierRoot2" presStyleCnt="0">
        <dgm:presLayoutVars>
          <dgm:hierBranch val="init"/>
        </dgm:presLayoutVars>
      </dgm:prSet>
      <dgm:spPr/>
    </dgm:pt>
    <dgm:pt modelId="{8731C398-BC88-4CD0-9E09-9B25928E47FA}" type="pres">
      <dgm:prSet presAssocID="{A1262AF0-4F58-4B48-B3E8-336CF8D01E55}" presName="rootComposite" presStyleCnt="0"/>
      <dgm:spPr/>
    </dgm:pt>
    <dgm:pt modelId="{6E351808-1F2D-41B3-BEC7-45665F6FC276}" type="pres">
      <dgm:prSet presAssocID="{A1262AF0-4F58-4B48-B3E8-336CF8D01E55}" presName="rootText" presStyleLbl="node4" presStyleIdx="2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D765F7-EFFF-4340-A263-5D4C216FF112}" type="pres">
      <dgm:prSet presAssocID="{A1262AF0-4F58-4B48-B3E8-336CF8D01E55}" presName="rootConnector" presStyleLbl="node4" presStyleIdx="2" presStyleCnt="23"/>
      <dgm:spPr/>
      <dgm:t>
        <a:bodyPr/>
        <a:lstStyle/>
        <a:p>
          <a:endParaRPr lang="en-US"/>
        </a:p>
      </dgm:t>
    </dgm:pt>
    <dgm:pt modelId="{1B1758D7-5F4A-4973-AF72-FC532C444139}" type="pres">
      <dgm:prSet presAssocID="{A1262AF0-4F58-4B48-B3E8-336CF8D01E55}" presName="hierChild4" presStyleCnt="0"/>
      <dgm:spPr/>
    </dgm:pt>
    <dgm:pt modelId="{216AE212-6E7E-4AFF-B342-A7CF9E987E9C}" type="pres">
      <dgm:prSet presAssocID="{A1262AF0-4F58-4B48-B3E8-336CF8D01E55}" presName="hierChild5" presStyleCnt="0"/>
      <dgm:spPr/>
    </dgm:pt>
    <dgm:pt modelId="{F432219D-5D27-4459-ADFC-7C7A13DD3798}" type="pres">
      <dgm:prSet presAssocID="{50DE1FDB-5390-44AB-9442-E1DCD4E35227}" presName="Name37" presStyleLbl="parChTrans1D4" presStyleIdx="3" presStyleCnt="23"/>
      <dgm:spPr/>
      <dgm:t>
        <a:bodyPr/>
        <a:lstStyle/>
        <a:p>
          <a:endParaRPr lang="en-US"/>
        </a:p>
      </dgm:t>
    </dgm:pt>
    <dgm:pt modelId="{F0646CA1-D3BD-4EFF-86E1-38F809D472F0}" type="pres">
      <dgm:prSet presAssocID="{0AB15825-509D-49C7-B042-FD1085DAEDD9}" presName="hierRoot2" presStyleCnt="0">
        <dgm:presLayoutVars>
          <dgm:hierBranch val="init"/>
        </dgm:presLayoutVars>
      </dgm:prSet>
      <dgm:spPr/>
    </dgm:pt>
    <dgm:pt modelId="{8BBAE7C0-18EA-446F-B094-513D2E295490}" type="pres">
      <dgm:prSet presAssocID="{0AB15825-509D-49C7-B042-FD1085DAEDD9}" presName="rootComposite" presStyleCnt="0"/>
      <dgm:spPr/>
    </dgm:pt>
    <dgm:pt modelId="{1D63F008-63F2-4338-AC68-4EA5C207DCC0}" type="pres">
      <dgm:prSet presAssocID="{0AB15825-509D-49C7-B042-FD1085DAEDD9}" presName="rootText" presStyleLbl="node4" presStyleIdx="3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FCA8C8-F6A1-454A-A1F9-1F9D6B0F3244}" type="pres">
      <dgm:prSet presAssocID="{0AB15825-509D-49C7-B042-FD1085DAEDD9}" presName="rootConnector" presStyleLbl="node4" presStyleIdx="3" presStyleCnt="23"/>
      <dgm:spPr/>
      <dgm:t>
        <a:bodyPr/>
        <a:lstStyle/>
        <a:p>
          <a:endParaRPr lang="en-US"/>
        </a:p>
      </dgm:t>
    </dgm:pt>
    <dgm:pt modelId="{8F7E819B-0C67-480D-AF3D-8782623AF8A8}" type="pres">
      <dgm:prSet presAssocID="{0AB15825-509D-49C7-B042-FD1085DAEDD9}" presName="hierChild4" presStyleCnt="0"/>
      <dgm:spPr/>
    </dgm:pt>
    <dgm:pt modelId="{5B511345-BE7C-4FA7-82D9-077A7C8E1578}" type="pres">
      <dgm:prSet presAssocID="{0AB15825-509D-49C7-B042-FD1085DAEDD9}" presName="hierChild5" presStyleCnt="0"/>
      <dgm:spPr/>
    </dgm:pt>
    <dgm:pt modelId="{FCA0E52D-3455-48DC-822D-2E73D1848006}" type="pres">
      <dgm:prSet presAssocID="{6D3D6D05-A725-45A9-96DA-C3096B035AA0}" presName="Name37" presStyleLbl="parChTrans1D4" presStyleIdx="4" presStyleCnt="23"/>
      <dgm:spPr/>
      <dgm:t>
        <a:bodyPr/>
        <a:lstStyle/>
        <a:p>
          <a:endParaRPr lang="en-US"/>
        </a:p>
      </dgm:t>
    </dgm:pt>
    <dgm:pt modelId="{C7004E6C-E58C-42D5-9C7D-88099CEE03EA}" type="pres">
      <dgm:prSet presAssocID="{0341C4F5-C835-4ABB-A5AC-31DD8A4F2753}" presName="hierRoot2" presStyleCnt="0">
        <dgm:presLayoutVars>
          <dgm:hierBranch val="init"/>
        </dgm:presLayoutVars>
      </dgm:prSet>
      <dgm:spPr/>
    </dgm:pt>
    <dgm:pt modelId="{5632C433-61C4-415D-B562-721274FBD9C9}" type="pres">
      <dgm:prSet presAssocID="{0341C4F5-C835-4ABB-A5AC-31DD8A4F2753}" presName="rootComposite" presStyleCnt="0"/>
      <dgm:spPr/>
    </dgm:pt>
    <dgm:pt modelId="{5F7FC00E-0146-4429-9FD1-A986D1758862}" type="pres">
      <dgm:prSet presAssocID="{0341C4F5-C835-4ABB-A5AC-31DD8A4F2753}" presName="rootText" presStyleLbl="node4" presStyleIdx="4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A54EE6-5818-4CA3-A1CC-B905FE3AD415}" type="pres">
      <dgm:prSet presAssocID="{0341C4F5-C835-4ABB-A5AC-31DD8A4F2753}" presName="rootConnector" presStyleLbl="node4" presStyleIdx="4" presStyleCnt="23"/>
      <dgm:spPr/>
      <dgm:t>
        <a:bodyPr/>
        <a:lstStyle/>
        <a:p>
          <a:endParaRPr lang="en-US"/>
        </a:p>
      </dgm:t>
    </dgm:pt>
    <dgm:pt modelId="{B3CE32C0-BC66-405E-A455-6290FFB3BC9A}" type="pres">
      <dgm:prSet presAssocID="{0341C4F5-C835-4ABB-A5AC-31DD8A4F2753}" presName="hierChild4" presStyleCnt="0"/>
      <dgm:spPr/>
    </dgm:pt>
    <dgm:pt modelId="{BA4172D7-A1CC-4721-9141-400EBB730F79}" type="pres">
      <dgm:prSet presAssocID="{0341C4F5-C835-4ABB-A5AC-31DD8A4F2753}" presName="hierChild5" presStyleCnt="0"/>
      <dgm:spPr/>
    </dgm:pt>
    <dgm:pt modelId="{C48E5CE0-E60D-4EB9-9CE8-026652C7BF4D}" type="pres">
      <dgm:prSet presAssocID="{73BA13C8-32A2-46F5-803F-6D763869184B}" presName="hierChild5" presStyleCnt="0"/>
      <dgm:spPr/>
    </dgm:pt>
    <dgm:pt modelId="{4647E19C-8256-424C-9333-ADF96B4BE4A1}" type="pres">
      <dgm:prSet presAssocID="{B4CF6F84-EA1A-4F24-8222-D03A407D467D}" presName="Name37" presStyleLbl="parChTrans1D3" presStyleIdx="2" presStyleCnt="8"/>
      <dgm:spPr/>
      <dgm:t>
        <a:bodyPr/>
        <a:lstStyle/>
        <a:p>
          <a:endParaRPr lang="en-US"/>
        </a:p>
      </dgm:t>
    </dgm:pt>
    <dgm:pt modelId="{5A0365C2-D0A9-4F42-837C-CD9A13515D3E}" type="pres">
      <dgm:prSet presAssocID="{8C0EE8E0-0D37-492F-AF39-37A17BB942AC}" presName="hierRoot2" presStyleCnt="0">
        <dgm:presLayoutVars>
          <dgm:hierBranch val="init"/>
        </dgm:presLayoutVars>
      </dgm:prSet>
      <dgm:spPr/>
    </dgm:pt>
    <dgm:pt modelId="{E69B0AE7-1854-4F5F-BDEB-09E89F28547F}" type="pres">
      <dgm:prSet presAssocID="{8C0EE8E0-0D37-492F-AF39-37A17BB942AC}" presName="rootComposite" presStyleCnt="0"/>
      <dgm:spPr/>
    </dgm:pt>
    <dgm:pt modelId="{95582253-B024-4B18-9194-6846F928A4C2}" type="pres">
      <dgm:prSet presAssocID="{8C0EE8E0-0D37-492F-AF39-37A17BB942AC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E07138-97DB-4EFF-B6A9-3F3E10926EB1}" type="pres">
      <dgm:prSet presAssocID="{8C0EE8E0-0D37-492F-AF39-37A17BB942AC}" presName="rootConnector" presStyleLbl="node3" presStyleIdx="2" presStyleCnt="8"/>
      <dgm:spPr/>
      <dgm:t>
        <a:bodyPr/>
        <a:lstStyle/>
        <a:p>
          <a:endParaRPr lang="en-US"/>
        </a:p>
      </dgm:t>
    </dgm:pt>
    <dgm:pt modelId="{719267C0-2052-4499-B93F-C58DFDECAB07}" type="pres">
      <dgm:prSet presAssocID="{8C0EE8E0-0D37-492F-AF39-37A17BB942AC}" presName="hierChild4" presStyleCnt="0"/>
      <dgm:spPr/>
    </dgm:pt>
    <dgm:pt modelId="{BCD639AC-3CC0-469B-A53A-44C24C733B98}" type="pres">
      <dgm:prSet presAssocID="{8B799B9A-C1AC-4A0E-85A2-6A74E485E899}" presName="Name37" presStyleLbl="parChTrans1D4" presStyleIdx="5" presStyleCnt="23"/>
      <dgm:spPr/>
      <dgm:t>
        <a:bodyPr/>
        <a:lstStyle/>
        <a:p>
          <a:endParaRPr lang="en-US"/>
        </a:p>
      </dgm:t>
    </dgm:pt>
    <dgm:pt modelId="{DB0ACD15-3460-400E-B35D-FCE476DAD485}" type="pres">
      <dgm:prSet presAssocID="{020EC1D7-C05C-4558-AF04-9B51B2694F87}" presName="hierRoot2" presStyleCnt="0">
        <dgm:presLayoutVars>
          <dgm:hierBranch val="init"/>
        </dgm:presLayoutVars>
      </dgm:prSet>
      <dgm:spPr/>
    </dgm:pt>
    <dgm:pt modelId="{C3764AE1-2689-4D7F-AC10-9BA4B68D27C4}" type="pres">
      <dgm:prSet presAssocID="{020EC1D7-C05C-4558-AF04-9B51B2694F87}" presName="rootComposite" presStyleCnt="0"/>
      <dgm:spPr/>
    </dgm:pt>
    <dgm:pt modelId="{FD582795-6DE4-45BE-908D-0C263E29B59E}" type="pres">
      <dgm:prSet presAssocID="{020EC1D7-C05C-4558-AF04-9B51B2694F87}" presName="rootText" presStyleLbl="node4" presStyleIdx="5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417531-58CA-4BE7-A00F-DCDA71B5163A}" type="pres">
      <dgm:prSet presAssocID="{020EC1D7-C05C-4558-AF04-9B51B2694F87}" presName="rootConnector" presStyleLbl="node4" presStyleIdx="5" presStyleCnt="23"/>
      <dgm:spPr/>
      <dgm:t>
        <a:bodyPr/>
        <a:lstStyle/>
        <a:p>
          <a:endParaRPr lang="en-US"/>
        </a:p>
      </dgm:t>
    </dgm:pt>
    <dgm:pt modelId="{83EAA3A8-15B2-401E-99BB-B94CFD70280D}" type="pres">
      <dgm:prSet presAssocID="{020EC1D7-C05C-4558-AF04-9B51B2694F87}" presName="hierChild4" presStyleCnt="0"/>
      <dgm:spPr/>
    </dgm:pt>
    <dgm:pt modelId="{9AF19134-59DB-460A-B798-0F24A8B501C9}" type="pres">
      <dgm:prSet presAssocID="{020EC1D7-C05C-4558-AF04-9B51B2694F87}" presName="hierChild5" presStyleCnt="0"/>
      <dgm:spPr/>
    </dgm:pt>
    <dgm:pt modelId="{C4CC13E7-F729-494F-BC39-617A98131D0E}" type="pres">
      <dgm:prSet presAssocID="{9B4A9474-D69C-4603-80C9-FEB88A23D3EB}" presName="Name37" presStyleLbl="parChTrans1D4" presStyleIdx="6" presStyleCnt="23"/>
      <dgm:spPr/>
      <dgm:t>
        <a:bodyPr/>
        <a:lstStyle/>
        <a:p>
          <a:endParaRPr lang="en-US"/>
        </a:p>
      </dgm:t>
    </dgm:pt>
    <dgm:pt modelId="{A784D041-2CAF-4426-BC6E-910613B18143}" type="pres">
      <dgm:prSet presAssocID="{914E4F75-1844-4132-8D17-84649F0F09D8}" presName="hierRoot2" presStyleCnt="0">
        <dgm:presLayoutVars>
          <dgm:hierBranch val="init"/>
        </dgm:presLayoutVars>
      </dgm:prSet>
      <dgm:spPr/>
    </dgm:pt>
    <dgm:pt modelId="{D4478B90-7883-4DF7-917E-5ACE551AD4B7}" type="pres">
      <dgm:prSet presAssocID="{914E4F75-1844-4132-8D17-84649F0F09D8}" presName="rootComposite" presStyleCnt="0"/>
      <dgm:spPr/>
    </dgm:pt>
    <dgm:pt modelId="{3C631E10-EB6C-450F-9403-44851EF469C8}" type="pres">
      <dgm:prSet presAssocID="{914E4F75-1844-4132-8D17-84649F0F09D8}" presName="rootText" presStyleLbl="node4" presStyleIdx="6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749E03-391A-4EED-9B2E-C55523B73484}" type="pres">
      <dgm:prSet presAssocID="{914E4F75-1844-4132-8D17-84649F0F09D8}" presName="rootConnector" presStyleLbl="node4" presStyleIdx="6" presStyleCnt="23"/>
      <dgm:spPr/>
      <dgm:t>
        <a:bodyPr/>
        <a:lstStyle/>
        <a:p>
          <a:endParaRPr lang="en-US"/>
        </a:p>
      </dgm:t>
    </dgm:pt>
    <dgm:pt modelId="{546BA648-6B2C-4A8A-A3B9-BFA8C4800190}" type="pres">
      <dgm:prSet presAssocID="{914E4F75-1844-4132-8D17-84649F0F09D8}" presName="hierChild4" presStyleCnt="0"/>
      <dgm:spPr/>
    </dgm:pt>
    <dgm:pt modelId="{EE6E2B89-3325-4DD5-B81C-55D6A9854DDA}" type="pres">
      <dgm:prSet presAssocID="{914E4F75-1844-4132-8D17-84649F0F09D8}" presName="hierChild5" presStyleCnt="0"/>
      <dgm:spPr/>
    </dgm:pt>
    <dgm:pt modelId="{9510A901-8487-47A0-9222-F5EB7FE6C1C7}" type="pres">
      <dgm:prSet presAssocID="{1BB4F1B7-6EDC-4CCA-8E36-94844E208F03}" presName="Name37" presStyleLbl="parChTrans1D4" presStyleIdx="7" presStyleCnt="23"/>
      <dgm:spPr/>
      <dgm:t>
        <a:bodyPr/>
        <a:lstStyle/>
        <a:p>
          <a:endParaRPr lang="en-US"/>
        </a:p>
      </dgm:t>
    </dgm:pt>
    <dgm:pt modelId="{82331E1D-C976-42EE-99DD-9B29DD421BC3}" type="pres">
      <dgm:prSet presAssocID="{910F77DA-7D0F-4AA1-A8CB-4AB0BB54EB9B}" presName="hierRoot2" presStyleCnt="0">
        <dgm:presLayoutVars>
          <dgm:hierBranch val="init"/>
        </dgm:presLayoutVars>
      </dgm:prSet>
      <dgm:spPr/>
    </dgm:pt>
    <dgm:pt modelId="{C9AC57EE-B40E-4306-8F33-1E41BCEC7068}" type="pres">
      <dgm:prSet presAssocID="{910F77DA-7D0F-4AA1-A8CB-4AB0BB54EB9B}" presName="rootComposite" presStyleCnt="0"/>
      <dgm:spPr/>
    </dgm:pt>
    <dgm:pt modelId="{77048ACF-66BE-4B3C-9C64-E5A17F86FE20}" type="pres">
      <dgm:prSet presAssocID="{910F77DA-7D0F-4AA1-A8CB-4AB0BB54EB9B}" presName="rootText" presStyleLbl="node4" presStyleIdx="7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5FF23-E501-4C20-BFA2-009D236A60DE}" type="pres">
      <dgm:prSet presAssocID="{910F77DA-7D0F-4AA1-A8CB-4AB0BB54EB9B}" presName="rootConnector" presStyleLbl="node4" presStyleIdx="7" presStyleCnt="23"/>
      <dgm:spPr/>
      <dgm:t>
        <a:bodyPr/>
        <a:lstStyle/>
        <a:p>
          <a:endParaRPr lang="en-US"/>
        </a:p>
      </dgm:t>
    </dgm:pt>
    <dgm:pt modelId="{E3980E64-43B0-4DDC-8F77-366EB8653D21}" type="pres">
      <dgm:prSet presAssocID="{910F77DA-7D0F-4AA1-A8CB-4AB0BB54EB9B}" presName="hierChild4" presStyleCnt="0"/>
      <dgm:spPr/>
    </dgm:pt>
    <dgm:pt modelId="{216A9869-7B0C-413B-A511-8B9857EE6E1B}" type="pres">
      <dgm:prSet presAssocID="{910F77DA-7D0F-4AA1-A8CB-4AB0BB54EB9B}" presName="hierChild5" presStyleCnt="0"/>
      <dgm:spPr/>
    </dgm:pt>
    <dgm:pt modelId="{1C18F9EA-BA59-49B4-B41A-4E470EC1933F}" type="pres">
      <dgm:prSet presAssocID="{8C0EE8E0-0D37-492F-AF39-37A17BB942AC}" presName="hierChild5" presStyleCnt="0"/>
      <dgm:spPr/>
    </dgm:pt>
    <dgm:pt modelId="{97B849CF-6D23-4232-85D3-8D211386EB0D}" type="pres">
      <dgm:prSet presAssocID="{F4800EC1-C1C9-4580-B0CD-53B89A29EA41}" presName="hierChild5" presStyleCnt="0"/>
      <dgm:spPr/>
    </dgm:pt>
    <dgm:pt modelId="{CA52CB77-28A6-45A7-8570-37C44324502F}" type="pres">
      <dgm:prSet presAssocID="{135BED78-7197-4C20-9005-5489A54CE06C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6B31D90-510E-4A14-B29D-CC7C6403C4A6}" type="pres">
      <dgm:prSet presAssocID="{CAD2D0C7-25DE-48EF-910D-133BCDB77988}" presName="hierRoot2" presStyleCnt="0">
        <dgm:presLayoutVars>
          <dgm:hierBranch val="init"/>
        </dgm:presLayoutVars>
      </dgm:prSet>
      <dgm:spPr/>
    </dgm:pt>
    <dgm:pt modelId="{82443CCD-ED9E-40FD-AC4F-DCFD2E35D58C}" type="pres">
      <dgm:prSet presAssocID="{CAD2D0C7-25DE-48EF-910D-133BCDB77988}" presName="rootComposite" presStyleCnt="0"/>
      <dgm:spPr/>
    </dgm:pt>
    <dgm:pt modelId="{704E53E5-643E-4F0B-9E2C-687DB6C096E9}" type="pres">
      <dgm:prSet presAssocID="{CAD2D0C7-25DE-48EF-910D-133BCDB7798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62A04F-B772-4581-813A-790AEEFA7356}" type="pres">
      <dgm:prSet presAssocID="{CAD2D0C7-25DE-48EF-910D-133BCDB77988}" presName="rootConnector" presStyleLbl="node2" presStyleIdx="1" presStyleCnt="4"/>
      <dgm:spPr/>
      <dgm:t>
        <a:bodyPr/>
        <a:lstStyle/>
        <a:p>
          <a:endParaRPr lang="en-US"/>
        </a:p>
      </dgm:t>
    </dgm:pt>
    <dgm:pt modelId="{9A57591A-A1EB-462F-9D4A-D606EC7A2A35}" type="pres">
      <dgm:prSet presAssocID="{CAD2D0C7-25DE-48EF-910D-133BCDB77988}" presName="hierChild4" presStyleCnt="0"/>
      <dgm:spPr/>
    </dgm:pt>
    <dgm:pt modelId="{66E1C0CD-34BA-496F-B0C8-0B33B2EBA7C2}" type="pres">
      <dgm:prSet presAssocID="{79FED61E-DC12-4B79-96E3-5074D73239B4}" presName="Name37" presStyleLbl="parChTrans1D3" presStyleIdx="3" presStyleCnt="8"/>
      <dgm:spPr/>
      <dgm:t>
        <a:bodyPr/>
        <a:lstStyle/>
        <a:p>
          <a:endParaRPr lang="en-US"/>
        </a:p>
      </dgm:t>
    </dgm:pt>
    <dgm:pt modelId="{A9FD0B16-83B7-4A04-8BD0-ACE5DB4DD091}" type="pres">
      <dgm:prSet presAssocID="{B4FC2102-1BA5-4A2B-AF1D-9DA1DA2F3981}" presName="hierRoot2" presStyleCnt="0">
        <dgm:presLayoutVars>
          <dgm:hierBranch val="init"/>
        </dgm:presLayoutVars>
      </dgm:prSet>
      <dgm:spPr/>
    </dgm:pt>
    <dgm:pt modelId="{27C9C237-FAA4-46EC-B866-672AB805B5ED}" type="pres">
      <dgm:prSet presAssocID="{B4FC2102-1BA5-4A2B-AF1D-9DA1DA2F3981}" presName="rootComposite" presStyleCnt="0"/>
      <dgm:spPr/>
    </dgm:pt>
    <dgm:pt modelId="{E92B137E-DEFB-4693-8F36-F56869C0C16F}" type="pres">
      <dgm:prSet presAssocID="{B4FC2102-1BA5-4A2B-AF1D-9DA1DA2F3981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D8EF03-1088-4805-9275-E9D179292A7C}" type="pres">
      <dgm:prSet presAssocID="{B4FC2102-1BA5-4A2B-AF1D-9DA1DA2F3981}" presName="rootConnector" presStyleLbl="node3" presStyleIdx="3" presStyleCnt="8"/>
      <dgm:spPr/>
      <dgm:t>
        <a:bodyPr/>
        <a:lstStyle/>
        <a:p>
          <a:endParaRPr lang="en-US"/>
        </a:p>
      </dgm:t>
    </dgm:pt>
    <dgm:pt modelId="{23DD82F5-5810-4169-BC9A-E030C7D6582E}" type="pres">
      <dgm:prSet presAssocID="{B4FC2102-1BA5-4A2B-AF1D-9DA1DA2F3981}" presName="hierChild4" presStyleCnt="0"/>
      <dgm:spPr/>
    </dgm:pt>
    <dgm:pt modelId="{E6AECC23-83DB-443A-B326-C690FF77757A}" type="pres">
      <dgm:prSet presAssocID="{B4FC2102-1BA5-4A2B-AF1D-9DA1DA2F3981}" presName="hierChild5" presStyleCnt="0"/>
      <dgm:spPr/>
    </dgm:pt>
    <dgm:pt modelId="{CFB9B9D0-1372-4337-9057-4C70472DBBE8}" type="pres">
      <dgm:prSet presAssocID="{2ACA7141-187B-4ED1-BF67-2E370F75D0C1}" presName="Name37" presStyleLbl="parChTrans1D3" presStyleIdx="4" presStyleCnt="8"/>
      <dgm:spPr/>
      <dgm:t>
        <a:bodyPr/>
        <a:lstStyle/>
        <a:p>
          <a:endParaRPr lang="en-US"/>
        </a:p>
      </dgm:t>
    </dgm:pt>
    <dgm:pt modelId="{FA97F027-2EC9-445C-A792-3A0113B9E443}" type="pres">
      <dgm:prSet presAssocID="{0AD17249-7841-4257-B2A0-7B4D9450D30C}" presName="hierRoot2" presStyleCnt="0">
        <dgm:presLayoutVars>
          <dgm:hierBranch val="init"/>
        </dgm:presLayoutVars>
      </dgm:prSet>
      <dgm:spPr/>
    </dgm:pt>
    <dgm:pt modelId="{A55C9108-3D94-4122-9F01-6362847AC80F}" type="pres">
      <dgm:prSet presAssocID="{0AD17249-7841-4257-B2A0-7B4D9450D30C}" presName="rootComposite" presStyleCnt="0"/>
      <dgm:spPr/>
    </dgm:pt>
    <dgm:pt modelId="{435B9797-6B00-4F4B-88D3-A7D0D3517DA2}" type="pres">
      <dgm:prSet presAssocID="{0AD17249-7841-4257-B2A0-7B4D9450D30C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B68702-524A-409C-94DA-B4F94CB5FD16}" type="pres">
      <dgm:prSet presAssocID="{0AD17249-7841-4257-B2A0-7B4D9450D30C}" presName="rootConnector" presStyleLbl="node3" presStyleIdx="4" presStyleCnt="8"/>
      <dgm:spPr/>
      <dgm:t>
        <a:bodyPr/>
        <a:lstStyle/>
        <a:p>
          <a:endParaRPr lang="en-US"/>
        </a:p>
      </dgm:t>
    </dgm:pt>
    <dgm:pt modelId="{912D2C4D-55C0-42B7-A1E9-F703CF962C12}" type="pres">
      <dgm:prSet presAssocID="{0AD17249-7841-4257-B2A0-7B4D9450D30C}" presName="hierChild4" presStyleCnt="0"/>
      <dgm:spPr/>
    </dgm:pt>
    <dgm:pt modelId="{84F2083F-84F6-4535-85BD-C6724AFD947B}" type="pres">
      <dgm:prSet presAssocID="{0AD17249-7841-4257-B2A0-7B4D9450D30C}" presName="hierChild5" presStyleCnt="0"/>
      <dgm:spPr/>
    </dgm:pt>
    <dgm:pt modelId="{EA5F2872-E80E-4F08-A10E-2C6516CAE1CA}" type="pres">
      <dgm:prSet presAssocID="{CAD2D0C7-25DE-48EF-910D-133BCDB77988}" presName="hierChild5" presStyleCnt="0"/>
      <dgm:spPr/>
    </dgm:pt>
    <dgm:pt modelId="{E4646945-062F-416E-944F-5F5C79890AC8}" type="pres">
      <dgm:prSet presAssocID="{B6FE54BB-8B8A-461A-8BDB-7A2713BFB39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1B3EEF88-BED0-4B3E-BC0C-119323DF8C1F}" type="pres">
      <dgm:prSet presAssocID="{A116825E-5E57-4E57-B875-BE183F44699C}" presName="hierRoot2" presStyleCnt="0">
        <dgm:presLayoutVars>
          <dgm:hierBranch val="init"/>
        </dgm:presLayoutVars>
      </dgm:prSet>
      <dgm:spPr/>
    </dgm:pt>
    <dgm:pt modelId="{14013153-22AA-4F7B-9F10-9F469885BB84}" type="pres">
      <dgm:prSet presAssocID="{A116825E-5E57-4E57-B875-BE183F44699C}" presName="rootComposite" presStyleCnt="0"/>
      <dgm:spPr/>
    </dgm:pt>
    <dgm:pt modelId="{F731756F-D764-44B0-A324-6D9B492C7EC7}" type="pres">
      <dgm:prSet presAssocID="{A116825E-5E57-4E57-B875-BE183F44699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0FB2B-3226-4900-8E5D-EAC41FC828A0}" type="pres">
      <dgm:prSet presAssocID="{A116825E-5E57-4E57-B875-BE183F44699C}" presName="rootConnector" presStyleLbl="node2" presStyleIdx="2" presStyleCnt="4"/>
      <dgm:spPr/>
      <dgm:t>
        <a:bodyPr/>
        <a:lstStyle/>
        <a:p>
          <a:endParaRPr lang="en-US"/>
        </a:p>
      </dgm:t>
    </dgm:pt>
    <dgm:pt modelId="{382926DD-E1E5-49B7-BAAB-AB5001D45D27}" type="pres">
      <dgm:prSet presAssocID="{A116825E-5E57-4E57-B875-BE183F44699C}" presName="hierChild4" presStyleCnt="0"/>
      <dgm:spPr/>
    </dgm:pt>
    <dgm:pt modelId="{B6E44B81-581F-4391-8990-29C5D7B46176}" type="pres">
      <dgm:prSet presAssocID="{90B4DC36-D639-40EB-9BAF-C3729410623F}" presName="Name37" presStyleLbl="parChTrans1D3" presStyleIdx="5" presStyleCnt="8"/>
      <dgm:spPr/>
      <dgm:t>
        <a:bodyPr/>
        <a:lstStyle/>
        <a:p>
          <a:endParaRPr lang="en-US"/>
        </a:p>
      </dgm:t>
    </dgm:pt>
    <dgm:pt modelId="{480C59E5-F581-4264-94A8-575F6B4ADE17}" type="pres">
      <dgm:prSet presAssocID="{97C811EC-BC54-44A4-B3C8-92ACCC386251}" presName="hierRoot2" presStyleCnt="0">
        <dgm:presLayoutVars>
          <dgm:hierBranch val="init"/>
        </dgm:presLayoutVars>
      </dgm:prSet>
      <dgm:spPr/>
    </dgm:pt>
    <dgm:pt modelId="{8917F90E-854D-4A96-9317-E1AB30457ED7}" type="pres">
      <dgm:prSet presAssocID="{97C811EC-BC54-44A4-B3C8-92ACCC386251}" presName="rootComposite" presStyleCnt="0"/>
      <dgm:spPr/>
    </dgm:pt>
    <dgm:pt modelId="{817823CB-BC9B-4C3F-B848-B2C062ED46A7}" type="pres">
      <dgm:prSet presAssocID="{97C811EC-BC54-44A4-B3C8-92ACCC386251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D31FE7-085A-43B9-AFCA-BA5DE82623E6}" type="pres">
      <dgm:prSet presAssocID="{97C811EC-BC54-44A4-B3C8-92ACCC386251}" presName="rootConnector" presStyleLbl="node3" presStyleIdx="5" presStyleCnt="8"/>
      <dgm:spPr/>
      <dgm:t>
        <a:bodyPr/>
        <a:lstStyle/>
        <a:p>
          <a:endParaRPr lang="en-US"/>
        </a:p>
      </dgm:t>
    </dgm:pt>
    <dgm:pt modelId="{DC05B3AB-7F31-4CBB-9703-828749BEED82}" type="pres">
      <dgm:prSet presAssocID="{97C811EC-BC54-44A4-B3C8-92ACCC386251}" presName="hierChild4" presStyleCnt="0"/>
      <dgm:spPr/>
    </dgm:pt>
    <dgm:pt modelId="{08AB97C8-53C7-4EF0-B2EF-4EF663A7C8DA}" type="pres">
      <dgm:prSet presAssocID="{F4FC5081-6047-4AC2-B131-218751EB16EC}" presName="Name37" presStyleLbl="parChTrans1D4" presStyleIdx="8" presStyleCnt="23"/>
      <dgm:spPr/>
      <dgm:t>
        <a:bodyPr/>
        <a:lstStyle/>
        <a:p>
          <a:endParaRPr lang="en-US"/>
        </a:p>
      </dgm:t>
    </dgm:pt>
    <dgm:pt modelId="{27FA10E8-AA84-4ADF-A15A-5DFBC34D5BF1}" type="pres">
      <dgm:prSet presAssocID="{5694A40C-D656-419C-B146-CCE9D7DA926F}" presName="hierRoot2" presStyleCnt="0">
        <dgm:presLayoutVars>
          <dgm:hierBranch val="init"/>
        </dgm:presLayoutVars>
      </dgm:prSet>
      <dgm:spPr/>
    </dgm:pt>
    <dgm:pt modelId="{82DFB69B-9040-4FDE-841E-98C127255913}" type="pres">
      <dgm:prSet presAssocID="{5694A40C-D656-419C-B146-CCE9D7DA926F}" presName="rootComposite" presStyleCnt="0"/>
      <dgm:spPr/>
    </dgm:pt>
    <dgm:pt modelId="{7D5F2F87-9D66-4392-A666-EBCCFFE99EEE}" type="pres">
      <dgm:prSet presAssocID="{5694A40C-D656-419C-B146-CCE9D7DA926F}" presName="rootText" presStyleLbl="node4" presStyleIdx="8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1E7533-FAC9-4732-BAC1-5893F0C03E69}" type="pres">
      <dgm:prSet presAssocID="{5694A40C-D656-419C-B146-CCE9D7DA926F}" presName="rootConnector" presStyleLbl="node4" presStyleIdx="8" presStyleCnt="23"/>
      <dgm:spPr/>
      <dgm:t>
        <a:bodyPr/>
        <a:lstStyle/>
        <a:p>
          <a:endParaRPr lang="en-US"/>
        </a:p>
      </dgm:t>
    </dgm:pt>
    <dgm:pt modelId="{D19CD4C1-DACA-4DEF-9AA1-87CB353252B4}" type="pres">
      <dgm:prSet presAssocID="{5694A40C-D656-419C-B146-CCE9D7DA926F}" presName="hierChild4" presStyleCnt="0"/>
      <dgm:spPr/>
    </dgm:pt>
    <dgm:pt modelId="{48D868D0-EA93-4108-972F-A047E58B1A90}" type="pres">
      <dgm:prSet presAssocID="{5694A40C-D656-419C-B146-CCE9D7DA926F}" presName="hierChild5" presStyleCnt="0"/>
      <dgm:spPr/>
    </dgm:pt>
    <dgm:pt modelId="{6325C8BC-6713-468A-ABBE-34C93F9203D9}" type="pres">
      <dgm:prSet presAssocID="{EC4C559D-885A-4D22-B5F3-B242CEC9435C}" presName="Name37" presStyleLbl="parChTrans1D4" presStyleIdx="9" presStyleCnt="23"/>
      <dgm:spPr/>
      <dgm:t>
        <a:bodyPr/>
        <a:lstStyle/>
        <a:p>
          <a:endParaRPr lang="en-US"/>
        </a:p>
      </dgm:t>
    </dgm:pt>
    <dgm:pt modelId="{053211FE-F4D4-41A5-9D35-34E174BF1A7E}" type="pres">
      <dgm:prSet presAssocID="{85FAF899-4504-4B08-8F3E-63ED413E6664}" presName="hierRoot2" presStyleCnt="0">
        <dgm:presLayoutVars>
          <dgm:hierBranch val="init"/>
        </dgm:presLayoutVars>
      </dgm:prSet>
      <dgm:spPr/>
    </dgm:pt>
    <dgm:pt modelId="{1FDB7901-927E-4787-A04A-BE68AB2276DA}" type="pres">
      <dgm:prSet presAssocID="{85FAF899-4504-4B08-8F3E-63ED413E6664}" presName="rootComposite" presStyleCnt="0"/>
      <dgm:spPr/>
    </dgm:pt>
    <dgm:pt modelId="{399E7F26-0D3C-471C-BCE4-36E69C7013B3}" type="pres">
      <dgm:prSet presAssocID="{85FAF899-4504-4B08-8F3E-63ED413E6664}" presName="rootText" presStyleLbl="node4" presStyleIdx="9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875351-4AA0-4882-89FA-91F5658442B2}" type="pres">
      <dgm:prSet presAssocID="{85FAF899-4504-4B08-8F3E-63ED413E6664}" presName="rootConnector" presStyleLbl="node4" presStyleIdx="9" presStyleCnt="23"/>
      <dgm:spPr/>
      <dgm:t>
        <a:bodyPr/>
        <a:lstStyle/>
        <a:p>
          <a:endParaRPr lang="en-US"/>
        </a:p>
      </dgm:t>
    </dgm:pt>
    <dgm:pt modelId="{CF47A33F-C8F7-4B27-89AA-8E687B36584F}" type="pres">
      <dgm:prSet presAssocID="{85FAF899-4504-4B08-8F3E-63ED413E6664}" presName="hierChild4" presStyleCnt="0"/>
      <dgm:spPr/>
    </dgm:pt>
    <dgm:pt modelId="{DAA0D7C8-AEC7-4A72-A6A1-69D7DE099CFA}" type="pres">
      <dgm:prSet presAssocID="{85FAF899-4504-4B08-8F3E-63ED413E6664}" presName="hierChild5" presStyleCnt="0"/>
      <dgm:spPr/>
    </dgm:pt>
    <dgm:pt modelId="{DA9616EE-FF5C-4EFE-B879-935B179F5D64}" type="pres">
      <dgm:prSet presAssocID="{ADDA970E-CA87-4B85-8B5D-7A92032BB10E}" presName="Name37" presStyleLbl="parChTrans1D4" presStyleIdx="10" presStyleCnt="23"/>
      <dgm:spPr/>
      <dgm:t>
        <a:bodyPr/>
        <a:lstStyle/>
        <a:p>
          <a:endParaRPr lang="en-US"/>
        </a:p>
      </dgm:t>
    </dgm:pt>
    <dgm:pt modelId="{AE9119FB-5F17-4D5A-9596-4FE0CD4CD4A4}" type="pres">
      <dgm:prSet presAssocID="{31306187-6202-4B41-BF18-A9CF05F5B165}" presName="hierRoot2" presStyleCnt="0">
        <dgm:presLayoutVars>
          <dgm:hierBranch val="init"/>
        </dgm:presLayoutVars>
      </dgm:prSet>
      <dgm:spPr/>
    </dgm:pt>
    <dgm:pt modelId="{AD9046E1-C381-4A13-AC9B-854BE12C2C0D}" type="pres">
      <dgm:prSet presAssocID="{31306187-6202-4B41-BF18-A9CF05F5B165}" presName="rootComposite" presStyleCnt="0"/>
      <dgm:spPr/>
    </dgm:pt>
    <dgm:pt modelId="{888F01AB-D828-46E7-AB7F-A1A59D7B4FA8}" type="pres">
      <dgm:prSet presAssocID="{31306187-6202-4B41-BF18-A9CF05F5B165}" presName="rootText" presStyleLbl="node4" presStyleIdx="10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D6C9B4-5839-493C-A552-B142BDF8A577}" type="pres">
      <dgm:prSet presAssocID="{31306187-6202-4B41-BF18-A9CF05F5B165}" presName="rootConnector" presStyleLbl="node4" presStyleIdx="10" presStyleCnt="23"/>
      <dgm:spPr/>
      <dgm:t>
        <a:bodyPr/>
        <a:lstStyle/>
        <a:p>
          <a:endParaRPr lang="en-US"/>
        </a:p>
      </dgm:t>
    </dgm:pt>
    <dgm:pt modelId="{E2F2AC07-FF1F-4AC2-9BFC-ECFD3C8F9204}" type="pres">
      <dgm:prSet presAssocID="{31306187-6202-4B41-BF18-A9CF05F5B165}" presName="hierChild4" presStyleCnt="0"/>
      <dgm:spPr/>
    </dgm:pt>
    <dgm:pt modelId="{4DE21F17-CEAC-4C4F-B12A-9BCE42CC428C}" type="pres">
      <dgm:prSet presAssocID="{31306187-6202-4B41-BF18-A9CF05F5B165}" presName="hierChild5" presStyleCnt="0"/>
      <dgm:spPr/>
    </dgm:pt>
    <dgm:pt modelId="{30BDBB68-590D-41E7-B1DF-695B67B11D49}" type="pres">
      <dgm:prSet presAssocID="{D7508ABA-3E4F-48BF-B359-6C5BC1DBBC8C}" presName="Name37" presStyleLbl="parChTrans1D4" presStyleIdx="11" presStyleCnt="23"/>
      <dgm:spPr/>
      <dgm:t>
        <a:bodyPr/>
        <a:lstStyle/>
        <a:p>
          <a:endParaRPr lang="en-US"/>
        </a:p>
      </dgm:t>
    </dgm:pt>
    <dgm:pt modelId="{88BFCF57-6017-428A-9DDD-821ADC2D9C92}" type="pres">
      <dgm:prSet presAssocID="{84E74A9A-B01A-485A-A7B6-DE18C390467C}" presName="hierRoot2" presStyleCnt="0">
        <dgm:presLayoutVars>
          <dgm:hierBranch val="init"/>
        </dgm:presLayoutVars>
      </dgm:prSet>
      <dgm:spPr/>
    </dgm:pt>
    <dgm:pt modelId="{05DC4A03-B8E9-47B9-B671-4A0EB297241A}" type="pres">
      <dgm:prSet presAssocID="{84E74A9A-B01A-485A-A7B6-DE18C390467C}" presName="rootComposite" presStyleCnt="0"/>
      <dgm:spPr/>
    </dgm:pt>
    <dgm:pt modelId="{377F9434-C602-41F9-BE8D-ACE51B36146F}" type="pres">
      <dgm:prSet presAssocID="{84E74A9A-B01A-485A-A7B6-DE18C390467C}" presName="rootText" presStyleLbl="node4" presStyleIdx="11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DE1BD7-9F2F-4AF7-A789-8C84E1158EA5}" type="pres">
      <dgm:prSet presAssocID="{84E74A9A-B01A-485A-A7B6-DE18C390467C}" presName="rootConnector" presStyleLbl="node4" presStyleIdx="11" presStyleCnt="23"/>
      <dgm:spPr/>
      <dgm:t>
        <a:bodyPr/>
        <a:lstStyle/>
        <a:p>
          <a:endParaRPr lang="en-US"/>
        </a:p>
      </dgm:t>
    </dgm:pt>
    <dgm:pt modelId="{7459A744-A3CC-498C-8F8A-4EE2AF66BDE0}" type="pres">
      <dgm:prSet presAssocID="{84E74A9A-B01A-485A-A7B6-DE18C390467C}" presName="hierChild4" presStyleCnt="0"/>
      <dgm:spPr/>
    </dgm:pt>
    <dgm:pt modelId="{6A525B3E-4762-491E-8707-83CFC6FE17E0}" type="pres">
      <dgm:prSet presAssocID="{84E74A9A-B01A-485A-A7B6-DE18C390467C}" presName="hierChild5" presStyleCnt="0"/>
      <dgm:spPr/>
    </dgm:pt>
    <dgm:pt modelId="{D2343396-1B46-490C-A8F9-457DFD58FDE9}" type="pres">
      <dgm:prSet presAssocID="{F9AF1ABA-E743-4230-99A5-E8CA815BF857}" presName="Name37" presStyleLbl="parChTrans1D4" presStyleIdx="12" presStyleCnt="23"/>
      <dgm:spPr/>
      <dgm:t>
        <a:bodyPr/>
        <a:lstStyle/>
        <a:p>
          <a:endParaRPr lang="en-US"/>
        </a:p>
      </dgm:t>
    </dgm:pt>
    <dgm:pt modelId="{456A0B4D-7A85-4AA4-881D-07D7683561DC}" type="pres">
      <dgm:prSet presAssocID="{9988B66D-9E8E-4372-A583-D65DD7DBCAEE}" presName="hierRoot2" presStyleCnt="0">
        <dgm:presLayoutVars>
          <dgm:hierBranch val="init"/>
        </dgm:presLayoutVars>
      </dgm:prSet>
      <dgm:spPr/>
    </dgm:pt>
    <dgm:pt modelId="{08082541-F21D-4237-BD72-14E3E5B1B709}" type="pres">
      <dgm:prSet presAssocID="{9988B66D-9E8E-4372-A583-D65DD7DBCAEE}" presName="rootComposite" presStyleCnt="0"/>
      <dgm:spPr/>
    </dgm:pt>
    <dgm:pt modelId="{D36CDDD5-96D6-4E3E-A052-970A40422335}" type="pres">
      <dgm:prSet presAssocID="{9988B66D-9E8E-4372-A583-D65DD7DBCAEE}" presName="rootText" presStyleLbl="node4" presStyleIdx="12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2DC6E-E3AB-4D2B-94B4-668129F8A42E}" type="pres">
      <dgm:prSet presAssocID="{9988B66D-9E8E-4372-A583-D65DD7DBCAEE}" presName="rootConnector" presStyleLbl="node4" presStyleIdx="12" presStyleCnt="23"/>
      <dgm:spPr/>
      <dgm:t>
        <a:bodyPr/>
        <a:lstStyle/>
        <a:p>
          <a:endParaRPr lang="en-US"/>
        </a:p>
      </dgm:t>
    </dgm:pt>
    <dgm:pt modelId="{B0FC679E-192B-4D51-BBE9-45AD24E04BCA}" type="pres">
      <dgm:prSet presAssocID="{9988B66D-9E8E-4372-A583-D65DD7DBCAEE}" presName="hierChild4" presStyleCnt="0"/>
      <dgm:spPr/>
    </dgm:pt>
    <dgm:pt modelId="{A68DE9FA-8D99-49BF-BD4B-A88E2ACEAAB5}" type="pres">
      <dgm:prSet presAssocID="{9988B66D-9E8E-4372-A583-D65DD7DBCAEE}" presName="hierChild5" presStyleCnt="0"/>
      <dgm:spPr/>
    </dgm:pt>
    <dgm:pt modelId="{059AD88B-7A79-42AA-AB55-B2655874644B}" type="pres">
      <dgm:prSet presAssocID="{97C811EC-BC54-44A4-B3C8-92ACCC386251}" presName="hierChild5" presStyleCnt="0"/>
      <dgm:spPr/>
    </dgm:pt>
    <dgm:pt modelId="{88681012-75FE-4E7B-ABFB-9EA192DDA546}" type="pres">
      <dgm:prSet presAssocID="{72AC0059-CF44-4EE0-A8D1-6486CDE07A6D}" presName="Name37" presStyleLbl="parChTrans1D3" presStyleIdx="6" presStyleCnt="8"/>
      <dgm:spPr/>
      <dgm:t>
        <a:bodyPr/>
        <a:lstStyle/>
        <a:p>
          <a:endParaRPr lang="en-US"/>
        </a:p>
      </dgm:t>
    </dgm:pt>
    <dgm:pt modelId="{83B98718-EEF5-4101-A080-2172C90D4737}" type="pres">
      <dgm:prSet presAssocID="{2286A799-4374-40DF-A895-DA07C8D745DB}" presName="hierRoot2" presStyleCnt="0">
        <dgm:presLayoutVars>
          <dgm:hierBranch val="init"/>
        </dgm:presLayoutVars>
      </dgm:prSet>
      <dgm:spPr/>
    </dgm:pt>
    <dgm:pt modelId="{055CCE95-F420-42A5-9F71-1E65C475F7B5}" type="pres">
      <dgm:prSet presAssocID="{2286A799-4374-40DF-A895-DA07C8D745DB}" presName="rootComposite" presStyleCnt="0"/>
      <dgm:spPr/>
    </dgm:pt>
    <dgm:pt modelId="{4B0C8497-4ED1-4EFC-A9D7-4E5F74435D5D}" type="pres">
      <dgm:prSet presAssocID="{2286A799-4374-40DF-A895-DA07C8D745DB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0415EE-3544-47C9-8F34-F4577E01FA0C}" type="pres">
      <dgm:prSet presAssocID="{2286A799-4374-40DF-A895-DA07C8D745DB}" presName="rootConnector" presStyleLbl="node3" presStyleIdx="6" presStyleCnt="8"/>
      <dgm:spPr/>
      <dgm:t>
        <a:bodyPr/>
        <a:lstStyle/>
        <a:p>
          <a:endParaRPr lang="en-US"/>
        </a:p>
      </dgm:t>
    </dgm:pt>
    <dgm:pt modelId="{9303C747-130D-44D4-806E-C665621245FF}" type="pres">
      <dgm:prSet presAssocID="{2286A799-4374-40DF-A895-DA07C8D745DB}" presName="hierChild4" presStyleCnt="0"/>
      <dgm:spPr/>
    </dgm:pt>
    <dgm:pt modelId="{808FDA6D-DDB5-413B-B3C7-08E1CEA855AB}" type="pres">
      <dgm:prSet presAssocID="{913BC6BB-0B60-472C-8C91-07EE400773AD}" presName="Name37" presStyleLbl="parChTrans1D4" presStyleIdx="13" presStyleCnt="23"/>
      <dgm:spPr/>
      <dgm:t>
        <a:bodyPr/>
        <a:lstStyle/>
        <a:p>
          <a:endParaRPr lang="en-US"/>
        </a:p>
      </dgm:t>
    </dgm:pt>
    <dgm:pt modelId="{EE77C498-245A-43C1-A3E5-1BD4017ED5F9}" type="pres">
      <dgm:prSet presAssocID="{C3F0F8E2-A782-41BD-BAA2-B482B59B029F}" presName="hierRoot2" presStyleCnt="0">
        <dgm:presLayoutVars>
          <dgm:hierBranch val="init"/>
        </dgm:presLayoutVars>
      </dgm:prSet>
      <dgm:spPr/>
    </dgm:pt>
    <dgm:pt modelId="{AFAFD897-9E9E-48F9-B61B-EDBFA2E7A347}" type="pres">
      <dgm:prSet presAssocID="{C3F0F8E2-A782-41BD-BAA2-B482B59B029F}" presName="rootComposite" presStyleCnt="0"/>
      <dgm:spPr/>
    </dgm:pt>
    <dgm:pt modelId="{1055E427-4E9A-41EE-AABE-80EA799D92EB}" type="pres">
      <dgm:prSet presAssocID="{C3F0F8E2-A782-41BD-BAA2-B482B59B029F}" presName="rootText" presStyleLbl="node4" presStyleIdx="13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4BE039-BC84-48F8-AD27-234E7C0235B6}" type="pres">
      <dgm:prSet presAssocID="{C3F0F8E2-A782-41BD-BAA2-B482B59B029F}" presName="rootConnector" presStyleLbl="node4" presStyleIdx="13" presStyleCnt="23"/>
      <dgm:spPr/>
      <dgm:t>
        <a:bodyPr/>
        <a:lstStyle/>
        <a:p>
          <a:endParaRPr lang="en-US"/>
        </a:p>
      </dgm:t>
    </dgm:pt>
    <dgm:pt modelId="{6005567F-5A1E-4981-AF36-98718B10072B}" type="pres">
      <dgm:prSet presAssocID="{C3F0F8E2-A782-41BD-BAA2-B482B59B029F}" presName="hierChild4" presStyleCnt="0"/>
      <dgm:spPr/>
    </dgm:pt>
    <dgm:pt modelId="{8604EE97-E2DF-41DE-90DF-4D2ED743D71E}" type="pres">
      <dgm:prSet presAssocID="{C3F0F8E2-A782-41BD-BAA2-B482B59B029F}" presName="hierChild5" presStyleCnt="0"/>
      <dgm:spPr/>
    </dgm:pt>
    <dgm:pt modelId="{C7697A08-105E-4F30-9322-D493E204844D}" type="pres">
      <dgm:prSet presAssocID="{5F8D924B-6822-41F8-9B4C-8CD011729A75}" presName="Name37" presStyleLbl="parChTrans1D4" presStyleIdx="14" presStyleCnt="23"/>
      <dgm:spPr/>
      <dgm:t>
        <a:bodyPr/>
        <a:lstStyle/>
        <a:p>
          <a:endParaRPr lang="en-US"/>
        </a:p>
      </dgm:t>
    </dgm:pt>
    <dgm:pt modelId="{A16113ED-8FB2-4A31-AE62-85D5BE4D03EB}" type="pres">
      <dgm:prSet presAssocID="{F1A01667-2564-443E-9C12-680258289606}" presName="hierRoot2" presStyleCnt="0">
        <dgm:presLayoutVars>
          <dgm:hierBranch val="init"/>
        </dgm:presLayoutVars>
      </dgm:prSet>
      <dgm:spPr/>
    </dgm:pt>
    <dgm:pt modelId="{A7D0A033-23A7-44D7-9B85-72229989632F}" type="pres">
      <dgm:prSet presAssocID="{F1A01667-2564-443E-9C12-680258289606}" presName="rootComposite" presStyleCnt="0"/>
      <dgm:spPr/>
    </dgm:pt>
    <dgm:pt modelId="{00A89EDD-6CE7-49ED-AF49-8BCE572F1D8A}" type="pres">
      <dgm:prSet presAssocID="{F1A01667-2564-443E-9C12-680258289606}" presName="rootText" presStyleLbl="node4" presStyleIdx="14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ACD2C9-FEBD-48C4-8140-4AB93C1EAA5D}" type="pres">
      <dgm:prSet presAssocID="{F1A01667-2564-443E-9C12-680258289606}" presName="rootConnector" presStyleLbl="node4" presStyleIdx="14" presStyleCnt="23"/>
      <dgm:spPr/>
      <dgm:t>
        <a:bodyPr/>
        <a:lstStyle/>
        <a:p>
          <a:endParaRPr lang="en-US"/>
        </a:p>
      </dgm:t>
    </dgm:pt>
    <dgm:pt modelId="{10F504AC-F4D0-4848-B401-67F6D70170B1}" type="pres">
      <dgm:prSet presAssocID="{F1A01667-2564-443E-9C12-680258289606}" presName="hierChild4" presStyleCnt="0"/>
      <dgm:spPr/>
    </dgm:pt>
    <dgm:pt modelId="{B3BCC308-3900-423A-B0ED-92E7B86A4ABD}" type="pres">
      <dgm:prSet presAssocID="{F1A01667-2564-443E-9C12-680258289606}" presName="hierChild5" presStyleCnt="0"/>
      <dgm:spPr/>
    </dgm:pt>
    <dgm:pt modelId="{71B1CB86-AA24-4A35-A16C-4CBC7E4136F0}" type="pres">
      <dgm:prSet presAssocID="{33E0F3F1-77BC-47E0-ACA2-C63A489D1A96}" presName="Name37" presStyleLbl="parChTrans1D4" presStyleIdx="15" presStyleCnt="23"/>
      <dgm:spPr/>
      <dgm:t>
        <a:bodyPr/>
        <a:lstStyle/>
        <a:p>
          <a:endParaRPr lang="en-US"/>
        </a:p>
      </dgm:t>
    </dgm:pt>
    <dgm:pt modelId="{77EC7D6C-82C4-4B24-82DD-2713465A628E}" type="pres">
      <dgm:prSet presAssocID="{90C726FE-5DA6-41D8-8E51-CC7E99F39208}" presName="hierRoot2" presStyleCnt="0">
        <dgm:presLayoutVars>
          <dgm:hierBranch val="init"/>
        </dgm:presLayoutVars>
      </dgm:prSet>
      <dgm:spPr/>
    </dgm:pt>
    <dgm:pt modelId="{038517D3-DE3B-40A5-90A0-19AE21536F0C}" type="pres">
      <dgm:prSet presAssocID="{90C726FE-5DA6-41D8-8E51-CC7E99F39208}" presName="rootComposite" presStyleCnt="0"/>
      <dgm:spPr/>
    </dgm:pt>
    <dgm:pt modelId="{52D49D2B-49F9-466C-85A1-3AF944DACEC1}" type="pres">
      <dgm:prSet presAssocID="{90C726FE-5DA6-41D8-8E51-CC7E99F39208}" presName="rootText" presStyleLbl="node4" presStyleIdx="15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592930-DE38-45BB-B11D-E6DA9E7E9E9F}" type="pres">
      <dgm:prSet presAssocID="{90C726FE-5DA6-41D8-8E51-CC7E99F39208}" presName="rootConnector" presStyleLbl="node4" presStyleIdx="15" presStyleCnt="23"/>
      <dgm:spPr/>
      <dgm:t>
        <a:bodyPr/>
        <a:lstStyle/>
        <a:p>
          <a:endParaRPr lang="en-US"/>
        </a:p>
      </dgm:t>
    </dgm:pt>
    <dgm:pt modelId="{2A6F70FB-B96B-4BEF-AB35-633714D78A8C}" type="pres">
      <dgm:prSet presAssocID="{90C726FE-5DA6-41D8-8E51-CC7E99F39208}" presName="hierChild4" presStyleCnt="0"/>
      <dgm:spPr/>
    </dgm:pt>
    <dgm:pt modelId="{C7D28A12-6909-43B2-BAA6-97D4C6D098C6}" type="pres">
      <dgm:prSet presAssocID="{90C726FE-5DA6-41D8-8E51-CC7E99F39208}" presName="hierChild5" presStyleCnt="0"/>
      <dgm:spPr/>
    </dgm:pt>
    <dgm:pt modelId="{43A061E5-6A29-40A1-99C3-97BB3E0D1C80}" type="pres">
      <dgm:prSet presAssocID="{0812A40B-FB0C-41AE-8FD2-CA61FAD1EA92}" presName="Name37" presStyleLbl="parChTrans1D4" presStyleIdx="16" presStyleCnt="23"/>
      <dgm:spPr/>
      <dgm:t>
        <a:bodyPr/>
        <a:lstStyle/>
        <a:p>
          <a:endParaRPr lang="en-US"/>
        </a:p>
      </dgm:t>
    </dgm:pt>
    <dgm:pt modelId="{D6D3F538-0F13-43D8-8C98-6C5E9A00B8E6}" type="pres">
      <dgm:prSet presAssocID="{ECB94337-2AFD-4212-A18E-6C0707730084}" presName="hierRoot2" presStyleCnt="0">
        <dgm:presLayoutVars>
          <dgm:hierBranch val="init"/>
        </dgm:presLayoutVars>
      </dgm:prSet>
      <dgm:spPr/>
    </dgm:pt>
    <dgm:pt modelId="{CA180455-8B79-4A51-9091-B389CB930E85}" type="pres">
      <dgm:prSet presAssocID="{ECB94337-2AFD-4212-A18E-6C0707730084}" presName="rootComposite" presStyleCnt="0"/>
      <dgm:spPr/>
    </dgm:pt>
    <dgm:pt modelId="{1458B75A-AD41-4095-BB03-0A43ADE5E61A}" type="pres">
      <dgm:prSet presAssocID="{ECB94337-2AFD-4212-A18E-6C0707730084}" presName="rootText" presStyleLbl="node4" presStyleIdx="16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A578D5-4241-4EE6-8EB5-C0DFBFC3E116}" type="pres">
      <dgm:prSet presAssocID="{ECB94337-2AFD-4212-A18E-6C0707730084}" presName="rootConnector" presStyleLbl="node4" presStyleIdx="16" presStyleCnt="23"/>
      <dgm:spPr/>
      <dgm:t>
        <a:bodyPr/>
        <a:lstStyle/>
        <a:p>
          <a:endParaRPr lang="en-US"/>
        </a:p>
      </dgm:t>
    </dgm:pt>
    <dgm:pt modelId="{0D821035-07A3-4078-AC67-29E023196DD3}" type="pres">
      <dgm:prSet presAssocID="{ECB94337-2AFD-4212-A18E-6C0707730084}" presName="hierChild4" presStyleCnt="0"/>
      <dgm:spPr/>
    </dgm:pt>
    <dgm:pt modelId="{15638EE6-750F-4A73-B31A-D0FBC50754B3}" type="pres">
      <dgm:prSet presAssocID="{ECB94337-2AFD-4212-A18E-6C0707730084}" presName="hierChild5" presStyleCnt="0"/>
      <dgm:spPr/>
    </dgm:pt>
    <dgm:pt modelId="{BD1D3D7C-F5AD-4039-89DD-6F52EEB6907B}" type="pres">
      <dgm:prSet presAssocID="{3EB85924-19D3-44B4-8AF3-79E9809B15C5}" presName="Name37" presStyleLbl="parChTrans1D4" presStyleIdx="17" presStyleCnt="23"/>
      <dgm:spPr/>
      <dgm:t>
        <a:bodyPr/>
        <a:lstStyle/>
        <a:p>
          <a:endParaRPr lang="en-US"/>
        </a:p>
      </dgm:t>
    </dgm:pt>
    <dgm:pt modelId="{400D71E2-9F1E-4FCE-9CC7-C7701F69E8F9}" type="pres">
      <dgm:prSet presAssocID="{DC2997E6-97C0-40D1-8C6E-C83AE922F9C8}" presName="hierRoot2" presStyleCnt="0">
        <dgm:presLayoutVars>
          <dgm:hierBranch val="init"/>
        </dgm:presLayoutVars>
      </dgm:prSet>
      <dgm:spPr/>
    </dgm:pt>
    <dgm:pt modelId="{A1108858-E4F0-4B5B-8DFE-5CA7B969EE9E}" type="pres">
      <dgm:prSet presAssocID="{DC2997E6-97C0-40D1-8C6E-C83AE922F9C8}" presName="rootComposite" presStyleCnt="0"/>
      <dgm:spPr/>
    </dgm:pt>
    <dgm:pt modelId="{9159D16B-EE51-46CF-8976-373C4309BCDD}" type="pres">
      <dgm:prSet presAssocID="{DC2997E6-97C0-40D1-8C6E-C83AE922F9C8}" presName="rootText" presStyleLbl="node4" presStyleIdx="17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03DB72-BC2F-470C-9735-7BD2E5B86343}" type="pres">
      <dgm:prSet presAssocID="{DC2997E6-97C0-40D1-8C6E-C83AE922F9C8}" presName="rootConnector" presStyleLbl="node4" presStyleIdx="17" presStyleCnt="23"/>
      <dgm:spPr/>
      <dgm:t>
        <a:bodyPr/>
        <a:lstStyle/>
        <a:p>
          <a:endParaRPr lang="en-US"/>
        </a:p>
      </dgm:t>
    </dgm:pt>
    <dgm:pt modelId="{CE4C07BB-2E17-4726-B82B-73515A680E9A}" type="pres">
      <dgm:prSet presAssocID="{DC2997E6-97C0-40D1-8C6E-C83AE922F9C8}" presName="hierChild4" presStyleCnt="0"/>
      <dgm:spPr/>
    </dgm:pt>
    <dgm:pt modelId="{94C96155-B6FF-4C26-B875-074EDA6C61AC}" type="pres">
      <dgm:prSet presAssocID="{DC2997E6-97C0-40D1-8C6E-C83AE922F9C8}" presName="hierChild5" presStyleCnt="0"/>
      <dgm:spPr/>
    </dgm:pt>
    <dgm:pt modelId="{E567EAF9-D0B8-4953-AB43-D5B5DEF7930C}" type="pres">
      <dgm:prSet presAssocID="{2286A799-4374-40DF-A895-DA07C8D745DB}" presName="hierChild5" presStyleCnt="0"/>
      <dgm:spPr/>
    </dgm:pt>
    <dgm:pt modelId="{D2476993-C2DF-447A-B9C8-21E54DE1ACAC}" type="pres">
      <dgm:prSet presAssocID="{9FD4E012-3C7D-4F74-A6D2-82CF2B257433}" presName="Name37" presStyleLbl="parChTrans1D3" presStyleIdx="7" presStyleCnt="8"/>
      <dgm:spPr/>
      <dgm:t>
        <a:bodyPr/>
        <a:lstStyle/>
        <a:p>
          <a:endParaRPr lang="en-US"/>
        </a:p>
      </dgm:t>
    </dgm:pt>
    <dgm:pt modelId="{057F2326-9036-478A-8827-2B1EDFECD4F1}" type="pres">
      <dgm:prSet presAssocID="{BB875120-5B0D-4A80-B33C-3EBB573140AF}" presName="hierRoot2" presStyleCnt="0">
        <dgm:presLayoutVars>
          <dgm:hierBranch val="init"/>
        </dgm:presLayoutVars>
      </dgm:prSet>
      <dgm:spPr/>
    </dgm:pt>
    <dgm:pt modelId="{0FAA4BC7-7929-4CB8-A36F-42BF874CC80D}" type="pres">
      <dgm:prSet presAssocID="{BB875120-5B0D-4A80-B33C-3EBB573140AF}" presName="rootComposite" presStyleCnt="0"/>
      <dgm:spPr/>
    </dgm:pt>
    <dgm:pt modelId="{12FEF3D9-3799-4AE1-AF9C-F804CB5DA594}" type="pres">
      <dgm:prSet presAssocID="{BB875120-5B0D-4A80-B33C-3EBB573140AF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836A48-9A45-41D0-9E82-0D422E2B64D3}" type="pres">
      <dgm:prSet presAssocID="{BB875120-5B0D-4A80-B33C-3EBB573140AF}" presName="rootConnector" presStyleLbl="node3" presStyleIdx="7" presStyleCnt="8"/>
      <dgm:spPr/>
      <dgm:t>
        <a:bodyPr/>
        <a:lstStyle/>
        <a:p>
          <a:endParaRPr lang="en-US"/>
        </a:p>
      </dgm:t>
    </dgm:pt>
    <dgm:pt modelId="{F54777DA-108F-4C27-81FD-C5F100A17128}" type="pres">
      <dgm:prSet presAssocID="{BB875120-5B0D-4A80-B33C-3EBB573140AF}" presName="hierChild4" presStyleCnt="0"/>
      <dgm:spPr/>
    </dgm:pt>
    <dgm:pt modelId="{487877F0-CB1C-4266-9E2E-8917CF86084B}" type="pres">
      <dgm:prSet presAssocID="{9AE6D0AF-FBFC-4717-9672-196AB645CD9F}" presName="Name37" presStyleLbl="parChTrans1D4" presStyleIdx="18" presStyleCnt="23"/>
      <dgm:spPr/>
      <dgm:t>
        <a:bodyPr/>
        <a:lstStyle/>
        <a:p>
          <a:endParaRPr lang="en-US"/>
        </a:p>
      </dgm:t>
    </dgm:pt>
    <dgm:pt modelId="{B5A06BAF-4036-4DE4-8461-D8419A792F65}" type="pres">
      <dgm:prSet presAssocID="{8A57A4CF-2B23-437C-8FA9-BDD2F9764E10}" presName="hierRoot2" presStyleCnt="0">
        <dgm:presLayoutVars>
          <dgm:hierBranch val="init"/>
        </dgm:presLayoutVars>
      </dgm:prSet>
      <dgm:spPr/>
    </dgm:pt>
    <dgm:pt modelId="{9EC381C2-7BCA-4F51-9F85-FE2149CCB8EF}" type="pres">
      <dgm:prSet presAssocID="{8A57A4CF-2B23-437C-8FA9-BDD2F9764E10}" presName="rootComposite" presStyleCnt="0"/>
      <dgm:spPr/>
    </dgm:pt>
    <dgm:pt modelId="{B1C1BBF9-026C-415B-84D8-89D1BF5D1F92}" type="pres">
      <dgm:prSet presAssocID="{8A57A4CF-2B23-437C-8FA9-BDD2F9764E10}" presName="rootText" presStyleLbl="node4" presStyleIdx="18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CDC94F-26DD-4AA2-A49D-CBAF84B2930D}" type="pres">
      <dgm:prSet presAssocID="{8A57A4CF-2B23-437C-8FA9-BDD2F9764E10}" presName="rootConnector" presStyleLbl="node4" presStyleIdx="18" presStyleCnt="23"/>
      <dgm:spPr/>
      <dgm:t>
        <a:bodyPr/>
        <a:lstStyle/>
        <a:p>
          <a:endParaRPr lang="en-US"/>
        </a:p>
      </dgm:t>
    </dgm:pt>
    <dgm:pt modelId="{5976F452-0406-44B9-8152-8B84F411411A}" type="pres">
      <dgm:prSet presAssocID="{8A57A4CF-2B23-437C-8FA9-BDD2F9764E10}" presName="hierChild4" presStyleCnt="0"/>
      <dgm:spPr/>
    </dgm:pt>
    <dgm:pt modelId="{85B78803-42A6-48B1-804A-E82EDBCD1839}" type="pres">
      <dgm:prSet presAssocID="{8A57A4CF-2B23-437C-8FA9-BDD2F9764E10}" presName="hierChild5" presStyleCnt="0"/>
      <dgm:spPr/>
    </dgm:pt>
    <dgm:pt modelId="{AF9B48C7-170E-4FCD-A009-F080182CD283}" type="pres">
      <dgm:prSet presAssocID="{8216039B-18A5-43F4-A2A6-8951D4C5C4BD}" presName="Name37" presStyleLbl="parChTrans1D4" presStyleIdx="19" presStyleCnt="23"/>
      <dgm:spPr/>
      <dgm:t>
        <a:bodyPr/>
        <a:lstStyle/>
        <a:p>
          <a:endParaRPr lang="en-US"/>
        </a:p>
      </dgm:t>
    </dgm:pt>
    <dgm:pt modelId="{C7F9D156-D0FA-4BCB-A4D6-D4E8FB644D22}" type="pres">
      <dgm:prSet presAssocID="{00A4DD96-40C3-47C5-925C-664DB6F7F245}" presName="hierRoot2" presStyleCnt="0">
        <dgm:presLayoutVars>
          <dgm:hierBranch val="init"/>
        </dgm:presLayoutVars>
      </dgm:prSet>
      <dgm:spPr/>
    </dgm:pt>
    <dgm:pt modelId="{14001B92-4D50-4A86-8E7F-8C240F1C2CEF}" type="pres">
      <dgm:prSet presAssocID="{00A4DD96-40C3-47C5-925C-664DB6F7F245}" presName="rootComposite" presStyleCnt="0"/>
      <dgm:spPr/>
    </dgm:pt>
    <dgm:pt modelId="{7B995148-862E-4F79-9387-2D08770BC38B}" type="pres">
      <dgm:prSet presAssocID="{00A4DD96-40C3-47C5-925C-664DB6F7F245}" presName="rootText" presStyleLbl="node4" presStyleIdx="19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B75710-4B10-4415-8B50-C84E7A68533E}" type="pres">
      <dgm:prSet presAssocID="{00A4DD96-40C3-47C5-925C-664DB6F7F245}" presName="rootConnector" presStyleLbl="node4" presStyleIdx="19" presStyleCnt="23"/>
      <dgm:spPr/>
      <dgm:t>
        <a:bodyPr/>
        <a:lstStyle/>
        <a:p>
          <a:endParaRPr lang="en-US"/>
        </a:p>
      </dgm:t>
    </dgm:pt>
    <dgm:pt modelId="{61453F2A-5B59-448F-8F0F-C4EAEDB712B9}" type="pres">
      <dgm:prSet presAssocID="{00A4DD96-40C3-47C5-925C-664DB6F7F245}" presName="hierChild4" presStyleCnt="0"/>
      <dgm:spPr/>
    </dgm:pt>
    <dgm:pt modelId="{0CDEADD5-5595-4045-8BBA-42CE59A9C0CC}" type="pres">
      <dgm:prSet presAssocID="{00A4DD96-40C3-47C5-925C-664DB6F7F245}" presName="hierChild5" presStyleCnt="0"/>
      <dgm:spPr/>
    </dgm:pt>
    <dgm:pt modelId="{AA8C676F-D2DC-4B56-B88B-61F229246A61}" type="pres">
      <dgm:prSet presAssocID="{926D7465-B2F6-4F7C-8DE9-0E811B8B8FAD}" presName="Name37" presStyleLbl="parChTrans1D4" presStyleIdx="20" presStyleCnt="23"/>
      <dgm:spPr/>
      <dgm:t>
        <a:bodyPr/>
        <a:lstStyle/>
        <a:p>
          <a:endParaRPr lang="en-US"/>
        </a:p>
      </dgm:t>
    </dgm:pt>
    <dgm:pt modelId="{08FEF37F-36D0-496E-93A5-532519003A0B}" type="pres">
      <dgm:prSet presAssocID="{39338666-BA0E-43EB-973F-6B718E828EF1}" presName="hierRoot2" presStyleCnt="0">
        <dgm:presLayoutVars>
          <dgm:hierBranch val="init"/>
        </dgm:presLayoutVars>
      </dgm:prSet>
      <dgm:spPr/>
    </dgm:pt>
    <dgm:pt modelId="{4F75578C-A3AA-4908-9AF1-A3646E8C4341}" type="pres">
      <dgm:prSet presAssocID="{39338666-BA0E-43EB-973F-6B718E828EF1}" presName="rootComposite" presStyleCnt="0"/>
      <dgm:spPr/>
    </dgm:pt>
    <dgm:pt modelId="{EC57FF76-1CA8-49E0-BD46-DCA10B8A837E}" type="pres">
      <dgm:prSet presAssocID="{39338666-BA0E-43EB-973F-6B718E828EF1}" presName="rootText" presStyleLbl="node4" presStyleIdx="20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3EC97F-0098-4A1C-9408-B867370F066C}" type="pres">
      <dgm:prSet presAssocID="{39338666-BA0E-43EB-973F-6B718E828EF1}" presName="rootConnector" presStyleLbl="node4" presStyleIdx="20" presStyleCnt="23"/>
      <dgm:spPr/>
      <dgm:t>
        <a:bodyPr/>
        <a:lstStyle/>
        <a:p>
          <a:endParaRPr lang="en-US"/>
        </a:p>
      </dgm:t>
    </dgm:pt>
    <dgm:pt modelId="{08DEE087-450B-477E-82B0-9EAD46072127}" type="pres">
      <dgm:prSet presAssocID="{39338666-BA0E-43EB-973F-6B718E828EF1}" presName="hierChild4" presStyleCnt="0"/>
      <dgm:spPr/>
    </dgm:pt>
    <dgm:pt modelId="{C15D6163-CCDB-4669-96AC-AF407A5DFD14}" type="pres">
      <dgm:prSet presAssocID="{39338666-BA0E-43EB-973F-6B718E828EF1}" presName="hierChild5" presStyleCnt="0"/>
      <dgm:spPr/>
    </dgm:pt>
    <dgm:pt modelId="{67144274-707F-4F1B-A23F-B80DD58210CD}" type="pres">
      <dgm:prSet presAssocID="{0AAC55BB-0230-441B-B478-9B640F368E27}" presName="Name37" presStyleLbl="parChTrans1D4" presStyleIdx="21" presStyleCnt="23"/>
      <dgm:spPr/>
      <dgm:t>
        <a:bodyPr/>
        <a:lstStyle/>
        <a:p>
          <a:endParaRPr lang="en-US"/>
        </a:p>
      </dgm:t>
    </dgm:pt>
    <dgm:pt modelId="{DB477C7A-B525-429C-BF2D-0137E8D020F2}" type="pres">
      <dgm:prSet presAssocID="{F1185555-85D8-4AFE-A084-3D9E7484CFDC}" presName="hierRoot2" presStyleCnt="0">
        <dgm:presLayoutVars>
          <dgm:hierBranch val="init"/>
        </dgm:presLayoutVars>
      </dgm:prSet>
      <dgm:spPr/>
    </dgm:pt>
    <dgm:pt modelId="{C7DD49B1-F903-479C-9DD9-407D9BA0E3E4}" type="pres">
      <dgm:prSet presAssocID="{F1185555-85D8-4AFE-A084-3D9E7484CFDC}" presName="rootComposite" presStyleCnt="0"/>
      <dgm:spPr/>
    </dgm:pt>
    <dgm:pt modelId="{28CCA8C9-4AAD-4B25-8AEF-34C8A3299BC7}" type="pres">
      <dgm:prSet presAssocID="{F1185555-85D8-4AFE-A084-3D9E7484CFDC}" presName="rootText" presStyleLbl="node4" presStyleIdx="21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60EF7D-2DDC-40F7-9590-C70ACB3B3F8A}" type="pres">
      <dgm:prSet presAssocID="{F1185555-85D8-4AFE-A084-3D9E7484CFDC}" presName="rootConnector" presStyleLbl="node4" presStyleIdx="21" presStyleCnt="23"/>
      <dgm:spPr/>
      <dgm:t>
        <a:bodyPr/>
        <a:lstStyle/>
        <a:p>
          <a:endParaRPr lang="en-US"/>
        </a:p>
      </dgm:t>
    </dgm:pt>
    <dgm:pt modelId="{D237429F-741F-4D3A-97F1-4DC84AE540AA}" type="pres">
      <dgm:prSet presAssocID="{F1185555-85D8-4AFE-A084-3D9E7484CFDC}" presName="hierChild4" presStyleCnt="0"/>
      <dgm:spPr/>
    </dgm:pt>
    <dgm:pt modelId="{DBA6DE89-FAAF-4745-8223-484593306413}" type="pres">
      <dgm:prSet presAssocID="{F1185555-85D8-4AFE-A084-3D9E7484CFDC}" presName="hierChild5" presStyleCnt="0"/>
      <dgm:spPr/>
    </dgm:pt>
    <dgm:pt modelId="{99EBB8D8-E54C-4E82-9D89-A3ED994E6A97}" type="pres">
      <dgm:prSet presAssocID="{E559046D-0C86-4E9C-B22B-75DD3A16097E}" presName="Name37" presStyleLbl="parChTrans1D4" presStyleIdx="22" presStyleCnt="23"/>
      <dgm:spPr/>
      <dgm:t>
        <a:bodyPr/>
        <a:lstStyle/>
        <a:p>
          <a:endParaRPr lang="en-US"/>
        </a:p>
      </dgm:t>
    </dgm:pt>
    <dgm:pt modelId="{7463AF75-A62B-42A2-B9C4-37E0AD4E6CFF}" type="pres">
      <dgm:prSet presAssocID="{E5EB40D7-8772-493A-B32C-6D114EAF0115}" presName="hierRoot2" presStyleCnt="0">
        <dgm:presLayoutVars>
          <dgm:hierBranch val="init"/>
        </dgm:presLayoutVars>
      </dgm:prSet>
      <dgm:spPr/>
    </dgm:pt>
    <dgm:pt modelId="{D47CBEC7-4605-4D9A-91FF-E5DAFF439D16}" type="pres">
      <dgm:prSet presAssocID="{E5EB40D7-8772-493A-B32C-6D114EAF0115}" presName="rootComposite" presStyleCnt="0"/>
      <dgm:spPr/>
    </dgm:pt>
    <dgm:pt modelId="{06FD2916-98B2-4322-8ACA-B741C3F80D4C}" type="pres">
      <dgm:prSet presAssocID="{E5EB40D7-8772-493A-B32C-6D114EAF0115}" presName="rootText" presStyleLbl="node4" presStyleIdx="22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18AC1C-057E-4FC2-9DF4-5F97619639E1}" type="pres">
      <dgm:prSet presAssocID="{E5EB40D7-8772-493A-B32C-6D114EAF0115}" presName="rootConnector" presStyleLbl="node4" presStyleIdx="22" presStyleCnt="23"/>
      <dgm:spPr/>
      <dgm:t>
        <a:bodyPr/>
        <a:lstStyle/>
        <a:p>
          <a:endParaRPr lang="en-US"/>
        </a:p>
      </dgm:t>
    </dgm:pt>
    <dgm:pt modelId="{8A3337E6-C739-4729-95BA-493795AC181B}" type="pres">
      <dgm:prSet presAssocID="{E5EB40D7-8772-493A-B32C-6D114EAF0115}" presName="hierChild4" presStyleCnt="0"/>
      <dgm:spPr/>
    </dgm:pt>
    <dgm:pt modelId="{114DC767-01D4-49E5-82A0-D42AC52BB882}" type="pres">
      <dgm:prSet presAssocID="{E5EB40D7-8772-493A-B32C-6D114EAF0115}" presName="hierChild5" presStyleCnt="0"/>
      <dgm:spPr/>
    </dgm:pt>
    <dgm:pt modelId="{A66F553C-1401-4479-9BC5-02A6D552A4B3}" type="pres">
      <dgm:prSet presAssocID="{BB875120-5B0D-4A80-B33C-3EBB573140AF}" presName="hierChild5" presStyleCnt="0"/>
      <dgm:spPr/>
    </dgm:pt>
    <dgm:pt modelId="{D10FECAA-92F9-40F1-8F5E-51C38CE2F1E2}" type="pres">
      <dgm:prSet presAssocID="{A116825E-5E57-4E57-B875-BE183F44699C}" presName="hierChild5" presStyleCnt="0"/>
      <dgm:spPr/>
    </dgm:pt>
    <dgm:pt modelId="{748B4DED-FCDD-45E4-A020-89E571F9ABAE}" type="pres">
      <dgm:prSet presAssocID="{A60EA5E7-5750-4153-B899-B28BDA6D5361}" presName="Name37" presStyleLbl="parChTrans1D2" presStyleIdx="3" presStyleCnt="4"/>
      <dgm:spPr/>
      <dgm:t>
        <a:bodyPr/>
        <a:lstStyle/>
        <a:p>
          <a:endParaRPr lang="en-US"/>
        </a:p>
      </dgm:t>
    </dgm:pt>
    <dgm:pt modelId="{84542929-A3BF-491A-A71E-D07DAA3FBAD4}" type="pres">
      <dgm:prSet presAssocID="{B88B37AC-7537-4A6A-9AD9-1FDC80202DAE}" presName="hierRoot2" presStyleCnt="0">
        <dgm:presLayoutVars>
          <dgm:hierBranch val="init"/>
        </dgm:presLayoutVars>
      </dgm:prSet>
      <dgm:spPr/>
    </dgm:pt>
    <dgm:pt modelId="{FC97D6B4-4BC0-48E7-B24B-15760CB1D71D}" type="pres">
      <dgm:prSet presAssocID="{B88B37AC-7537-4A6A-9AD9-1FDC80202DAE}" presName="rootComposite" presStyleCnt="0"/>
      <dgm:spPr/>
    </dgm:pt>
    <dgm:pt modelId="{05C3EDB7-F312-4CBB-B0F4-C02C6A2D8D9C}" type="pres">
      <dgm:prSet presAssocID="{B88B37AC-7537-4A6A-9AD9-1FDC80202DAE}" presName="rootText" presStyleLbl="node2" presStyleIdx="3" presStyleCnt="4" custLinFactNeighborX="47431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588C8D-514E-4716-B8CF-FF7908A20F33}" type="pres">
      <dgm:prSet presAssocID="{B88B37AC-7537-4A6A-9AD9-1FDC80202DAE}" presName="rootConnector" presStyleLbl="node2" presStyleIdx="3" presStyleCnt="4"/>
      <dgm:spPr/>
      <dgm:t>
        <a:bodyPr/>
        <a:lstStyle/>
        <a:p>
          <a:endParaRPr lang="en-US"/>
        </a:p>
      </dgm:t>
    </dgm:pt>
    <dgm:pt modelId="{DC382DBB-CE33-4CEF-9B8F-7065F9546631}" type="pres">
      <dgm:prSet presAssocID="{B88B37AC-7537-4A6A-9AD9-1FDC80202DAE}" presName="hierChild4" presStyleCnt="0"/>
      <dgm:spPr/>
    </dgm:pt>
    <dgm:pt modelId="{7A9CC60B-B06C-4EB7-8CC4-23FB1839D350}" type="pres">
      <dgm:prSet presAssocID="{B88B37AC-7537-4A6A-9AD9-1FDC80202DAE}" presName="hierChild5" presStyleCnt="0"/>
      <dgm:spPr/>
    </dgm:pt>
    <dgm:pt modelId="{4923D27C-DB7D-44DB-89D0-FDC5E40F9DAA}" type="pres">
      <dgm:prSet presAssocID="{8BAB464B-DC41-4E9D-89AE-A7DA1031C913}" presName="hierChild3" presStyleCnt="0"/>
      <dgm:spPr/>
    </dgm:pt>
  </dgm:ptLst>
  <dgm:cxnLst>
    <dgm:cxn modelId="{967DE777-D176-4BBA-B9F8-1D84589C03E6}" srcId="{A116825E-5E57-4E57-B875-BE183F44699C}" destId="{2286A799-4374-40DF-A895-DA07C8D745DB}" srcOrd="1" destOrd="0" parTransId="{72AC0059-CF44-4EE0-A8D1-6486CDE07A6D}" sibTransId="{3DCFCCEB-CD0F-4C34-9116-193A69512BE1}"/>
    <dgm:cxn modelId="{A9664962-0439-4516-B19B-B661AD2EF614}" type="presOf" srcId="{A116825E-5E57-4E57-B875-BE183F44699C}" destId="{7720FB2B-3226-4900-8E5D-EAC41FC828A0}" srcOrd="1" destOrd="0" presId="urn:microsoft.com/office/officeart/2005/8/layout/orgChart1"/>
    <dgm:cxn modelId="{F85F45A7-B9BC-4468-812D-CE3EF490E8C8}" type="presOf" srcId="{33E0F3F1-77BC-47E0-ACA2-C63A489D1A96}" destId="{71B1CB86-AA24-4A35-A16C-4CBC7E4136F0}" srcOrd="0" destOrd="0" presId="urn:microsoft.com/office/officeart/2005/8/layout/orgChart1"/>
    <dgm:cxn modelId="{343EF607-FECD-4D6C-93B0-161DEA0DF754}" type="presOf" srcId="{ECB94337-2AFD-4212-A18E-6C0707730084}" destId="{67A578D5-4241-4EE6-8EB5-C0DFBFC3E116}" srcOrd="1" destOrd="0" presId="urn:microsoft.com/office/officeart/2005/8/layout/orgChart1"/>
    <dgm:cxn modelId="{129BC11A-A307-4221-A709-9FE30213168E}" type="presOf" srcId="{020EC1D7-C05C-4558-AF04-9B51B2694F87}" destId="{9A417531-58CA-4BE7-A00F-DCDA71B5163A}" srcOrd="1" destOrd="0" presId="urn:microsoft.com/office/officeart/2005/8/layout/orgChart1"/>
    <dgm:cxn modelId="{87164ADD-F58C-4951-81DE-51DF02374DF9}" srcId="{8C0EE8E0-0D37-492F-AF39-37A17BB942AC}" destId="{020EC1D7-C05C-4558-AF04-9B51B2694F87}" srcOrd="0" destOrd="0" parTransId="{8B799B9A-C1AC-4A0E-85A2-6A74E485E899}" sibTransId="{32A264CB-4B4B-4400-BA52-4F560B42108A}"/>
    <dgm:cxn modelId="{124963A0-1022-4F49-BF36-EF3C93C0D1B0}" type="presOf" srcId="{5547A803-AD9C-42F8-A5A7-3C11C6AC66F1}" destId="{468180D8-BAA0-4C4E-9A11-B737B8E83A56}" srcOrd="1" destOrd="0" presId="urn:microsoft.com/office/officeart/2005/8/layout/orgChart1"/>
    <dgm:cxn modelId="{29CAF444-5679-493C-A610-3AF321865858}" type="presOf" srcId="{84E74A9A-B01A-485A-A7B6-DE18C390467C}" destId="{2ADE1BD7-9F2F-4AF7-A789-8C84E1158EA5}" srcOrd="1" destOrd="0" presId="urn:microsoft.com/office/officeart/2005/8/layout/orgChart1"/>
    <dgm:cxn modelId="{735AEB39-83A1-4E96-ACC9-A2867D1EE8A1}" type="presOf" srcId="{0812A40B-FB0C-41AE-8FD2-CA61FAD1EA92}" destId="{43A061E5-6A29-40A1-99C3-97BB3E0D1C80}" srcOrd="0" destOrd="0" presId="urn:microsoft.com/office/officeart/2005/8/layout/orgChart1"/>
    <dgm:cxn modelId="{327431CD-D32F-4FFC-BCF6-D92214406906}" srcId="{BB875120-5B0D-4A80-B33C-3EBB573140AF}" destId="{F1185555-85D8-4AFE-A084-3D9E7484CFDC}" srcOrd="3" destOrd="0" parTransId="{0AAC55BB-0230-441B-B478-9B640F368E27}" sibTransId="{D1328C89-62D4-4A98-A4A4-419B65A07A8D}"/>
    <dgm:cxn modelId="{12B92B96-FDAB-43BF-B541-EF703BA9AA1B}" type="presOf" srcId="{97C811EC-BC54-44A4-B3C8-92ACCC386251}" destId="{817823CB-BC9B-4C3F-B848-B2C062ED46A7}" srcOrd="0" destOrd="0" presId="urn:microsoft.com/office/officeart/2005/8/layout/orgChart1"/>
    <dgm:cxn modelId="{0AFCEBA0-29FB-4471-B881-CF02A20CD1BC}" srcId="{8BAB464B-DC41-4E9D-89AE-A7DA1031C913}" destId="{A116825E-5E57-4E57-B875-BE183F44699C}" srcOrd="2" destOrd="0" parTransId="{B6FE54BB-8B8A-461A-8BDB-7A2713BFB396}" sibTransId="{9537F3CE-3051-48B4-AE62-7F78CFB61897}"/>
    <dgm:cxn modelId="{3C4B9684-AAA1-43BA-8608-9D999F81B492}" type="presOf" srcId="{E5EB40D7-8772-493A-B32C-6D114EAF0115}" destId="{A818AC1C-057E-4FC2-9DF4-5F97619639E1}" srcOrd="1" destOrd="0" presId="urn:microsoft.com/office/officeart/2005/8/layout/orgChart1"/>
    <dgm:cxn modelId="{64372169-3FCA-4B18-BABB-9AD6D295ED4A}" type="presOf" srcId="{A1262AF0-4F58-4B48-B3E8-336CF8D01E55}" destId="{5FD765F7-EFFF-4340-A263-5D4C216FF112}" srcOrd="1" destOrd="0" presId="urn:microsoft.com/office/officeart/2005/8/layout/orgChart1"/>
    <dgm:cxn modelId="{25940A0D-331C-4259-8280-B83825496006}" srcId="{A116825E-5E57-4E57-B875-BE183F44699C}" destId="{97C811EC-BC54-44A4-B3C8-92ACCC386251}" srcOrd="0" destOrd="0" parTransId="{90B4DC36-D639-40EB-9BAF-C3729410623F}" sibTransId="{8CAACC78-41D9-4EEF-943D-71C69F929361}"/>
    <dgm:cxn modelId="{E2EBBED9-E414-410D-994C-6E649816D51E}" type="presOf" srcId="{BB875120-5B0D-4A80-B33C-3EBB573140AF}" destId="{12FEF3D9-3799-4AE1-AF9C-F804CB5DA594}" srcOrd="0" destOrd="0" presId="urn:microsoft.com/office/officeart/2005/8/layout/orgChart1"/>
    <dgm:cxn modelId="{686C4FF5-6AD9-4F5C-A66F-F964D29F9468}" type="presOf" srcId="{50DE1FDB-5390-44AB-9442-E1DCD4E35227}" destId="{F432219D-5D27-4459-ADFC-7C7A13DD3798}" srcOrd="0" destOrd="0" presId="urn:microsoft.com/office/officeart/2005/8/layout/orgChart1"/>
    <dgm:cxn modelId="{7EB74026-53FD-447A-AC0F-1456CB89FB30}" type="presOf" srcId="{73BA13C8-32A2-46F5-803F-6D763869184B}" destId="{AC166681-BD2F-46E3-90D3-ABC9F370A5BF}" srcOrd="1" destOrd="0" presId="urn:microsoft.com/office/officeart/2005/8/layout/orgChart1"/>
    <dgm:cxn modelId="{46111B94-02CB-4E10-9C62-F7E19A533D13}" srcId="{2286A799-4374-40DF-A895-DA07C8D745DB}" destId="{C3F0F8E2-A782-41BD-BAA2-B482B59B029F}" srcOrd="0" destOrd="0" parTransId="{913BC6BB-0B60-472C-8C91-07EE400773AD}" sibTransId="{88A45694-EC4F-484A-8BC7-7C7E59EFC660}"/>
    <dgm:cxn modelId="{F24FDD54-1EEC-468E-8629-30F40ADA342E}" type="presOf" srcId="{F4FC5081-6047-4AC2-B131-218751EB16EC}" destId="{08AB97C8-53C7-4EF0-B2EF-4EF663A7C8DA}" srcOrd="0" destOrd="0" presId="urn:microsoft.com/office/officeart/2005/8/layout/orgChart1"/>
    <dgm:cxn modelId="{596BF09E-1ED2-45E5-A4B3-6C2E4AAA283B}" type="presOf" srcId="{6D3D6D05-A725-45A9-96DA-C3096B035AA0}" destId="{FCA0E52D-3455-48DC-822D-2E73D1848006}" srcOrd="0" destOrd="0" presId="urn:microsoft.com/office/officeart/2005/8/layout/orgChart1"/>
    <dgm:cxn modelId="{C0789510-A8FE-465C-AE91-09F8A4EF011A}" type="presOf" srcId="{7979751A-27D3-4712-AE8F-3F7D84FDD3C8}" destId="{D9498B33-B400-4E9D-9C2B-271BD970AD5A}" srcOrd="0" destOrd="0" presId="urn:microsoft.com/office/officeart/2005/8/layout/orgChart1"/>
    <dgm:cxn modelId="{0545DEB1-1E95-4B25-A5C5-F8FE12665D73}" type="presOf" srcId="{F4800EC1-C1C9-4580-B0CD-53B89A29EA41}" destId="{B07CB7DC-67D2-4BE8-ADB5-E1EE639A87AE}" srcOrd="0" destOrd="0" presId="urn:microsoft.com/office/officeart/2005/8/layout/orgChart1"/>
    <dgm:cxn modelId="{39732FC4-9545-44FA-978E-7B5B9850F946}" type="presOf" srcId="{3437830A-6BC1-4F97-948C-6E3DD14970D1}" destId="{1762E529-65E7-4F3C-8A5D-A417F2C86B14}" srcOrd="0" destOrd="0" presId="urn:microsoft.com/office/officeart/2005/8/layout/orgChart1"/>
    <dgm:cxn modelId="{A06E03BE-C179-432D-9924-F3EC51251F57}" type="presOf" srcId="{73BA13C8-32A2-46F5-803F-6D763869184B}" destId="{9A89A1AB-A527-4991-8CBF-DCBD10198F3C}" srcOrd="0" destOrd="0" presId="urn:microsoft.com/office/officeart/2005/8/layout/orgChart1"/>
    <dgm:cxn modelId="{A8DAC1FF-D79D-44AB-9C17-6AF57883E576}" type="presOf" srcId="{8ADA7A5F-57E3-4D9B-8D36-9CACC599CA34}" destId="{C57E0C90-4A0C-4BEA-92A3-64B12743C179}" srcOrd="0" destOrd="0" presId="urn:microsoft.com/office/officeart/2005/8/layout/orgChart1"/>
    <dgm:cxn modelId="{0EB05F4A-A3AC-40C1-9F61-1C143E07C834}" srcId="{F4800EC1-C1C9-4580-B0CD-53B89A29EA41}" destId="{8C0EE8E0-0D37-492F-AF39-37A17BB942AC}" srcOrd="2" destOrd="0" parTransId="{B4CF6F84-EA1A-4F24-8222-D03A407D467D}" sibTransId="{8E380023-76B7-4F9E-A83D-498AAEE69EA9}"/>
    <dgm:cxn modelId="{AC1236ED-AAC1-4CB4-AD75-FCF3584A6E44}" srcId="{5547A803-AD9C-42F8-A5A7-3C11C6AC66F1}" destId="{402A299E-AA71-43B8-BB70-6189223AB031}" srcOrd="0" destOrd="0" parTransId="{9E729C21-86F9-4646-AB22-58B4A284F1F9}" sibTransId="{4EBC6630-E896-49F7-B454-170DA86AFDCB}"/>
    <dgm:cxn modelId="{E0277CB8-0442-41F6-A201-C85C398C8CDD}" srcId="{8BAB464B-DC41-4E9D-89AE-A7DA1031C913}" destId="{B88B37AC-7537-4A6A-9AD9-1FDC80202DAE}" srcOrd="3" destOrd="0" parTransId="{A60EA5E7-5750-4153-B899-B28BDA6D5361}" sibTransId="{05DC5E13-2169-4AD6-A9DC-14EC110D52ED}"/>
    <dgm:cxn modelId="{45CF2E45-6C35-42A5-9549-1E461D5CFDE2}" type="presOf" srcId="{F4800EC1-C1C9-4580-B0CD-53B89A29EA41}" destId="{9A699DA5-9F3D-41C0-916C-0C57633A88F7}" srcOrd="1" destOrd="0" presId="urn:microsoft.com/office/officeart/2005/8/layout/orgChart1"/>
    <dgm:cxn modelId="{33694074-1724-42B9-A304-90929FE3F2EF}" type="presOf" srcId="{DC2997E6-97C0-40D1-8C6E-C83AE922F9C8}" destId="{9159D16B-EE51-46CF-8976-373C4309BCDD}" srcOrd="0" destOrd="0" presId="urn:microsoft.com/office/officeart/2005/8/layout/orgChart1"/>
    <dgm:cxn modelId="{88E6F9F7-BA39-4FD1-BBD2-DD2A010C6E19}" type="presOf" srcId="{B88B37AC-7537-4A6A-9AD9-1FDC80202DAE}" destId="{C9588C8D-514E-4716-B8CF-FF7908A20F33}" srcOrd="1" destOrd="0" presId="urn:microsoft.com/office/officeart/2005/8/layout/orgChart1"/>
    <dgm:cxn modelId="{F435DAEE-1ABF-4732-9217-6589EC85D7C9}" type="presOf" srcId="{913BC6BB-0B60-472C-8C91-07EE400773AD}" destId="{808FDA6D-DDB5-413B-B3C7-08E1CEA855AB}" srcOrd="0" destOrd="0" presId="urn:microsoft.com/office/officeart/2005/8/layout/orgChart1"/>
    <dgm:cxn modelId="{FDC29788-9987-4C19-89FD-5389EA8C0B5B}" type="presOf" srcId="{E559046D-0C86-4E9C-B22B-75DD3A16097E}" destId="{99EBB8D8-E54C-4E82-9D89-A3ED994E6A97}" srcOrd="0" destOrd="0" presId="urn:microsoft.com/office/officeart/2005/8/layout/orgChart1"/>
    <dgm:cxn modelId="{C296580B-2737-4EFA-9881-B1C9AB1EFB74}" type="presOf" srcId="{910F77DA-7D0F-4AA1-A8CB-4AB0BB54EB9B}" destId="{0455FF23-E501-4C20-BFA2-009D236A60DE}" srcOrd="1" destOrd="0" presId="urn:microsoft.com/office/officeart/2005/8/layout/orgChart1"/>
    <dgm:cxn modelId="{368C6BD7-2F9C-40D3-A130-C29395DAE58B}" type="presOf" srcId="{8B799B9A-C1AC-4A0E-85A2-6A74E485E899}" destId="{BCD639AC-3CC0-469B-A53A-44C24C733B98}" srcOrd="0" destOrd="0" presId="urn:microsoft.com/office/officeart/2005/8/layout/orgChart1"/>
    <dgm:cxn modelId="{7A9A5E85-4606-4A51-A254-2E686CD81F0E}" type="presOf" srcId="{39338666-BA0E-43EB-973F-6B718E828EF1}" destId="{EC57FF76-1CA8-49E0-BD46-DCA10B8A837E}" srcOrd="0" destOrd="0" presId="urn:microsoft.com/office/officeart/2005/8/layout/orgChart1"/>
    <dgm:cxn modelId="{B34F3DC1-CF1D-4656-8494-E42DF6DE8945}" type="presOf" srcId="{F1A01667-2564-443E-9C12-680258289606}" destId="{7FACD2C9-FEBD-48C4-8140-4AB93C1EAA5D}" srcOrd="1" destOrd="0" presId="urn:microsoft.com/office/officeart/2005/8/layout/orgChart1"/>
    <dgm:cxn modelId="{CCA155F3-FA1D-4FFF-BD19-570005F04021}" type="presOf" srcId="{8BAB464B-DC41-4E9D-89AE-A7DA1031C913}" destId="{A1F20307-4121-4410-BA1F-C211BCCB4FC7}" srcOrd="1" destOrd="0" presId="urn:microsoft.com/office/officeart/2005/8/layout/orgChart1"/>
    <dgm:cxn modelId="{49D62DB9-2B0A-4ABE-9396-D3588AEAA605}" type="presOf" srcId="{0341C4F5-C835-4ABB-A5AC-31DD8A4F2753}" destId="{5F7FC00E-0146-4429-9FD1-A986D1758862}" srcOrd="0" destOrd="0" presId="urn:microsoft.com/office/officeart/2005/8/layout/orgChart1"/>
    <dgm:cxn modelId="{F4EBD282-A69D-4957-B7CD-1B2E16746F2E}" type="presOf" srcId="{402A299E-AA71-43B8-BB70-6189223AB031}" destId="{50CF7A99-04D0-4E91-BA09-A3CDADF35720}" srcOrd="1" destOrd="0" presId="urn:microsoft.com/office/officeart/2005/8/layout/orgChart1"/>
    <dgm:cxn modelId="{9F32BB2E-9B4A-4524-93FC-BD9A93F082EB}" type="presOf" srcId="{CAD2D0C7-25DE-48EF-910D-133BCDB77988}" destId="{704E53E5-643E-4F0B-9E2C-687DB6C096E9}" srcOrd="0" destOrd="0" presId="urn:microsoft.com/office/officeart/2005/8/layout/orgChart1"/>
    <dgm:cxn modelId="{06624DA7-6B3F-458E-8304-4AEA2CEBB8D3}" type="presOf" srcId="{0AAC55BB-0230-441B-B478-9B640F368E27}" destId="{67144274-707F-4F1B-A23F-B80DD58210CD}" srcOrd="0" destOrd="0" presId="urn:microsoft.com/office/officeart/2005/8/layout/orgChart1"/>
    <dgm:cxn modelId="{E088448A-5D9D-47F0-94C2-703F44E4C376}" type="presOf" srcId="{F12DD8DA-D17D-4949-AA4F-6C978486871D}" destId="{5B431182-DC64-4343-ABE8-6D8685126C19}" srcOrd="0" destOrd="0" presId="urn:microsoft.com/office/officeart/2005/8/layout/orgChart1"/>
    <dgm:cxn modelId="{D8B09524-84B0-4EB9-BA50-3048B9D8E267}" type="presOf" srcId="{B4CF6F84-EA1A-4F24-8222-D03A407D467D}" destId="{4647E19C-8256-424C-9333-ADF96B4BE4A1}" srcOrd="0" destOrd="0" presId="urn:microsoft.com/office/officeart/2005/8/layout/orgChart1"/>
    <dgm:cxn modelId="{4DC08AE5-70AE-4292-88B9-89C8D2536399}" srcId="{97C811EC-BC54-44A4-B3C8-92ACCC386251}" destId="{31306187-6202-4B41-BF18-A9CF05F5B165}" srcOrd="2" destOrd="0" parTransId="{ADDA970E-CA87-4B85-8B5D-7A92032BB10E}" sibTransId="{31C02F9C-237B-4522-B726-0FB4741DF013}"/>
    <dgm:cxn modelId="{B3C58EEF-7B10-4491-8DE4-A230CACAF84A}" srcId="{2286A799-4374-40DF-A895-DA07C8D745DB}" destId="{DC2997E6-97C0-40D1-8C6E-C83AE922F9C8}" srcOrd="4" destOrd="0" parTransId="{3EB85924-19D3-44B4-8AF3-79E9809B15C5}" sibTransId="{D1551A6B-7B3B-400B-9BF0-1E63D4794B15}"/>
    <dgm:cxn modelId="{BE276944-FAFF-4F0F-8284-8B84AC857C14}" type="presOf" srcId="{926D7465-B2F6-4F7C-8DE9-0E811B8B8FAD}" destId="{AA8C676F-D2DC-4B56-B88B-61F229246A61}" srcOrd="0" destOrd="0" presId="urn:microsoft.com/office/officeart/2005/8/layout/orgChart1"/>
    <dgm:cxn modelId="{814A0E25-E11B-499F-8560-0F71AF6F2C53}" srcId="{F4800EC1-C1C9-4580-B0CD-53B89A29EA41}" destId="{5547A803-AD9C-42F8-A5A7-3C11C6AC66F1}" srcOrd="0" destOrd="0" parTransId="{0F4F9962-E622-431D-80F4-4FA6818D784B}" sibTransId="{77F0DCE0-3246-4655-915B-33BE7B5BE2A2}"/>
    <dgm:cxn modelId="{979AE685-974D-4784-86A3-BA78BE980EE1}" srcId="{97C811EC-BC54-44A4-B3C8-92ACCC386251}" destId="{84E74A9A-B01A-485A-A7B6-DE18C390467C}" srcOrd="3" destOrd="0" parTransId="{D7508ABA-3E4F-48BF-B359-6C5BC1DBBC8C}" sibTransId="{99832520-0B2E-4557-875E-02B0EB550C80}"/>
    <dgm:cxn modelId="{80263CC0-135C-46D5-B12B-2E8FCF5644E2}" type="presOf" srcId="{9988B66D-9E8E-4372-A583-D65DD7DBCAEE}" destId="{D36CDDD5-96D6-4E3E-A052-970A40422335}" srcOrd="0" destOrd="0" presId="urn:microsoft.com/office/officeart/2005/8/layout/orgChart1"/>
    <dgm:cxn modelId="{356900E4-2726-4DC3-BCD0-0856BA0D0CFD}" type="presOf" srcId="{EC4C559D-885A-4D22-B5F3-B242CEC9435C}" destId="{6325C8BC-6713-468A-ABBE-34C93F9203D9}" srcOrd="0" destOrd="0" presId="urn:microsoft.com/office/officeart/2005/8/layout/orgChart1"/>
    <dgm:cxn modelId="{EA11E949-C308-4A72-91E9-CEAA472A1BD1}" type="presOf" srcId="{97C811EC-BC54-44A4-B3C8-92ACCC386251}" destId="{3AD31FE7-085A-43B9-AFCA-BA5DE82623E6}" srcOrd="1" destOrd="0" presId="urn:microsoft.com/office/officeart/2005/8/layout/orgChart1"/>
    <dgm:cxn modelId="{BE84B71B-3C93-4604-94A6-EBB1AE1BC733}" srcId="{73BA13C8-32A2-46F5-803F-6D763869184B}" destId="{A1262AF0-4F58-4B48-B3E8-336CF8D01E55}" srcOrd="0" destOrd="0" parTransId="{ED65E043-970E-4842-907F-64C84E7FBE76}" sibTransId="{26E273E8-E467-46D1-81A0-5E30F493443C}"/>
    <dgm:cxn modelId="{381C3267-7671-419B-8781-60BEC195761D}" type="presOf" srcId="{85FAF899-4504-4B08-8F3E-63ED413E6664}" destId="{85875351-4AA0-4882-89FA-91F5658442B2}" srcOrd="1" destOrd="0" presId="urn:microsoft.com/office/officeart/2005/8/layout/orgChart1"/>
    <dgm:cxn modelId="{19515DEF-0263-453D-ACCB-9DC3CB7DE30D}" type="presOf" srcId="{2286A799-4374-40DF-A895-DA07C8D745DB}" destId="{4B0C8497-4ED1-4EFC-A9D7-4E5F74435D5D}" srcOrd="0" destOrd="0" presId="urn:microsoft.com/office/officeart/2005/8/layout/orgChart1"/>
    <dgm:cxn modelId="{B471F4B9-5087-466C-984A-C7700A2D68BC}" type="presOf" srcId="{2286A799-4374-40DF-A895-DA07C8D745DB}" destId="{CE0415EE-3544-47C9-8F34-F4577E01FA0C}" srcOrd="1" destOrd="0" presId="urn:microsoft.com/office/officeart/2005/8/layout/orgChart1"/>
    <dgm:cxn modelId="{84C6C5C0-6A0E-467A-8229-67D039572783}" type="presOf" srcId="{914E4F75-1844-4132-8D17-84649F0F09D8}" destId="{A3749E03-391A-4EED-9B2E-C55523B73484}" srcOrd="1" destOrd="0" presId="urn:microsoft.com/office/officeart/2005/8/layout/orgChart1"/>
    <dgm:cxn modelId="{71B6F445-DDA9-4CD4-BEDE-348962CB6DF0}" type="presOf" srcId="{020EC1D7-C05C-4558-AF04-9B51B2694F87}" destId="{FD582795-6DE4-45BE-908D-0C263E29B59E}" srcOrd="0" destOrd="0" presId="urn:microsoft.com/office/officeart/2005/8/layout/orgChart1"/>
    <dgm:cxn modelId="{6BB2EF3D-3CAB-494B-85A1-18C5AA27D2DD}" type="presOf" srcId="{8A57A4CF-2B23-437C-8FA9-BDD2F9764E10}" destId="{B1C1BBF9-026C-415B-84D8-89D1BF5D1F92}" srcOrd="0" destOrd="0" presId="urn:microsoft.com/office/officeart/2005/8/layout/orgChart1"/>
    <dgm:cxn modelId="{618EC923-3885-4B4A-A633-AF5BCA636F7A}" type="presOf" srcId="{C3F0F8E2-A782-41BD-BAA2-B482B59B029F}" destId="{1055E427-4E9A-41EE-AABE-80EA799D92EB}" srcOrd="0" destOrd="0" presId="urn:microsoft.com/office/officeart/2005/8/layout/orgChart1"/>
    <dgm:cxn modelId="{1F98AEF7-A2F9-4F9B-AD98-89CF682DDF0E}" type="presOf" srcId="{135BED78-7197-4C20-9005-5489A54CE06C}" destId="{CA52CB77-28A6-45A7-8570-37C44324502F}" srcOrd="0" destOrd="0" presId="urn:microsoft.com/office/officeart/2005/8/layout/orgChart1"/>
    <dgm:cxn modelId="{EC2FD386-7AB9-4F4B-8B23-6E84B916E4EB}" type="presOf" srcId="{ED65E043-970E-4842-907F-64C84E7FBE76}" destId="{C3BECA76-C8FF-489D-B73A-8186EE168BC6}" srcOrd="0" destOrd="0" presId="urn:microsoft.com/office/officeart/2005/8/layout/orgChart1"/>
    <dgm:cxn modelId="{F9EBD678-5156-45C3-8D25-2F8BD42843E0}" type="presOf" srcId="{5694A40C-D656-419C-B146-CCE9D7DA926F}" destId="{7D5F2F87-9D66-4392-A666-EBCCFFE99EEE}" srcOrd="0" destOrd="0" presId="urn:microsoft.com/office/officeart/2005/8/layout/orgChart1"/>
    <dgm:cxn modelId="{1BB6F24B-44D2-49B1-84E8-66C25C91F0CD}" srcId="{73BA13C8-32A2-46F5-803F-6D763869184B}" destId="{0341C4F5-C835-4ABB-A5AC-31DD8A4F2753}" srcOrd="2" destOrd="0" parTransId="{6D3D6D05-A725-45A9-96DA-C3096B035AA0}" sibTransId="{1E997C9A-2DC2-4BAD-849F-8AF221FA0973}"/>
    <dgm:cxn modelId="{236BA400-5EF1-4357-8B6A-58C72AFFD88F}" srcId="{8C0EE8E0-0D37-492F-AF39-37A17BB942AC}" destId="{914E4F75-1844-4132-8D17-84649F0F09D8}" srcOrd="1" destOrd="0" parTransId="{9B4A9474-D69C-4603-80C9-FEB88A23D3EB}" sibTransId="{7F830595-CD40-48A6-898B-F6A73E520365}"/>
    <dgm:cxn modelId="{CA986872-6B14-4D95-B74B-ECC8185DDB57}" type="presOf" srcId="{914E4F75-1844-4132-8D17-84649F0F09D8}" destId="{3C631E10-EB6C-450F-9403-44851EF469C8}" srcOrd="0" destOrd="0" presId="urn:microsoft.com/office/officeart/2005/8/layout/orgChart1"/>
    <dgm:cxn modelId="{3D606674-4B76-42C5-99C5-A2039440DEB8}" type="presOf" srcId="{B4FC2102-1BA5-4A2B-AF1D-9DA1DA2F3981}" destId="{E92B137E-DEFB-4693-8F36-F56869C0C16F}" srcOrd="0" destOrd="0" presId="urn:microsoft.com/office/officeart/2005/8/layout/orgChart1"/>
    <dgm:cxn modelId="{0C8567FD-BFDC-41D2-A015-0E5677AC9A5A}" srcId="{2286A799-4374-40DF-A895-DA07C8D745DB}" destId="{F1A01667-2564-443E-9C12-680258289606}" srcOrd="1" destOrd="0" parTransId="{5F8D924B-6822-41F8-9B4C-8CD011729A75}" sibTransId="{C07A060D-EAB8-405B-A1C7-6EDE5C0191A2}"/>
    <dgm:cxn modelId="{CDB7B3A6-8328-49A7-8BB1-42DA1342F9E5}" type="presOf" srcId="{84E74A9A-B01A-485A-A7B6-DE18C390467C}" destId="{377F9434-C602-41F9-BE8D-ACE51B36146F}" srcOrd="0" destOrd="0" presId="urn:microsoft.com/office/officeart/2005/8/layout/orgChart1"/>
    <dgm:cxn modelId="{2D6553FF-738D-47F7-9084-6C8AE4FD3BE0}" type="presOf" srcId="{90B4DC36-D639-40EB-9BAF-C3729410623F}" destId="{B6E44B81-581F-4391-8990-29C5D7B46176}" srcOrd="0" destOrd="0" presId="urn:microsoft.com/office/officeart/2005/8/layout/orgChart1"/>
    <dgm:cxn modelId="{5406BF36-F95B-46FC-8BDB-4A3B33A1756C}" type="presOf" srcId="{0AB15825-509D-49C7-B042-FD1085DAEDD9}" destId="{93FCA8C8-F6A1-454A-A1F9-1F9D6B0F3244}" srcOrd="1" destOrd="0" presId="urn:microsoft.com/office/officeart/2005/8/layout/orgChart1"/>
    <dgm:cxn modelId="{1A57F2F5-7C45-45BC-9BF1-6677C5BF1A45}" type="presOf" srcId="{BB875120-5B0D-4A80-B33C-3EBB573140AF}" destId="{A2836A48-9A45-41D0-9E82-0D422E2B64D3}" srcOrd="1" destOrd="0" presId="urn:microsoft.com/office/officeart/2005/8/layout/orgChart1"/>
    <dgm:cxn modelId="{042B9FF0-DAD3-453B-B794-57152BF5CD21}" srcId="{97C811EC-BC54-44A4-B3C8-92ACCC386251}" destId="{5694A40C-D656-419C-B146-CCE9D7DA926F}" srcOrd="0" destOrd="0" parTransId="{F4FC5081-6047-4AC2-B131-218751EB16EC}" sibTransId="{C39FA0D6-9882-43E4-81F5-FE93EBF14809}"/>
    <dgm:cxn modelId="{EB79D59F-FCD5-4C17-B1DF-295B7AF8B47E}" type="presOf" srcId="{910F77DA-7D0F-4AA1-A8CB-4AB0BB54EB9B}" destId="{77048ACF-66BE-4B3C-9C64-E5A17F86FE20}" srcOrd="0" destOrd="0" presId="urn:microsoft.com/office/officeart/2005/8/layout/orgChart1"/>
    <dgm:cxn modelId="{916F8188-139A-47DD-B791-7F3EFC30A89B}" type="presOf" srcId="{90C726FE-5DA6-41D8-8E51-CC7E99F39208}" destId="{52D49D2B-49F9-466C-85A1-3AF944DACEC1}" srcOrd="0" destOrd="0" presId="urn:microsoft.com/office/officeart/2005/8/layout/orgChart1"/>
    <dgm:cxn modelId="{189FF4FA-7E06-4C46-A7A3-5EF398A42234}" type="presOf" srcId="{8BAB464B-DC41-4E9D-89AE-A7DA1031C913}" destId="{A20EF5CD-941C-4169-9C0F-D2F0ACDCC6A9}" srcOrd="0" destOrd="0" presId="urn:microsoft.com/office/officeart/2005/8/layout/orgChart1"/>
    <dgm:cxn modelId="{6F74DA04-B249-470A-870F-F5C381147380}" type="presOf" srcId="{B6FE54BB-8B8A-461A-8BDB-7A2713BFB396}" destId="{E4646945-062F-416E-944F-5F5C79890AC8}" srcOrd="0" destOrd="0" presId="urn:microsoft.com/office/officeart/2005/8/layout/orgChart1"/>
    <dgm:cxn modelId="{D837105B-B7A8-47A9-81BC-2CA995C4F736}" type="presOf" srcId="{9E729C21-86F9-4646-AB22-58B4A284F1F9}" destId="{6F09143C-F529-48D6-8CD0-72E2D0E842D1}" srcOrd="0" destOrd="0" presId="urn:microsoft.com/office/officeart/2005/8/layout/orgChart1"/>
    <dgm:cxn modelId="{77FBA739-1D75-4765-840D-3126E8CE1A06}" type="presOf" srcId="{B4FC2102-1BA5-4A2B-AF1D-9DA1DA2F3981}" destId="{9BD8EF03-1088-4805-9275-E9D179292A7C}" srcOrd="1" destOrd="0" presId="urn:microsoft.com/office/officeart/2005/8/layout/orgChart1"/>
    <dgm:cxn modelId="{6094306A-3A2B-4A93-9F80-3FFCFFD143BF}" srcId="{5547A803-AD9C-42F8-A5A7-3C11C6AC66F1}" destId="{F12DD8DA-D17D-4949-AA4F-6C978486871D}" srcOrd="1" destOrd="0" parTransId="{8ADA7A5F-57E3-4D9B-8D36-9CACC599CA34}" sibTransId="{2A961237-6A14-44B5-9D74-08B7381C6912}"/>
    <dgm:cxn modelId="{375FEF02-FA6E-49A1-82B7-D723FDEDD6EB}" type="presOf" srcId="{5694A40C-D656-419C-B146-CCE9D7DA926F}" destId="{4D1E7533-FAC9-4732-BAC1-5893F0C03E69}" srcOrd="1" destOrd="0" presId="urn:microsoft.com/office/officeart/2005/8/layout/orgChart1"/>
    <dgm:cxn modelId="{445A0758-10B8-4462-AD11-10E068C5EE1D}" srcId="{BB875120-5B0D-4A80-B33C-3EBB573140AF}" destId="{8A57A4CF-2B23-437C-8FA9-BDD2F9764E10}" srcOrd="0" destOrd="0" parTransId="{9AE6D0AF-FBFC-4717-9672-196AB645CD9F}" sibTransId="{DB0DCD5A-A0AF-4C99-8D81-DFA2A9E77241}"/>
    <dgm:cxn modelId="{66678AF4-26C0-4667-962C-DFC1E2C84105}" type="presOf" srcId="{F1A01667-2564-443E-9C12-680258289606}" destId="{00A89EDD-6CE7-49ED-AF49-8BCE572F1D8A}" srcOrd="0" destOrd="0" presId="urn:microsoft.com/office/officeart/2005/8/layout/orgChart1"/>
    <dgm:cxn modelId="{1881E0F3-2521-40F6-98E8-56C8B5B9A777}" type="presOf" srcId="{8C0EE8E0-0D37-492F-AF39-37A17BB942AC}" destId="{95582253-B024-4B18-9194-6846F928A4C2}" srcOrd="0" destOrd="0" presId="urn:microsoft.com/office/officeart/2005/8/layout/orgChart1"/>
    <dgm:cxn modelId="{B5F710AD-3BE5-457E-BBFA-B909493E998A}" srcId="{CAD2D0C7-25DE-48EF-910D-133BCDB77988}" destId="{0AD17249-7841-4257-B2A0-7B4D9450D30C}" srcOrd="1" destOrd="0" parTransId="{2ACA7141-187B-4ED1-BF67-2E370F75D0C1}" sibTransId="{76F029C7-A770-4E03-AEEC-D167E3060152}"/>
    <dgm:cxn modelId="{E05028A2-ADAF-42E1-8420-6A6027E98FFE}" srcId="{F4800EC1-C1C9-4580-B0CD-53B89A29EA41}" destId="{73BA13C8-32A2-46F5-803F-6D763869184B}" srcOrd="1" destOrd="0" parTransId="{3437830A-6BC1-4F97-948C-6E3DD14970D1}" sibTransId="{837EC4C5-F8EB-4E56-903C-F103EE7B66B3}"/>
    <dgm:cxn modelId="{D7715B6C-84D3-4C8B-A92C-10260557925D}" srcId="{CAD2D0C7-25DE-48EF-910D-133BCDB77988}" destId="{B4FC2102-1BA5-4A2B-AF1D-9DA1DA2F3981}" srcOrd="0" destOrd="0" parTransId="{79FED61E-DC12-4B79-96E3-5074D73239B4}" sibTransId="{7A040C27-E7F3-439C-9A63-CC7E3C081C0D}"/>
    <dgm:cxn modelId="{AF6139D5-3AD1-4D03-BF17-7353177527D8}" type="presOf" srcId="{CAD2D0C7-25DE-48EF-910D-133BCDB77988}" destId="{6562A04F-B772-4581-813A-790AEEFA7356}" srcOrd="1" destOrd="0" presId="urn:microsoft.com/office/officeart/2005/8/layout/orgChart1"/>
    <dgm:cxn modelId="{28173542-FB14-486A-959F-1556E7B37049}" srcId="{BB875120-5B0D-4A80-B33C-3EBB573140AF}" destId="{39338666-BA0E-43EB-973F-6B718E828EF1}" srcOrd="2" destOrd="0" parTransId="{926D7465-B2F6-4F7C-8DE9-0E811B8B8FAD}" sibTransId="{E6516C02-04CB-430C-9CA6-4A6D27498553}"/>
    <dgm:cxn modelId="{8F53A644-FC45-4C06-B433-88747309C680}" type="presOf" srcId="{F1185555-85D8-4AFE-A084-3D9E7484CFDC}" destId="{28CCA8C9-4AAD-4B25-8AEF-34C8A3299BC7}" srcOrd="0" destOrd="0" presId="urn:microsoft.com/office/officeart/2005/8/layout/orgChart1"/>
    <dgm:cxn modelId="{A08FCF98-CF81-42F6-9597-C59AD34DC566}" type="presOf" srcId="{402A299E-AA71-43B8-BB70-6189223AB031}" destId="{340F4BAF-2A36-43CF-9C04-C4B3C9553F2D}" srcOrd="0" destOrd="0" presId="urn:microsoft.com/office/officeart/2005/8/layout/orgChart1"/>
    <dgm:cxn modelId="{18DFA676-7524-4FC3-9BBE-0CA205EAD4E9}" type="presOf" srcId="{A116825E-5E57-4E57-B875-BE183F44699C}" destId="{F731756F-D764-44B0-A324-6D9B492C7EC7}" srcOrd="0" destOrd="0" presId="urn:microsoft.com/office/officeart/2005/8/layout/orgChart1"/>
    <dgm:cxn modelId="{AC7FAFED-5D4B-430F-9037-28DEA906BC70}" type="presOf" srcId="{F1185555-85D8-4AFE-A084-3D9E7484CFDC}" destId="{4160EF7D-2DDC-40F7-9590-C70ACB3B3F8A}" srcOrd="1" destOrd="0" presId="urn:microsoft.com/office/officeart/2005/8/layout/orgChart1"/>
    <dgm:cxn modelId="{30833EF0-8743-4C9A-80EC-5DA3E54AFD46}" type="presOf" srcId="{8A57A4CF-2B23-437C-8FA9-BDD2F9764E10}" destId="{41CDC94F-26DD-4AA2-A49D-CBAF84B2930D}" srcOrd="1" destOrd="0" presId="urn:microsoft.com/office/officeart/2005/8/layout/orgChart1"/>
    <dgm:cxn modelId="{813C38AA-E5DB-4172-B2C1-A141AF40AB88}" type="presOf" srcId="{0F4F9962-E622-431D-80F4-4FA6818D784B}" destId="{DFEFE169-5334-4D4B-BCEE-BC5EBADE7E1C}" srcOrd="0" destOrd="0" presId="urn:microsoft.com/office/officeart/2005/8/layout/orgChart1"/>
    <dgm:cxn modelId="{4EEDF367-9773-4DBA-BFEF-2FFF955D61C6}" type="presOf" srcId="{C3F0F8E2-A782-41BD-BAA2-B482B59B029F}" destId="{474BE039-BC84-48F8-AD27-234E7C0235B6}" srcOrd="1" destOrd="0" presId="urn:microsoft.com/office/officeart/2005/8/layout/orgChart1"/>
    <dgm:cxn modelId="{F75364A7-C6E8-4A5C-BA8F-5A134499645C}" srcId="{2286A799-4374-40DF-A895-DA07C8D745DB}" destId="{ECB94337-2AFD-4212-A18E-6C0707730084}" srcOrd="3" destOrd="0" parTransId="{0812A40B-FB0C-41AE-8FD2-CA61FAD1EA92}" sibTransId="{097E52DD-C6AF-4DA4-87E4-BAA52F3D3B3A}"/>
    <dgm:cxn modelId="{F5634C50-F57E-4493-8DB4-DC77CCE8814D}" srcId="{2286A799-4374-40DF-A895-DA07C8D745DB}" destId="{90C726FE-5DA6-41D8-8E51-CC7E99F39208}" srcOrd="2" destOrd="0" parTransId="{33E0F3F1-77BC-47E0-ACA2-C63A489D1A96}" sibTransId="{0BB39661-E699-4801-8EF3-B8EA5A4CD232}"/>
    <dgm:cxn modelId="{6D2D0100-786E-4F0D-BF41-3EFE8F49E9CF}" type="presOf" srcId="{39338666-BA0E-43EB-973F-6B718E828EF1}" destId="{A53EC97F-0098-4A1C-9408-B867370F066C}" srcOrd="1" destOrd="0" presId="urn:microsoft.com/office/officeart/2005/8/layout/orgChart1"/>
    <dgm:cxn modelId="{A3B0B1C4-837D-49BC-A598-2815D8DD2596}" type="presOf" srcId="{85FAF899-4504-4B08-8F3E-63ED413E6664}" destId="{399E7F26-0D3C-471C-BCE4-36E69C7013B3}" srcOrd="0" destOrd="0" presId="urn:microsoft.com/office/officeart/2005/8/layout/orgChart1"/>
    <dgm:cxn modelId="{2858DF82-3ED6-4BC5-A1A8-63E50F0D012F}" srcId="{7979751A-27D3-4712-AE8F-3F7D84FDD3C8}" destId="{8BAB464B-DC41-4E9D-89AE-A7DA1031C913}" srcOrd="0" destOrd="0" parTransId="{F3B0EF4F-BFCC-48A9-983E-60EB7C17BE49}" sibTransId="{F6F839F6-EE7B-4D3D-A9FA-BD0FEB181EB4}"/>
    <dgm:cxn modelId="{5FAA9305-4447-4F61-A6E9-A3A6A22D31CC}" type="presOf" srcId="{B88B37AC-7537-4A6A-9AD9-1FDC80202DAE}" destId="{05C3EDB7-F312-4CBB-B0F4-C02C6A2D8D9C}" srcOrd="0" destOrd="0" presId="urn:microsoft.com/office/officeart/2005/8/layout/orgChart1"/>
    <dgm:cxn modelId="{166F9E47-519F-4C72-A1DC-8B3D0E1E587E}" type="presOf" srcId="{F9AF1ABA-E743-4230-99A5-E8CA815BF857}" destId="{D2343396-1B46-490C-A8F9-457DFD58FDE9}" srcOrd="0" destOrd="0" presId="urn:microsoft.com/office/officeart/2005/8/layout/orgChart1"/>
    <dgm:cxn modelId="{73DB7DC6-0A82-4283-82DD-4DED333E1F28}" type="presOf" srcId="{9AE6D0AF-FBFC-4717-9672-196AB645CD9F}" destId="{487877F0-CB1C-4266-9E2E-8917CF86084B}" srcOrd="0" destOrd="0" presId="urn:microsoft.com/office/officeart/2005/8/layout/orgChart1"/>
    <dgm:cxn modelId="{508F30FE-1844-4299-BFB2-56A738A7B828}" type="presOf" srcId="{00A4DD96-40C3-47C5-925C-664DB6F7F245}" destId="{13B75710-4B10-4415-8B50-C84E7A68533E}" srcOrd="1" destOrd="0" presId="urn:microsoft.com/office/officeart/2005/8/layout/orgChart1"/>
    <dgm:cxn modelId="{72CE3463-699E-445E-B471-5E8E55C52734}" type="presOf" srcId="{31306187-6202-4B41-BF18-A9CF05F5B165}" destId="{5BD6C9B4-5839-493C-A552-B142BDF8A577}" srcOrd="1" destOrd="0" presId="urn:microsoft.com/office/officeart/2005/8/layout/orgChart1"/>
    <dgm:cxn modelId="{358FDF99-655D-4DA4-BB8F-752399585B9F}" type="presOf" srcId="{3EB85924-19D3-44B4-8AF3-79E9809B15C5}" destId="{BD1D3D7C-F5AD-4039-89DD-6F52EEB6907B}" srcOrd="0" destOrd="0" presId="urn:microsoft.com/office/officeart/2005/8/layout/orgChart1"/>
    <dgm:cxn modelId="{AFC21560-B8C7-4DAF-A392-F15637E45F96}" type="presOf" srcId="{5134842C-184F-445C-A369-358B5298B7F9}" destId="{C7C10B6C-4FE3-4DE6-A152-3F841B6B33CA}" srcOrd="0" destOrd="0" presId="urn:microsoft.com/office/officeart/2005/8/layout/orgChart1"/>
    <dgm:cxn modelId="{DDAC4409-94F2-459B-B05B-6253CD439C70}" type="presOf" srcId="{A1262AF0-4F58-4B48-B3E8-336CF8D01E55}" destId="{6E351808-1F2D-41B3-BEC7-45665F6FC276}" srcOrd="0" destOrd="0" presId="urn:microsoft.com/office/officeart/2005/8/layout/orgChart1"/>
    <dgm:cxn modelId="{CB1D07F0-B37F-45DE-85D6-867E53D6673D}" type="presOf" srcId="{5F8D924B-6822-41F8-9B4C-8CD011729A75}" destId="{C7697A08-105E-4F30-9322-D493E204844D}" srcOrd="0" destOrd="0" presId="urn:microsoft.com/office/officeart/2005/8/layout/orgChart1"/>
    <dgm:cxn modelId="{7BEF9D4D-405A-4BE3-B8CE-C9547012E816}" type="presOf" srcId="{0341C4F5-C835-4ABB-A5AC-31DD8A4F2753}" destId="{7FA54EE6-5818-4CA3-A1CC-B905FE3AD415}" srcOrd="1" destOrd="0" presId="urn:microsoft.com/office/officeart/2005/8/layout/orgChart1"/>
    <dgm:cxn modelId="{7F19EA23-895F-4888-8CF8-DC558DC81A23}" srcId="{73BA13C8-32A2-46F5-803F-6D763869184B}" destId="{0AB15825-509D-49C7-B042-FD1085DAEDD9}" srcOrd="1" destOrd="0" parTransId="{50DE1FDB-5390-44AB-9442-E1DCD4E35227}" sibTransId="{7F04965A-FA04-4BE4-986A-04D0FCAE170A}"/>
    <dgm:cxn modelId="{E1282414-BE24-4CD4-B89C-9B4CE8B53E0A}" type="presOf" srcId="{0AD17249-7841-4257-B2A0-7B4D9450D30C}" destId="{90B68702-524A-409C-94DA-B4F94CB5FD16}" srcOrd="1" destOrd="0" presId="urn:microsoft.com/office/officeart/2005/8/layout/orgChart1"/>
    <dgm:cxn modelId="{EC1CD55F-D32C-4F16-A118-7ADD554A21B6}" type="presOf" srcId="{8216039B-18A5-43F4-A2A6-8951D4C5C4BD}" destId="{AF9B48C7-170E-4FCD-A009-F080182CD283}" srcOrd="0" destOrd="0" presId="urn:microsoft.com/office/officeart/2005/8/layout/orgChart1"/>
    <dgm:cxn modelId="{5743A315-73B9-40D8-A9DF-7D7E226229AC}" srcId="{8BAB464B-DC41-4E9D-89AE-A7DA1031C913}" destId="{CAD2D0C7-25DE-48EF-910D-133BCDB77988}" srcOrd="1" destOrd="0" parTransId="{135BED78-7197-4C20-9005-5489A54CE06C}" sibTransId="{6B22C142-D646-4F7B-B265-5B3B8F6533B7}"/>
    <dgm:cxn modelId="{958E3C41-79D2-41C2-AF35-5016BC7D62A1}" srcId="{97C811EC-BC54-44A4-B3C8-92ACCC386251}" destId="{9988B66D-9E8E-4372-A583-D65DD7DBCAEE}" srcOrd="4" destOrd="0" parTransId="{F9AF1ABA-E743-4230-99A5-E8CA815BF857}" sibTransId="{8331EB9A-3A1E-495F-ADB2-A87E6D916A5D}"/>
    <dgm:cxn modelId="{43757AFC-27AF-46FA-9876-6A1F23F60B9E}" srcId="{BB875120-5B0D-4A80-B33C-3EBB573140AF}" destId="{E5EB40D7-8772-493A-B32C-6D114EAF0115}" srcOrd="4" destOrd="0" parTransId="{E559046D-0C86-4E9C-B22B-75DD3A16097E}" sibTransId="{CF70F766-9DC0-4639-8FAE-AB8920A66E0E}"/>
    <dgm:cxn modelId="{2981F1E9-141D-4C99-B55C-A3A989527EFE}" type="presOf" srcId="{0AD17249-7841-4257-B2A0-7B4D9450D30C}" destId="{435B9797-6B00-4F4B-88D3-A7D0D3517DA2}" srcOrd="0" destOrd="0" presId="urn:microsoft.com/office/officeart/2005/8/layout/orgChart1"/>
    <dgm:cxn modelId="{1F5CBBCC-FEF7-4DA4-B20F-16A44426E3F8}" srcId="{BB875120-5B0D-4A80-B33C-3EBB573140AF}" destId="{00A4DD96-40C3-47C5-925C-664DB6F7F245}" srcOrd="1" destOrd="0" parTransId="{8216039B-18A5-43F4-A2A6-8951D4C5C4BD}" sibTransId="{D46F6C8B-5731-41BD-A62D-3C9C64210D13}"/>
    <dgm:cxn modelId="{8CCC91A6-82EE-421F-884A-331CAD8BABB8}" srcId="{97C811EC-BC54-44A4-B3C8-92ACCC386251}" destId="{85FAF899-4504-4B08-8F3E-63ED413E6664}" srcOrd="1" destOrd="0" parTransId="{EC4C559D-885A-4D22-B5F3-B242CEC9435C}" sibTransId="{64FAA68B-3EE9-451D-B624-1112908FCFA6}"/>
    <dgm:cxn modelId="{6BB612F7-9A68-430D-B406-4CC5048FE412}" srcId="{8C0EE8E0-0D37-492F-AF39-37A17BB942AC}" destId="{910F77DA-7D0F-4AA1-A8CB-4AB0BB54EB9B}" srcOrd="2" destOrd="0" parTransId="{1BB4F1B7-6EDC-4CCA-8E36-94844E208F03}" sibTransId="{7A84B99C-8BB3-4D4F-88B5-429418C55E2C}"/>
    <dgm:cxn modelId="{F09A2179-A247-4CA6-B6EB-54ACE9E81ED8}" type="presOf" srcId="{1BB4F1B7-6EDC-4CCA-8E36-94844E208F03}" destId="{9510A901-8487-47A0-9222-F5EB7FE6C1C7}" srcOrd="0" destOrd="0" presId="urn:microsoft.com/office/officeart/2005/8/layout/orgChart1"/>
    <dgm:cxn modelId="{9BB8828B-5D17-4948-B835-C87059E1CF18}" type="presOf" srcId="{E5EB40D7-8772-493A-B32C-6D114EAF0115}" destId="{06FD2916-98B2-4322-8ACA-B741C3F80D4C}" srcOrd="0" destOrd="0" presId="urn:microsoft.com/office/officeart/2005/8/layout/orgChart1"/>
    <dgm:cxn modelId="{87962FAB-5A2B-4143-B471-173DAA0C8574}" type="presOf" srcId="{9B4A9474-D69C-4603-80C9-FEB88A23D3EB}" destId="{C4CC13E7-F729-494F-BC39-617A98131D0E}" srcOrd="0" destOrd="0" presId="urn:microsoft.com/office/officeart/2005/8/layout/orgChart1"/>
    <dgm:cxn modelId="{13A1F39E-70C6-4BED-AB07-79FE0DA7AC9D}" type="presOf" srcId="{9FD4E012-3C7D-4F74-A6D2-82CF2B257433}" destId="{D2476993-C2DF-447A-B9C8-21E54DE1ACAC}" srcOrd="0" destOrd="0" presId="urn:microsoft.com/office/officeart/2005/8/layout/orgChart1"/>
    <dgm:cxn modelId="{D9CDC484-79CD-486B-A9DD-D6F5B32CD439}" type="presOf" srcId="{F12DD8DA-D17D-4949-AA4F-6C978486871D}" destId="{C09DFDAD-3584-4B5C-B669-D9509B0DF172}" srcOrd="1" destOrd="0" presId="urn:microsoft.com/office/officeart/2005/8/layout/orgChart1"/>
    <dgm:cxn modelId="{6FFD29E4-FDB1-4261-8270-119A0E3BF47A}" srcId="{A116825E-5E57-4E57-B875-BE183F44699C}" destId="{BB875120-5B0D-4A80-B33C-3EBB573140AF}" srcOrd="2" destOrd="0" parTransId="{9FD4E012-3C7D-4F74-A6D2-82CF2B257433}" sibTransId="{DFC6A686-41D6-49FA-9A99-E9C7C03553BE}"/>
    <dgm:cxn modelId="{18EEC5BA-7E8F-4F53-A539-8786E8AD6DB2}" type="presOf" srcId="{A60EA5E7-5750-4153-B899-B28BDA6D5361}" destId="{748B4DED-FCDD-45E4-A020-89E571F9ABAE}" srcOrd="0" destOrd="0" presId="urn:microsoft.com/office/officeart/2005/8/layout/orgChart1"/>
    <dgm:cxn modelId="{20EC31A0-6FDD-489D-9968-33C4D4943B52}" type="presOf" srcId="{0AB15825-509D-49C7-B042-FD1085DAEDD9}" destId="{1D63F008-63F2-4338-AC68-4EA5C207DCC0}" srcOrd="0" destOrd="0" presId="urn:microsoft.com/office/officeart/2005/8/layout/orgChart1"/>
    <dgm:cxn modelId="{C4091509-8CB0-4C98-99FE-D15FCECC264A}" type="presOf" srcId="{2ACA7141-187B-4ED1-BF67-2E370F75D0C1}" destId="{CFB9B9D0-1372-4337-9057-4C70472DBBE8}" srcOrd="0" destOrd="0" presId="urn:microsoft.com/office/officeart/2005/8/layout/orgChart1"/>
    <dgm:cxn modelId="{B51407BB-CCD5-44E5-9AD2-46C5016AF25E}" type="presOf" srcId="{8C0EE8E0-0D37-492F-AF39-37A17BB942AC}" destId="{2EE07138-97DB-4EFF-B6A9-3F3E10926EB1}" srcOrd="1" destOrd="0" presId="urn:microsoft.com/office/officeart/2005/8/layout/orgChart1"/>
    <dgm:cxn modelId="{0208B0E2-7EC6-42CE-AEC4-CCE5684BBC2B}" type="presOf" srcId="{D7508ABA-3E4F-48BF-B359-6C5BC1DBBC8C}" destId="{30BDBB68-590D-41E7-B1DF-695B67B11D49}" srcOrd="0" destOrd="0" presId="urn:microsoft.com/office/officeart/2005/8/layout/orgChart1"/>
    <dgm:cxn modelId="{81B7E0AC-A2DE-4E67-9956-1A326A8082DA}" type="presOf" srcId="{ECB94337-2AFD-4212-A18E-6C0707730084}" destId="{1458B75A-AD41-4095-BB03-0A43ADE5E61A}" srcOrd="0" destOrd="0" presId="urn:microsoft.com/office/officeart/2005/8/layout/orgChart1"/>
    <dgm:cxn modelId="{D6217B69-D116-4DCB-B2DF-9DC94E7C522E}" type="presOf" srcId="{79FED61E-DC12-4B79-96E3-5074D73239B4}" destId="{66E1C0CD-34BA-496F-B0C8-0B33B2EBA7C2}" srcOrd="0" destOrd="0" presId="urn:microsoft.com/office/officeart/2005/8/layout/orgChart1"/>
    <dgm:cxn modelId="{A3F9C9FD-5853-4171-92A5-82518436925B}" type="presOf" srcId="{ADDA970E-CA87-4B85-8B5D-7A92032BB10E}" destId="{DA9616EE-FF5C-4EFE-B879-935B179F5D64}" srcOrd="0" destOrd="0" presId="urn:microsoft.com/office/officeart/2005/8/layout/orgChart1"/>
    <dgm:cxn modelId="{3F1EB1A5-FE08-4232-AEBF-CD6A8342CBDF}" type="presOf" srcId="{72AC0059-CF44-4EE0-A8D1-6486CDE07A6D}" destId="{88681012-75FE-4E7B-ABFB-9EA192DDA546}" srcOrd="0" destOrd="0" presId="urn:microsoft.com/office/officeart/2005/8/layout/orgChart1"/>
    <dgm:cxn modelId="{C97456AB-54B3-429D-9D07-80EF785798BD}" type="presOf" srcId="{5547A803-AD9C-42F8-A5A7-3C11C6AC66F1}" destId="{F74699F9-960E-41B4-A7A2-E76BB42C077E}" srcOrd="0" destOrd="0" presId="urn:microsoft.com/office/officeart/2005/8/layout/orgChart1"/>
    <dgm:cxn modelId="{9971719B-E833-47A3-B209-F77C02798B30}" type="presOf" srcId="{90C726FE-5DA6-41D8-8E51-CC7E99F39208}" destId="{78592930-DE38-45BB-B11D-E6DA9E7E9E9F}" srcOrd="1" destOrd="0" presId="urn:microsoft.com/office/officeart/2005/8/layout/orgChart1"/>
    <dgm:cxn modelId="{7DD7D2DD-C2DD-4E3C-94BD-0860D5F7528E}" type="presOf" srcId="{00A4DD96-40C3-47C5-925C-664DB6F7F245}" destId="{7B995148-862E-4F79-9387-2D08770BC38B}" srcOrd="0" destOrd="0" presId="urn:microsoft.com/office/officeart/2005/8/layout/orgChart1"/>
    <dgm:cxn modelId="{FBB0B175-758D-4C75-9965-E99FEE418D48}" srcId="{8BAB464B-DC41-4E9D-89AE-A7DA1031C913}" destId="{F4800EC1-C1C9-4580-B0CD-53B89A29EA41}" srcOrd="0" destOrd="0" parTransId="{5134842C-184F-445C-A369-358B5298B7F9}" sibTransId="{59119FE4-8079-4A69-A6D5-47067A13ADC1}"/>
    <dgm:cxn modelId="{43FBB78A-04DA-4CBD-AEDE-ED14F730713D}" type="presOf" srcId="{9988B66D-9E8E-4372-A583-D65DD7DBCAEE}" destId="{EC12DC6E-E3AB-4D2B-94B4-668129F8A42E}" srcOrd="1" destOrd="0" presId="urn:microsoft.com/office/officeart/2005/8/layout/orgChart1"/>
    <dgm:cxn modelId="{2D7D6047-6E43-4614-9582-7AB6B6A3A2A3}" type="presOf" srcId="{DC2997E6-97C0-40D1-8C6E-C83AE922F9C8}" destId="{D403DB72-BC2F-470C-9735-7BD2E5B86343}" srcOrd="1" destOrd="0" presId="urn:microsoft.com/office/officeart/2005/8/layout/orgChart1"/>
    <dgm:cxn modelId="{BE1F6069-BD6F-4487-9F55-138B4B6164D4}" type="presOf" srcId="{31306187-6202-4B41-BF18-A9CF05F5B165}" destId="{888F01AB-D828-46E7-AB7F-A1A59D7B4FA8}" srcOrd="0" destOrd="0" presId="urn:microsoft.com/office/officeart/2005/8/layout/orgChart1"/>
    <dgm:cxn modelId="{CE38BEB9-3282-423C-A2AE-71C2741C3BD7}" type="presParOf" srcId="{D9498B33-B400-4E9D-9C2B-271BD970AD5A}" destId="{2263781E-6EA5-42B0-A134-49D9936E3C98}" srcOrd="0" destOrd="0" presId="urn:microsoft.com/office/officeart/2005/8/layout/orgChart1"/>
    <dgm:cxn modelId="{52A0DC2C-B932-4765-BC02-CB976D7EBA99}" type="presParOf" srcId="{2263781E-6EA5-42B0-A134-49D9936E3C98}" destId="{CF6610E7-948B-4D29-AF60-6EA19ECB9E11}" srcOrd="0" destOrd="0" presId="urn:microsoft.com/office/officeart/2005/8/layout/orgChart1"/>
    <dgm:cxn modelId="{D8C92B60-1A86-41CE-8AC0-F9E83057503A}" type="presParOf" srcId="{CF6610E7-948B-4D29-AF60-6EA19ECB9E11}" destId="{A20EF5CD-941C-4169-9C0F-D2F0ACDCC6A9}" srcOrd="0" destOrd="0" presId="urn:microsoft.com/office/officeart/2005/8/layout/orgChart1"/>
    <dgm:cxn modelId="{CDD0927D-E3CC-46BE-8FBA-7CB5F87BA2D5}" type="presParOf" srcId="{CF6610E7-948B-4D29-AF60-6EA19ECB9E11}" destId="{A1F20307-4121-4410-BA1F-C211BCCB4FC7}" srcOrd="1" destOrd="0" presId="urn:microsoft.com/office/officeart/2005/8/layout/orgChart1"/>
    <dgm:cxn modelId="{DA96DB53-372A-4A8F-8E09-71D2CD52A963}" type="presParOf" srcId="{2263781E-6EA5-42B0-A134-49D9936E3C98}" destId="{8DAAF56A-1943-4584-8968-C1901AC9190D}" srcOrd="1" destOrd="0" presId="urn:microsoft.com/office/officeart/2005/8/layout/orgChart1"/>
    <dgm:cxn modelId="{4CA77344-AA73-4435-857B-D40BF0B2926C}" type="presParOf" srcId="{8DAAF56A-1943-4584-8968-C1901AC9190D}" destId="{C7C10B6C-4FE3-4DE6-A152-3F841B6B33CA}" srcOrd="0" destOrd="0" presId="urn:microsoft.com/office/officeart/2005/8/layout/orgChart1"/>
    <dgm:cxn modelId="{6F0D4F4B-26BB-4DEA-9524-E47399AE7080}" type="presParOf" srcId="{8DAAF56A-1943-4584-8968-C1901AC9190D}" destId="{6D32295A-FFD2-407C-9FD7-86E61B8F3ED7}" srcOrd="1" destOrd="0" presId="urn:microsoft.com/office/officeart/2005/8/layout/orgChart1"/>
    <dgm:cxn modelId="{6CF6F570-4C11-4B41-A294-6D43270D0463}" type="presParOf" srcId="{6D32295A-FFD2-407C-9FD7-86E61B8F3ED7}" destId="{1980549E-D67E-4835-85ED-FA9027C7DB51}" srcOrd="0" destOrd="0" presId="urn:microsoft.com/office/officeart/2005/8/layout/orgChart1"/>
    <dgm:cxn modelId="{36D1FE53-F19C-40D2-A856-86DC4478CEF2}" type="presParOf" srcId="{1980549E-D67E-4835-85ED-FA9027C7DB51}" destId="{B07CB7DC-67D2-4BE8-ADB5-E1EE639A87AE}" srcOrd="0" destOrd="0" presId="urn:microsoft.com/office/officeart/2005/8/layout/orgChart1"/>
    <dgm:cxn modelId="{9AF30391-B4A0-4874-A495-5CD96B58401F}" type="presParOf" srcId="{1980549E-D67E-4835-85ED-FA9027C7DB51}" destId="{9A699DA5-9F3D-41C0-916C-0C57633A88F7}" srcOrd="1" destOrd="0" presId="urn:microsoft.com/office/officeart/2005/8/layout/orgChart1"/>
    <dgm:cxn modelId="{5A24CD14-FCA0-4B2C-93A1-48F900CD48B9}" type="presParOf" srcId="{6D32295A-FFD2-407C-9FD7-86E61B8F3ED7}" destId="{3E37AE76-120C-4D96-BA32-F39A038EB342}" srcOrd="1" destOrd="0" presId="urn:microsoft.com/office/officeart/2005/8/layout/orgChart1"/>
    <dgm:cxn modelId="{ED9B2083-F7FE-4C68-861A-75A6B952E527}" type="presParOf" srcId="{3E37AE76-120C-4D96-BA32-F39A038EB342}" destId="{DFEFE169-5334-4D4B-BCEE-BC5EBADE7E1C}" srcOrd="0" destOrd="0" presId="urn:microsoft.com/office/officeart/2005/8/layout/orgChart1"/>
    <dgm:cxn modelId="{3C6AFEEC-FD7A-4947-AFCD-8CD44A0BB5A3}" type="presParOf" srcId="{3E37AE76-120C-4D96-BA32-F39A038EB342}" destId="{424CAF16-8E8B-42A8-BA00-4D8E2C980C94}" srcOrd="1" destOrd="0" presId="urn:microsoft.com/office/officeart/2005/8/layout/orgChart1"/>
    <dgm:cxn modelId="{1F2A448D-D6E8-4BAD-AB9A-FA918DD5A916}" type="presParOf" srcId="{424CAF16-8E8B-42A8-BA00-4D8E2C980C94}" destId="{0DD771E0-FE24-4018-9EAA-2F4204C355B7}" srcOrd="0" destOrd="0" presId="urn:microsoft.com/office/officeart/2005/8/layout/orgChart1"/>
    <dgm:cxn modelId="{B3AFF7DA-82AF-4428-9D77-02FCB3D7AC09}" type="presParOf" srcId="{0DD771E0-FE24-4018-9EAA-2F4204C355B7}" destId="{F74699F9-960E-41B4-A7A2-E76BB42C077E}" srcOrd="0" destOrd="0" presId="urn:microsoft.com/office/officeart/2005/8/layout/orgChart1"/>
    <dgm:cxn modelId="{0B237D88-CB6C-41D0-AF53-2733545E47D5}" type="presParOf" srcId="{0DD771E0-FE24-4018-9EAA-2F4204C355B7}" destId="{468180D8-BAA0-4C4E-9A11-B737B8E83A56}" srcOrd="1" destOrd="0" presId="urn:microsoft.com/office/officeart/2005/8/layout/orgChart1"/>
    <dgm:cxn modelId="{793DF589-B055-44FA-95F4-4ABE2CC1D314}" type="presParOf" srcId="{424CAF16-8E8B-42A8-BA00-4D8E2C980C94}" destId="{6647F4CB-F3A2-421D-84B6-D76FF87B6921}" srcOrd="1" destOrd="0" presId="urn:microsoft.com/office/officeart/2005/8/layout/orgChart1"/>
    <dgm:cxn modelId="{B155D333-56D0-41F4-8F87-3A3EF5E925D1}" type="presParOf" srcId="{6647F4CB-F3A2-421D-84B6-D76FF87B6921}" destId="{6F09143C-F529-48D6-8CD0-72E2D0E842D1}" srcOrd="0" destOrd="0" presId="urn:microsoft.com/office/officeart/2005/8/layout/orgChart1"/>
    <dgm:cxn modelId="{AF75E1A4-1D87-45E4-9006-54312B83C24C}" type="presParOf" srcId="{6647F4CB-F3A2-421D-84B6-D76FF87B6921}" destId="{48CC2DCC-4BB9-4252-B91D-829D62A0B10C}" srcOrd="1" destOrd="0" presId="urn:microsoft.com/office/officeart/2005/8/layout/orgChart1"/>
    <dgm:cxn modelId="{6351512C-CCE1-455A-ACC9-F34546107B74}" type="presParOf" srcId="{48CC2DCC-4BB9-4252-B91D-829D62A0B10C}" destId="{D9823A97-007C-41DB-8BD1-CD6B6AC1A826}" srcOrd="0" destOrd="0" presId="urn:microsoft.com/office/officeart/2005/8/layout/orgChart1"/>
    <dgm:cxn modelId="{D62A7C91-EBEF-4330-B6E4-105C7DBD1D35}" type="presParOf" srcId="{D9823A97-007C-41DB-8BD1-CD6B6AC1A826}" destId="{340F4BAF-2A36-43CF-9C04-C4B3C9553F2D}" srcOrd="0" destOrd="0" presId="urn:microsoft.com/office/officeart/2005/8/layout/orgChart1"/>
    <dgm:cxn modelId="{5EC1854F-C364-4EC3-B51D-D269872C3945}" type="presParOf" srcId="{D9823A97-007C-41DB-8BD1-CD6B6AC1A826}" destId="{50CF7A99-04D0-4E91-BA09-A3CDADF35720}" srcOrd="1" destOrd="0" presId="urn:microsoft.com/office/officeart/2005/8/layout/orgChart1"/>
    <dgm:cxn modelId="{CAE8FDEF-445B-44CC-92A5-B85C8E171C7A}" type="presParOf" srcId="{48CC2DCC-4BB9-4252-B91D-829D62A0B10C}" destId="{2ACD77B6-C2F9-4D01-B930-40E918880F13}" srcOrd="1" destOrd="0" presId="urn:microsoft.com/office/officeart/2005/8/layout/orgChart1"/>
    <dgm:cxn modelId="{BF42E643-F623-48DE-B16D-188ECF03E294}" type="presParOf" srcId="{48CC2DCC-4BB9-4252-B91D-829D62A0B10C}" destId="{D0D8D5EA-14D8-4118-B246-A7E4414D4CBD}" srcOrd="2" destOrd="0" presId="urn:microsoft.com/office/officeart/2005/8/layout/orgChart1"/>
    <dgm:cxn modelId="{E071D6FA-38E4-430A-A9C0-C95EA45104CE}" type="presParOf" srcId="{6647F4CB-F3A2-421D-84B6-D76FF87B6921}" destId="{C57E0C90-4A0C-4BEA-92A3-64B12743C179}" srcOrd="2" destOrd="0" presId="urn:microsoft.com/office/officeart/2005/8/layout/orgChart1"/>
    <dgm:cxn modelId="{88CE884F-36E8-429A-A293-E278168D465D}" type="presParOf" srcId="{6647F4CB-F3A2-421D-84B6-D76FF87B6921}" destId="{882E28DD-60B4-4B77-8786-AA0EEC6A37F6}" srcOrd="3" destOrd="0" presId="urn:microsoft.com/office/officeart/2005/8/layout/orgChart1"/>
    <dgm:cxn modelId="{036C3AD2-C1DE-4795-8949-1ED2EB98EEFF}" type="presParOf" srcId="{882E28DD-60B4-4B77-8786-AA0EEC6A37F6}" destId="{16A5536B-6D54-446A-B8B5-554078AA3ABA}" srcOrd="0" destOrd="0" presId="urn:microsoft.com/office/officeart/2005/8/layout/orgChart1"/>
    <dgm:cxn modelId="{A939AF15-39E4-475B-A361-06FC3E17C6A3}" type="presParOf" srcId="{16A5536B-6D54-446A-B8B5-554078AA3ABA}" destId="{5B431182-DC64-4343-ABE8-6D8685126C19}" srcOrd="0" destOrd="0" presId="urn:microsoft.com/office/officeart/2005/8/layout/orgChart1"/>
    <dgm:cxn modelId="{56B505D9-C50A-4471-AE3A-81660E057776}" type="presParOf" srcId="{16A5536B-6D54-446A-B8B5-554078AA3ABA}" destId="{C09DFDAD-3584-4B5C-B669-D9509B0DF172}" srcOrd="1" destOrd="0" presId="urn:microsoft.com/office/officeart/2005/8/layout/orgChart1"/>
    <dgm:cxn modelId="{1A5802CF-A6B5-40AF-8D34-DF666E025371}" type="presParOf" srcId="{882E28DD-60B4-4B77-8786-AA0EEC6A37F6}" destId="{7B1895E5-2B75-48BA-ACB6-4E151ECA0436}" srcOrd="1" destOrd="0" presId="urn:microsoft.com/office/officeart/2005/8/layout/orgChart1"/>
    <dgm:cxn modelId="{7E1915FD-48E0-49E7-A782-57F5EB66FC26}" type="presParOf" srcId="{882E28DD-60B4-4B77-8786-AA0EEC6A37F6}" destId="{4B97FDF5-247E-4F5E-A9AF-A7D92DA300C2}" srcOrd="2" destOrd="0" presId="urn:microsoft.com/office/officeart/2005/8/layout/orgChart1"/>
    <dgm:cxn modelId="{FAE1D49B-80DA-4DC9-B1EF-2F9D0C8C10F7}" type="presParOf" srcId="{424CAF16-8E8B-42A8-BA00-4D8E2C980C94}" destId="{A6B4C10A-7A0B-4149-854F-B470EFEAC413}" srcOrd="2" destOrd="0" presId="urn:microsoft.com/office/officeart/2005/8/layout/orgChart1"/>
    <dgm:cxn modelId="{A91201DC-BD9C-4F6A-8AB7-2CC5EA7CE965}" type="presParOf" srcId="{3E37AE76-120C-4D96-BA32-F39A038EB342}" destId="{1762E529-65E7-4F3C-8A5D-A417F2C86B14}" srcOrd="2" destOrd="0" presId="urn:microsoft.com/office/officeart/2005/8/layout/orgChart1"/>
    <dgm:cxn modelId="{33329C04-1488-4B53-8549-6E091E3C3234}" type="presParOf" srcId="{3E37AE76-120C-4D96-BA32-F39A038EB342}" destId="{A5197518-D8F5-4337-AC8B-DED5D2B13C35}" srcOrd="3" destOrd="0" presId="urn:microsoft.com/office/officeart/2005/8/layout/orgChart1"/>
    <dgm:cxn modelId="{D7B2ABC4-E36A-4A24-8995-4DFAD4B23C32}" type="presParOf" srcId="{A5197518-D8F5-4337-AC8B-DED5D2B13C35}" destId="{DC5E15D2-3F56-4623-A6AC-C27B030AD47F}" srcOrd="0" destOrd="0" presId="urn:microsoft.com/office/officeart/2005/8/layout/orgChart1"/>
    <dgm:cxn modelId="{564F8DD9-CEB0-480D-821C-4AF947A92CCC}" type="presParOf" srcId="{DC5E15D2-3F56-4623-A6AC-C27B030AD47F}" destId="{9A89A1AB-A527-4991-8CBF-DCBD10198F3C}" srcOrd="0" destOrd="0" presId="urn:microsoft.com/office/officeart/2005/8/layout/orgChart1"/>
    <dgm:cxn modelId="{3C704BEF-C030-4A75-8A33-B44E7643D1F6}" type="presParOf" srcId="{DC5E15D2-3F56-4623-A6AC-C27B030AD47F}" destId="{AC166681-BD2F-46E3-90D3-ABC9F370A5BF}" srcOrd="1" destOrd="0" presId="urn:microsoft.com/office/officeart/2005/8/layout/orgChart1"/>
    <dgm:cxn modelId="{8C2037B1-4C32-40B1-A818-B84A377B8CB6}" type="presParOf" srcId="{A5197518-D8F5-4337-AC8B-DED5D2B13C35}" destId="{9A781DEB-43A8-4A7D-A6F0-4909CD477837}" srcOrd="1" destOrd="0" presId="urn:microsoft.com/office/officeart/2005/8/layout/orgChart1"/>
    <dgm:cxn modelId="{1FA38884-9A7B-43F9-9461-429E49269177}" type="presParOf" srcId="{9A781DEB-43A8-4A7D-A6F0-4909CD477837}" destId="{C3BECA76-C8FF-489D-B73A-8186EE168BC6}" srcOrd="0" destOrd="0" presId="urn:microsoft.com/office/officeart/2005/8/layout/orgChart1"/>
    <dgm:cxn modelId="{3C02DDCC-C671-4590-B149-071CCD4AF7F3}" type="presParOf" srcId="{9A781DEB-43A8-4A7D-A6F0-4909CD477837}" destId="{950D9B07-D878-43E4-AA99-FB7C858112F3}" srcOrd="1" destOrd="0" presId="urn:microsoft.com/office/officeart/2005/8/layout/orgChart1"/>
    <dgm:cxn modelId="{37692F4E-4A90-4377-B62E-5D922A1043AD}" type="presParOf" srcId="{950D9B07-D878-43E4-AA99-FB7C858112F3}" destId="{8731C398-BC88-4CD0-9E09-9B25928E47FA}" srcOrd="0" destOrd="0" presId="urn:microsoft.com/office/officeart/2005/8/layout/orgChart1"/>
    <dgm:cxn modelId="{977EF730-1166-4C78-B3D0-F5B52A7E4F2E}" type="presParOf" srcId="{8731C398-BC88-4CD0-9E09-9B25928E47FA}" destId="{6E351808-1F2D-41B3-BEC7-45665F6FC276}" srcOrd="0" destOrd="0" presId="urn:microsoft.com/office/officeart/2005/8/layout/orgChart1"/>
    <dgm:cxn modelId="{31A61C59-7FB7-47E5-AAE8-D53882333905}" type="presParOf" srcId="{8731C398-BC88-4CD0-9E09-9B25928E47FA}" destId="{5FD765F7-EFFF-4340-A263-5D4C216FF112}" srcOrd="1" destOrd="0" presId="urn:microsoft.com/office/officeart/2005/8/layout/orgChart1"/>
    <dgm:cxn modelId="{1B8A9AAD-D7D7-4658-8476-2ADAF511CEBB}" type="presParOf" srcId="{950D9B07-D878-43E4-AA99-FB7C858112F3}" destId="{1B1758D7-5F4A-4973-AF72-FC532C444139}" srcOrd="1" destOrd="0" presId="urn:microsoft.com/office/officeart/2005/8/layout/orgChart1"/>
    <dgm:cxn modelId="{E802614F-0497-48A5-963C-52CEDAE976CA}" type="presParOf" srcId="{950D9B07-D878-43E4-AA99-FB7C858112F3}" destId="{216AE212-6E7E-4AFF-B342-A7CF9E987E9C}" srcOrd="2" destOrd="0" presId="urn:microsoft.com/office/officeart/2005/8/layout/orgChart1"/>
    <dgm:cxn modelId="{FBF0F5F7-8B26-4AE0-B76C-9410237ECB27}" type="presParOf" srcId="{9A781DEB-43A8-4A7D-A6F0-4909CD477837}" destId="{F432219D-5D27-4459-ADFC-7C7A13DD3798}" srcOrd="2" destOrd="0" presId="urn:microsoft.com/office/officeart/2005/8/layout/orgChart1"/>
    <dgm:cxn modelId="{7B4522C7-7F10-4012-AA0F-A69A619FDD92}" type="presParOf" srcId="{9A781DEB-43A8-4A7D-A6F0-4909CD477837}" destId="{F0646CA1-D3BD-4EFF-86E1-38F809D472F0}" srcOrd="3" destOrd="0" presId="urn:microsoft.com/office/officeart/2005/8/layout/orgChart1"/>
    <dgm:cxn modelId="{B8654644-05DA-496B-A769-28164F5C1170}" type="presParOf" srcId="{F0646CA1-D3BD-4EFF-86E1-38F809D472F0}" destId="{8BBAE7C0-18EA-446F-B094-513D2E295490}" srcOrd="0" destOrd="0" presId="urn:microsoft.com/office/officeart/2005/8/layout/orgChart1"/>
    <dgm:cxn modelId="{3324D7E1-0999-4E6B-B1AC-5BCF472D1AE2}" type="presParOf" srcId="{8BBAE7C0-18EA-446F-B094-513D2E295490}" destId="{1D63F008-63F2-4338-AC68-4EA5C207DCC0}" srcOrd="0" destOrd="0" presId="urn:microsoft.com/office/officeart/2005/8/layout/orgChart1"/>
    <dgm:cxn modelId="{1205DF7E-5D86-4B5F-B385-8A5070D3E893}" type="presParOf" srcId="{8BBAE7C0-18EA-446F-B094-513D2E295490}" destId="{93FCA8C8-F6A1-454A-A1F9-1F9D6B0F3244}" srcOrd="1" destOrd="0" presId="urn:microsoft.com/office/officeart/2005/8/layout/orgChart1"/>
    <dgm:cxn modelId="{1B13100E-F366-4CE0-96E0-0271432E967E}" type="presParOf" srcId="{F0646CA1-D3BD-4EFF-86E1-38F809D472F0}" destId="{8F7E819B-0C67-480D-AF3D-8782623AF8A8}" srcOrd="1" destOrd="0" presId="urn:microsoft.com/office/officeart/2005/8/layout/orgChart1"/>
    <dgm:cxn modelId="{653DDA2F-35EA-4CBC-9A92-3BEC66E47C7D}" type="presParOf" srcId="{F0646CA1-D3BD-4EFF-86E1-38F809D472F0}" destId="{5B511345-BE7C-4FA7-82D9-077A7C8E1578}" srcOrd="2" destOrd="0" presId="urn:microsoft.com/office/officeart/2005/8/layout/orgChart1"/>
    <dgm:cxn modelId="{C169382D-FAED-41FF-8BD4-A7F450484DDB}" type="presParOf" srcId="{9A781DEB-43A8-4A7D-A6F0-4909CD477837}" destId="{FCA0E52D-3455-48DC-822D-2E73D1848006}" srcOrd="4" destOrd="0" presId="urn:microsoft.com/office/officeart/2005/8/layout/orgChart1"/>
    <dgm:cxn modelId="{7FFB645E-A9CC-4F9D-AD38-84CF91A1800F}" type="presParOf" srcId="{9A781DEB-43A8-4A7D-A6F0-4909CD477837}" destId="{C7004E6C-E58C-42D5-9C7D-88099CEE03EA}" srcOrd="5" destOrd="0" presId="urn:microsoft.com/office/officeart/2005/8/layout/orgChart1"/>
    <dgm:cxn modelId="{82F10E2B-6970-4A60-954C-70C23DEBAFF4}" type="presParOf" srcId="{C7004E6C-E58C-42D5-9C7D-88099CEE03EA}" destId="{5632C433-61C4-415D-B562-721274FBD9C9}" srcOrd="0" destOrd="0" presId="urn:microsoft.com/office/officeart/2005/8/layout/orgChart1"/>
    <dgm:cxn modelId="{0496D82E-4AFD-45C6-9BD3-78B121A37C5B}" type="presParOf" srcId="{5632C433-61C4-415D-B562-721274FBD9C9}" destId="{5F7FC00E-0146-4429-9FD1-A986D1758862}" srcOrd="0" destOrd="0" presId="urn:microsoft.com/office/officeart/2005/8/layout/orgChart1"/>
    <dgm:cxn modelId="{2AEB077C-FC87-4BBC-B2C0-CAD647BB85A9}" type="presParOf" srcId="{5632C433-61C4-415D-B562-721274FBD9C9}" destId="{7FA54EE6-5818-4CA3-A1CC-B905FE3AD415}" srcOrd="1" destOrd="0" presId="urn:microsoft.com/office/officeart/2005/8/layout/orgChart1"/>
    <dgm:cxn modelId="{393AA995-EE0C-4843-8459-904FF19A2F69}" type="presParOf" srcId="{C7004E6C-E58C-42D5-9C7D-88099CEE03EA}" destId="{B3CE32C0-BC66-405E-A455-6290FFB3BC9A}" srcOrd="1" destOrd="0" presId="urn:microsoft.com/office/officeart/2005/8/layout/orgChart1"/>
    <dgm:cxn modelId="{55E1CC14-ED2D-4084-8346-AA9A3A324F8C}" type="presParOf" srcId="{C7004E6C-E58C-42D5-9C7D-88099CEE03EA}" destId="{BA4172D7-A1CC-4721-9141-400EBB730F79}" srcOrd="2" destOrd="0" presId="urn:microsoft.com/office/officeart/2005/8/layout/orgChart1"/>
    <dgm:cxn modelId="{AE9A720F-B83F-40D9-AD83-3839AE1871F6}" type="presParOf" srcId="{A5197518-D8F5-4337-AC8B-DED5D2B13C35}" destId="{C48E5CE0-E60D-4EB9-9CE8-026652C7BF4D}" srcOrd="2" destOrd="0" presId="urn:microsoft.com/office/officeart/2005/8/layout/orgChart1"/>
    <dgm:cxn modelId="{FD4C7400-D457-4CF3-A6CC-CEEC9FAAE03F}" type="presParOf" srcId="{3E37AE76-120C-4D96-BA32-F39A038EB342}" destId="{4647E19C-8256-424C-9333-ADF96B4BE4A1}" srcOrd="4" destOrd="0" presId="urn:microsoft.com/office/officeart/2005/8/layout/orgChart1"/>
    <dgm:cxn modelId="{A655D462-72DA-4E57-80B2-AFF049ACF833}" type="presParOf" srcId="{3E37AE76-120C-4D96-BA32-F39A038EB342}" destId="{5A0365C2-D0A9-4F42-837C-CD9A13515D3E}" srcOrd="5" destOrd="0" presId="urn:microsoft.com/office/officeart/2005/8/layout/orgChart1"/>
    <dgm:cxn modelId="{C2BBFA82-E607-410C-8EF6-D74B1094DB90}" type="presParOf" srcId="{5A0365C2-D0A9-4F42-837C-CD9A13515D3E}" destId="{E69B0AE7-1854-4F5F-BDEB-09E89F28547F}" srcOrd="0" destOrd="0" presId="urn:microsoft.com/office/officeart/2005/8/layout/orgChart1"/>
    <dgm:cxn modelId="{25772930-5CEE-4394-8DA6-F7A314FAF131}" type="presParOf" srcId="{E69B0AE7-1854-4F5F-BDEB-09E89F28547F}" destId="{95582253-B024-4B18-9194-6846F928A4C2}" srcOrd="0" destOrd="0" presId="urn:microsoft.com/office/officeart/2005/8/layout/orgChart1"/>
    <dgm:cxn modelId="{E72ED421-FAAF-4158-B7BB-D625D21019F0}" type="presParOf" srcId="{E69B0AE7-1854-4F5F-BDEB-09E89F28547F}" destId="{2EE07138-97DB-4EFF-B6A9-3F3E10926EB1}" srcOrd="1" destOrd="0" presId="urn:microsoft.com/office/officeart/2005/8/layout/orgChart1"/>
    <dgm:cxn modelId="{013DAA65-5AD2-4A74-93F4-2008E2A3B687}" type="presParOf" srcId="{5A0365C2-D0A9-4F42-837C-CD9A13515D3E}" destId="{719267C0-2052-4499-B93F-C58DFDECAB07}" srcOrd="1" destOrd="0" presId="urn:microsoft.com/office/officeart/2005/8/layout/orgChart1"/>
    <dgm:cxn modelId="{C1AACE90-3680-450D-B013-9CBC5932E80E}" type="presParOf" srcId="{719267C0-2052-4499-B93F-C58DFDECAB07}" destId="{BCD639AC-3CC0-469B-A53A-44C24C733B98}" srcOrd="0" destOrd="0" presId="urn:microsoft.com/office/officeart/2005/8/layout/orgChart1"/>
    <dgm:cxn modelId="{51379A3A-DB9C-4DE1-824E-F6E6412929E2}" type="presParOf" srcId="{719267C0-2052-4499-B93F-C58DFDECAB07}" destId="{DB0ACD15-3460-400E-B35D-FCE476DAD485}" srcOrd="1" destOrd="0" presId="urn:microsoft.com/office/officeart/2005/8/layout/orgChart1"/>
    <dgm:cxn modelId="{68190E49-966E-4155-A8E3-CDD9B22DB364}" type="presParOf" srcId="{DB0ACD15-3460-400E-B35D-FCE476DAD485}" destId="{C3764AE1-2689-4D7F-AC10-9BA4B68D27C4}" srcOrd="0" destOrd="0" presId="urn:microsoft.com/office/officeart/2005/8/layout/orgChart1"/>
    <dgm:cxn modelId="{283FC81C-F379-41CF-873C-DFEAEC068053}" type="presParOf" srcId="{C3764AE1-2689-4D7F-AC10-9BA4B68D27C4}" destId="{FD582795-6DE4-45BE-908D-0C263E29B59E}" srcOrd="0" destOrd="0" presId="urn:microsoft.com/office/officeart/2005/8/layout/orgChart1"/>
    <dgm:cxn modelId="{55996F1C-1322-4CB0-A579-AEDEB4D22699}" type="presParOf" srcId="{C3764AE1-2689-4D7F-AC10-9BA4B68D27C4}" destId="{9A417531-58CA-4BE7-A00F-DCDA71B5163A}" srcOrd="1" destOrd="0" presId="urn:microsoft.com/office/officeart/2005/8/layout/orgChart1"/>
    <dgm:cxn modelId="{91B51255-7DAF-4EFF-9273-88907A0E5646}" type="presParOf" srcId="{DB0ACD15-3460-400E-B35D-FCE476DAD485}" destId="{83EAA3A8-15B2-401E-99BB-B94CFD70280D}" srcOrd="1" destOrd="0" presId="urn:microsoft.com/office/officeart/2005/8/layout/orgChart1"/>
    <dgm:cxn modelId="{4126EDF7-69E9-4522-BC5F-092AC106CD07}" type="presParOf" srcId="{DB0ACD15-3460-400E-B35D-FCE476DAD485}" destId="{9AF19134-59DB-460A-B798-0F24A8B501C9}" srcOrd="2" destOrd="0" presId="urn:microsoft.com/office/officeart/2005/8/layout/orgChart1"/>
    <dgm:cxn modelId="{716FEDDE-BDF5-426A-AABF-DC71D4BB04EC}" type="presParOf" srcId="{719267C0-2052-4499-B93F-C58DFDECAB07}" destId="{C4CC13E7-F729-494F-BC39-617A98131D0E}" srcOrd="2" destOrd="0" presId="urn:microsoft.com/office/officeart/2005/8/layout/orgChart1"/>
    <dgm:cxn modelId="{EA705A98-3648-49FB-BB79-3D049368962C}" type="presParOf" srcId="{719267C0-2052-4499-B93F-C58DFDECAB07}" destId="{A784D041-2CAF-4426-BC6E-910613B18143}" srcOrd="3" destOrd="0" presId="urn:microsoft.com/office/officeart/2005/8/layout/orgChart1"/>
    <dgm:cxn modelId="{A5BBCDE2-C9A5-41BC-AFE8-9F0CCB00EB07}" type="presParOf" srcId="{A784D041-2CAF-4426-BC6E-910613B18143}" destId="{D4478B90-7883-4DF7-917E-5ACE551AD4B7}" srcOrd="0" destOrd="0" presId="urn:microsoft.com/office/officeart/2005/8/layout/orgChart1"/>
    <dgm:cxn modelId="{4CE5AB0B-4790-436E-B3B8-81FFAC23A630}" type="presParOf" srcId="{D4478B90-7883-4DF7-917E-5ACE551AD4B7}" destId="{3C631E10-EB6C-450F-9403-44851EF469C8}" srcOrd="0" destOrd="0" presId="urn:microsoft.com/office/officeart/2005/8/layout/orgChart1"/>
    <dgm:cxn modelId="{7218E8DC-F357-4D55-B9CA-99D180D464DC}" type="presParOf" srcId="{D4478B90-7883-4DF7-917E-5ACE551AD4B7}" destId="{A3749E03-391A-4EED-9B2E-C55523B73484}" srcOrd="1" destOrd="0" presId="urn:microsoft.com/office/officeart/2005/8/layout/orgChart1"/>
    <dgm:cxn modelId="{BFE2B629-41F5-4A87-AA0C-1023464B6AE8}" type="presParOf" srcId="{A784D041-2CAF-4426-BC6E-910613B18143}" destId="{546BA648-6B2C-4A8A-A3B9-BFA8C4800190}" srcOrd="1" destOrd="0" presId="urn:microsoft.com/office/officeart/2005/8/layout/orgChart1"/>
    <dgm:cxn modelId="{036E2ACE-D94C-4D13-9101-E53C9E76E051}" type="presParOf" srcId="{A784D041-2CAF-4426-BC6E-910613B18143}" destId="{EE6E2B89-3325-4DD5-B81C-55D6A9854DDA}" srcOrd="2" destOrd="0" presId="urn:microsoft.com/office/officeart/2005/8/layout/orgChart1"/>
    <dgm:cxn modelId="{4314BD76-40F4-4CBA-BB86-D1FA2FE9EC49}" type="presParOf" srcId="{719267C0-2052-4499-B93F-C58DFDECAB07}" destId="{9510A901-8487-47A0-9222-F5EB7FE6C1C7}" srcOrd="4" destOrd="0" presId="urn:microsoft.com/office/officeart/2005/8/layout/orgChart1"/>
    <dgm:cxn modelId="{62479997-D430-4F0A-A28C-5061E3A194A1}" type="presParOf" srcId="{719267C0-2052-4499-B93F-C58DFDECAB07}" destId="{82331E1D-C976-42EE-99DD-9B29DD421BC3}" srcOrd="5" destOrd="0" presId="urn:microsoft.com/office/officeart/2005/8/layout/orgChart1"/>
    <dgm:cxn modelId="{D2293919-BD86-4E17-8E89-96E1B89C9B03}" type="presParOf" srcId="{82331E1D-C976-42EE-99DD-9B29DD421BC3}" destId="{C9AC57EE-B40E-4306-8F33-1E41BCEC7068}" srcOrd="0" destOrd="0" presId="urn:microsoft.com/office/officeart/2005/8/layout/orgChart1"/>
    <dgm:cxn modelId="{6497E68A-DF16-43BE-9EE5-74AF00E60232}" type="presParOf" srcId="{C9AC57EE-B40E-4306-8F33-1E41BCEC7068}" destId="{77048ACF-66BE-4B3C-9C64-E5A17F86FE20}" srcOrd="0" destOrd="0" presId="urn:microsoft.com/office/officeart/2005/8/layout/orgChart1"/>
    <dgm:cxn modelId="{B6088FFF-C70E-4520-A4F4-DE0C9F558661}" type="presParOf" srcId="{C9AC57EE-B40E-4306-8F33-1E41BCEC7068}" destId="{0455FF23-E501-4C20-BFA2-009D236A60DE}" srcOrd="1" destOrd="0" presId="urn:microsoft.com/office/officeart/2005/8/layout/orgChart1"/>
    <dgm:cxn modelId="{116BB601-4D93-4F77-906E-463FC8EB4E51}" type="presParOf" srcId="{82331E1D-C976-42EE-99DD-9B29DD421BC3}" destId="{E3980E64-43B0-4DDC-8F77-366EB8653D21}" srcOrd="1" destOrd="0" presId="urn:microsoft.com/office/officeart/2005/8/layout/orgChart1"/>
    <dgm:cxn modelId="{C09767C4-5FE6-4F8F-B1DE-A1E29121DCBB}" type="presParOf" srcId="{82331E1D-C976-42EE-99DD-9B29DD421BC3}" destId="{216A9869-7B0C-413B-A511-8B9857EE6E1B}" srcOrd="2" destOrd="0" presId="urn:microsoft.com/office/officeart/2005/8/layout/orgChart1"/>
    <dgm:cxn modelId="{8ED8F886-1A40-4EA6-8F45-891D5A589739}" type="presParOf" srcId="{5A0365C2-D0A9-4F42-837C-CD9A13515D3E}" destId="{1C18F9EA-BA59-49B4-B41A-4E470EC1933F}" srcOrd="2" destOrd="0" presId="urn:microsoft.com/office/officeart/2005/8/layout/orgChart1"/>
    <dgm:cxn modelId="{E7360E15-7FD7-4E74-A77B-2C91ED24A9A8}" type="presParOf" srcId="{6D32295A-FFD2-407C-9FD7-86E61B8F3ED7}" destId="{97B849CF-6D23-4232-85D3-8D211386EB0D}" srcOrd="2" destOrd="0" presId="urn:microsoft.com/office/officeart/2005/8/layout/orgChart1"/>
    <dgm:cxn modelId="{8A616152-19E5-4F46-9245-4919F9737E93}" type="presParOf" srcId="{8DAAF56A-1943-4584-8968-C1901AC9190D}" destId="{CA52CB77-28A6-45A7-8570-37C44324502F}" srcOrd="2" destOrd="0" presId="urn:microsoft.com/office/officeart/2005/8/layout/orgChart1"/>
    <dgm:cxn modelId="{477C5FEC-FBC0-4913-965B-CAD242DC5F80}" type="presParOf" srcId="{8DAAF56A-1943-4584-8968-C1901AC9190D}" destId="{66B31D90-510E-4A14-B29D-CC7C6403C4A6}" srcOrd="3" destOrd="0" presId="urn:microsoft.com/office/officeart/2005/8/layout/orgChart1"/>
    <dgm:cxn modelId="{8124F1B4-A8D5-4E57-B555-13449BA7D028}" type="presParOf" srcId="{66B31D90-510E-4A14-B29D-CC7C6403C4A6}" destId="{82443CCD-ED9E-40FD-AC4F-DCFD2E35D58C}" srcOrd="0" destOrd="0" presId="urn:microsoft.com/office/officeart/2005/8/layout/orgChart1"/>
    <dgm:cxn modelId="{3770A466-6D8A-4180-8FDE-17A95A1BFADA}" type="presParOf" srcId="{82443CCD-ED9E-40FD-AC4F-DCFD2E35D58C}" destId="{704E53E5-643E-4F0B-9E2C-687DB6C096E9}" srcOrd="0" destOrd="0" presId="urn:microsoft.com/office/officeart/2005/8/layout/orgChart1"/>
    <dgm:cxn modelId="{B3178B63-7BCD-4231-BF73-65528C24E8E3}" type="presParOf" srcId="{82443CCD-ED9E-40FD-AC4F-DCFD2E35D58C}" destId="{6562A04F-B772-4581-813A-790AEEFA7356}" srcOrd="1" destOrd="0" presId="urn:microsoft.com/office/officeart/2005/8/layout/orgChart1"/>
    <dgm:cxn modelId="{9E71FDC9-8A7E-4FE1-B7FC-E68AE90F3862}" type="presParOf" srcId="{66B31D90-510E-4A14-B29D-CC7C6403C4A6}" destId="{9A57591A-A1EB-462F-9D4A-D606EC7A2A35}" srcOrd="1" destOrd="0" presId="urn:microsoft.com/office/officeart/2005/8/layout/orgChart1"/>
    <dgm:cxn modelId="{6956BB4D-C846-4BB8-B2D2-647B96F5F3F1}" type="presParOf" srcId="{9A57591A-A1EB-462F-9D4A-D606EC7A2A35}" destId="{66E1C0CD-34BA-496F-B0C8-0B33B2EBA7C2}" srcOrd="0" destOrd="0" presId="urn:microsoft.com/office/officeart/2005/8/layout/orgChart1"/>
    <dgm:cxn modelId="{90FC6607-83A2-4F25-BD41-12C302833832}" type="presParOf" srcId="{9A57591A-A1EB-462F-9D4A-D606EC7A2A35}" destId="{A9FD0B16-83B7-4A04-8BD0-ACE5DB4DD091}" srcOrd="1" destOrd="0" presId="urn:microsoft.com/office/officeart/2005/8/layout/orgChart1"/>
    <dgm:cxn modelId="{1C4B7212-98B7-49FE-9999-C4803A3BC6F9}" type="presParOf" srcId="{A9FD0B16-83B7-4A04-8BD0-ACE5DB4DD091}" destId="{27C9C237-FAA4-46EC-B866-672AB805B5ED}" srcOrd="0" destOrd="0" presId="urn:microsoft.com/office/officeart/2005/8/layout/orgChart1"/>
    <dgm:cxn modelId="{BE0FBF6B-BF06-4F04-816F-046A1BB526E6}" type="presParOf" srcId="{27C9C237-FAA4-46EC-B866-672AB805B5ED}" destId="{E92B137E-DEFB-4693-8F36-F56869C0C16F}" srcOrd="0" destOrd="0" presId="urn:microsoft.com/office/officeart/2005/8/layout/orgChart1"/>
    <dgm:cxn modelId="{C432463B-5963-41BE-BA6A-D7B5D0DFC99A}" type="presParOf" srcId="{27C9C237-FAA4-46EC-B866-672AB805B5ED}" destId="{9BD8EF03-1088-4805-9275-E9D179292A7C}" srcOrd="1" destOrd="0" presId="urn:microsoft.com/office/officeart/2005/8/layout/orgChart1"/>
    <dgm:cxn modelId="{3716405E-09B0-4FF4-9D79-3E6A06F4E506}" type="presParOf" srcId="{A9FD0B16-83B7-4A04-8BD0-ACE5DB4DD091}" destId="{23DD82F5-5810-4169-BC9A-E030C7D6582E}" srcOrd="1" destOrd="0" presId="urn:microsoft.com/office/officeart/2005/8/layout/orgChart1"/>
    <dgm:cxn modelId="{C129F183-013B-47BD-BE9D-8F731BD85A3F}" type="presParOf" srcId="{A9FD0B16-83B7-4A04-8BD0-ACE5DB4DD091}" destId="{E6AECC23-83DB-443A-B326-C690FF77757A}" srcOrd="2" destOrd="0" presId="urn:microsoft.com/office/officeart/2005/8/layout/orgChart1"/>
    <dgm:cxn modelId="{9BAE5B22-CBD3-4BC4-829B-AC94066E02F4}" type="presParOf" srcId="{9A57591A-A1EB-462F-9D4A-D606EC7A2A35}" destId="{CFB9B9D0-1372-4337-9057-4C70472DBBE8}" srcOrd="2" destOrd="0" presId="urn:microsoft.com/office/officeart/2005/8/layout/orgChart1"/>
    <dgm:cxn modelId="{F2B99FEB-5897-4FDB-83FA-C11F456A23B0}" type="presParOf" srcId="{9A57591A-A1EB-462F-9D4A-D606EC7A2A35}" destId="{FA97F027-2EC9-445C-A792-3A0113B9E443}" srcOrd="3" destOrd="0" presId="urn:microsoft.com/office/officeart/2005/8/layout/orgChart1"/>
    <dgm:cxn modelId="{82372460-1132-458A-A11D-844CF3B1D6FD}" type="presParOf" srcId="{FA97F027-2EC9-445C-A792-3A0113B9E443}" destId="{A55C9108-3D94-4122-9F01-6362847AC80F}" srcOrd="0" destOrd="0" presId="urn:microsoft.com/office/officeart/2005/8/layout/orgChart1"/>
    <dgm:cxn modelId="{DCD404AB-6303-43DA-AD97-34C6686C99C0}" type="presParOf" srcId="{A55C9108-3D94-4122-9F01-6362847AC80F}" destId="{435B9797-6B00-4F4B-88D3-A7D0D3517DA2}" srcOrd="0" destOrd="0" presId="urn:microsoft.com/office/officeart/2005/8/layout/orgChart1"/>
    <dgm:cxn modelId="{D56B52F2-304B-4933-B4BC-11403C7D600C}" type="presParOf" srcId="{A55C9108-3D94-4122-9F01-6362847AC80F}" destId="{90B68702-524A-409C-94DA-B4F94CB5FD16}" srcOrd="1" destOrd="0" presId="urn:microsoft.com/office/officeart/2005/8/layout/orgChart1"/>
    <dgm:cxn modelId="{4C276A0D-E2AF-4968-A610-F763EFF95F5C}" type="presParOf" srcId="{FA97F027-2EC9-445C-A792-3A0113B9E443}" destId="{912D2C4D-55C0-42B7-A1E9-F703CF962C12}" srcOrd="1" destOrd="0" presId="urn:microsoft.com/office/officeart/2005/8/layout/orgChart1"/>
    <dgm:cxn modelId="{90D6C87B-02F3-49D0-9F27-B42B82CE17D6}" type="presParOf" srcId="{FA97F027-2EC9-445C-A792-3A0113B9E443}" destId="{84F2083F-84F6-4535-85BD-C6724AFD947B}" srcOrd="2" destOrd="0" presId="urn:microsoft.com/office/officeart/2005/8/layout/orgChart1"/>
    <dgm:cxn modelId="{0B564061-0D37-4FF5-971E-1714722EAB88}" type="presParOf" srcId="{66B31D90-510E-4A14-B29D-CC7C6403C4A6}" destId="{EA5F2872-E80E-4F08-A10E-2C6516CAE1CA}" srcOrd="2" destOrd="0" presId="urn:microsoft.com/office/officeart/2005/8/layout/orgChart1"/>
    <dgm:cxn modelId="{9D6AECF8-D7EE-4F3B-BC33-B4A7D6096088}" type="presParOf" srcId="{8DAAF56A-1943-4584-8968-C1901AC9190D}" destId="{E4646945-062F-416E-944F-5F5C79890AC8}" srcOrd="4" destOrd="0" presId="urn:microsoft.com/office/officeart/2005/8/layout/orgChart1"/>
    <dgm:cxn modelId="{F0F99AF1-22E5-438F-B383-1ED2A6C5FC4D}" type="presParOf" srcId="{8DAAF56A-1943-4584-8968-C1901AC9190D}" destId="{1B3EEF88-BED0-4B3E-BC0C-119323DF8C1F}" srcOrd="5" destOrd="0" presId="urn:microsoft.com/office/officeart/2005/8/layout/orgChart1"/>
    <dgm:cxn modelId="{24B4D3D7-A892-4C05-A792-6A0978229509}" type="presParOf" srcId="{1B3EEF88-BED0-4B3E-BC0C-119323DF8C1F}" destId="{14013153-22AA-4F7B-9F10-9F469885BB84}" srcOrd="0" destOrd="0" presId="urn:microsoft.com/office/officeart/2005/8/layout/orgChart1"/>
    <dgm:cxn modelId="{832931AE-7076-4F20-A8D7-1B0C215A5373}" type="presParOf" srcId="{14013153-22AA-4F7B-9F10-9F469885BB84}" destId="{F731756F-D764-44B0-A324-6D9B492C7EC7}" srcOrd="0" destOrd="0" presId="urn:microsoft.com/office/officeart/2005/8/layout/orgChart1"/>
    <dgm:cxn modelId="{5BF9361A-B7B3-444A-99EF-69647AC92963}" type="presParOf" srcId="{14013153-22AA-4F7B-9F10-9F469885BB84}" destId="{7720FB2B-3226-4900-8E5D-EAC41FC828A0}" srcOrd="1" destOrd="0" presId="urn:microsoft.com/office/officeart/2005/8/layout/orgChart1"/>
    <dgm:cxn modelId="{A4BC16D7-AF1A-4FB1-9B0A-8A3C8AAF7698}" type="presParOf" srcId="{1B3EEF88-BED0-4B3E-BC0C-119323DF8C1F}" destId="{382926DD-E1E5-49B7-BAAB-AB5001D45D27}" srcOrd="1" destOrd="0" presId="urn:microsoft.com/office/officeart/2005/8/layout/orgChart1"/>
    <dgm:cxn modelId="{C7C37072-1C5C-4C73-9B78-5D391EB617CC}" type="presParOf" srcId="{382926DD-E1E5-49B7-BAAB-AB5001D45D27}" destId="{B6E44B81-581F-4391-8990-29C5D7B46176}" srcOrd="0" destOrd="0" presId="urn:microsoft.com/office/officeart/2005/8/layout/orgChart1"/>
    <dgm:cxn modelId="{77FC05B9-6687-40BA-883C-BC9A37A2F3BE}" type="presParOf" srcId="{382926DD-E1E5-49B7-BAAB-AB5001D45D27}" destId="{480C59E5-F581-4264-94A8-575F6B4ADE17}" srcOrd="1" destOrd="0" presId="urn:microsoft.com/office/officeart/2005/8/layout/orgChart1"/>
    <dgm:cxn modelId="{526A60AC-BCB3-40ED-9770-2E597EC89886}" type="presParOf" srcId="{480C59E5-F581-4264-94A8-575F6B4ADE17}" destId="{8917F90E-854D-4A96-9317-E1AB30457ED7}" srcOrd="0" destOrd="0" presId="urn:microsoft.com/office/officeart/2005/8/layout/orgChart1"/>
    <dgm:cxn modelId="{EEA72E54-94D9-4B9A-81EF-89A42CC6FFA7}" type="presParOf" srcId="{8917F90E-854D-4A96-9317-E1AB30457ED7}" destId="{817823CB-BC9B-4C3F-B848-B2C062ED46A7}" srcOrd="0" destOrd="0" presId="urn:microsoft.com/office/officeart/2005/8/layout/orgChart1"/>
    <dgm:cxn modelId="{B8426F7C-941C-46BD-A2E6-197446BA919B}" type="presParOf" srcId="{8917F90E-854D-4A96-9317-E1AB30457ED7}" destId="{3AD31FE7-085A-43B9-AFCA-BA5DE82623E6}" srcOrd="1" destOrd="0" presId="urn:microsoft.com/office/officeart/2005/8/layout/orgChart1"/>
    <dgm:cxn modelId="{8C7CF1E3-FDB1-48A7-9E15-B876667635B6}" type="presParOf" srcId="{480C59E5-F581-4264-94A8-575F6B4ADE17}" destId="{DC05B3AB-7F31-4CBB-9703-828749BEED82}" srcOrd="1" destOrd="0" presId="urn:microsoft.com/office/officeart/2005/8/layout/orgChart1"/>
    <dgm:cxn modelId="{D1CF62D0-FBA6-4DA3-BD41-36E88B352EC1}" type="presParOf" srcId="{DC05B3AB-7F31-4CBB-9703-828749BEED82}" destId="{08AB97C8-53C7-4EF0-B2EF-4EF663A7C8DA}" srcOrd="0" destOrd="0" presId="urn:microsoft.com/office/officeart/2005/8/layout/orgChart1"/>
    <dgm:cxn modelId="{EA4FC97E-CB4E-4DA4-90F4-9A286E239C13}" type="presParOf" srcId="{DC05B3AB-7F31-4CBB-9703-828749BEED82}" destId="{27FA10E8-AA84-4ADF-A15A-5DFBC34D5BF1}" srcOrd="1" destOrd="0" presId="urn:microsoft.com/office/officeart/2005/8/layout/orgChart1"/>
    <dgm:cxn modelId="{D8C85CC3-FD91-4035-8DE5-FD239E1317AB}" type="presParOf" srcId="{27FA10E8-AA84-4ADF-A15A-5DFBC34D5BF1}" destId="{82DFB69B-9040-4FDE-841E-98C127255913}" srcOrd="0" destOrd="0" presId="urn:microsoft.com/office/officeart/2005/8/layout/orgChart1"/>
    <dgm:cxn modelId="{891C82A9-5E1D-483C-8C6F-F2972E2D4B71}" type="presParOf" srcId="{82DFB69B-9040-4FDE-841E-98C127255913}" destId="{7D5F2F87-9D66-4392-A666-EBCCFFE99EEE}" srcOrd="0" destOrd="0" presId="urn:microsoft.com/office/officeart/2005/8/layout/orgChart1"/>
    <dgm:cxn modelId="{33C38E2E-33A8-4E72-A6C8-3E0101D98CEF}" type="presParOf" srcId="{82DFB69B-9040-4FDE-841E-98C127255913}" destId="{4D1E7533-FAC9-4732-BAC1-5893F0C03E69}" srcOrd="1" destOrd="0" presId="urn:microsoft.com/office/officeart/2005/8/layout/orgChart1"/>
    <dgm:cxn modelId="{4AD3CD69-C661-49D3-B458-8AFF88124CFD}" type="presParOf" srcId="{27FA10E8-AA84-4ADF-A15A-5DFBC34D5BF1}" destId="{D19CD4C1-DACA-4DEF-9AA1-87CB353252B4}" srcOrd="1" destOrd="0" presId="urn:microsoft.com/office/officeart/2005/8/layout/orgChart1"/>
    <dgm:cxn modelId="{80B0B131-B017-4CE1-BC0B-BD3ACFEBF875}" type="presParOf" srcId="{27FA10E8-AA84-4ADF-A15A-5DFBC34D5BF1}" destId="{48D868D0-EA93-4108-972F-A047E58B1A90}" srcOrd="2" destOrd="0" presId="urn:microsoft.com/office/officeart/2005/8/layout/orgChart1"/>
    <dgm:cxn modelId="{801B39D8-B149-45D1-A425-7435D2F03F66}" type="presParOf" srcId="{DC05B3AB-7F31-4CBB-9703-828749BEED82}" destId="{6325C8BC-6713-468A-ABBE-34C93F9203D9}" srcOrd="2" destOrd="0" presId="urn:microsoft.com/office/officeart/2005/8/layout/orgChart1"/>
    <dgm:cxn modelId="{8F172974-7878-4659-9AE5-7BCF3A4A650F}" type="presParOf" srcId="{DC05B3AB-7F31-4CBB-9703-828749BEED82}" destId="{053211FE-F4D4-41A5-9D35-34E174BF1A7E}" srcOrd="3" destOrd="0" presId="urn:microsoft.com/office/officeart/2005/8/layout/orgChart1"/>
    <dgm:cxn modelId="{E33B5A7B-53B8-46B5-83C9-8573C74BBE91}" type="presParOf" srcId="{053211FE-F4D4-41A5-9D35-34E174BF1A7E}" destId="{1FDB7901-927E-4787-A04A-BE68AB2276DA}" srcOrd="0" destOrd="0" presId="urn:microsoft.com/office/officeart/2005/8/layout/orgChart1"/>
    <dgm:cxn modelId="{A1C022FF-BC2B-486C-A8B7-F3EB442FBCB0}" type="presParOf" srcId="{1FDB7901-927E-4787-A04A-BE68AB2276DA}" destId="{399E7F26-0D3C-471C-BCE4-36E69C7013B3}" srcOrd="0" destOrd="0" presId="urn:microsoft.com/office/officeart/2005/8/layout/orgChart1"/>
    <dgm:cxn modelId="{7EEB2578-D58E-471E-B663-6C996C52260F}" type="presParOf" srcId="{1FDB7901-927E-4787-A04A-BE68AB2276DA}" destId="{85875351-4AA0-4882-89FA-91F5658442B2}" srcOrd="1" destOrd="0" presId="urn:microsoft.com/office/officeart/2005/8/layout/orgChart1"/>
    <dgm:cxn modelId="{2139FAF4-2DD5-4A95-A7FD-A875D63FE0D5}" type="presParOf" srcId="{053211FE-F4D4-41A5-9D35-34E174BF1A7E}" destId="{CF47A33F-C8F7-4B27-89AA-8E687B36584F}" srcOrd="1" destOrd="0" presId="urn:microsoft.com/office/officeart/2005/8/layout/orgChart1"/>
    <dgm:cxn modelId="{2FA500AF-AEB2-45DC-BA94-457FA58D1136}" type="presParOf" srcId="{053211FE-F4D4-41A5-9D35-34E174BF1A7E}" destId="{DAA0D7C8-AEC7-4A72-A6A1-69D7DE099CFA}" srcOrd="2" destOrd="0" presId="urn:microsoft.com/office/officeart/2005/8/layout/orgChart1"/>
    <dgm:cxn modelId="{6E83B97D-583B-49B9-A82C-CB0E0DF4F25F}" type="presParOf" srcId="{DC05B3AB-7F31-4CBB-9703-828749BEED82}" destId="{DA9616EE-FF5C-4EFE-B879-935B179F5D64}" srcOrd="4" destOrd="0" presId="urn:microsoft.com/office/officeart/2005/8/layout/orgChart1"/>
    <dgm:cxn modelId="{AB5FB6DD-5E4A-4F3C-BB1B-3CD0670C6DF9}" type="presParOf" srcId="{DC05B3AB-7F31-4CBB-9703-828749BEED82}" destId="{AE9119FB-5F17-4D5A-9596-4FE0CD4CD4A4}" srcOrd="5" destOrd="0" presId="urn:microsoft.com/office/officeart/2005/8/layout/orgChart1"/>
    <dgm:cxn modelId="{D77D4319-A9D7-4E4D-B622-3FB77829F29B}" type="presParOf" srcId="{AE9119FB-5F17-4D5A-9596-4FE0CD4CD4A4}" destId="{AD9046E1-C381-4A13-AC9B-854BE12C2C0D}" srcOrd="0" destOrd="0" presId="urn:microsoft.com/office/officeart/2005/8/layout/orgChart1"/>
    <dgm:cxn modelId="{5A072D18-AD8F-4F73-86BD-FC0772A0A590}" type="presParOf" srcId="{AD9046E1-C381-4A13-AC9B-854BE12C2C0D}" destId="{888F01AB-D828-46E7-AB7F-A1A59D7B4FA8}" srcOrd="0" destOrd="0" presId="urn:microsoft.com/office/officeart/2005/8/layout/orgChart1"/>
    <dgm:cxn modelId="{EE7D6ED7-5732-4564-B7C7-154B8CD15B07}" type="presParOf" srcId="{AD9046E1-C381-4A13-AC9B-854BE12C2C0D}" destId="{5BD6C9B4-5839-493C-A552-B142BDF8A577}" srcOrd="1" destOrd="0" presId="urn:microsoft.com/office/officeart/2005/8/layout/orgChart1"/>
    <dgm:cxn modelId="{ABDBF494-08C6-42FD-B2E7-6A9A972EB606}" type="presParOf" srcId="{AE9119FB-5F17-4D5A-9596-4FE0CD4CD4A4}" destId="{E2F2AC07-FF1F-4AC2-9BFC-ECFD3C8F9204}" srcOrd="1" destOrd="0" presId="urn:microsoft.com/office/officeart/2005/8/layout/orgChart1"/>
    <dgm:cxn modelId="{322DBA0B-0B14-4304-A7A4-FEB61B5D3F52}" type="presParOf" srcId="{AE9119FB-5F17-4D5A-9596-4FE0CD4CD4A4}" destId="{4DE21F17-CEAC-4C4F-B12A-9BCE42CC428C}" srcOrd="2" destOrd="0" presId="urn:microsoft.com/office/officeart/2005/8/layout/orgChart1"/>
    <dgm:cxn modelId="{7D7E33AE-7428-494D-92C7-C326ECE266F3}" type="presParOf" srcId="{DC05B3AB-7F31-4CBB-9703-828749BEED82}" destId="{30BDBB68-590D-41E7-B1DF-695B67B11D49}" srcOrd="6" destOrd="0" presId="urn:microsoft.com/office/officeart/2005/8/layout/orgChart1"/>
    <dgm:cxn modelId="{1A0625AE-E576-4AAA-840C-95CF31965A3B}" type="presParOf" srcId="{DC05B3AB-7F31-4CBB-9703-828749BEED82}" destId="{88BFCF57-6017-428A-9DDD-821ADC2D9C92}" srcOrd="7" destOrd="0" presId="urn:microsoft.com/office/officeart/2005/8/layout/orgChart1"/>
    <dgm:cxn modelId="{092D6F53-71D5-4CEF-A6FF-4F012D05872F}" type="presParOf" srcId="{88BFCF57-6017-428A-9DDD-821ADC2D9C92}" destId="{05DC4A03-B8E9-47B9-B671-4A0EB297241A}" srcOrd="0" destOrd="0" presId="urn:microsoft.com/office/officeart/2005/8/layout/orgChart1"/>
    <dgm:cxn modelId="{C9DAB775-A95C-436B-9C19-1A73C05495E7}" type="presParOf" srcId="{05DC4A03-B8E9-47B9-B671-4A0EB297241A}" destId="{377F9434-C602-41F9-BE8D-ACE51B36146F}" srcOrd="0" destOrd="0" presId="urn:microsoft.com/office/officeart/2005/8/layout/orgChart1"/>
    <dgm:cxn modelId="{39BF66E5-BA44-4D7A-AEDF-48DB8707517E}" type="presParOf" srcId="{05DC4A03-B8E9-47B9-B671-4A0EB297241A}" destId="{2ADE1BD7-9F2F-4AF7-A789-8C84E1158EA5}" srcOrd="1" destOrd="0" presId="urn:microsoft.com/office/officeart/2005/8/layout/orgChart1"/>
    <dgm:cxn modelId="{AC62EE80-95F4-4652-94C4-D603F7246DDB}" type="presParOf" srcId="{88BFCF57-6017-428A-9DDD-821ADC2D9C92}" destId="{7459A744-A3CC-498C-8F8A-4EE2AF66BDE0}" srcOrd="1" destOrd="0" presId="urn:microsoft.com/office/officeart/2005/8/layout/orgChart1"/>
    <dgm:cxn modelId="{4E47CB72-3724-43FD-82B1-7E8AE50CA392}" type="presParOf" srcId="{88BFCF57-6017-428A-9DDD-821ADC2D9C92}" destId="{6A525B3E-4762-491E-8707-83CFC6FE17E0}" srcOrd="2" destOrd="0" presId="urn:microsoft.com/office/officeart/2005/8/layout/orgChart1"/>
    <dgm:cxn modelId="{0347695E-9253-4B63-8E76-464D932B2477}" type="presParOf" srcId="{DC05B3AB-7F31-4CBB-9703-828749BEED82}" destId="{D2343396-1B46-490C-A8F9-457DFD58FDE9}" srcOrd="8" destOrd="0" presId="urn:microsoft.com/office/officeart/2005/8/layout/orgChart1"/>
    <dgm:cxn modelId="{BD27206F-1CD3-4636-BF46-DC060B56838C}" type="presParOf" srcId="{DC05B3AB-7F31-4CBB-9703-828749BEED82}" destId="{456A0B4D-7A85-4AA4-881D-07D7683561DC}" srcOrd="9" destOrd="0" presId="urn:microsoft.com/office/officeart/2005/8/layout/orgChart1"/>
    <dgm:cxn modelId="{94E3055F-1C12-4250-96E8-8565662D564F}" type="presParOf" srcId="{456A0B4D-7A85-4AA4-881D-07D7683561DC}" destId="{08082541-F21D-4237-BD72-14E3E5B1B709}" srcOrd="0" destOrd="0" presId="urn:microsoft.com/office/officeart/2005/8/layout/orgChart1"/>
    <dgm:cxn modelId="{6FDC3CC4-65D0-421C-A4FB-9D4008362151}" type="presParOf" srcId="{08082541-F21D-4237-BD72-14E3E5B1B709}" destId="{D36CDDD5-96D6-4E3E-A052-970A40422335}" srcOrd="0" destOrd="0" presId="urn:microsoft.com/office/officeart/2005/8/layout/orgChart1"/>
    <dgm:cxn modelId="{EE099B84-324B-4194-9111-497BD202C1BD}" type="presParOf" srcId="{08082541-F21D-4237-BD72-14E3E5B1B709}" destId="{EC12DC6E-E3AB-4D2B-94B4-668129F8A42E}" srcOrd="1" destOrd="0" presId="urn:microsoft.com/office/officeart/2005/8/layout/orgChart1"/>
    <dgm:cxn modelId="{E7255EA7-A59C-47DB-A0EA-FCB111A730B2}" type="presParOf" srcId="{456A0B4D-7A85-4AA4-881D-07D7683561DC}" destId="{B0FC679E-192B-4D51-BBE9-45AD24E04BCA}" srcOrd="1" destOrd="0" presId="urn:microsoft.com/office/officeart/2005/8/layout/orgChart1"/>
    <dgm:cxn modelId="{A707CE52-5F99-4D45-A6CC-E9A72FBEA421}" type="presParOf" srcId="{456A0B4D-7A85-4AA4-881D-07D7683561DC}" destId="{A68DE9FA-8D99-49BF-BD4B-A88E2ACEAAB5}" srcOrd="2" destOrd="0" presId="urn:microsoft.com/office/officeart/2005/8/layout/orgChart1"/>
    <dgm:cxn modelId="{C3D70324-A52D-4A02-92E3-C36175A25D60}" type="presParOf" srcId="{480C59E5-F581-4264-94A8-575F6B4ADE17}" destId="{059AD88B-7A79-42AA-AB55-B2655874644B}" srcOrd="2" destOrd="0" presId="urn:microsoft.com/office/officeart/2005/8/layout/orgChart1"/>
    <dgm:cxn modelId="{D3D325F7-3BD6-4ED1-9B6B-8A782723011F}" type="presParOf" srcId="{382926DD-E1E5-49B7-BAAB-AB5001D45D27}" destId="{88681012-75FE-4E7B-ABFB-9EA192DDA546}" srcOrd="2" destOrd="0" presId="urn:microsoft.com/office/officeart/2005/8/layout/orgChart1"/>
    <dgm:cxn modelId="{9AD772B0-365E-4370-BB2F-790F2664FB33}" type="presParOf" srcId="{382926DD-E1E5-49B7-BAAB-AB5001D45D27}" destId="{83B98718-EEF5-4101-A080-2172C90D4737}" srcOrd="3" destOrd="0" presId="urn:microsoft.com/office/officeart/2005/8/layout/orgChart1"/>
    <dgm:cxn modelId="{F3BA69DA-6C74-42A2-B17A-825B14F5E588}" type="presParOf" srcId="{83B98718-EEF5-4101-A080-2172C90D4737}" destId="{055CCE95-F420-42A5-9F71-1E65C475F7B5}" srcOrd="0" destOrd="0" presId="urn:microsoft.com/office/officeart/2005/8/layout/orgChart1"/>
    <dgm:cxn modelId="{1F7B8EBD-AEF1-45D8-967B-B31B2D2CD761}" type="presParOf" srcId="{055CCE95-F420-42A5-9F71-1E65C475F7B5}" destId="{4B0C8497-4ED1-4EFC-A9D7-4E5F74435D5D}" srcOrd="0" destOrd="0" presId="urn:microsoft.com/office/officeart/2005/8/layout/orgChart1"/>
    <dgm:cxn modelId="{A2F7B04F-275B-410E-BF40-9EAC1BBBE57A}" type="presParOf" srcId="{055CCE95-F420-42A5-9F71-1E65C475F7B5}" destId="{CE0415EE-3544-47C9-8F34-F4577E01FA0C}" srcOrd="1" destOrd="0" presId="urn:microsoft.com/office/officeart/2005/8/layout/orgChart1"/>
    <dgm:cxn modelId="{A15F0E8B-6C7A-4881-8678-7EB3DAFB9C97}" type="presParOf" srcId="{83B98718-EEF5-4101-A080-2172C90D4737}" destId="{9303C747-130D-44D4-806E-C665621245FF}" srcOrd="1" destOrd="0" presId="urn:microsoft.com/office/officeart/2005/8/layout/orgChart1"/>
    <dgm:cxn modelId="{65953D58-B092-4191-AD8B-516165E503D2}" type="presParOf" srcId="{9303C747-130D-44D4-806E-C665621245FF}" destId="{808FDA6D-DDB5-413B-B3C7-08E1CEA855AB}" srcOrd="0" destOrd="0" presId="urn:microsoft.com/office/officeart/2005/8/layout/orgChart1"/>
    <dgm:cxn modelId="{F6439628-EF1A-4187-BB6C-ADB4E7AAE929}" type="presParOf" srcId="{9303C747-130D-44D4-806E-C665621245FF}" destId="{EE77C498-245A-43C1-A3E5-1BD4017ED5F9}" srcOrd="1" destOrd="0" presId="urn:microsoft.com/office/officeart/2005/8/layout/orgChart1"/>
    <dgm:cxn modelId="{BC781FB7-E713-4420-ACCF-74572AF10E3D}" type="presParOf" srcId="{EE77C498-245A-43C1-A3E5-1BD4017ED5F9}" destId="{AFAFD897-9E9E-48F9-B61B-EDBFA2E7A347}" srcOrd="0" destOrd="0" presId="urn:microsoft.com/office/officeart/2005/8/layout/orgChart1"/>
    <dgm:cxn modelId="{988EDD49-DB99-4782-94D5-5901C62A824E}" type="presParOf" srcId="{AFAFD897-9E9E-48F9-B61B-EDBFA2E7A347}" destId="{1055E427-4E9A-41EE-AABE-80EA799D92EB}" srcOrd="0" destOrd="0" presId="urn:microsoft.com/office/officeart/2005/8/layout/orgChart1"/>
    <dgm:cxn modelId="{A8166886-CD54-4090-882B-431C4E005372}" type="presParOf" srcId="{AFAFD897-9E9E-48F9-B61B-EDBFA2E7A347}" destId="{474BE039-BC84-48F8-AD27-234E7C0235B6}" srcOrd="1" destOrd="0" presId="urn:microsoft.com/office/officeart/2005/8/layout/orgChart1"/>
    <dgm:cxn modelId="{C7B1E95B-6DF2-4455-967C-D3CF6EFC2A4F}" type="presParOf" srcId="{EE77C498-245A-43C1-A3E5-1BD4017ED5F9}" destId="{6005567F-5A1E-4981-AF36-98718B10072B}" srcOrd="1" destOrd="0" presId="urn:microsoft.com/office/officeart/2005/8/layout/orgChart1"/>
    <dgm:cxn modelId="{201D87D2-2E29-4BC9-BB09-660DDB53D48B}" type="presParOf" srcId="{EE77C498-245A-43C1-A3E5-1BD4017ED5F9}" destId="{8604EE97-E2DF-41DE-90DF-4D2ED743D71E}" srcOrd="2" destOrd="0" presId="urn:microsoft.com/office/officeart/2005/8/layout/orgChart1"/>
    <dgm:cxn modelId="{D2CDE077-9D26-47BE-8507-6C93726A000B}" type="presParOf" srcId="{9303C747-130D-44D4-806E-C665621245FF}" destId="{C7697A08-105E-4F30-9322-D493E204844D}" srcOrd="2" destOrd="0" presId="urn:microsoft.com/office/officeart/2005/8/layout/orgChart1"/>
    <dgm:cxn modelId="{A0BA1AD6-E7AF-47F7-B42D-9F85E56A9DC3}" type="presParOf" srcId="{9303C747-130D-44D4-806E-C665621245FF}" destId="{A16113ED-8FB2-4A31-AE62-85D5BE4D03EB}" srcOrd="3" destOrd="0" presId="urn:microsoft.com/office/officeart/2005/8/layout/orgChart1"/>
    <dgm:cxn modelId="{3A902826-F5EE-4320-AF23-486926C10B4B}" type="presParOf" srcId="{A16113ED-8FB2-4A31-AE62-85D5BE4D03EB}" destId="{A7D0A033-23A7-44D7-9B85-72229989632F}" srcOrd="0" destOrd="0" presId="urn:microsoft.com/office/officeart/2005/8/layout/orgChart1"/>
    <dgm:cxn modelId="{0D3E0FF8-31F4-4B5E-9078-1BB0E8602754}" type="presParOf" srcId="{A7D0A033-23A7-44D7-9B85-72229989632F}" destId="{00A89EDD-6CE7-49ED-AF49-8BCE572F1D8A}" srcOrd="0" destOrd="0" presId="urn:microsoft.com/office/officeart/2005/8/layout/orgChart1"/>
    <dgm:cxn modelId="{DF804221-BF1B-408B-8B50-15A3660DF44F}" type="presParOf" srcId="{A7D0A033-23A7-44D7-9B85-72229989632F}" destId="{7FACD2C9-FEBD-48C4-8140-4AB93C1EAA5D}" srcOrd="1" destOrd="0" presId="urn:microsoft.com/office/officeart/2005/8/layout/orgChart1"/>
    <dgm:cxn modelId="{A41EAC5F-6AB2-4D42-8E22-ECB783D3E372}" type="presParOf" srcId="{A16113ED-8FB2-4A31-AE62-85D5BE4D03EB}" destId="{10F504AC-F4D0-4848-B401-67F6D70170B1}" srcOrd="1" destOrd="0" presId="urn:microsoft.com/office/officeart/2005/8/layout/orgChart1"/>
    <dgm:cxn modelId="{97B75168-A280-4607-BA56-44499F6CFC5C}" type="presParOf" srcId="{A16113ED-8FB2-4A31-AE62-85D5BE4D03EB}" destId="{B3BCC308-3900-423A-B0ED-92E7B86A4ABD}" srcOrd="2" destOrd="0" presId="urn:microsoft.com/office/officeart/2005/8/layout/orgChart1"/>
    <dgm:cxn modelId="{D3D51ABC-AD10-4661-8122-88EFABFA961D}" type="presParOf" srcId="{9303C747-130D-44D4-806E-C665621245FF}" destId="{71B1CB86-AA24-4A35-A16C-4CBC7E4136F0}" srcOrd="4" destOrd="0" presId="urn:microsoft.com/office/officeart/2005/8/layout/orgChart1"/>
    <dgm:cxn modelId="{0628E98C-C6B6-4312-ABEE-205B84F89270}" type="presParOf" srcId="{9303C747-130D-44D4-806E-C665621245FF}" destId="{77EC7D6C-82C4-4B24-82DD-2713465A628E}" srcOrd="5" destOrd="0" presId="urn:microsoft.com/office/officeart/2005/8/layout/orgChart1"/>
    <dgm:cxn modelId="{9F2B1A61-9B20-4802-8525-E6FEB241A53F}" type="presParOf" srcId="{77EC7D6C-82C4-4B24-82DD-2713465A628E}" destId="{038517D3-DE3B-40A5-90A0-19AE21536F0C}" srcOrd="0" destOrd="0" presId="urn:microsoft.com/office/officeart/2005/8/layout/orgChart1"/>
    <dgm:cxn modelId="{D99634BA-4ADC-4589-9C4A-7FBD54E50DEB}" type="presParOf" srcId="{038517D3-DE3B-40A5-90A0-19AE21536F0C}" destId="{52D49D2B-49F9-466C-85A1-3AF944DACEC1}" srcOrd="0" destOrd="0" presId="urn:microsoft.com/office/officeart/2005/8/layout/orgChart1"/>
    <dgm:cxn modelId="{66DDA627-7E37-418C-BC9E-E7C364E516CB}" type="presParOf" srcId="{038517D3-DE3B-40A5-90A0-19AE21536F0C}" destId="{78592930-DE38-45BB-B11D-E6DA9E7E9E9F}" srcOrd="1" destOrd="0" presId="urn:microsoft.com/office/officeart/2005/8/layout/orgChart1"/>
    <dgm:cxn modelId="{62631189-3213-44A3-9A1F-3FED39C3F87E}" type="presParOf" srcId="{77EC7D6C-82C4-4B24-82DD-2713465A628E}" destId="{2A6F70FB-B96B-4BEF-AB35-633714D78A8C}" srcOrd="1" destOrd="0" presId="urn:microsoft.com/office/officeart/2005/8/layout/orgChart1"/>
    <dgm:cxn modelId="{10B2A7EF-0052-427D-AD19-A23405CEC361}" type="presParOf" srcId="{77EC7D6C-82C4-4B24-82DD-2713465A628E}" destId="{C7D28A12-6909-43B2-BAA6-97D4C6D098C6}" srcOrd="2" destOrd="0" presId="urn:microsoft.com/office/officeart/2005/8/layout/orgChart1"/>
    <dgm:cxn modelId="{F6DFCC8D-E6B5-4029-9FD6-4790C7D1AA16}" type="presParOf" srcId="{9303C747-130D-44D4-806E-C665621245FF}" destId="{43A061E5-6A29-40A1-99C3-97BB3E0D1C80}" srcOrd="6" destOrd="0" presId="urn:microsoft.com/office/officeart/2005/8/layout/orgChart1"/>
    <dgm:cxn modelId="{81D8B3BD-4152-48F6-8BA4-C509CB209962}" type="presParOf" srcId="{9303C747-130D-44D4-806E-C665621245FF}" destId="{D6D3F538-0F13-43D8-8C98-6C5E9A00B8E6}" srcOrd="7" destOrd="0" presId="urn:microsoft.com/office/officeart/2005/8/layout/orgChart1"/>
    <dgm:cxn modelId="{8AE674AE-3F01-40F7-8DCD-C35DA7C1ED28}" type="presParOf" srcId="{D6D3F538-0F13-43D8-8C98-6C5E9A00B8E6}" destId="{CA180455-8B79-4A51-9091-B389CB930E85}" srcOrd="0" destOrd="0" presId="urn:microsoft.com/office/officeart/2005/8/layout/orgChart1"/>
    <dgm:cxn modelId="{2B618491-2097-4BFD-9903-34CA97433237}" type="presParOf" srcId="{CA180455-8B79-4A51-9091-B389CB930E85}" destId="{1458B75A-AD41-4095-BB03-0A43ADE5E61A}" srcOrd="0" destOrd="0" presId="urn:microsoft.com/office/officeart/2005/8/layout/orgChart1"/>
    <dgm:cxn modelId="{370BDF05-99F1-4842-A21B-9797CB99B363}" type="presParOf" srcId="{CA180455-8B79-4A51-9091-B389CB930E85}" destId="{67A578D5-4241-4EE6-8EB5-C0DFBFC3E116}" srcOrd="1" destOrd="0" presId="urn:microsoft.com/office/officeart/2005/8/layout/orgChart1"/>
    <dgm:cxn modelId="{85BE32A8-073E-4AD4-B3B0-050E79A2A160}" type="presParOf" srcId="{D6D3F538-0F13-43D8-8C98-6C5E9A00B8E6}" destId="{0D821035-07A3-4078-AC67-29E023196DD3}" srcOrd="1" destOrd="0" presId="urn:microsoft.com/office/officeart/2005/8/layout/orgChart1"/>
    <dgm:cxn modelId="{281D1213-3B0C-4D69-99FC-E4C72532CB00}" type="presParOf" srcId="{D6D3F538-0F13-43D8-8C98-6C5E9A00B8E6}" destId="{15638EE6-750F-4A73-B31A-D0FBC50754B3}" srcOrd="2" destOrd="0" presId="urn:microsoft.com/office/officeart/2005/8/layout/orgChart1"/>
    <dgm:cxn modelId="{10D8FAF2-F6F7-46ED-BADB-248BD83484A5}" type="presParOf" srcId="{9303C747-130D-44D4-806E-C665621245FF}" destId="{BD1D3D7C-F5AD-4039-89DD-6F52EEB6907B}" srcOrd="8" destOrd="0" presId="urn:microsoft.com/office/officeart/2005/8/layout/orgChart1"/>
    <dgm:cxn modelId="{CAABC4FE-EC60-48F1-A43E-A0594C30786E}" type="presParOf" srcId="{9303C747-130D-44D4-806E-C665621245FF}" destId="{400D71E2-9F1E-4FCE-9CC7-C7701F69E8F9}" srcOrd="9" destOrd="0" presId="urn:microsoft.com/office/officeart/2005/8/layout/orgChart1"/>
    <dgm:cxn modelId="{D2C9F7AB-BF03-48D0-A649-0BCF0295D7AF}" type="presParOf" srcId="{400D71E2-9F1E-4FCE-9CC7-C7701F69E8F9}" destId="{A1108858-E4F0-4B5B-8DFE-5CA7B969EE9E}" srcOrd="0" destOrd="0" presId="urn:microsoft.com/office/officeart/2005/8/layout/orgChart1"/>
    <dgm:cxn modelId="{9EE8ED6A-9FCD-4E27-886D-E3CD2F0256ED}" type="presParOf" srcId="{A1108858-E4F0-4B5B-8DFE-5CA7B969EE9E}" destId="{9159D16B-EE51-46CF-8976-373C4309BCDD}" srcOrd="0" destOrd="0" presId="urn:microsoft.com/office/officeart/2005/8/layout/orgChart1"/>
    <dgm:cxn modelId="{BB152043-BF59-44AC-B2F0-9D4A8429F187}" type="presParOf" srcId="{A1108858-E4F0-4B5B-8DFE-5CA7B969EE9E}" destId="{D403DB72-BC2F-470C-9735-7BD2E5B86343}" srcOrd="1" destOrd="0" presId="urn:microsoft.com/office/officeart/2005/8/layout/orgChart1"/>
    <dgm:cxn modelId="{EFEE3810-7B9C-47CB-831D-3C08FA238E54}" type="presParOf" srcId="{400D71E2-9F1E-4FCE-9CC7-C7701F69E8F9}" destId="{CE4C07BB-2E17-4726-B82B-73515A680E9A}" srcOrd="1" destOrd="0" presId="urn:microsoft.com/office/officeart/2005/8/layout/orgChart1"/>
    <dgm:cxn modelId="{5891909C-9F79-4406-8343-72E94EAC5FFF}" type="presParOf" srcId="{400D71E2-9F1E-4FCE-9CC7-C7701F69E8F9}" destId="{94C96155-B6FF-4C26-B875-074EDA6C61AC}" srcOrd="2" destOrd="0" presId="urn:microsoft.com/office/officeart/2005/8/layout/orgChart1"/>
    <dgm:cxn modelId="{CCC61BE8-1362-4BAF-B780-C85AC7561908}" type="presParOf" srcId="{83B98718-EEF5-4101-A080-2172C90D4737}" destId="{E567EAF9-D0B8-4953-AB43-D5B5DEF7930C}" srcOrd="2" destOrd="0" presId="urn:microsoft.com/office/officeart/2005/8/layout/orgChart1"/>
    <dgm:cxn modelId="{1B4E236B-7AC8-4975-B09C-9CC23A0BA66F}" type="presParOf" srcId="{382926DD-E1E5-49B7-BAAB-AB5001D45D27}" destId="{D2476993-C2DF-447A-B9C8-21E54DE1ACAC}" srcOrd="4" destOrd="0" presId="urn:microsoft.com/office/officeart/2005/8/layout/orgChart1"/>
    <dgm:cxn modelId="{EAF3E922-43E9-462A-A2DF-36D50941F754}" type="presParOf" srcId="{382926DD-E1E5-49B7-BAAB-AB5001D45D27}" destId="{057F2326-9036-478A-8827-2B1EDFECD4F1}" srcOrd="5" destOrd="0" presId="urn:microsoft.com/office/officeart/2005/8/layout/orgChart1"/>
    <dgm:cxn modelId="{35E95217-98E5-4F62-AB9D-297435405E3D}" type="presParOf" srcId="{057F2326-9036-478A-8827-2B1EDFECD4F1}" destId="{0FAA4BC7-7929-4CB8-A36F-42BF874CC80D}" srcOrd="0" destOrd="0" presId="urn:microsoft.com/office/officeart/2005/8/layout/orgChart1"/>
    <dgm:cxn modelId="{B100740C-C0EA-4500-8595-9CE1615EA5F2}" type="presParOf" srcId="{0FAA4BC7-7929-4CB8-A36F-42BF874CC80D}" destId="{12FEF3D9-3799-4AE1-AF9C-F804CB5DA594}" srcOrd="0" destOrd="0" presId="urn:microsoft.com/office/officeart/2005/8/layout/orgChart1"/>
    <dgm:cxn modelId="{A20D41BD-EC9C-4F21-88BF-414C51371765}" type="presParOf" srcId="{0FAA4BC7-7929-4CB8-A36F-42BF874CC80D}" destId="{A2836A48-9A45-41D0-9E82-0D422E2B64D3}" srcOrd="1" destOrd="0" presId="urn:microsoft.com/office/officeart/2005/8/layout/orgChart1"/>
    <dgm:cxn modelId="{130A99E4-06C1-4F9D-A6AA-9420364D3F26}" type="presParOf" srcId="{057F2326-9036-478A-8827-2B1EDFECD4F1}" destId="{F54777DA-108F-4C27-81FD-C5F100A17128}" srcOrd="1" destOrd="0" presId="urn:microsoft.com/office/officeart/2005/8/layout/orgChart1"/>
    <dgm:cxn modelId="{0F5573AA-DF3C-4D9A-85B0-7ACCF5B679AC}" type="presParOf" srcId="{F54777DA-108F-4C27-81FD-C5F100A17128}" destId="{487877F0-CB1C-4266-9E2E-8917CF86084B}" srcOrd="0" destOrd="0" presId="urn:microsoft.com/office/officeart/2005/8/layout/orgChart1"/>
    <dgm:cxn modelId="{DEEB4A20-FB58-4744-B27E-101F1E51BE77}" type="presParOf" srcId="{F54777DA-108F-4C27-81FD-C5F100A17128}" destId="{B5A06BAF-4036-4DE4-8461-D8419A792F65}" srcOrd="1" destOrd="0" presId="urn:microsoft.com/office/officeart/2005/8/layout/orgChart1"/>
    <dgm:cxn modelId="{A26596F3-B76E-483D-B012-3A65B4A7F1DC}" type="presParOf" srcId="{B5A06BAF-4036-4DE4-8461-D8419A792F65}" destId="{9EC381C2-7BCA-4F51-9F85-FE2149CCB8EF}" srcOrd="0" destOrd="0" presId="urn:microsoft.com/office/officeart/2005/8/layout/orgChart1"/>
    <dgm:cxn modelId="{921FB776-F722-4A07-B8F9-3B64378867BB}" type="presParOf" srcId="{9EC381C2-7BCA-4F51-9F85-FE2149CCB8EF}" destId="{B1C1BBF9-026C-415B-84D8-89D1BF5D1F92}" srcOrd="0" destOrd="0" presId="urn:microsoft.com/office/officeart/2005/8/layout/orgChart1"/>
    <dgm:cxn modelId="{8100E6A3-3FAE-4CB5-BBFA-1B47E9C2BED7}" type="presParOf" srcId="{9EC381C2-7BCA-4F51-9F85-FE2149CCB8EF}" destId="{41CDC94F-26DD-4AA2-A49D-CBAF84B2930D}" srcOrd="1" destOrd="0" presId="urn:microsoft.com/office/officeart/2005/8/layout/orgChart1"/>
    <dgm:cxn modelId="{582EA892-2655-4B0D-87F9-683DC4889311}" type="presParOf" srcId="{B5A06BAF-4036-4DE4-8461-D8419A792F65}" destId="{5976F452-0406-44B9-8152-8B84F411411A}" srcOrd="1" destOrd="0" presId="urn:microsoft.com/office/officeart/2005/8/layout/orgChart1"/>
    <dgm:cxn modelId="{B30D3E78-B964-4964-B498-93E1232F4AC8}" type="presParOf" srcId="{B5A06BAF-4036-4DE4-8461-D8419A792F65}" destId="{85B78803-42A6-48B1-804A-E82EDBCD1839}" srcOrd="2" destOrd="0" presId="urn:microsoft.com/office/officeart/2005/8/layout/orgChart1"/>
    <dgm:cxn modelId="{A33C7B31-C6A7-4F29-86CF-50E2EF8F2553}" type="presParOf" srcId="{F54777DA-108F-4C27-81FD-C5F100A17128}" destId="{AF9B48C7-170E-4FCD-A009-F080182CD283}" srcOrd="2" destOrd="0" presId="urn:microsoft.com/office/officeart/2005/8/layout/orgChart1"/>
    <dgm:cxn modelId="{DDE7B734-2DD5-4730-A84E-5C8AAFFDCE40}" type="presParOf" srcId="{F54777DA-108F-4C27-81FD-C5F100A17128}" destId="{C7F9D156-D0FA-4BCB-A4D6-D4E8FB644D22}" srcOrd="3" destOrd="0" presId="urn:microsoft.com/office/officeart/2005/8/layout/orgChart1"/>
    <dgm:cxn modelId="{9471361E-2187-41DD-9882-C0D0A8D43BDF}" type="presParOf" srcId="{C7F9D156-D0FA-4BCB-A4D6-D4E8FB644D22}" destId="{14001B92-4D50-4A86-8E7F-8C240F1C2CEF}" srcOrd="0" destOrd="0" presId="urn:microsoft.com/office/officeart/2005/8/layout/orgChart1"/>
    <dgm:cxn modelId="{8D4EB33B-6337-4C99-B78C-E5C51F31DFD7}" type="presParOf" srcId="{14001B92-4D50-4A86-8E7F-8C240F1C2CEF}" destId="{7B995148-862E-4F79-9387-2D08770BC38B}" srcOrd="0" destOrd="0" presId="urn:microsoft.com/office/officeart/2005/8/layout/orgChart1"/>
    <dgm:cxn modelId="{7BC42013-0B60-4AD5-8E7A-40657C66819A}" type="presParOf" srcId="{14001B92-4D50-4A86-8E7F-8C240F1C2CEF}" destId="{13B75710-4B10-4415-8B50-C84E7A68533E}" srcOrd="1" destOrd="0" presId="urn:microsoft.com/office/officeart/2005/8/layout/orgChart1"/>
    <dgm:cxn modelId="{E5E4FC38-C213-499F-AB16-5D71C0A47E55}" type="presParOf" srcId="{C7F9D156-D0FA-4BCB-A4D6-D4E8FB644D22}" destId="{61453F2A-5B59-448F-8F0F-C4EAEDB712B9}" srcOrd="1" destOrd="0" presId="urn:microsoft.com/office/officeart/2005/8/layout/orgChart1"/>
    <dgm:cxn modelId="{82BC3B62-BB70-49FB-B6B1-155D8CA08D67}" type="presParOf" srcId="{C7F9D156-D0FA-4BCB-A4D6-D4E8FB644D22}" destId="{0CDEADD5-5595-4045-8BBA-42CE59A9C0CC}" srcOrd="2" destOrd="0" presId="urn:microsoft.com/office/officeart/2005/8/layout/orgChart1"/>
    <dgm:cxn modelId="{0EFE7CF2-D10D-4F29-8018-E62679993228}" type="presParOf" srcId="{F54777DA-108F-4C27-81FD-C5F100A17128}" destId="{AA8C676F-D2DC-4B56-B88B-61F229246A61}" srcOrd="4" destOrd="0" presId="urn:microsoft.com/office/officeart/2005/8/layout/orgChart1"/>
    <dgm:cxn modelId="{D6C56599-362D-47D0-9205-BC83C9561B83}" type="presParOf" srcId="{F54777DA-108F-4C27-81FD-C5F100A17128}" destId="{08FEF37F-36D0-496E-93A5-532519003A0B}" srcOrd="5" destOrd="0" presId="urn:microsoft.com/office/officeart/2005/8/layout/orgChart1"/>
    <dgm:cxn modelId="{386B8D9F-EB19-467E-9755-075C617C345F}" type="presParOf" srcId="{08FEF37F-36D0-496E-93A5-532519003A0B}" destId="{4F75578C-A3AA-4908-9AF1-A3646E8C4341}" srcOrd="0" destOrd="0" presId="urn:microsoft.com/office/officeart/2005/8/layout/orgChart1"/>
    <dgm:cxn modelId="{0523AB12-8E4D-42CA-B1ED-8878CC98A530}" type="presParOf" srcId="{4F75578C-A3AA-4908-9AF1-A3646E8C4341}" destId="{EC57FF76-1CA8-49E0-BD46-DCA10B8A837E}" srcOrd="0" destOrd="0" presId="urn:microsoft.com/office/officeart/2005/8/layout/orgChart1"/>
    <dgm:cxn modelId="{6E583EF0-6689-4E7C-B38C-A7EA34825D84}" type="presParOf" srcId="{4F75578C-A3AA-4908-9AF1-A3646E8C4341}" destId="{A53EC97F-0098-4A1C-9408-B867370F066C}" srcOrd="1" destOrd="0" presId="urn:microsoft.com/office/officeart/2005/8/layout/orgChart1"/>
    <dgm:cxn modelId="{B064BDFC-257C-4849-BB19-C11DE04907B4}" type="presParOf" srcId="{08FEF37F-36D0-496E-93A5-532519003A0B}" destId="{08DEE087-450B-477E-82B0-9EAD46072127}" srcOrd="1" destOrd="0" presId="urn:microsoft.com/office/officeart/2005/8/layout/orgChart1"/>
    <dgm:cxn modelId="{42F9B15B-F357-456C-950B-82D730D3EB1F}" type="presParOf" srcId="{08FEF37F-36D0-496E-93A5-532519003A0B}" destId="{C15D6163-CCDB-4669-96AC-AF407A5DFD14}" srcOrd="2" destOrd="0" presId="urn:microsoft.com/office/officeart/2005/8/layout/orgChart1"/>
    <dgm:cxn modelId="{E452C858-9510-4371-9B7D-D57FFDF0DD52}" type="presParOf" srcId="{F54777DA-108F-4C27-81FD-C5F100A17128}" destId="{67144274-707F-4F1B-A23F-B80DD58210CD}" srcOrd="6" destOrd="0" presId="urn:microsoft.com/office/officeart/2005/8/layout/orgChart1"/>
    <dgm:cxn modelId="{92887C7B-4C07-414E-830A-0B90CBC5546B}" type="presParOf" srcId="{F54777DA-108F-4C27-81FD-C5F100A17128}" destId="{DB477C7A-B525-429C-BF2D-0137E8D020F2}" srcOrd="7" destOrd="0" presId="urn:microsoft.com/office/officeart/2005/8/layout/orgChart1"/>
    <dgm:cxn modelId="{A27A5CDE-3E7C-45C2-8BB4-5A15C6FB5B3F}" type="presParOf" srcId="{DB477C7A-B525-429C-BF2D-0137E8D020F2}" destId="{C7DD49B1-F903-479C-9DD9-407D9BA0E3E4}" srcOrd="0" destOrd="0" presId="urn:microsoft.com/office/officeart/2005/8/layout/orgChart1"/>
    <dgm:cxn modelId="{9B2D7858-D4C4-477A-84B4-CCB9B54F2A87}" type="presParOf" srcId="{C7DD49B1-F903-479C-9DD9-407D9BA0E3E4}" destId="{28CCA8C9-4AAD-4B25-8AEF-34C8A3299BC7}" srcOrd="0" destOrd="0" presId="urn:microsoft.com/office/officeart/2005/8/layout/orgChart1"/>
    <dgm:cxn modelId="{C8F36067-F812-4761-8F2F-CF9BCFFE191A}" type="presParOf" srcId="{C7DD49B1-F903-479C-9DD9-407D9BA0E3E4}" destId="{4160EF7D-2DDC-40F7-9590-C70ACB3B3F8A}" srcOrd="1" destOrd="0" presId="urn:microsoft.com/office/officeart/2005/8/layout/orgChart1"/>
    <dgm:cxn modelId="{B504E8B9-DCFA-4852-9670-74096FBA2288}" type="presParOf" srcId="{DB477C7A-B525-429C-BF2D-0137E8D020F2}" destId="{D237429F-741F-4D3A-97F1-4DC84AE540AA}" srcOrd="1" destOrd="0" presId="urn:microsoft.com/office/officeart/2005/8/layout/orgChart1"/>
    <dgm:cxn modelId="{B4A2764C-FC82-4562-928F-E76F25670A9F}" type="presParOf" srcId="{DB477C7A-B525-429C-BF2D-0137E8D020F2}" destId="{DBA6DE89-FAAF-4745-8223-484593306413}" srcOrd="2" destOrd="0" presId="urn:microsoft.com/office/officeart/2005/8/layout/orgChart1"/>
    <dgm:cxn modelId="{0BD8858A-B58E-4698-BD6F-AA81A2BF3704}" type="presParOf" srcId="{F54777DA-108F-4C27-81FD-C5F100A17128}" destId="{99EBB8D8-E54C-4E82-9D89-A3ED994E6A97}" srcOrd="8" destOrd="0" presId="urn:microsoft.com/office/officeart/2005/8/layout/orgChart1"/>
    <dgm:cxn modelId="{8E6CA693-725E-4CB6-8C90-95D3534C94FF}" type="presParOf" srcId="{F54777DA-108F-4C27-81FD-C5F100A17128}" destId="{7463AF75-A62B-42A2-B9C4-37E0AD4E6CFF}" srcOrd="9" destOrd="0" presId="urn:microsoft.com/office/officeart/2005/8/layout/orgChart1"/>
    <dgm:cxn modelId="{4A97EBB9-9F42-42D6-8207-7231E6221EF0}" type="presParOf" srcId="{7463AF75-A62B-42A2-B9C4-37E0AD4E6CFF}" destId="{D47CBEC7-4605-4D9A-91FF-E5DAFF439D16}" srcOrd="0" destOrd="0" presId="urn:microsoft.com/office/officeart/2005/8/layout/orgChart1"/>
    <dgm:cxn modelId="{3140EE6C-179F-4301-9CFF-617E90877BF2}" type="presParOf" srcId="{D47CBEC7-4605-4D9A-91FF-E5DAFF439D16}" destId="{06FD2916-98B2-4322-8ACA-B741C3F80D4C}" srcOrd="0" destOrd="0" presId="urn:microsoft.com/office/officeart/2005/8/layout/orgChart1"/>
    <dgm:cxn modelId="{2F4F92CD-DA60-44F2-83F3-8503352955B1}" type="presParOf" srcId="{D47CBEC7-4605-4D9A-91FF-E5DAFF439D16}" destId="{A818AC1C-057E-4FC2-9DF4-5F97619639E1}" srcOrd="1" destOrd="0" presId="urn:microsoft.com/office/officeart/2005/8/layout/orgChart1"/>
    <dgm:cxn modelId="{7C387847-5545-4965-934C-B9C9FD9D2A18}" type="presParOf" srcId="{7463AF75-A62B-42A2-B9C4-37E0AD4E6CFF}" destId="{8A3337E6-C739-4729-95BA-493795AC181B}" srcOrd="1" destOrd="0" presId="urn:microsoft.com/office/officeart/2005/8/layout/orgChart1"/>
    <dgm:cxn modelId="{F03D0E7B-7A30-43BD-B884-A6C4CC09F47A}" type="presParOf" srcId="{7463AF75-A62B-42A2-B9C4-37E0AD4E6CFF}" destId="{114DC767-01D4-49E5-82A0-D42AC52BB882}" srcOrd="2" destOrd="0" presId="urn:microsoft.com/office/officeart/2005/8/layout/orgChart1"/>
    <dgm:cxn modelId="{BA4BEFCA-194B-49E5-B0D4-F698C2A233BE}" type="presParOf" srcId="{057F2326-9036-478A-8827-2B1EDFECD4F1}" destId="{A66F553C-1401-4479-9BC5-02A6D552A4B3}" srcOrd="2" destOrd="0" presId="urn:microsoft.com/office/officeart/2005/8/layout/orgChart1"/>
    <dgm:cxn modelId="{6B22E435-F308-4D6E-AAC6-1E783353783A}" type="presParOf" srcId="{1B3EEF88-BED0-4B3E-BC0C-119323DF8C1F}" destId="{D10FECAA-92F9-40F1-8F5E-51C38CE2F1E2}" srcOrd="2" destOrd="0" presId="urn:microsoft.com/office/officeart/2005/8/layout/orgChart1"/>
    <dgm:cxn modelId="{46B12CF4-840B-486F-B4B5-205655D2EC67}" type="presParOf" srcId="{8DAAF56A-1943-4584-8968-C1901AC9190D}" destId="{748B4DED-FCDD-45E4-A020-89E571F9ABAE}" srcOrd="6" destOrd="0" presId="urn:microsoft.com/office/officeart/2005/8/layout/orgChart1"/>
    <dgm:cxn modelId="{39486474-677A-4C82-BA1C-5B9A6ABD472C}" type="presParOf" srcId="{8DAAF56A-1943-4584-8968-C1901AC9190D}" destId="{84542929-A3BF-491A-A71E-D07DAA3FBAD4}" srcOrd="7" destOrd="0" presId="urn:microsoft.com/office/officeart/2005/8/layout/orgChart1"/>
    <dgm:cxn modelId="{6F043B4D-3A92-4150-906C-3602B7DB5BF7}" type="presParOf" srcId="{84542929-A3BF-491A-A71E-D07DAA3FBAD4}" destId="{FC97D6B4-4BC0-48E7-B24B-15760CB1D71D}" srcOrd="0" destOrd="0" presId="urn:microsoft.com/office/officeart/2005/8/layout/orgChart1"/>
    <dgm:cxn modelId="{2A3F8468-32BD-425B-B6BD-87C4BA44D69D}" type="presParOf" srcId="{FC97D6B4-4BC0-48E7-B24B-15760CB1D71D}" destId="{05C3EDB7-F312-4CBB-B0F4-C02C6A2D8D9C}" srcOrd="0" destOrd="0" presId="urn:microsoft.com/office/officeart/2005/8/layout/orgChart1"/>
    <dgm:cxn modelId="{132230F9-927B-4B24-96EE-9E735B65A0CF}" type="presParOf" srcId="{FC97D6B4-4BC0-48E7-B24B-15760CB1D71D}" destId="{C9588C8D-514E-4716-B8CF-FF7908A20F33}" srcOrd="1" destOrd="0" presId="urn:microsoft.com/office/officeart/2005/8/layout/orgChart1"/>
    <dgm:cxn modelId="{4CDE4EA8-1AE7-43A8-8AD8-6C2101267A84}" type="presParOf" srcId="{84542929-A3BF-491A-A71E-D07DAA3FBAD4}" destId="{DC382DBB-CE33-4CEF-9B8F-7065F9546631}" srcOrd="1" destOrd="0" presId="urn:microsoft.com/office/officeart/2005/8/layout/orgChart1"/>
    <dgm:cxn modelId="{32A0E55D-DC0F-49C0-BE8D-590E26AA4852}" type="presParOf" srcId="{84542929-A3BF-491A-A71E-D07DAA3FBAD4}" destId="{7A9CC60B-B06C-4EB7-8CC4-23FB1839D350}" srcOrd="2" destOrd="0" presId="urn:microsoft.com/office/officeart/2005/8/layout/orgChart1"/>
    <dgm:cxn modelId="{167FE4C8-561C-473C-8F93-1B88C0BF3629}" type="presParOf" srcId="{2263781E-6EA5-42B0-A134-49D9936E3C98}" destId="{4923D27C-DB7D-44DB-89D0-FDC5E40F9D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B4DED-FCDD-45E4-A020-89E571F9ABAE}">
      <dsp:nvSpPr>
        <dsp:cNvPr id="0" name=""/>
        <dsp:cNvSpPr/>
      </dsp:nvSpPr>
      <dsp:spPr>
        <a:xfrm>
          <a:off x="4599868" y="428246"/>
          <a:ext cx="3087217" cy="17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39"/>
              </a:lnTo>
              <a:lnTo>
                <a:pt x="3087217" y="89439"/>
              </a:lnTo>
              <a:lnTo>
                <a:pt x="3087217" y="1788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BB8D8-E54C-4E82-9D89-A3ED994E6A97}">
      <dsp:nvSpPr>
        <dsp:cNvPr id="0" name=""/>
        <dsp:cNvSpPr/>
      </dsp:nvSpPr>
      <dsp:spPr>
        <a:xfrm>
          <a:off x="6942341" y="1637814"/>
          <a:ext cx="127771" cy="2810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967"/>
              </a:lnTo>
              <a:lnTo>
                <a:pt x="127771" y="28109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44274-707F-4F1B-A23F-B80DD58210CD}">
      <dsp:nvSpPr>
        <dsp:cNvPr id="0" name=""/>
        <dsp:cNvSpPr/>
      </dsp:nvSpPr>
      <dsp:spPr>
        <a:xfrm>
          <a:off x="6942341" y="1637814"/>
          <a:ext cx="127771" cy="2206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6183"/>
              </a:lnTo>
              <a:lnTo>
                <a:pt x="127771" y="2206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C676F-D2DC-4B56-B88B-61F229246A61}">
      <dsp:nvSpPr>
        <dsp:cNvPr id="0" name=""/>
        <dsp:cNvSpPr/>
      </dsp:nvSpPr>
      <dsp:spPr>
        <a:xfrm>
          <a:off x="6942341" y="1637814"/>
          <a:ext cx="127771" cy="160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399"/>
              </a:lnTo>
              <a:lnTo>
                <a:pt x="127771" y="16013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B48C7-170E-4FCD-A009-F080182CD283}">
      <dsp:nvSpPr>
        <dsp:cNvPr id="0" name=""/>
        <dsp:cNvSpPr/>
      </dsp:nvSpPr>
      <dsp:spPr>
        <a:xfrm>
          <a:off x="6942341" y="1637814"/>
          <a:ext cx="127771" cy="99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15"/>
              </a:lnTo>
              <a:lnTo>
                <a:pt x="127771" y="9966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877F0-CB1C-4266-9E2E-8917CF86084B}">
      <dsp:nvSpPr>
        <dsp:cNvPr id="0" name=""/>
        <dsp:cNvSpPr/>
      </dsp:nvSpPr>
      <dsp:spPr>
        <a:xfrm>
          <a:off x="6942341" y="1637814"/>
          <a:ext cx="127771" cy="39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31"/>
              </a:lnTo>
              <a:lnTo>
                <a:pt x="127771" y="3918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76993-C2DF-447A-B9C8-21E54DE1ACAC}">
      <dsp:nvSpPr>
        <dsp:cNvPr id="0" name=""/>
        <dsp:cNvSpPr/>
      </dsp:nvSpPr>
      <dsp:spPr>
        <a:xfrm>
          <a:off x="6252376" y="1033030"/>
          <a:ext cx="1030688" cy="17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39"/>
              </a:lnTo>
              <a:lnTo>
                <a:pt x="1030688" y="89439"/>
              </a:lnTo>
              <a:lnTo>
                <a:pt x="1030688" y="1788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D3D7C-F5AD-4039-89DD-6F52EEB6907B}">
      <dsp:nvSpPr>
        <dsp:cNvPr id="0" name=""/>
        <dsp:cNvSpPr/>
      </dsp:nvSpPr>
      <dsp:spPr>
        <a:xfrm>
          <a:off x="5911653" y="1637814"/>
          <a:ext cx="127771" cy="2810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967"/>
              </a:lnTo>
              <a:lnTo>
                <a:pt x="127771" y="28109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061E5-6A29-40A1-99C3-97BB3E0D1C80}">
      <dsp:nvSpPr>
        <dsp:cNvPr id="0" name=""/>
        <dsp:cNvSpPr/>
      </dsp:nvSpPr>
      <dsp:spPr>
        <a:xfrm>
          <a:off x="5911653" y="1637814"/>
          <a:ext cx="127771" cy="2206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6183"/>
              </a:lnTo>
              <a:lnTo>
                <a:pt x="127771" y="2206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1CB86-AA24-4A35-A16C-4CBC7E4136F0}">
      <dsp:nvSpPr>
        <dsp:cNvPr id="0" name=""/>
        <dsp:cNvSpPr/>
      </dsp:nvSpPr>
      <dsp:spPr>
        <a:xfrm>
          <a:off x="5911653" y="1637814"/>
          <a:ext cx="127771" cy="160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399"/>
              </a:lnTo>
              <a:lnTo>
                <a:pt x="127771" y="16013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97A08-105E-4F30-9322-D493E204844D}">
      <dsp:nvSpPr>
        <dsp:cNvPr id="0" name=""/>
        <dsp:cNvSpPr/>
      </dsp:nvSpPr>
      <dsp:spPr>
        <a:xfrm>
          <a:off x="5911653" y="1637814"/>
          <a:ext cx="127771" cy="99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15"/>
              </a:lnTo>
              <a:lnTo>
                <a:pt x="127771" y="9966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FDA6D-DDB5-413B-B3C7-08E1CEA855AB}">
      <dsp:nvSpPr>
        <dsp:cNvPr id="0" name=""/>
        <dsp:cNvSpPr/>
      </dsp:nvSpPr>
      <dsp:spPr>
        <a:xfrm>
          <a:off x="5911653" y="1637814"/>
          <a:ext cx="127771" cy="39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31"/>
              </a:lnTo>
              <a:lnTo>
                <a:pt x="127771" y="3918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81012-75FE-4E7B-ABFB-9EA192DDA546}">
      <dsp:nvSpPr>
        <dsp:cNvPr id="0" name=""/>
        <dsp:cNvSpPr/>
      </dsp:nvSpPr>
      <dsp:spPr>
        <a:xfrm>
          <a:off x="6206656" y="1033030"/>
          <a:ext cx="91440" cy="1788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8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43396-1B46-490C-A8F9-457DFD58FDE9}">
      <dsp:nvSpPr>
        <dsp:cNvPr id="0" name=""/>
        <dsp:cNvSpPr/>
      </dsp:nvSpPr>
      <dsp:spPr>
        <a:xfrm>
          <a:off x="4880964" y="1637814"/>
          <a:ext cx="127771" cy="2810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967"/>
              </a:lnTo>
              <a:lnTo>
                <a:pt x="127771" y="28109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DBB68-590D-41E7-B1DF-695B67B11D49}">
      <dsp:nvSpPr>
        <dsp:cNvPr id="0" name=""/>
        <dsp:cNvSpPr/>
      </dsp:nvSpPr>
      <dsp:spPr>
        <a:xfrm>
          <a:off x="4880964" y="1637814"/>
          <a:ext cx="127771" cy="2206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6183"/>
              </a:lnTo>
              <a:lnTo>
                <a:pt x="127771" y="2206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616EE-FF5C-4EFE-B879-935B179F5D64}">
      <dsp:nvSpPr>
        <dsp:cNvPr id="0" name=""/>
        <dsp:cNvSpPr/>
      </dsp:nvSpPr>
      <dsp:spPr>
        <a:xfrm>
          <a:off x="4880964" y="1637814"/>
          <a:ext cx="127771" cy="160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399"/>
              </a:lnTo>
              <a:lnTo>
                <a:pt x="127771" y="16013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5C8BC-6713-468A-ABBE-34C93F9203D9}">
      <dsp:nvSpPr>
        <dsp:cNvPr id="0" name=""/>
        <dsp:cNvSpPr/>
      </dsp:nvSpPr>
      <dsp:spPr>
        <a:xfrm>
          <a:off x="4880964" y="1637814"/>
          <a:ext cx="127771" cy="99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15"/>
              </a:lnTo>
              <a:lnTo>
                <a:pt x="127771" y="9966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B97C8-53C7-4EF0-B2EF-4EF663A7C8DA}">
      <dsp:nvSpPr>
        <dsp:cNvPr id="0" name=""/>
        <dsp:cNvSpPr/>
      </dsp:nvSpPr>
      <dsp:spPr>
        <a:xfrm>
          <a:off x="4880964" y="1637814"/>
          <a:ext cx="127771" cy="39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31"/>
              </a:lnTo>
              <a:lnTo>
                <a:pt x="127771" y="3918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44B81-581F-4391-8990-29C5D7B46176}">
      <dsp:nvSpPr>
        <dsp:cNvPr id="0" name=""/>
        <dsp:cNvSpPr/>
      </dsp:nvSpPr>
      <dsp:spPr>
        <a:xfrm>
          <a:off x="5221688" y="1033030"/>
          <a:ext cx="1030688" cy="178879"/>
        </a:xfrm>
        <a:custGeom>
          <a:avLst/>
          <a:gdLst/>
          <a:ahLst/>
          <a:cxnLst/>
          <a:rect l="0" t="0" r="0" b="0"/>
          <a:pathLst>
            <a:path>
              <a:moveTo>
                <a:pt x="1030688" y="0"/>
              </a:moveTo>
              <a:lnTo>
                <a:pt x="1030688" y="89439"/>
              </a:lnTo>
              <a:lnTo>
                <a:pt x="0" y="89439"/>
              </a:lnTo>
              <a:lnTo>
                <a:pt x="0" y="1788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46945-062F-416E-944F-5F5C79890AC8}">
      <dsp:nvSpPr>
        <dsp:cNvPr id="0" name=""/>
        <dsp:cNvSpPr/>
      </dsp:nvSpPr>
      <dsp:spPr>
        <a:xfrm>
          <a:off x="4599868" y="428246"/>
          <a:ext cx="1652508" cy="17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39"/>
              </a:lnTo>
              <a:lnTo>
                <a:pt x="1652508" y="89439"/>
              </a:lnTo>
              <a:lnTo>
                <a:pt x="1652508" y="1788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9B9D0-1372-4337-9057-4C70472DBBE8}">
      <dsp:nvSpPr>
        <dsp:cNvPr id="0" name=""/>
        <dsp:cNvSpPr/>
      </dsp:nvSpPr>
      <dsp:spPr>
        <a:xfrm>
          <a:off x="3637324" y="1033030"/>
          <a:ext cx="127771" cy="99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15"/>
              </a:lnTo>
              <a:lnTo>
                <a:pt x="127771" y="99661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1C0CD-34BA-496F-B0C8-0B33B2EBA7C2}">
      <dsp:nvSpPr>
        <dsp:cNvPr id="0" name=""/>
        <dsp:cNvSpPr/>
      </dsp:nvSpPr>
      <dsp:spPr>
        <a:xfrm>
          <a:off x="3637324" y="1033030"/>
          <a:ext cx="127771" cy="39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31"/>
              </a:lnTo>
              <a:lnTo>
                <a:pt x="127771" y="39183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2CB77-28A6-45A7-8570-37C44324502F}">
      <dsp:nvSpPr>
        <dsp:cNvPr id="0" name=""/>
        <dsp:cNvSpPr/>
      </dsp:nvSpPr>
      <dsp:spPr>
        <a:xfrm>
          <a:off x="3978047" y="428246"/>
          <a:ext cx="621820" cy="178879"/>
        </a:xfrm>
        <a:custGeom>
          <a:avLst/>
          <a:gdLst/>
          <a:ahLst/>
          <a:cxnLst/>
          <a:rect l="0" t="0" r="0" b="0"/>
          <a:pathLst>
            <a:path>
              <a:moveTo>
                <a:pt x="621820" y="0"/>
              </a:moveTo>
              <a:lnTo>
                <a:pt x="621820" y="89439"/>
              </a:lnTo>
              <a:lnTo>
                <a:pt x="0" y="89439"/>
              </a:lnTo>
              <a:lnTo>
                <a:pt x="0" y="1788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0A901-8487-47A0-9222-F5EB7FE6C1C7}">
      <dsp:nvSpPr>
        <dsp:cNvPr id="0" name=""/>
        <dsp:cNvSpPr/>
      </dsp:nvSpPr>
      <dsp:spPr>
        <a:xfrm>
          <a:off x="2606636" y="1637814"/>
          <a:ext cx="127771" cy="160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399"/>
              </a:lnTo>
              <a:lnTo>
                <a:pt x="127771" y="16013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C13E7-F729-494F-BC39-617A98131D0E}">
      <dsp:nvSpPr>
        <dsp:cNvPr id="0" name=""/>
        <dsp:cNvSpPr/>
      </dsp:nvSpPr>
      <dsp:spPr>
        <a:xfrm>
          <a:off x="2606636" y="1637814"/>
          <a:ext cx="127771" cy="99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15"/>
              </a:lnTo>
              <a:lnTo>
                <a:pt x="127771" y="9966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639AC-3CC0-469B-A53A-44C24C733B98}">
      <dsp:nvSpPr>
        <dsp:cNvPr id="0" name=""/>
        <dsp:cNvSpPr/>
      </dsp:nvSpPr>
      <dsp:spPr>
        <a:xfrm>
          <a:off x="2606636" y="1637814"/>
          <a:ext cx="127771" cy="39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31"/>
              </a:lnTo>
              <a:lnTo>
                <a:pt x="127771" y="3918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7E19C-8256-424C-9333-ADF96B4BE4A1}">
      <dsp:nvSpPr>
        <dsp:cNvPr id="0" name=""/>
        <dsp:cNvSpPr/>
      </dsp:nvSpPr>
      <dsp:spPr>
        <a:xfrm>
          <a:off x="1916671" y="1033030"/>
          <a:ext cx="1030688" cy="17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39"/>
              </a:lnTo>
              <a:lnTo>
                <a:pt x="1030688" y="89439"/>
              </a:lnTo>
              <a:lnTo>
                <a:pt x="1030688" y="1788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0E52D-3455-48DC-822D-2E73D1848006}">
      <dsp:nvSpPr>
        <dsp:cNvPr id="0" name=""/>
        <dsp:cNvSpPr/>
      </dsp:nvSpPr>
      <dsp:spPr>
        <a:xfrm>
          <a:off x="1575947" y="1637814"/>
          <a:ext cx="127771" cy="160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399"/>
              </a:lnTo>
              <a:lnTo>
                <a:pt x="127771" y="16013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2219D-5D27-4459-ADFC-7C7A13DD3798}">
      <dsp:nvSpPr>
        <dsp:cNvPr id="0" name=""/>
        <dsp:cNvSpPr/>
      </dsp:nvSpPr>
      <dsp:spPr>
        <a:xfrm>
          <a:off x="1575947" y="1637814"/>
          <a:ext cx="127771" cy="99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15"/>
              </a:lnTo>
              <a:lnTo>
                <a:pt x="127771" y="9966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ECA76-C8FF-489D-B73A-8186EE168BC6}">
      <dsp:nvSpPr>
        <dsp:cNvPr id="0" name=""/>
        <dsp:cNvSpPr/>
      </dsp:nvSpPr>
      <dsp:spPr>
        <a:xfrm>
          <a:off x="1575947" y="1637814"/>
          <a:ext cx="127771" cy="39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31"/>
              </a:lnTo>
              <a:lnTo>
                <a:pt x="127771" y="3918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2E529-65E7-4F3C-8A5D-A417F2C86B14}">
      <dsp:nvSpPr>
        <dsp:cNvPr id="0" name=""/>
        <dsp:cNvSpPr/>
      </dsp:nvSpPr>
      <dsp:spPr>
        <a:xfrm>
          <a:off x="1870951" y="1033030"/>
          <a:ext cx="91440" cy="1788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8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E0C90-4A0C-4BEA-92A3-64B12743C179}">
      <dsp:nvSpPr>
        <dsp:cNvPr id="0" name=""/>
        <dsp:cNvSpPr/>
      </dsp:nvSpPr>
      <dsp:spPr>
        <a:xfrm>
          <a:off x="545259" y="1637814"/>
          <a:ext cx="120079" cy="973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557"/>
              </a:lnTo>
              <a:lnTo>
                <a:pt x="120079" y="9735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9143C-F529-48D6-8CD0-72E2D0E842D1}">
      <dsp:nvSpPr>
        <dsp:cNvPr id="0" name=""/>
        <dsp:cNvSpPr/>
      </dsp:nvSpPr>
      <dsp:spPr>
        <a:xfrm>
          <a:off x="545259" y="1637814"/>
          <a:ext cx="127771" cy="39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31"/>
              </a:lnTo>
              <a:lnTo>
                <a:pt x="127771" y="3918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FE169-5334-4D4B-BCEE-BC5EBADE7E1C}">
      <dsp:nvSpPr>
        <dsp:cNvPr id="0" name=""/>
        <dsp:cNvSpPr/>
      </dsp:nvSpPr>
      <dsp:spPr>
        <a:xfrm>
          <a:off x="885983" y="1033030"/>
          <a:ext cx="1030688" cy="178879"/>
        </a:xfrm>
        <a:custGeom>
          <a:avLst/>
          <a:gdLst/>
          <a:ahLst/>
          <a:cxnLst/>
          <a:rect l="0" t="0" r="0" b="0"/>
          <a:pathLst>
            <a:path>
              <a:moveTo>
                <a:pt x="1030688" y="0"/>
              </a:moveTo>
              <a:lnTo>
                <a:pt x="1030688" y="89439"/>
              </a:lnTo>
              <a:lnTo>
                <a:pt x="0" y="89439"/>
              </a:lnTo>
              <a:lnTo>
                <a:pt x="0" y="1788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10B6C-4FE3-4DE6-A152-3F841B6B33CA}">
      <dsp:nvSpPr>
        <dsp:cNvPr id="0" name=""/>
        <dsp:cNvSpPr/>
      </dsp:nvSpPr>
      <dsp:spPr>
        <a:xfrm>
          <a:off x="1916671" y="428246"/>
          <a:ext cx="2683196" cy="178879"/>
        </a:xfrm>
        <a:custGeom>
          <a:avLst/>
          <a:gdLst/>
          <a:ahLst/>
          <a:cxnLst/>
          <a:rect l="0" t="0" r="0" b="0"/>
          <a:pathLst>
            <a:path>
              <a:moveTo>
                <a:pt x="2683196" y="0"/>
              </a:moveTo>
              <a:lnTo>
                <a:pt x="2683196" y="89439"/>
              </a:lnTo>
              <a:lnTo>
                <a:pt x="0" y="89439"/>
              </a:lnTo>
              <a:lnTo>
                <a:pt x="0" y="1788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EF5CD-941C-4169-9C0F-D2F0ACDCC6A9}">
      <dsp:nvSpPr>
        <dsp:cNvPr id="0" name=""/>
        <dsp:cNvSpPr/>
      </dsp:nvSpPr>
      <dsp:spPr>
        <a:xfrm>
          <a:off x="4173963" y="2341"/>
          <a:ext cx="851808" cy="425904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Choice</a:t>
          </a:r>
        </a:p>
      </dsp:txBody>
      <dsp:txXfrm>
        <a:off x="4173963" y="2341"/>
        <a:ext cx="851808" cy="425904"/>
      </dsp:txXfrm>
    </dsp:sp>
    <dsp:sp modelId="{B07CB7DC-67D2-4BE8-ADB5-E1EE639A87AE}">
      <dsp:nvSpPr>
        <dsp:cNvPr id="0" name=""/>
        <dsp:cNvSpPr/>
      </dsp:nvSpPr>
      <dsp:spPr>
        <a:xfrm>
          <a:off x="1490767" y="607125"/>
          <a:ext cx="851808" cy="4259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Auto</a:t>
          </a:r>
        </a:p>
      </dsp:txBody>
      <dsp:txXfrm>
        <a:off x="1490767" y="607125"/>
        <a:ext cx="851808" cy="425904"/>
      </dsp:txXfrm>
    </dsp:sp>
    <dsp:sp modelId="{F74699F9-960E-41B4-A7A2-E76BB42C077E}">
      <dsp:nvSpPr>
        <dsp:cNvPr id="0" name=""/>
        <dsp:cNvSpPr/>
      </dsp:nvSpPr>
      <dsp:spPr>
        <a:xfrm>
          <a:off x="460078" y="1211909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Drive alone</a:t>
          </a:r>
        </a:p>
      </dsp:txBody>
      <dsp:txXfrm>
        <a:off x="460078" y="1211909"/>
        <a:ext cx="851808" cy="425904"/>
      </dsp:txXfrm>
    </dsp:sp>
    <dsp:sp modelId="{340F4BAF-2A36-43CF-9C04-C4B3C9553F2D}">
      <dsp:nvSpPr>
        <dsp:cNvPr id="0" name=""/>
        <dsp:cNvSpPr/>
      </dsp:nvSpPr>
      <dsp:spPr>
        <a:xfrm>
          <a:off x="673031" y="1816693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GP(1)</a:t>
          </a:r>
        </a:p>
      </dsp:txBody>
      <dsp:txXfrm>
        <a:off x="673031" y="1816693"/>
        <a:ext cx="851808" cy="425904"/>
      </dsp:txXfrm>
    </dsp:sp>
    <dsp:sp modelId="{5B431182-DC64-4343-ABE8-6D8685126C19}">
      <dsp:nvSpPr>
        <dsp:cNvPr id="0" name=""/>
        <dsp:cNvSpPr/>
      </dsp:nvSpPr>
      <dsp:spPr>
        <a:xfrm>
          <a:off x="665339" y="2398419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Pay(2)</a:t>
          </a:r>
        </a:p>
      </dsp:txBody>
      <dsp:txXfrm>
        <a:off x="665339" y="2398419"/>
        <a:ext cx="851808" cy="425904"/>
      </dsp:txXfrm>
    </dsp:sp>
    <dsp:sp modelId="{9A89A1AB-A527-4991-8CBF-DCBD10198F3C}">
      <dsp:nvSpPr>
        <dsp:cNvPr id="0" name=""/>
        <dsp:cNvSpPr/>
      </dsp:nvSpPr>
      <dsp:spPr>
        <a:xfrm>
          <a:off x="1490767" y="1211909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Shared ride 2</a:t>
          </a:r>
        </a:p>
      </dsp:txBody>
      <dsp:txXfrm>
        <a:off x="1490767" y="1211909"/>
        <a:ext cx="851808" cy="425904"/>
      </dsp:txXfrm>
    </dsp:sp>
    <dsp:sp modelId="{6E351808-1F2D-41B3-BEC7-45665F6FC276}">
      <dsp:nvSpPr>
        <dsp:cNvPr id="0" name=""/>
        <dsp:cNvSpPr/>
      </dsp:nvSpPr>
      <dsp:spPr>
        <a:xfrm>
          <a:off x="1703719" y="1816693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GP(3)</a:t>
          </a:r>
        </a:p>
      </dsp:txBody>
      <dsp:txXfrm>
        <a:off x="1703719" y="1816693"/>
        <a:ext cx="851808" cy="425904"/>
      </dsp:txXfrm>
    </dsp:sp>
    <dsp:sp modelId="{1D63F008-63F2-4338-AC68-4EA5C207DCC0}">
      <dsp:nvSpPr>
        <dsp:cNvPr id="0" name=""/>
        <dsp:cNvSpPr/>
      </dsp:nvSpPr>
      <dsp:spPr>
        <a:xfrm>
          <a:off x="1703719" y="2421477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HOV(4)</a:t>
          </a:r>
        </a:p>
      </dsp:txBody>
      <dsp:txXfrm>
        <a:off x="1703719" y="2421477"/>
        <a:ext cx="851808" cy="425904"/>
      </dsp:txXfrm>
    </dsp:sp>
    <dsp:sp modelId="{5F7FC00E-0146-4429-9FD1-A986D1758862}">
      <dsp:nvSpPr>
        <dsp:cNvPr id="0" name=""/>
        <dsp:cNvSpPr/>
      </dsp:nvSpPr>
      <dsp:spPr>
        <a:xfrm>
          <a:off x="1703719" y="3026261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Pay(5)</a:t>
          </a:r>
        </a:p>
      </dsp:txBody>
      <dsp:txXfrm>
        <a:off x="1703719" y="3026261"/>
        <a:ext cx="851808" cy="425904"/>
      </dsp:txXfrm>
    </dsp:sp>
    <dsp:sp modelId="{95582253-B024-4B18-9194-6846F928A4C2}">
      <dsp:nvSpPr>
        <dsp:cNvPr id="0" name=""/>
        <dsp:cNvSpPr/>
      </dsp:nvSpPr>
      <dsp:spPr>
        <a:xfrm>
          <a:off x="2521455" y="1211909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Shared ride 3+</a:t>
          </a:r>
        </a:p>
      </dsp:txBody>
      <dsp:txXfrm>
        <a:off x="2521455" y="1211909"/>
        <a:ext cx="851808" cy="425904"/>
      </dsp:txXfrm>
    </dsp:sp>
    <dsp:sp modelId="{FD582795-6DE4-45BE-908D-0C263E29B59E}">
      <dsp:nvSpPr>
        <dsp:cNvPr id="0" name=""/>
        <dsp:cNvSpPr/>
      </dsp:nvSpPr>
      <dsp:spPr>
        <a:xfrm>
          <a:off x="2734407" y="1816693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GP(6)</a:t>
          </a:r>
        </a:p>
      </dsp:txBody>
      <dsp:txXfrm>
        <a:off x="2734407" y="1816693"/>
        <a:ext cx="851808" cy="425904"/>
      </dsp:txXfrm>
    </dsp:sp>
    <dsp:sp modelId="{3C631E10-EB6C-450F-9403-44851EF469C8}">
      <dsp:nvSpPr>
        <dsp:cNvPr id="0" name=""/>
        <dsp:cNvSpPr/>
      </dsp:nvSpPr>
      <dsp:spPr>
        <a:xfrm>
          <a:off x="2734407" y="2421477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HOV(7)</a:t>
          </a:r>
        </a:p>
      </dsp:txBody>
      <dsp:txXfrm>
        <a:off x="2734407" y="2421477"/>
        <a:ext cx="851808" cy="425904"/>
      </dsp:txXfrm>
    </dsp:sp>
    <dsp:sp modelId="{77048ACF-66BE-4B3C-9C64-E5A17F86FE20}">
      <dsp:nvSpPr>
        <dsp:cNvPr id="0" name=""/>
        <dsp:cNvSpPr/>
      </dsp:nvSpPr>
      <dsp:spPr>
        <a:xfrm>
          <a:off x="2734407" y="3026261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Pay(8)</a:t>
          </a:r>
        </a:p>
      </dsp:txBody>
      <dsp:txXfrm>
        <a:off x="2734407" y="3026261"/>
        <a:ext cx="851808" cy="425904"/>
      </dsp:txXfrm>
    </dsp:sp>
    <dsp:sp modelId="{704E53E5-643E-4F0B-9E2C-687DB6C096E9}">
      <dsp:nvSpPr>
        <dsp:cNvPr id="0" name=""/>
        <dsp:cNvSpPr/>
      </dsp:nvSpPr>
      <dsp:spPr>
        <a:xfrm>
          <a:off x="3552143" y="607125"/>
          <a:ext cx="851808" cy="4259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Non-motorized</a:t>
          </a:r>
        </a:p>
      </dsp:txBody>
      <dsp:txXfrm>
        <a:off x="3552143" y="607125"/>
        <a:ext cx="851808" cy="425904"/>
      </dsp:txXfrm>
    </dsp:sp>
    <dsp:sp modelId="{E92B137E-DEFB-4693-8F36-F56869C0C16F}">
      <dsp:nvSpPr>
        <dsp:cNvPr id="0" name=""/>
        <dsp:cNvSpPr/>
      </dsp:nvSpPr>
      <dsp:spPr>
        <a:xfrm>
          <a:off x="3765095" y="1211909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Walk(9)</a:t>
          </a:r>
        </a:p>
      </dsp:txBody>
      <dsp:txXfrm>
        <a:off x="3765095" y="1211909"/>
        <a:ext cx="851808" cy="425904"/>
      </dsp:txXfrm>
    </dsp:sp>
    <dsp:sp modelId="{435B9797-6B00-4F4B-88D3-A7D0D3517DA2}">
      <dsp:nvSpPr>
        <dsp:cNvPr id="0" name=""/>
        <dsp:cNvSpPr/>
      </dsp:nvSpPr>
      <dsp:spPr>
        <a:xfrm>
          <a:off x="3765095" y="1816693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Bike(10)</a:t>
          </a:r>
        </a:p>
      </dsp:txBody>
      <dsp:txXfrm>
        <a:off x="3765095" y="1816693"/>
        <a:ext cx="851808" cy="425904"/>
      </dsp:txXfrm>
    </dsp:sp>
    <dsp:sp modelId="{F731756F-D764-44B0-A324-6D9B492C7EC7}">
      <dsp:nvSpPr>
        <dsp:cNvPr id="0" name=""/>
        <dsp:cNvSpPr/>
      </dsp:nvSpPr>
      <dsp:spPr>
        <a:xfrm>
          <a:off x="5826472" y="607125"/>
          <a:ext cx="851808" cy="4259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Transit</a:t>
          </a:r>
        </a:p>
      </dsp:txBody>
      <dsp:txXfrm>
        <a:off x="5826472" y="607125"/>
        <a:ext cx="851808" cy="425904"/>
      </dsp:txXfrm>
    </dsp:sp>
    <dsp:sp modelId="{817823CB-BC9B-4C3F-B848-B2C062ED46A7}">
      <dsp:nvSpPr>
        <dsp:cNvPr id="0" name=""/>
        <dsp:cNvSpPr/>
      </dsp:nvSpPr>
      <dsp:spPr>
        <a:xfrm>
          <a:off x="4795784" y="1211909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Walk access</a:t>
          </a:r>
        </a:p>
      </dsp:txBody>
      <dsp:txXfrm>
        <a:off x="4795784" y="1211909"/>
        <a:ext cx="851808" cy="425904"/>
      </dsp:txXfrm>
    </dsp:sp>
    <dsp:sp modelId="{7D5F2F87-9D66-4392-A666-EBCCFFE99EEE}">
      <dsp:nvSpPr>
        <dsp:cNvPr id="0" name=""/>
        <dsp:cNvSpPr/>
      </dsp:nvSpPr>
      <dsp:spPr>
        <a:xfrm>
          <a:off x="5008736" y="1816693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Local bus(11)</a:t>
          </a:r>
        </a:p>
      </dsp:txBody>
      <dsp:txXfrm>
        <a:off x="5008736" y="1816693"/>
        <a:ext cx="851808" cy="425904"/>
      </dsp:txXfrm>
    </dsp:sp>
    <dsp:sp modelId="{399E7F26-0D3C-471C-BCE4-36E69C7013B3}">
      <dsp:nvSpPr>
        <dsp:cNvPr id="0" name=""/>
        <dsp:cNvSpPr/>
      </dsp:nvSpPr>
      <dsp:spPr>
        <a:xfrm>
          <a:off x="5008736" y="2421477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Express bus(12)</a:t>
          </a:r>
        </a:p>
      </dsp:txBody>
      <dsp:txXfrm>
        <a:off x="5008736" y="2421477"/>
        <a:ext cx="851808" cy="425904"/>
      </dsp:txXfrm>
    </dsp:sp>
    <dsp:sp modelId="{888F01AB-D828-46E7-AB7F-A1A59D7B4FA8}">
      <dsp:nvSpPr>
        <dsp:cNvPr id="0" name=""/>
        <dsp:cNvSpPr/>
      </dsp:nvSpPr>
      <dsp:spPr>
        <a:xfrm>
          <a:off x="5008736" y="3026261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BRT(13)</a:t>
          </a:r>
        </a:p>
      </dsp:txBody>
      <dsp:txXfrm>
        <a:off x="5008736" y="3026261"/>
        <a:ext cx="851808" cy="425904"/>
      </dsp:txXfrm>
    </dsp:sp>
    <dsp:sp modelId="{377F9434-C602-41F9-BE8D-ACE51B36146F}">
      <dsp:nvSpPr>
        <dsp:cNvPr id="0" name=""/>
        <dsp:cNvSpPr/>
      </dsp:nvSpPr>
      <dsp:spPr>
        <a:xfrm>
          <a:off x="5008736" y="3631045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LRT(14)</a:t>
          </a:r>
        </a:p>
      </dsp:txBody>
      <dsp:txXfrm>
        <a:off x="5008736" y="3631045"/>
        <a:ext cx="851808" cy="425904"/>
      </dsp:txXfrm>
    </dsp:sp>
    <dsp:sp modelId="{D36CDDD5-96D6-4E3E-A052-970A40422335}">
      <dsp:nvSpPr>
        <dsp:cNvPr id="0" name=""/>
        <dsp:cNvSpPr/>
      </dsp:nvSpPr>
      <dsp:spPr>
        <a:xfrm>
          <a:off x="5008736" y="4235829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Commuter rail(15)</a:t>
          </a:r>
        </a:p>
      </dsp:txBody>
      <dsp:txXfrm>
        <a:off x="5008736" y="4235829"/>
        <a:ext cx="851808" cy="425904"/>
      </dsp:txXfrm>
    </dsp:sp>
    <dsp:sp modelId="{4B0C8497-4ED1-4EFC-A9D7-4E5F74435D5D}">
      <dsp:nvSpPr>
        <dsp:cNvPr id="0" name=""/>
        <dsp:cNvSpPr/>
      </dsp:nvSpPr>
      <dsp:spPr>
        <a:xfrm>
          <a:off x="5826472" y="1211909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PNR  access</a:t>
          </a:r>
        </a:p>
      </dsp:txBody>
      <dsp:txXfrm>
        <a:off x="5826472" y="1211909"/>
        <a:ext cx="851808" cy="425904"/>
      </dsp:txXfrm>
    </dsp:sp>
    <dsp:sp modelId="{1055E427-4E9A-41EE-AABE-80EA799D92EB}">
      <dsp:nvSpPr>
        <dsp:cNvPr id="0" name=""/>
        <dsp:cNvSpPr/>
      </dsp:nvSpPr>
      <dsp:spPr>
        <a:xfrm>
          <a:off x="6039424" y="1816693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Local bus(16)</a:t>
          </a:r>
        </a:p>
      </dsp:txBody>
      <dsp:txXfrm>
        <a:off x="6039424" y="1816693"/>
        <a:ext cx="851808" cy="425904"/>
      </dsp:txXfrm>
    </dsp:sp>
    <dsp:sp modelId="{00A89EDD-6CE7-49ED-AF49-8BCE572F1D8A}">
      <dsp:nvSpPr>
        <dsp:cNvPr id="0" name=""/>
        <dsp:cNvSpPr/>
      </dsp:nvSpPr>
      <dsp:spPr>
        <a:xfrm>
          <a:off x="6039424" y="2421477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Express bus(17)</a:t>
          </a:r>
        </a:p>
      </dsp:txBody>
      <dsp:txXfrm>
        <a:off x="6039424" y="2421477"/>
        <a:ext cx="851808" cy="425904"/>
      </dsp:txXfrm>
    </dsp:sp>
    <dsp:sp modelId="{52D49D2B-49F9-466C-85A1-3AF944DACEC1}">
      <dsp:nvSpPr>
        <dsp:cNvPr id="0" name=""/>
        <dsp:cNvSpPr/>
      </dsp:nvSpPr>
      <dsp:spPr>
        <a:xfrm>
          <a:off x="6039424" y="3026261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BRT(18)</a:t>
          </a:r>
        </a:p>
      </dsp:txBody>
      <dsp:txXfrm>
        <a:off x="6039424" y="3026261"/>
        <a:ext cx="851808" cy="425904"/>
      </dsp:txXfrm>
    </dsp:sp>
    <dsp:sp modelId="{1458B75A-AD41-4095-BB03-0A43ADE5E61A}">
      <dsp:nvSpPr>
        <dsp:cNvPr id="0" name=""/>
        <dsp:cNvSpPr/>
      </dsp:nvSpPr>
      <dsp:spPr>
        <a:xfrm>
          <a:off x="6039424" y="3631045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LRT(19)</a:t>
          </a:r>
        </a:p>
      </dsp:txBody>
      <dsp:txXfrm>
        <a:off x="6039424" y="3631045"/>
        <a:ext cx="851808" cy="425904"/>
      </dsp:txXfrm>
    </dsp:sp>
    <dsp:sp modelId="{9159D16B-EE51-46CF-8976-373C4309BCDD}">
      <dsp:nvSpPr>
        <dsp:cNvPr id="0" name=""/>
        <dsp:cNvSpPr/>
      </dsp:nvSpPr>
      <dsp:spPr>
        <a:xfrm>
          <a:off x="6039424" y="4235829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Commuter rail(20)</a:t>
          </a:r>
        </a:p>
      </dsp:txBody>
      <dsp:txXfrm>
        <a:off x="6039424" y="4235829"/>
        <a:ext cx="851808" cy="425904"/>
      </dsp:txXfrm>
    </dsp:sp>
    <dsp:sp modelId="{12FEF3D9-3799-4AE1-AF9C-F804CB5DA594}">
      <dsp:nvSpPr>
        <dsp:cNvPr id="0" name=""/>
        <dsp:cNvSpPr/>
      </dsp:nvSpPr>
      <dsp:spPr>
        <a:xfrm>
          <a:off x="6857160" y="1211909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KNR  access</a:t>
          </a:r>
        </a:p>
      </dsp:txBody>
      <dsp:txXfrm>
        <a:off x="6857160" y="1211909"/>
        <a:ext cx="851808" cy="425904"/>
      </dsp:txXfrm>
    </dsp:sp>
    <dsp:sp modelId="{B1C1BBF9-026C-415B-84D8-89D1BF5D1F92}">
      <dsp:nvSpPr>
        <dsp:cNvPr id="0" name=""/>
        <dsp:cNvSpPr/>
      </dsp:nvSpPr>
      <dsp:spPr>
        <a:xfrm>
          <a:off x="7070112" y="1816693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Local bus(21)</a:t>
          </a:r>
        </a:p>
      </dsp:txBody>
      <dsp:txXfrm>
        <a:off x="7070112" y="1816693"/>
        <a:ext cx="851808" cy="425904"/>
      </dsp:txXfrm>
    </dsp:sp>
    <dsp:sp modelId="{7B995148-862E-4F79-9387-2D08770BC38B}">
      <dsp:nvSpPr>
        <dsp:cNvPr id="0" name=""/>
        <dsp:cNvSpPr/>
      </dsp:nvSpPr>
      <dsp:spPr>
        <a:xfrm>
          <a:off x="7070112" y="2421477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Express bus(22)</a:t>
          </a:r>
        </a:p>
      </dsp:txBody>
      <dsp:txXfrm>
        <a:off x="7070112" y="2421477"/>
        <a:ext cx="851808" cy="425904"/>
      </dsp:txXfrm>
    </dsp:sp>
    <dsp:sp modelId="{EC57FF76-1CA8-49E0-BD46-DCA10B8A837E}">
      <dsp:nvSpPr>
        <dsp:cNvPr id="0" name=""/>
        <dsp:cNvSpPr/>
      </dsp:nvSpPr>
      <dsp:spPr>
        <a:xfrm>
          <a:off x="7070112" y="3026261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BRT(23)</a:t>
          </a:r>
        </a:p>
      </dsp:txBody>
      <dsp:txXfrm>
        <a:off x="7070112" y="3026261"/>
        <a:ext cx="851808" cy="425904"/>
      </dsp:txXfrm>
    </dsp:sp>
    <dsp:sp modelId="{28CCA8C9-4AAD-4B25-8AEF-34C8A3299BC7}">
      <dsp:nvSpPr>
        <dsp:cNvPr id="0" name=""/>
        <dsp:cNvSpPr/>
      </dsp:nvSpPr>
      <dsp:spPr>
        <a:xfrm>
          <a:off x="7070112" y="3631045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LRT(24)</a:t>
          </a:r>
        </a:p>
      </dsp:txBody>
      <dsp:txXfrm>
        <a:off x="7070112" y="3631045"/>
        <a:ext cx="851808" cy="425904"/>
      </dsp:txXfrm>
    </dsp:sp>
    <dsp:sp modelId="{06FD2916-98B2-4322-8ACA-B741C3F80D4C}">
      <dsp:nvSpPr>
        <dsp:cNvPr id="0" name=""/>
        <dsp:cNvSpPr/>
      </dsp:nvSpPr>
      <dsp:spPr>
        <a:xfrm>
          <a:off x="7070112" y="4235829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Commuter rail(25)</a:t>
          </a:r>
        </a:p>
      </dsp:txBody>
      <dsp:txXfrm>
        <a:off x="7070112" y="4235829"/>
        <a:ext cx="851808" cy="425904"/>
      </dsp:txXfrm>
    </dsp:sp>
    <dsp:sp modelId="{05C3EDB7-F312-4CBB-B0F4-C02C6A2D8D9C}">
      <dsp:nvSpPr>
        <dsp:cNvPr id="0" name=""/>
        <dsp:cNvSpPr/>
      </dsp:nvSpPr>
      <dsp:spPr>
        <a:xfrm>
          <a:off x="7261181" y="607125"/>
          <a:ext cx="851808" cy="42590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School Bus(26)</a:t>
          </a:r>
        </a:p>
      </dsp:txBody>
      <dsp:txXfrm>
        <a:off x="7261181" y="607125"/>
        <a:ext cx="851808" cy="425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F9AD7-48D5-4139-BE0E-BF4566B00EC7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01F98-A0C2-4F06-8C1D-F76CD850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5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post.com/politics/us-traffic-deaths-decline-to-lowest-level-in-more-than-60-years/2011/04/01/AFbI7eDC_story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aafoundation.org/pdf/AggressiveDrivingResearchUpdate2009.pdf" TargetMode="External"/><Relationship Id="rId5" Type="http://schemas.openxmlformats.org/officeDocument/2006/relationships/hyperlink" Target="http://pewsocialtrends.org/2006/08/01/americans-and-their-cars-is-the-romance-on-the-skids/1/" TargetMode="External"/><Relationship Id="rId4" Type="http://schemas.openxmlformats.org/officeDocument/2006/relationships/hyperlink" Target="http://www.washingtonpost.com/elsewhere-on-washingtonpostcom/2010/09/08/AF0DEWDC_page.html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post.com/politics/us-traffic-deaths-decline-to-lowest-level-in-more-than-60-years/2011/04/01/AFbI7eDC_story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aafoundation.org/pdf/AggressiveDrivingResearchUpdate2009.pdf" TargetMode="External"/><Relationship Id="rId5" Type="http://schemas.openxmlformats.org/officeDocument/2006/relationships/hyperlink" Target="http://pewsocialtrends.org/2006/08/01/americans-and-their-cars-is-the-romance-on-the-skids/1/" TargetMode="External"/><Relationship Id="rId4" Type="http://schemas.openxmlformats.org/officeDocument/2006/relationships/hyperlink" Target="http://www.washingtonpost.com/elsewhere-on-washingtonpostcom/2010/09/08/AF0DEWDC_page.htm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otorvehiclesafety/Older_Adult_Driver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Authors include team members from SANDAG and PB.</a:t>
            </a: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B4253A-C1A0-4BA2-BF57-0B73C47C9B9E}" type="datetime1">
              <a:rPr lang="zh-CN" altLang="en-US">
                <a:solidFill>
                  <a:prstClr val="black"/>
                </a:solidFill>
              </a:rPr>
              <a:pPr/>
              <a:t>2013/4/29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>
                <a:solidFill>
                  <a:prstClr val="black"/>
                </a:solidFill>
              </a:rPr>
              <a:t>ABM Project Update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79A8EF-8353-4794-9071-E95FED95BD4D}" type="slidenum">
              <a:rPr lang="zh-CN" altLang="en-US">
                <a:solidFill>
                  <a:prstClr val="black"/>
                </a:solidFill>
              </a:rPr>
              <a:pPr/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7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0D2-1B25-44B4-AAA2-0B73C83415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26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05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FBCC1E-A4C5-4DED-8D5F-971BE7816C95}" type="datetime1">
              <a:rPr lang="en-US">
                <a:solidFill>
                  <a:prstClr val="black"/>
                </a:solidFill>
              </a:rPr>
              <a:pPr eaLnBrk="1" hangingPunct="1"/>
              <a:t>4/29/2013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331A15-8228-42A7-B94F-2F94E6E074FF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Transportation models: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Activity-based model (ABM)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Commercial vehicle model (CVM)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Land use Model: 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Production, Exchange, and Consumption Allocation System (PECAS)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Integrated land use and transportation model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buFont typeface="Arial" pitchFamily="34" charset="0"/>
              <a:buChar char="•"/>
              <a:defRPr/>
            </a:pPr>
            <a:r>
              <a:rPr lang="en-US" dirty="0"/>
              <a:t>TDM: use telecommuting and flexible work hours as examples.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Impact of policies on demographic groups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Transportation demand management policies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High occupancy vehicle (HOV) policies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Congestion pricing/toll policies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Transit fare policies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Environmental policies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Border crossing policies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851D9-E09E-43C2-A8BE-DDFE4C4917C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82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31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early hours are combined,</a:t>
            </a:r>
            <a:r>
              <a:rPr lang="en-US" baseline="0" dirty="0" smtClean="0"/>
              <a:t> instead of 48 30 min TODs, there are 40 of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851D9-E09E-43C2-A8BE-DDFE4C4917C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04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Activity Types, READ 10</a:t>
            </a:r>
          </a:p>
          <a:p>
            <a:endParaRPr lang="en-US" dirty="0" smtClean="0"/>
          </a:p>
          <a:p>
            <a:r>
              <a:rPr lang="en-US" dirty="0" smtClean="0"/>
              <a:t>Go through descriptions.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851D9-E09E-43C2-A8BE-DDFE4C4917C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89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26 Modes. </a:t>
            </a:r>
          </a:p>
          <a:p>
            <a:endParaRPr lang="en-US" dirty="0" smtClean="0"/>
          </a:p>
          <a:p>
            <a:r>
              <a:rPr lang="en-US" dirty="0" smtClean="0"/>
              <a:t>READ.</a:t>
            </a:r>
          </a:p>
          <a:p>
            <a:endParaRPr lang="en-US" dirty="0" smtClean="0"/>
          </a:p>
          <a:p>
            <a:r>
              <a:rPr lang="en-US" dirty="0" smtClean="0"/>
              <a:t>Explain</a:t>
            </a:r>
            <a:r>
              <a:rPr lang="en-US" baseline="0" dirty="0" smtClean="0"/>
              <a:t> some of them are tour modes, some of them are trip modes.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AA73B5E-7BA9-49B0-8EC1-B819D657CA9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4/29/2013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358E0E-AAAF-4916-9AF5-972BB7F156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28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Total of 39 controls, 22 household, 17 person</a:t>
            </a:r>
          </a:p>
          <a:p>
            <a:r>
              <a:rPr lang="en-US" altLang="zh-CN" dirty="0" smtClean="0"/>
              <a:t>Income: &lt;$30k,  $30to60k, $60kto100k, $100to150k, and &gt;=$150k</a:t>
            </a:r>
          </a:p>
          <a:p>
            <a:r>
              <a:rPr lang="en-US" altLang="zh-CN" dirty="0" smtClean="0"/>
              <a:t>Single family, multi Family and mobile home</a:t>
            </a:r>
          </a:p>
          <a:p>
            <a:r>
              <a:rPr lang="en-US" altLang="zh-CN" dirty="0" err="1" smtClean="0"/>
              <a:t>gqInst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gqCollege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gqMilitary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gqNonInstOther</a:t>
            </a:r>
            <a:endParaRPr lang="en-US" altLang="zh-CN" dirty="0" smtClean="0"/>
          </a:p>
          <a:p>
            <a:r>
              <a:rPr lang="en-US" altLang="zh-CN" dirty="0" smtClean="0"/>
              <a:t>AGE0TO17, AGE18TO24, AGE25TO34,AGE35TO49, AGE50TO64,AGE65TO79, AGE80PLUS</a:t>
            </a:r>
          </a:p>
          <a:p>
            <a:r>
              <a:rPr lang="en-US" altLang="zh-CN" dirty="0" smtClean="0"/>
              <a:t>HISPANIC, WHITE, BLACK, NINDIAN, ASIAN, ISLANDER, RACEOTHER, MIXED</a:t>
            </a:r>
          </a:p>
          <a:p>
            <a:endParaRPr lang="en-US" altLang="zh-CN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7F4C44-2F15-494B-B757-8FD948FFE743}" type="slidenum">
              <a:rPr lang="zh-CN" altLang="en-US">
                <a:solidFill>
                  <a:prstClr val="black"/>
                </a:solidFill>
              </a:rPr>
              <a:pPr/>
              <a:t>20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Total of 39 controls, 22 household, 17 person</a:t>
            </a:r>
          </a:p>
          <a:p>
            <a:r>
              <a:rPr lang="en-US" altLang="zh-CN" dirty="0" smtClean="0"/>
              <a:t>Income: &lt;$30k,  $30to60k, $60kto100k, $100to150k, and &gt;=$150k</a:t>
            </a:r>
          </a:p>
          <a:p>
            <a:r>
              <a:rPr lang="en-US" altLang="zh-CN" dirty="0" smtClean="0"/>
              <a:t>Single family, multi Family and mobile home</a:t>
            </a:r>
          </a:p>
          <a:p>
            <a:r>
              <a:rPr lang="en-US" altLang="zh-CN" dirty="0" err="1" smtClean="0"/>
              <a:t>gqInst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gqCollege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gqMilitary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gqNonInstOther</a:t>
            </a:r>
            <a:endParaRPr lang="en-US" altLang="zh-CN" dirty="0" smtClean="0"/>
          </a:p>
          <a:p>
            <a:r>
              <a:rPr lang="en-US" altLang="zh-CN" dirty="0" smtClean="0"/>
              <a:t>AGE0TO17, AGE18TO24, AGE25TO34,AGE35TO49, AGE50TO64,AGE65TO79, AGE80PLUS</a:t>
            </a:r>
          </a:p>
          <a:p>
            <a:r>
              <a:rPr lang="en-US" altLang="zh-CN" dirty="0" smtClean="0"/>
              <a:t>HISPANIC, WHITE, BLACK, NINDIAN, ASIAN, ISLANDER, RACEOTHER, MIXED</a:t>
            </a:r>
          </a:p>
          <a:p>
            <a:endParaRPr lang="en-US" altLang="zh-CN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7F4C44-2F15-494B-B757-8FD948FFE743}" type="slidenum">
              <a:rPr lang="zh-CN" altLang="en-US">
                <a:solidFill>
                  <a:prstClr val="black"/>
                </a:solidFill>
              </a:rPr>
              <a:pPr/>
              <a:t>21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Talk a little about Census PUMS, SF1, SF3</a:t>
            </a:r>
          </a:p>
          <a:p>
            <a:r>
              <a:rPr lang="en-US" altLang="zh-CN" dirty="0" smtClean="0"/>
              <a:t>Focus on ACS PUMS, and summary tables</a:t>
            </a:r>
          </a:p>
          <a:p>
            <a:r>
              <a:rPr lang="en-US" altLang="zh-CN" dirty="0" smtClean="0"/>
              <a:t>ACS summary are estimates of household and pop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Everyone probably is very familiar with Census decennial data. So I will mainly focus on ACS.</a:t>
            </a:r>
          </a:p>
          <a:p>
            <a:endParaRPr lang="en-US" altLang="zh-CN" dirty="0" smtClean="0"/>
          </a:p>
          <a:p>
            <a:endParaRPr lang="zh-CN" altLang="en-US" dirty="0" smtClean="0"/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9EA175-6400-4ADC-8B17-546C86C3EC25}" type="datetime1">
              <a:rPr lang="zh-CN" altLang="en-US"/>
              <a:pPr/>
              <a:t>2013/4/29</a:t>
            </a:fld>
            <a:endParaRPr lang="en-US" altLang="zh-CN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/>
              <a:t>ABM Project Update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437F7E-3ECF-430C-9EE3-2C229F37954F}" type="slidenum">
              <a:rPr lang="zh-CN" altLang="en-US"/>
              <a:pPr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smtClean="0"/>
              <a:t>Final results are a list of allocated households that can be linked back to PUMS household and person tables</a:t>
            </a:r>
          </a:p>
          <a:p>
            <a:r>
              <a:rPr lang="en-US" altLang="zh-CN" dirty="0" smtClean="0"/>
              <a:t>All tables in SQL Server dB</a:t>
            </a:r>
          </a:p>
          <a:p>
            <a:r>
              <a:rPr lang="en-US" altLang="zh-CN" dirty="0" smtClean="0"/>
              <a:t>Linked together through HH serial number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Year 2008, 1.07 mil households, 3 mil persons</a:t>
            </a:r>
          </a:p>
          <a:p>
            <a:endParaRPr lang="en-US" altLang="zh-CN" dirty="0" smtClean="0"/>
          </a:p>
          <a:p>
            <a:endParaRPr lang="zh-CN" alt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BC30D0-A4C2-4227-976F-BC98583889D0}" type="slidenum">
              <a:rPr lang="zh-CN" altLang="en-US">
                <a:solidFill>
                  <a:prstClr val="black"/>
                </a:solidFill>
              </a:rPr>
              <a:pPr/>
              <a:t>23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28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tell a story from this?</a:t>
            </a:r>
          </a:p>
          <a:p>
            <a:endParaRPr lang="en-US" dirty="0" smtClean="0"/>
          </a:p>
          <a:p>
            <a:r>
              <a:rPr lang="en-US" dirty="0" smtClean="0"/>
              <a:t>Strange:</a:t>
            </a:r>
          </a:p>
          <a:p>
            <a:r>
              <a:rPr lang="en-US" dirty="0" smtClean="0"/>
              <a:t>Why</a:t>
            </a:r>
            <a:r>
              <a:rPr lang="en-US" baseline="0" dirty="0" smtClean="0"/>
              <a:t> younger scenario school bus has a lower percentage?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9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9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98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98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the population ages…</a:t>
            </a:r>
          </a:p>
          <a:p>
            <a:r>
              <a:rPr lang="en-US" dirty="0" smtClean="0"/>
              <a:t>We may care less about our cars. A Gallup poll</a:t>
            </a:r>
            <a:r>
              <a:rPr lang="en-US" baseline="0" dirty="0" smtClean="0"/>
              <a:t> in 1991 found that 20% of Americans found driving to be a chore. The same response in 2006 got a 40% boost to 28%. When you drill down into the details of the survey, reported enjoyment of driving (likelihood of taking a ride “just because it’s fun”) decreases substantially with age. 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may also drive more safely.</a:t>
            </a:r>
          </a:p>
          <a:p>
            <a:r>
              <a:rPr lang="en-US" baseline="0" dirty="0" smtClean="0"/>
              <a:t>In their 2009 study of aggressive driving behavior, AAA found that at 16, nearly 60% of drivers show aggressive behavior. By age 35, it falls to 35%, and by age 60 is below 27%.</a:t>
            </a:r>
          </a:p>
          <a:p>
            <a:endParaRPr lang="en-US" dirty="0" smtClean="0"/>
          </a:p>
          <a:p>
            <a:r>
              <a:rPr lang="en-US" dirty="0" smtClean="0"/>
              <a:t>Moreover, safer</a:t>
            </a:r>
            <a:r>
              <a:rPr lang="en-US" baseline="0" dirty="0" smtClean="0"/>
              <a:t> driving is beginning to show up in accident statistics.</a:t>
            </a:r>
          </a:p>
          <a:p>
            <a:r>
              <a:rPr lang="en-US" baseline="0" dirty="0" smtClean="0"/>
              <a:t>Quoting Transportation Secretary Ray LaHood:</a:t>
            </a:r>
          </a:p>
          <a:p>
            <a:r>
              <a:rPr lang="en-US" baseline="0" dirty="0" smtClean="0"/>
              <a:t>“</a:t>
            </a:r>
            <a:r>
              <a:rPr lang="en-US" dirty="0" smtClean="0"/>
              <a:t>in 2010 the number of traffic fatalities in America fell to the </a:t>
            </a:r>
            <a:r>
              <a:rPr lang="en-US" dirty="0" smtClean="0">
                <a:hlinkClick r:id="rId3" tooltip="AP: US traffic deaths decline to lowest level since 1949"/>
              </a:rPr>
              <a:t>lowest levels since 1949</a:t>
            </a:r>
            <a:r>
              <a:rPr lang="en-US" dirty="0" smtClean="0"/>
              <a:t>.  </a:t>
            </a:r>
          </a:p>
          <a:p>
            <a:r>
              <a:rPr lang="en-US" dirty="0" smtClean="0"/>
              <a:t>…despite a sharp increase in the number of miles Americans drove last year - 21 billion additional miles. In addition, the rate of road fatalities in the U.S. has also </a:t>
            </a:r>
            <a:r>
              <a:rPr lang="en-US" dirty="0" smtClean="0">
                <a:hlinkClick r:id="rId4" tooltip="Washington Post: Traffic deaths in US drop"/>
              </a:rPr>
              <a:t>dropped to its lowest level</a:t>
            </a:r>
            <a:r>
              <a:rPr lang="en-US" dirty="0" smtClean="0"/>
              <a:t> since 1949. Over the last five years, traffic deaths have declined by 25 percent…And the rate of fatalities per million miles traveled fell to 1.09 from 1.13 in 2009.”</a:t>
            </a:r>
          </a:p>
          <a:p>
            <a:r>
              <a:rPr lang="en-US" baseline="0" dirty="0" smtClean="0"/>
              <a:t>LaHood credits this to “</a:t>
            </a:r>
            <a:r>
              <a:rPr lang="en-US" dirty="0" smtClean="0"/>
              <a:t>the combined efforts of DOT, states, law enforcement, safety organizations, and America's drivers who are taking personal responsibility for their driving habits.”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But I also see a demographic shift at play, much as there was a demographic influence on falling crime rates, beginning in the mid-1990s.</a:t>
            </a:r>
          </a:p>
          <a:p>
            <a:endParaRPr lang="en-US" dirty="0" smtClean="0"/>
          </a:p>
          <a:p>
            <a:r>
              <a:rPr lang="en-US" dirty="0" smtClean="0"/>
              <a:t>I’ll focus on the transportation and residential</a:t>
            </a:r>
            <a:r>
              <a:rPr lang="en-US" baseline="0" dirty="0" smtClean="0"/>
              <a:t> location choices of </a:t>
            </a:r>
            <a:r>
              <a:rPr lang="en-US" dirty="0" smtClean="0"/>
              <a:t>4 Generation Groups today:</a:t>
            </a:r>
          </a:p>
          <a:p>
            <a:r>
              <a:rPr lang="en-US" dirty="0" smtClean="0"/>
              <a:t>Older Americans (age 65+)</a:t>
            </a:r>
          </a:p>
          <a:p>
            <a:r>
              <a:rPr lang="en-US" dirty="0" smtClean="0"/>
              <a:t>Boomers (45-64)</a:t>
            </a:r>
          </a:p>
          <a:p>
            <a:r>
              <a:rPr lang="en-US" dirty="0" smtClean="0"/>
              <a:t>Gen X (30-44)</a:t>
            </a:r>
          </a:p>
          <a:p>
            <a:r>
              <a:rPr lang="en-US" dirty="0" err="1" smtClean="0"/>
              <a:t>Millennials</a:t>
            </a:r>
            <a:r>
              <a:rPr lang="en-US" dirty="0" smtClean="0"/>
              <a:t> (under age 30) 53% of population in 1970, only 41%</a:t>
            </a:r>
            <a:r>
              <a:rPr lang="en-US" baseline="0" dirty="0" smtClean="0"/>
              <a:t> today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Note: age ranges are approximations for which most data are available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Sources: </a:t>
            </a:r>
            <a:r>
              <a:rPr lang="en-US" i="1" dirty="0" smtClean="0">
                <a:hlinkClick r:id="rId5"/>
              </a:rPr>
              <a:t>http://pewsocialtrends.org/2006/08/01/americans-and-their-cars-is-the-romance-on-the-skids/1/</a:t>
            </a: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AAA: </a:t>
            </a:r>
            <a:r>
              <a:rPr lang="en-US" dirty="0" smtClean="0">
                <a:hlinkClick r:id="rId6"/>
              </a:rPr>
              <a:t>http://www.aaafoundation.org/pdf/AggressiveDrivingResearchUpdate2009.pdf</a:t>
            </a:r>
            <a:endParaRPr lang="en-US" dirty="0" smtClean="0"/>
          </a:p>
          <a:p>
            <a:r>
              <a:rPr lang="en-US" i="1" dirty="0" smtClean="0"/>
              <a:t>DOT: http://fastlane.dot.gov/2011/04/record-low-traffic-deaths-encourage-continued-road-safety-efforts.html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0D2-1B25-44B4-AAA2-0B73C8341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266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ok.</a:t>
            </a:r>
          </a:p>
          <a:p>
            <a:endParaRPr lang="en-US" dirty="0" smtClean="0"/>
          </a:p>
          <a:p>
            <a:r>
              <a:rPr lang="en-US" dirty="0" smtClean="0"/>
              <a:t>Baseline</a:t>
            </a:r>
            <a:r>
              <a:rPr lang="en-US" baseline="0" dirty="0" smtClean="0"/>
              <a:t> has the highest total tours.</a:t>
            </a:r>
          </a:p>
          <a:p>
            <a:r>
              <a:rPr lang="en-US" baseline="0" dirty="0" smtClean="0"/>
              <a:t>Older scenario has the longest average tour distance.</a:t>
            </a:r>
          </a:p>
          <a:p>
            <a:r>
              <a:rPr lang="en-US" baseline="0" dirty="0" smtClean="0"/>
              <a:t>Younger scenario has the shortest average tour distance.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09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ok.</a:t>
            </a:r>
          </a:p>
          <a:p>
            <a:endParaRPr lang="en-US" dirty="0" smtClean="0"/>
          </a:p>
          <a:p>
            <a:r>
              <a:rPr lang="en-US" dirty="0" smtClean="0"/>
              <a:t>Baseline has the shortest joint tour distance</a:t>
            </a:r>
          </a:p>
          <a:p>
            <a:r>
              <a:rPr lang="en-US" dirty="0" smtClean="0"/>
              <a:t>Younger scenario has the longest joint</a:t>
            </a:r>
            <a:r>
              <a:rPr lang="en-US" baseline="0" dirty="0" smtClean="0"/>
              <a:t> tour distance.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095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ok.</a:t>
            </a:r>
          </a:p>
          <a:p>
            <a:endParaRPr lang="en-US" dirty="0" smtClean="0"/>
          </a:p>
          <a:p>
            <a:r>
              <a:rPr lang="en-US" dirty="0" smtClean="0"/>
              <a:t>Older scenario has the longest daily travel distance-because they have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095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026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7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Life-course changes for</a:t>
            </a:r>
            <a:r>
              <a:rPr lang="en-US" baseline="0" dirty="0" smtClean="0"/>
              <a:t> our growing 65+ population </a:t>
            </a:r>
            <a:r>
              <a:rPr lang="en-US" dirty="0" smtClean="0"/>
              <a:t>will undoubtedly</a:t>
            </a:r>
            <a:r>
              <a:rPr lang="en-US" baseline="0" dirty="0" smtClean="0"/>
              <a:t> change the nation’s transportation system needs.</a:t>
            </a:r>
          </a:p>
          <a:p>
            <a:endParaRPr lang="en-US" baseline="0" dirty="0" smtClean="0"/>
          </a:p>
          <a:p>
            <a:r>
              <a:rPr lang="en-US" dirty="0" smtClean="0"/>
              <a:t>As the population ages…</a:t>
            </a:r>
          </a:p>
          <a:p>
            <a:r>
              <a:rPr lang="en-US" dirty="0" smtClean="0"/>
              <a:t>We may care less about our cars. A Gallup poll</a:t>
            </a:r>
            <a:r>
              <a:rPr lang="en-US" baseline="0" dirty="0" smtClean="0"/>
              <a:t> in 1991 found that 20% of Americans found driving to be a chore. The same response in 2006 got a 40% boost to 28%. When you drill down into the details of the survey, reported enjoyment of driving (likelihood of taking a ride “just because it’s fun”) decreases substantially with age. 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may also drive more safely.</a:t>
            </a:r>
          </a:p>
          <a:p>
            <a:r>
              <a:rPr lang="en-US" baseline="0" dirty="0" smtClean="0"/>
              <a:t>In their 2009 study of aggressive driving behavior, AAA found that at 16, nearly 60% of drivers show aggressive behavior. By age 35, it falls to 35%, and by age 60 is below 27%.</a:t>
            </a:r>
          </a:p>
          <a:p>
            <a:endParaRPr lang="en-US" dirty="0" smtClean="0"/>
          </a:p>
          <a:p>
            <a:r>
              <a:rPr lang="en-US" dirty="0" smtClean="0"/>
              <a:t>Moreover, safer</a:t>
            </a:r>
            <a:r>
              <a:rPr lang="en-US" baseline="0" dirty="0" smtClean="0"/>
              <a:t> driving is beginning to show up in accident statistics.</a:t>
            </a:r>
          </a:p>
          <a:p>
            <a:r>
              <a:rPr lang="en-US" baseline="0" dirty="0" smtClean="0"/>
              <a:t>Quoting Transportation Secretary Ray LaHood:</a:t>
            </a:r>
          </a:p>
          <a:p>
            <a:r>
              <a:rPr lang="en-US" baseline="0" dirty="0" smtClean="0"/>
              <a:t>“</a:t>
            </a:r>
            <a:r>
              <a:rPr lang="en-US" dirty="0" smtClean="0"/>
              <a:t>in 2010 the number of traffic fatalities in America fell to the </a:t>
            </a:r>
            <a:r>
              <a:rPr lang="en-US" dirty="0" smtClean="0">
                <a:hlinkClick r:id="rId3" tooltip="AP: US traffic deaths decline to lowest level since 1949"/>
              </a:rPr>
              <a:t>lowest levels since 1949</a:t>
            </a:r>
            <a:r>
              <a:rPr lang="en-US" dirty="0" smtClean="0"/>
              <a:t>.  </a:t>
            </a:r>
          </a:p>
          <a:p>
            <a:r>
              <a:rPr lang="en-US" dirty="0" smtClean="0"/>
              <a:t>…despite a sharp increase in the number of miles Americans drove last year - 21 billion additional miles. In addition, the rate of road fatalities in the U.S. has also </a:t>
            </a:r>
            <a:r>
              <a:rPr lang="en-US" dirty="0" smtClean="0">
                <a:hlinkClick r:id="rId4" tooltip="Washington Post: Traffic deaths in US drop"/>
              </a:rPr>
              <a:t>dropped to its lowest level</a:t>
            </a:r>
            <a:r>
              <a:rPr lang="en-US" dirty="0" smtClean="0"/>
              <a:t> since 1949. Over the last five years, traffic deaths have declined by 25 percent…And the rate of fatalities per million miles traveled fell to 1.09 from 1.13 in 2009.”</a:t>
            </a:r>
          </a:p>
          <a:p>
            <a:r>
              <a:rPr lang="en-US" baseline="0" dirty="0" smtClean="0"/>
              <a:t>LaHood credits this to “</a:t>
            </a:r>
            <a:r>
              <a:rPr lang="en-US" dirty="0" smtClean="0"/>
              <a:t>the combined efforts of DOT, states, law enforcement, safety organizations, and America's drivers who are taking personal responsibility for their driving habits.”</a:t>
            </a:r>
          </a:p>
          <a:p>
            <a:r>
              <a:rPr lang="en-US" b="0" baseline="0" dirty="0" smtClean="0"/>
              <a:t>But I also see a demographic shift at play, much as there was a demographic influence on falling crime rates, beginning in the mid-1990s.</a:t>
            </a:r>
            <a:endParaRPr lang="en-US" b="0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Sources: </a:t>
            </a:r>
            <a:r>
              <a:rPr lang="en-US" i="1" dirty="0" smtClean="0">
                <a:hlinkClick r:id="rId5"/>
              </a:rPr>
              <a:t>http://pewsocialtrends.org/2006/08/01/americans-and-their-cars-is-the-romance-on-the-skids/1/</a:t>
            </a: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AAA: </a:t>
            </a:r>
            <a:r>
              <a:rPr lang="en-US" dirty="0" smtClean="0">
                <a:hlinkClick r:id="rId6"/>
              </a:rPr>
              <a:t>http://www.aaafoundation.org/pdf/AggressiveDrivingResearchUpdate2009.pdf</a:t>
            </a:r>
            <a:endParaRPr lang="en-US" dirty="0" smtClean="0"/>
          </a:p>
          <a:p>
            <a:r>
              <a:rPr lang="en-US" i="1" dirty="0" smtClean="0"/>
              <a:t>DOT: http://fastlane.dot.gov/2011/04/record-low-traffic-deaths-encourage-continued-road-safety-efforts.html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0D2-1B25-44B4-AAA2-0B73C83415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10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would like to point out that </a:t>
            </a:r>
            <a:r>
              <a:rPr lang="en-US" dirty="0" smtClean="0"/>
              <a:t>some of the trend by age may be generational (such as the</a:t>
            </a:r>
            <a:r>
              <a:rPr lang="en-US" baseline="0" dirty="0" smtClean="0"/>
              <a:t> Millennial Generation delaying the age at which they get a drivers license)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</a:t>
            </a:r>
            <a:r>
              <a:rPr lang="en-US" baseline="0" dirty="0" smtClean="0"/>
              <a:t> </a:t>
            </a:r>
            <a:r>
              <a:rPr lang="en-US" dirty="0" smtClean="0"/>
              <a:t>age-related</a:t>
            </a:r>
            <a:r>
              <a:rPr lang="en-US" baseline="0" dirty="0" smtClean="0"/>
              <a:t> differences in travel are because of </a:t>
            </a:r>
            <a:r>
              <a:rPr lang="en-US" dirty="0" smtClean="0"/>
              <a:t>life-course events</a:t>
            </a:r>
            <a:r>
              <a:rPr lang="en-US" baseline="0" dirty="0" smtClean="0"/>
              <a:t> </a:t>
            </a:r>
            <a:r>
              <a:rPr lang="en-US" dirty="0" smtClean="0"/>
              <a:t>as income</a:t>
            </a:r>
            <a:r>
              <a:rPr lang="en-US" baseline="0" dirty="0" smtClean="0"/>
              <a:t> and family structure changes by a</a:t>
            </a:r>
            <a:r>
              <a:rPr lang="en-US" dirty="0" smtClean="0"/>
              <a:t>ge. For example, an</a:t>
            </a:r>
            <a:r>
              <a:rPr lang="en-US" baseline="0" dirty="0" smtClean="0"/>
              <a:t> adult is likely to begin driving a child to school a few years after becoming a parent.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And some future changes in the transportation system will be broad social and economic changes that affect everyone (think: gas prices and new transportation technologies).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analysis, we attempt to isolate the life-course changes by holding generational and broad social/economic trends constant between scenarios.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0D2-1B25-44B4-AAA2-0B73C83415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1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over the life course, the likelihood of having a disability increases with age.</a:t>
            </a:r>
          </a:p>
          <a:p>
            <a:r>
              <a:rPr lang="en-US" dirty="0" smtClean="0"/>
              <a:t>Under the</a:t>
            </a:r>
            <a:r>
              <a:rPr lang="en-US" baseline="0" dirty="0" smtClean="0"/>
              <a:t> age of 35, less than 10% of the population reports having a disability.</a:t>
            </a:r>
          </a:p>
          <a:p>
            <a:r>
              <a:rPr lang="en-US" baseline="0" dirty="0" smtClean="0"/>
              <a:t>That rises to ¼ by age 65, and to more than 50% in populations over the age of 75.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This, of course, has an effect on transportation options at older 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0D2-1B25-44B4-AAA2-0B73C83415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37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terms of life-course trends, seniors have much different driving behaviors than other cohorts.</a:t>
            </a:r>
          </a:p>
          <a:p>
            <a:r>
              <a:rPr lang="en-US" baseline="0" dirty="0" smtClean="0"/>
              <a:t>	&lt;describe driving avoidance behaviors from CDC 2011 report shown on slide&gt;</a:t>
            </a:r>
          </a:p>
          <a:p>
            <a:r>
              <a:rPr lang="en-US" dirty="0" smtClean="0">
                <a:hlinkClick r:id="rId3"/>
              </a:rPr>
              <a:t>http://www.cdc.gov/Motorvehiclesafety/Older_Adult_Drivers/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0D2-1B25-44B4-AAA2-0B73C83415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 both a reflection of life course events and income, we see variations in commute mode choice by 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16-19 year olds are probably working after-school jobs, might not yet have a car and are probably walking or getting a ride with mom, dad, or a friend. Thus, they have the highest walk-to-work share (9%) and carpool share (15%) of any age group.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Workers age 65+ on the other hand, are twice as likely (or more) than any other age group to work from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0D2-1B25-44B4-AAA2-0B73C83415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8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Note… we see a downward</a:t>
            </a:r>
            <a:r>
              <a:rPr lang="en-US" baseline="0" dirty="0" smtClean="0"/>
              <a:t> trend in 2009 – likely confounded by the effects of the Great Recession.</a:t>
            </a:r>
          </a:p>
          <a:p>
            <a:r>
              <a:rPr lang="en-US" baseline="0" dirty="0" smtClean="0"/>
              <a:t>But still…</a:t>
            </a:r>
            <a:endParaRPr lang="en-US" dirty="0" smtClean="0"/>
          </a:p>
          <a:p>
            <a:r>
              <a:rPr lang="en-US" dirty="0" err="1" smtClean="0"/>
              <a:t>Avg</a:t>
            </a:r>
            <a:r>
              <a:rPr lang="en-US" baseline="0" dirty="0" smtClean="0"/>
              <a:t> Daily Person Miles – DOUBLED between 1983 and 2009 for 66+</a:t>
            </a:r>
          </a:p>
          <a:p>
            <a:r>
              <a:rPr lang="en-US" baseline="0" dirty="0" smtClean="0"/>
              <a:t>Increased more than 50% for 36-65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Conclusion: Boomers (and older Gen </a:t>
            </a:r>
            <a:r>
              <a:rPr lang="en-US" baseline="0" dirty="0" err="1" smtClean="0"/>
              <a:t>Xers</a:t>
            </a:r>
            <a:r>
              <a:rPr lang="en-US" baseline="0" dirty="0" smtClean="0"/>
              <a:t>) travel more now than the generation before them, and are likely to continue driving more in their senior years</a:t>
            </a:r>
          </a:p>
          <a:p>
            <a:r>
              <a:rPr lang="en-US" baseline="0" dirty="0" smtClean="0"/>
              <a:t> -&gt; More senior drivers on the roads and more senior riders on transit.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0D2-1B25-44B4-AAA2-0B73C83415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3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0" y="5249863"/>
            <a:ext cx="9166225" cy="1614487"/>
          </a:xfrm>
          <a:custGeom>
            <a:avLst/>
            <a:gdLst/>
            <a:ahLst/>
            <a:cxnLst>
              <a:cxn ang="0">
                <a:pos x="9" y="440"/>
              </a:cxn>
              <a:cxn ang="0">
                <a:pos x="1769" y="720"/>
              </a:cxn>
              <a:cxn ang="0">
                <a:pos x="5774" y="0"/>
              </a:cxn>
              <a:cxn ang="0">
                <a:pos x="5774" y="1017"/>
              </a:cxn>
              <a:cxn ang="0">
                <a:pos x="0" y="1013"/>
              </a:cxn>
              <a:cxn ang="0">
                <a:pos x="9" y="440"/>
              </a:cxn>
            </a:cxnLst>
            <a:rect l="0" t="0" r="r" b="b"/>
            <a:pathLst>
              <a:path w="5774" h="1017">
                <a:moveTo>
                  <a:pt x="9" y="440"/>
                </a:moveTo>
                <a:cubicBezTo>
                  <a:pt x="27" y="414"/>
                  <a:pt x="757" y="672"/>
                  <a:pt x="1769" y="720"/>
                </a:cubicBezTo>
                <a:cubicBezTo>
                  <a:pt x="2781" y="767"/>
                  <a:pt x="4179" y="613"/>
                  <a:pt x="5774" y="0"/>
                </a:cubicBezTo>
                <a:lnTo>
                  <a:pt x="5774" y="1017"/>
                </a:lnTo>
                <a:lnTo>
                  <a:pt x="0" y="1013"/>
                </a:lnTo>
                <a:lnTo>
                  <a:pt x="9" y="44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7200"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232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799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E603-488C-4C24-BA6A-940D09C064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7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5"/>
            <a:ext cx="40386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6375"/>
            <a:ext cx="40386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2AD7-FC79-4BA1-BA35-20300A4511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0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02F3-A8F6-49A3-89A1-544E963434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0" y="64770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66DC6-4084-4E99-9145-016D579D5F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9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47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47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4BDA-92EF-4089-B42F-757B175B9E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6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4799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3E2D-B349-45DE-A7A9-5B2D18CEBA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4799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BEB51-E7A3-4E20-9CB5-8F5FCD9926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4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7000"/>
            <a:ext cx="8229600" cy="580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DD49-898C-4948-8B09-A27340A7DF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2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rgbClr val="000066"/>
            </a:gs>
            <a:gs pos="100000">
              <a:srgbClr val="127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gray">
          <a:xfrm>
            <a:off x="-15875" y="5249863"/>
            <a:ext cx="9166225" cy="1614487"/>
          </a:xfrm>
          <a:custGeom>
            <a:avLst/>
            <a:gdLst/>
            <a:ahLst/>
            <a:cxnLst>
              <a:cxn ang="0">
                <a:pos x="9" y="440"/>
              </a:cxn>
              <a:cxn ang="0">
                <a:pos x="1769" y="720"/>
              </a:cxn>
              <a:cxn ang="0">
                <a:pos x="5774" y="0"/>
              </a:cxn>
              <a:cxn ang="0">
                <a:pos x="5774" y="1017"/>
              </a:cxn>
              <a:cxn ang="0">
                <a:pos x="0" y="1013"/>
              </a:cxn>
              <a:cxn ang="0">
                <a:pos x="9" y="440"/>
              </a:cxn>
            </a:cxnLst>
            <a:rect l="0" t="0" r="r" b="b"/>
            <a:pathLst>
              <a:path w="5774" h="1017">
                <a:moveTo>
                  <a:pt x="9" y="440"/>
                </a:moveTo>
                <a:cubicBezTo>
                  <a:pt x="27" y="414"/>
                  <a:pt x="757" y="672"/>
                  <a:pt x="1769" y="720"/>
                </a:cubicBezTo>
                <a:cubicBezTo>
                  <a:pt x="2781" y="767"/>
                  <a:pt x="4179" y="613"/>
                  <a:pt x="5774" y="0"/>
                </a:cubicBezTo>
                <a:lnTo>
                  <a:pt x="5774" y="1017"/>
                </a:lnTo>
                <a:lnTo>
                  <a:pt x="0" y="1013"/>
                </a:lnTo>
                <a:lnTo>
                  <a:pt x="9" y="44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70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9" name="Group 6"/>
          <p:cNvGrpSpPr>
            <a:grpSpLocks/>
          </p:cNvGrpSpPr>
          <p:nvPr userDrawn="1"/>
        </p:nvGrpSpPr>
        <p:grpSpPr bwMode="auto">
          <a:xfrm>
            <a:off x="6705600" y="6411912"/>
            <a:ext cx="1676400" cy="293688"/>
            <a:chOff x="523" y="2653"/>
            <a:chExt cx="4752" cy="832"/>
          </a:xfrm>
        </p:grpSpPr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/>
              <a:ahLst/>
              <a:cxnLst>
                <a:cxn ang="0">
                  <a:pos x="1301" y="1346"/>
                </a:cxn>
                <a:cxn ang="0">
                  <a:pos x="986" y="1291"/>
                </a:cxn>
                <a:cxn ang="0">
                  <a:pos x="666" y="1210"/>
                </a:cxn>
                <a:cxn ang="0">
                  <a:pos x="403" y="1123"/>
                </a:cxn>
                <a:cxn ang="0">
                  <a:pos x="242" y="1038"/>
                </a:cxn>
                <a:cxn ang="0">
                  <a:pos x="120" y="938"/>
                </a:cxn>
                <a:cxn ang="0">
                  <a:pos x="48" y="847"/>
                </a:cxn>
                <a:cxn ang="0">
                  <a:pos x="14" y="770"/>
                </a:cxn>
                <a:cxn ang="0">
                  <a:pos x="0" y="690"/>
                </a:cxn>
                <a:cxn ang="0">
                  <a:pos x="6" y="608"/>
                </a:cxn>
                <a:cxn ang="0">
                  <a:pos x="38" y="526"/>
                </a:cxn>
                <a:cxn ang="0">
                  <a:pos x="92" y="448"/>
                </a:cxn>
                <a:cxn ang="0">
                  <a:pos x="208" y="338"/>
                </a:cxn>
                <a:cxn ang="0">
                  <a:pos x="327" y="258"/>
                </a:cxn>
                <a:cxn ang="0">
                  <a:pos x="536" y="153"/>
                </a:cxn>
                <a:cxn ang="0">
                  <a:pos x="741" y="84"/>
                </a:cxn>
                <a:cxn ang="0">
                  <a:pos x="1021" y="24"/>
                </a:cxn>
                <a:cxn ang="0">
                  <a:pos x="1198" y="0"/>
                </a:cxn>
                <a:cxn ang="0">
                  <a:pos x="954" y="63"/>
                </a:cxn>
                <a:cxn ang="0">
                  <a:pos x="728" y="140"/>
                </a:cxn>
                <a:cxn ang="0">
                  <a:pos x="538" y="227"/>
                </a:cxn>
                <a:cxn ang="0">
                  <a:pos x="408" y="307"/>
                </a:cxn>
                <a:cxn ang="0">
                  <a:pos x="332" y="376"/>
                </a:cxn>
                <a:cxn ang="0">
                  <a:pos x="282" y="451"/>
                </a:cxn>
                <a:cxn ang="0">
                  <a:pos x="249" y="527"/>
                </a:cxn>
                <a:cxn ang="0">
                  <a:pos x="232" y="606"/>
                </a:cxn>
                <a:cxn ang="0">
                  <a:pos x="234" y="657"/>
                </a:cxn>
                <a:cxn ang="0">
                  <a:pos x="245" y="708"/>
                </a:cxn>
                <a:cxn ang="0">
                  <a:pos x="277" y="771"/>
                </a:cxn>
                <a:cxn ang="0">
                  <a:pos x="347" y="844"/>
                </a:cxn>
                <a:cxn ang="0">
                  <a:pos x="451" y="913"/>
                </a:cxn>
                <a:cxn ang="0">
                  <a:pos x="598" y="976"/>
                </a:cxn>
                <a:cxn ang="0">
                  <a:pos x="790" y="1035"/>
                </a:cxn>
                <a:cxn ang="0">
                  <a:pos x="1125" y="1101"/>
                </a:cxn>
                <a:cxn ang="0">
                  <a:pos x="1499" y="1146"/>
                </a:cxn>
                <a:cxn ang="0">
                  <a:pos x="1943" y="1177"/>
                </a:cxn>
                <a:cxn ang="0">
                  <a:pos x="2386" y="1185"/>
                </a:cxn>
                <a:cxn ang="0">
                  <a:pos x="2829" y="1175"/>
                </a:cxn>
                <a:cxn ang="0">
                  <a:pos x="3512" y="1125"/>
                </a:cxn>
                <a:cxn ang="0">
                  <a:pos x="4228" y="1043"/>
                </a:cxn>
                <a:cxn ang="0">
                  <a:pos x="5210" y="907"/>
                </a:cxn>
                <a:cxn ang="0">
                  <a:pos x="5886" y="798"/>
                </a:cxn>
                <a:cxn ang="0">
                  <a:pos x="6269" y="717"/>
                </a:cxn>
                <a:cxn ang="0">
                  <a:pos x="6756" y="584"/>
                </a:cxn>
                <a:cxn ang="0">
                  <a:pos x="6790" y="289"/>
                </a:cxn>
                <a:cxn ang="0">
                  <a:pos x="7097" y="1175"/>
                </a:cxn>
                <a:cxn ang="0">
                  <a:pos x="6791" y="980"/>
                </a:cxn>
                <a:cxn ang="0">
                  <a:pos x="6039" y="1137"/>
                </a:cxn>
                <a:cxn ang="0">
                  <a:pos x="5314" y="1262"/>
                </a:cxn>
                <a:cxn ang="0">
                  <a:pos x="4794" y="1332"/>
                </a:cxn>
                <a:cxn ang="0">
                  <a:pos x="4271" y="1382"/>
                </a:cxn>
                <a:cxn ang="0">
                  <a:pos x="3540" y="1416"/>
                </a:cxn>
                <a:cxn ang="0">
                  <a:pos x="2818" y="1430"/>
                </a:cxn>
                <a:cxn ang="0">
                  <a:pos x="2169" y="1422"/>
                </a:cxn>
                <a:cxn ang="0">
                  <a:pos x="1713" y="1396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3183" y="2734"/>
              <a:ext cx="634" cy="490"/>
            </a:xfrm>
            <a:custGeom>
              <a:avLst/>
              <a:gdLst/>
              <a:ahLst/>
              <a:cxnLst>
                <a:cxn ang="0">
                  <a:pos x="467" y="5"/>
                </a:cxn>
                <a:cxn ang="0">
                  <a:pos x="446" y="43"/>
                </a:cxn>
                <a:cxn ang="0">
                  <a:pos x="408" y="111"/>
                </a:cxn>
                <a:cxn ang="0">
                  <a:pos x="357" y="202"/>
                </a:cxn>
                <a:cxn ang="0">
                  <a:pos x="299" y="309"/>
                </a:cxn>
                <a:cxn ang="0">
                  <a:pos x="235" y="423"/>
                </a:cxn>
                <a:cxn ang="0">
                  <a:pos x="172" y="536"/>
                </a:cxn>
                <a:cxn ang="0">
                  <a:pos x="112" y="643"/>
                </a:cxn>
                <a:cxn ang="0">
                  <a:pos x="61" y="734"/>
                </a:cxn>
                <a:cxn ang="0">
                  <a:pos x="23" y="802"/>
                </a:cxn>
                <a:cxn ang="0">
                  <a:pos x="2" y="840"/>
                </a:cxn>
                <a:cxn ang="0">
                  <a:pos x="20" y="845"/>
                </a:cxn>
                <a:cxn ang="0">
                  <a:pos x="141" y="845"/>
                </a:cxn>
                <a:cxn ang="0">
                  <a:pos x="287" y="845"/>
                </a:cxn>
                <a:cxn ang="0">
                  <a:pos x="357" y="845"/>
                </a:cxn>
                <a:cxn ang="0">
                  <a:pos x="406" y="745"/>
                </a:cxn>
                <a:cxn ang="0">
                  <a:pos x="452" y="709"/>
                </a:cxn>
                <a:cxn ang="0">
                  <a:pos x="600" y="709"/>
                </a:cxn>
                <a:cxn ang="0">
                  <a:pos x="696" y="709"/>
                </a:cxn>
                <a:cxn ang="0">
                  <a:pos x="703" y="810"/>
                </a:cxn>
                <a:cxn ang="0">
                  <a:pos x="721" y="845"/>
                </a:cxn>
                <a:cxn ang="0">
                  <a:pos x="829" y="845"/>
                </a:cxn>
                <a:cxn ang="0">
                  <a:pos x="971" y="845"/>
                </a:cxn>
                <a:cxn ang="0">
                  <a:pos x="1079" y="845"/>
                </a:cxn>
                <a:cxn ang="0">
                  <a:pos x="1095" y="838"/>
                </a:cxn>
                <a:cxn ang="0">
                  <a:pos x="1087" y="788"/>
                </a:cxn>
                <a:cxn ang="0">
                  <a:pos x="1072" y="701"/>
                </a:cxn>
                <a:cxn ang="0">
                  <a:pos x="1053" y="586"/>
                </a:cxn>
                <a:cxn ang="0">
                  <a:pos x="1031" y="455"/>
                </a:cxn>
                <a:cxn ang="0">
                  <a:pos x="1009" y="323"/>
                </a:cxn>
                <a:cxn ang="0">
                  <a:pos x="990" y="200"/>
                </a:cxn>
                <a:cxn ang="0">
                  <a:pos x="973" y="97"/>
                </a:cxn>
                <a:cxn ang="0">
                  <a:pos x="961" y="26"/>
                </a:cxn>
                <a:cxn ang="0">
                  <a:pos x="956" y="0"/>
                </a:cxn>
                <a:cxn ang="0">
                  <a:pos x="906" y="0"/>
                </a:cxn>
                <a:cxn ang="0">
                  <a:pos x="785" y="0"/>
                </a:cxn>
                <a:cxn ang="0">
                  <a:pos x="641" y="0"/>
                </a:cxn>
                <a:cxn ang="0">
                  <a:pos x="520" y="0"/>
                </a:cxn>
                <a:cxn ang="0">
                  <a:pos x="469" y="0"/>
                </a:cxn>
                <a:cxn ang="0">
                  <a:pos x="663" y="189"/>
                </a:cxn>
                <a:cxn ang="0">
                  <a:pos x="666" y="189"/>
                </a:cxn>
                <a:cxn ang="0">
                  <a:pos x="670" y="271"/>
                </a:cxn>
                <a:cxn ang="0">
                  <a:pos x="677" y="422"/>
                </a:cxn>
                <a:cxn ang="0">
                  <a:pos x="680" y="503"/>
                </a:cxn>
                <a:cxn ang="0">
                  <a:pos x="560" y="503"/>
                </a:cxn>
                <a:cxn ang="0">
                  <a:pos x="526" y="485"/>
                </a:cxn>
                <a:cxn ang="0">
                  <a:pos x="574" y="379"/>
                </a:cxn>
                <a:cxn ang="0">
                  <a:pos x="633" y="252"/>
                </a:cxn>
                <a:cxn ang="0">
                  <a:pos x="660" y="189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2674" y="2734"/>
              <a:ext cx="608" cy="490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55" y="57"/>
                </a:cxn>
                <a:cxn ang="0">
                  <a:pos x="137" y="144"/>
                </a:cxn>
                <a:cxn ang="0">
                  <a:pos x="114" y="260"/>
                </a:cxn>
                <a:cxn ang="0">
                  <a:pos x="89" y="390"/>
                </a:cxn>
                <a:cxn ang="0">
                  <a:pos x="64" y="522"/>
                </a:cxn>
                <a:cxn ang="0">
                  <a:pos x="40" y="645"/>
                </a:cxn>
                <a:cxn ang="0">
                  <a:pos x="19" y="748"/>
                </a:cxn>
                <a:cxn ang="0">
                  <a:pos x="5" y="819"/>
                </a:cxn>
                <a:cxn ang="0">
                  <a:pos x="0" y="845"/>
                </a:cxn>
                <a:cxn ang="0">
                  <a:pos x="59" y="845"/>
                </a:cxn>
                <a:cxn ang="0">
                  <a:pos x="188" y="845"/>
                </a:cxn>
                <a:cxn ang="0">
                  <a:pos x="317" y="845"/>
                </a:cxn>
                <a:cxn ang="0">
                  <a:pos x="376" y="845"/>
                </a:cxn>
                <a:cxn ang="0">
                  <a:pos x="517" y="844"/>
                </a:cxn>
                <a:cxn ang="0">
                  <a:pos x="612" y="832"/>
                </a:cxn>
                <a:cxn ang="0">
                  <a:pos x="714" y="807"/>
                </a:cxn>
                <a:cxn ang="0">
                  <a:pos x="800" y="769"/>
                </a:cxn>
                <a:cxn ang="0">
                  <a:pos x="877" y="715"/>
                </a:cxn>
                <a:cxn ang="0">
                  <a:pos x="942" y="644"/>
                </a:cxn>
                <a:cxn ang="0">
                  <a:pos x="994" y="561"/>
                </a:cxn>
                <a:cxn ang="0">
                  <a:pos x="1030" y="467"/>
                </a:cxn>
                <a:cxn ang="0">
                  <a:pos x="1050" y="360"/>
                </a:cxn>
                <a:cxn ang="0">
                  <a:pos x="1047" y="255"/>
                </a:cxn>
                <a:cxn ang="0">
                  <a:pos x="1017" y="165"/>
                </a:cxn>
                <a:cxn ang="0">
                  <a:pos x="969" y="101"/>
                </a:cxn>
                <a:cxn ang="0">
                  <a:pos x="905" y="53"/>
                </a:cxn>
                <a:cxn ang="0">
                  <a:pos x="818" y="22"/>
                </a:cxn>
                <a:cxn ang="0">
                  <a:pos x="709" y="6"/>
                </a:cxn>
                <a:cxn ang="0">
                  <a:pos x="619" y="0"/>
                </a:cxn>
                <a:cxn ang="0">
                  <a:pos x="525" y="0"/>
                </a:cxn>
                <a:cxn ang="0">
                  <a:pos x="422" y="0"/>
                </a:cxn>
                <a:cxn ang="0">
                  <a:pos x="285" y="0"/>
                </a:cxn>
                <a:cxn ang="0">
                  <a:pos x="182" y="0"/>
                </a:cxn>
                <a:cxn ang="0">
                  <a:pos x="503" y="193"/>
                </a:cxn>
                <a:cxn ang="0">
                  <a:pos x="512" y="193"/>
                </a:cxn>
                <a:cxn ang="0">
                  <a:pos x="568" y="195"/>
                </a:cxn>
                <a:cxn ang="0">
                  <a:pos x="631" y="217"/>
                </a:cxn>
                <a:cxn ang="0">
                  <a:pos x="665" y="290"/>
                </a:cxn>
                <a:cxn ang="0">
                  <a:pos x="656" y="416"/>
                </a:cxn>
                <a:cxn ang="0">
                  <a:pos x="614" y="549"/>
                </a:cxn>
                <a:cxn ang="0">
                  <a:pos x="551" y="626"/>
                </a:cxn>
                <a:cxn ang="0">
                  <a:pos x="476" y="648"/>
                </a:cxn>
                <a:cxn ang="0">
                  <a:pos x="416" y="637"/>
                </a:cxn>
                <a:cxn ang="0">
                  <a:pos x="434" y="551"/>
                </a:cxn>
                <a:cxn ang="0">
                  <a:pos x="458" y="421"/>
                </a:cxn>
                <a:cxn ang="0">
                  <a:pos x="483" y="292"/>
                </a:cxn>
                <a:cxn ang="0">
                  <a:pos x="500" y="206"/>
                </a:cxn>
                <a:cxn ang="0">
                  <a:pos x="166" y="0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3817" y="2720"/>
              <a:ext cx="585" cy="517"/>
            </a:xfrm>
            <a:custGeom>
              <a:avLst/>
              <a:gdLst/>
              <a:ahLst/>
              <a:cxnLst>
                <a:cxn ang="0">
                  <a:pos x="1012" y="245"/>
                </a:cxn>
                <a:cxn ang="0">
                  <a:pos x="1009" y="174"/>
                </a:cxn>
                <a:cxn ang="0">
                  <a:pos x="984" y="115"/>
                </a:cxn>
                <a:cxn ang="0">
                  <a:pos x="940" y="69"/>
                </a:cxn>
                <a:cxn ang="0">
                  <a:pos x="874" y="34"/>
                </a:cxn>
                <a:cxn ang="0">
                  <a:pos x="788" y="12"/>
                </a:cxn>
                <a:cxn ang="0">
                  <a:pos x="682" y="2"/>
                </a:cxn>
                <a:cxn ang="0">
                  <a:pos x="595" y="1"/>
                </a:cxn>
                <a:cxn ang="0">
                  <a:pos x="539" y="3"/>
                </a:cxn>
                <a:cxn ang="0">
                  <a:pos x="474" y="11"/>
                </a:cxn>
                <a:cxn ang="0">
                  <a:pos x="406" y="25"/>
                </a:cxn>
                <a:cxn ang="0">
                  <a:pos x="336" y="47"/>
                </a:cxn>
                <a:cxn ang="0">
                  <a:pos x="266" y="78"/>
                </a:cxn>
                <a:cxn ang="0">
                  <a:pos x="199" y="122"/>
                </a:cxn>
                <a:cxn ang="0">
                  <a:pos x="138" y="178"/>
                </a:cxn>
                <a:cxn ang="0">
                  <a:pos x="84" y="250"/>
                </a:cxn>
                <a:cxn ang="0">
                  <a:pos x="41" y="338"/>
                </a:cxn>
                <a:cxn ang="0">
                  <a:pos x="11" y="444"/>
                </a:cxn>
                <a:cxn ang="0">
                  <a:pos x="3" y="501"/>
                </a:cxn>
                <a:cxn ang="0">
                  <a:pos x="2" y="600"/>
                </a:cxn>
                <a:cxn ang="0">
                  <a:pos x="20" y="680"/>
                </a:cxn>
                <a:cxn ang="0">
                  <a:pos x="54" y="744"/>
                </a:cxn>
                <a:cxn ang="0">
                  <a:pos x="100" y="793"/>
                </a:cxn>
                <a:cxn ang="0">
                  <a:pos x="155" y="830"/>
                </a:cxn>
                <a:cxn ang="0">
                  <a:pos x="217" y="857"/>
                </a:cxn>
                <a:cxn ang="0">
                  <a:pos x="281" y="874"/>
                </a:cxn>
                <a:cxn ang="0">
                  <a:pos x="344" y="883"/>
                </a:cxn>
                <a:cxn ang="0">
                  <a:pos x="403" y="887"/>
                </a:cxn>
                <a:cxn ang="0">
                  <a:pos x="477" y="887"/>
                </a:cxn>
                <a:cxn ang="0">
                  <a:pos x="571" y="882"/>
                </a:cxn>
                <a:cxn ang="0">
                  <a:pos x="668" y="873"/>
                </a:cxn>
                <a:cxn ang="0">
                  <a:pos x="767" y="859"/>
                </a:cxn>
                <a:cxn ang="0">
                  <a:pos x="866" y="841"/>
                </a:cxn>
                <a:cxn ang="0">
                  <a:pos x="919" y="814"/>
                </a:cxn>
                <a:cxn ang="0">
                  <a:pos x="939" y="714"/>
                </a:cxn>
                <a:cxn ang="0">
                  <a:pos x="966" y="570"/>
                </a:cxn>
                <a:cxn ang="0">
                  <a:pos x="992" y="440"/>
                </a:cxn>
                <a:cxn ang="0">
                  <a:pos x="1002" y="384"/>
                </a:cxn>
                <a:cxn ang="0">
                  <a:pos x="951" y="384"/>
                </a:cxn>
                <a:cxn ang="0">
                  <a:pos x="830" y="384"/>
                </a:cxn>
                <a:cxn ang="0">
                  <a:pos x="685" y="384"/>
                </a:cxn>
                <a:cxn ang="0">
                  <a:pos x="563" y="384"/>
                </a:cxn>
                <a:cxn ang="0">
                  <a:pos x="512" y="384"/>
                </a:cxn>
                <a:cxn ang="0">
                  <a:pos x="488" y="508"/>
                </a:cxn>
                <a:cxn ang="0">
                  <a:pos x="512" y="551"/>
                </a:cxn>
                <a:cxn ang="0">
                  <a:pos x="608" y="551"/>
                </a:cxn>
                <a:cxn ang="0">
                  <a:pos x="593" y="627"/>
                </a:cxn>
                <a:cxn ang="0">
                  <a:pos x="558" y="661"/>
                </a:cxn>
                <a:cxn ang="0">
                  <a:pos x="487" y="668"/>
                </a:cxn>
                <a:cxn ang="0">
                  <a:pos x="409" y="644"/>
                </a:cxn>
                <a:cxn ang="0">
                  <a:pos x="382" y="584"/>
                </a:cxn>
                <a:cxn ang="0">
                  <a:pos x="386" y="505"/>
                </a:cxn>
                <a:cxn ang="0">
                  <a:pos x="394" y="464"/>
                </a:cxn>
                <a:cxn ang="0">
                  <a:pos x="413" y="378"/>
                </a:cxn>
                <a:cxn ang="0">
                  <a:pos x="443" y="299"/>
                </a:cxn>
                <a:cxn ang="0">
                  <a:pos x="494" y="242"/>
                </a:cxn>
                <a:cxn ang="0">
                  <a:pos x="573" y="219"/>
                </a:cxn>
                <a:cxn ang="0">
                  <a:pos x="647" y="250"/>
                </a:cxn>
                <a:cxn ang="0">
                  <a:pos x="671" y="285"/>
                </a:cxn>
                <a:cxn ang="0">
                  <a:pos x="791" y="285"/>
                </a:cxn>
                <a:cxn ang="0">
                  <a:pos x="936" y="285"/>
                </a:cxn>
                <a:cxn ang="0">
                  <a:pos x="1007" y="285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978" y="2720"/>
              <a:ext cx="549" cy="517"/>
            </a:xfrm>
            <a:custGeom>
              <a:avLst/>
              <a:gdLst/>
              <a:ahLst/>
              <a:cxnLst>
                <a:cxn ang="0">
                  <a:pos x="4" y="611"/>
                </a:cxn>
                <a:cxn ang="0">
                  <a:pos x="0" y="660"/>
                </a:cxn>
                <a:cxn ang="0">
                  <a:pos x="14" y="731"/>
                </a:cxn>
                <a:cxn ang="0">
                  <a:pos x="69" y="805"/>
                </a:cxn>
                <a:cxn ang="0">
                  <a:pos x="189" y="864"/>
                </a:cxn>
                <a:cxn ang="0">
                  <a:pos x="395" y="888"/>
                </a:cxn>
                <a:cxn ang="0">
                  <a:pos x="556" y="875"/>
                </a:cxn>
                <a:cxn ang="0">
                  <a:pos x="689" y="839"/>
                </a:cxn>
                <a:cxn ang="0">
                  <a:pos x="792" y="780"/>
                </a:cxn>
                <a:cxn ang="0">
                  <a:pos x="864" y="699"/>
                </a:cxn>
                <a:cxn ang="0">
                  <a:pos x="903" y="596"/>
                </a:cxn>
                <a:cxn ang="0">
                  <a:pos x="897" y="486"/>
                </a:cxn>
                <a:cxn ang="0">
                  <a:pos x="843" y="411"/>
                </a:cxn>
                <a:cxn ang="0">
                  <a:pos x="756" y="363"/>
                </a:cxn>
                <a:cxn ang="0">
                  <a:pos x="654" y="331"/>
                </a:cxn>
                <a:cxn ang="0">
                  <a:pos x="555" y="310"/>
                </a:cxn>
                <a:cxn ang="0">
                  <a:pos x="479" y="289"/>
                </a:cxn>
                <a:cxn ang="0">
                  <a:pos x="442" y="258"/>
                </a:cxn>
                <a:cxn ang="0">
                  <a:pos x="489" y="197"/>
                </a:cxn>
                <a:cxn ang="0">
                  <a:pos x="604" y="221"/>
                </a:cxn>
                <a:cxn ang="0">
                  <a:pos x="673" y="260"/>
                </a:cxn>
                <a:cxn ang="0">
                  <a:pos x="874" y="260"/>
                </a:cxn>
                <a:cxn ang="0">
                  <a:pos x="946" y="221"/>
                </a:cxn>
                <a:cxn ang="0">
                  <a:pos x="927" y="124"/>
                </a:cxn>
                <a:cxn ang="0">
                  <a:pos x="863" y="55"/>
                </a:cxn>
                <a:cxn ang="0">
                  <a:pos x="750" y="14"/>
                </a:cxn>
                <a:cxn ang="0">
                  <a:pos x="590" y="0"/>
                </a:cxn>
                <a:cxn ang="0">
                  <a:pos x="500" y="4"/>
                </a:cxn>
                <a:cxn ang="0">
                  <a:pos x="387" y="22"/>
                </a:cxn>
                <a:cxn ang="0">
                  <a:pos x="269" y="60"/>
                </a:cxn>
                <a:cxn ang="0">
                  <a:pos x="167" y="125"/>
                </a:cxn>
                <a:cxn ang="0">
                  <a:pos x="98" y="229"/>
                </a:cxn>
                <a:cxn ang="0">
                  <a:pos x="83" y="348"/>
                </a:cxn>
                <a:cxn ang="0">
                  <a:pos x="124" y="431"/>
                </a:cxn>
                <a:cxn ang="0">
                  <a:pos x="204" y="485"/>
                </a:cxn>
                <a:cxn ang="0">
                  <a:pos x="303" y="518"/>
                </a:cxn>
                <a:cxn ang="0">
                  <a:pos x="404" y="542"/>
                </a:cxn>
                <a:cxn ang="0">
                  <a:pos x="489" y="565"/>
                </a:cxn>
                <a:cxn ang="0">
                  <a:pos x="540" y="596"/>
                </a:cxn>
                <a:cxn ang="0">
                  <a:pos x="529" y="662"/>
                </a:cxn>
                <a:cxn ang="0">
                  <a:pos x="383" y="682"/>
                </a:cxn>
                <a:cxn ang="0">
                  <a:pos x="365" y="600"/>
                </a:cxn>
                <a:cxn ang="0">
                  <a:pos x="224" y="600"/>
                </a:cxn>
                <a:cxn ang="0">
                  <a:pos x="27" y="600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1441" y="2734"/>
              <a:ext cx="635" cy="490"/>
            </a:xfrm>
            <a:custGeom>
              <a:avLst/>
              <a:gdLst/>
              <a:ahLst/>
              <a:cxnLst>
                <a:cxn ang="0">
                  <a:pos x="466" y="5"/>
                </a:cxn>
                <a:cxn ang="0">
                  <a:pos x="446" y="43"/>
                </a:cxn>
                <a:cxn ang="0">
                  <a:pos x="408" y="111"/>
                </a:cxn>
                <a:cxn ang="0">
                  <a:pos x="357" y="202"/>
                </a:cxn>
                <a:cxn ang="0">
                  <a:pos x="298" y="309"/>
                </a:cxn>
                <a:cxn ang="0">
                  <a:pos x="235" y="423"/>
                </a:cxn>
                <a:cxn ang="0">
                  <a:pos x="171" y="536"/>
                </a:cxn>
                <a:cxn ang="0">
                  <a:pos x="113" y="643"/>
                </a:cxn>
                <a:cxn ang="0">
                  <a:pos x="62" y="734"/>
                </a:cxn>
                <a:cxn ang="0">
                  <a:pos x="24" y="802"/>
                </a:cxn>
                <a:cxn ang="0">
                  <a:pos x="3" y="840"/>
                </a:cxn>
                <a:cxn ang="0">
                  <a:pos x="19" y="845"/>
                </a:cxn>
                <a:cxn ang="0">
                  <a:pos x="140" y="845"/>
                </a:cxn>
                <a:cxn ang="0">
                  <a:pos x="287" y="845"/>
                </a:cxn>
                <a:cxn ang="0">
                  <a:pos x="358" y="845"/>
                </a:cxn>
                <a:cxn ang="0">
                  <a:pos x="405" y="745"/>
                </a:cxn>
                <a:cxn ang="0">
                  <a:pos x="451" y="709"/>
                </a:cxn>
                <a:cxn ang="0">
                  <a:pos x="600" y="709"/>
                </a:cxn>
                <a:cxn ang="0">
                  <a:pos x="696" y="709"/>
                </a:cxn>
                <a:cxn ang="0">
                  <a:pos x="703" y="810"/>
                </a:cxn>
                <a:cxn ang="0">
                  <a:pos x="721" y="845"/>
                </a:cxn>
                <a:cxn ang="0">
                  <a:pos x="828" y="845"/>
                </a:cxn>
                <a:cxn ang="0">
                  <a:pos x="971" y="845"/>
                </a:cxn>
                <a:cxn ang="0">
                  <a:pos x="1078" y="845"/>
                </a:cxn>
                <a:cxn ang="0">
                  <a:pos x="1094" y="838"/>
                </a:cxn>
                <a:cxn ang="0">
                  <a:pos x="1086" y="788"/>
                </a:cxn>
                <a:cxn ang="0">
                  <a:pos x="1071" y="701"/>
                </a:cxn>
                <a:cxn ang="0">
                  <a:pos x="1053" y="586"/>
                </a:cxn>
                <a:cxn ang="0">
                  <a:pos x="1031" y="455"/>
                </a:cxn>
                <a:cxn ang="0">
                  <a:pos x="1010" y="323"/>
                </a:cxn>
                <a:cxn ang="0">
                  <a:pos x="989" y="200"/>
                </a:cxn>
                <a:cxn ang="0">
                  <a:pos x="972" y="97"/>
                </a:cxn>
                <a:cxn ang="0">
                  <a:pos x="961" y="26"/>
                </a:cxn>
                <a:cxn ang="0">
                  <a:pos x="957" y="0"/>
                </a:cxn>
                <a:cxn ang="0">
                  <a:pos x="907" y="0"/>
                </a:cxn>
                <a:cxn ang="0">
                  <a:pos x="786" y="0"/>
                </a:cxn>
                <a:cxn ang="0">
                  <a:pos x="642" y="0"/>
                </a:cxn>
                <a:cxn ang="0">
                  <a:pos x="521" y="0"/>
                </a:cxn>
                <a:cxn ang="0">
                  <a:pos x="470" y="0"/>
                </a:cxn>
                <a:cxn ang="0">
                  <a:pos x="662" y="189"/>
                </a:cxn>
                <a:cxn ang="0">
                  <a:pos x="666" y="189"/>
                </a:cxn>
                <a:cxn ang="0">
                  <a:pos x="669" y="271"/>
                </a:cxn>
                <a:cxn ang="0">
                  <a:pos x="676" y="422"/>
                </a:cxn>
                <a:cxn ang="0">
                  <a:pos x="678" y="503"/>
                </a:cxn>
                <a:cxn ang="0">
                  <a:pos x="560" y="503"/>
                </a:cxn>
                <a:cxn ang="0">
                  <a:pos x="525" y="485"/>
                </a:cxn>
                <a:cxn ang="0">
                  <a:pos x="574" y="379"/>
                </a:cxn>
                <a:cxn ang="0">
                  <a:pos x="632" y="252"/>
                </a:cxn>
                <a:cxn ang="0">
                  <a:pos x="661" y="189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2080" y="2734"/>
              <a:ext cx="653" cy="490"/>
            </a:xfrm>
            <a:custGeom>
              <a:avLst/>
              <a:gdLst/>
              <a:ahLst/>
              <a:cxnLst>
                <a:cxn ang="0">
                  <a:pos x="165" y="7"/>
                </a:cxn>
                <a:cxn ang="0">
                  <a:pos x="155" y="57"/>
                </a:cxn>
                <a:cxn ang="0">
                  <a:pos x="137" y="144"/>
                </a:cxn>
                <a:cxn ang="0">
                  <a:pos x="115" y="260"/>
                </a:cxn>
                <a:cxn ang="0">
                  <a:pos x="90" y="390"/>
                </a:cxn>
                <a:cxn ang="0">
                  <a:pos x="64" y="522"/>
                </a:cxn>
                <a:cxn ang="0">
                  <a:pos x="39" y="645"/>
                </a:cxn>
                <a:cxn ang="0">
                  <a:pos x="20" y="748"/>
                </a:cxn>
                <a:cxn ang="0">
                  <a:pos x="6" y="819"/>
                </a:cxn>
                <a:cxn ang="0">
                  <a:pos x="0" y="845"/>
                </a:cxn>
                <a:cxn ang="0">
                  <a:pos x="80" y="845"/>
                </a:cxn>
                <a:cxn ang="0">
                  <a:pos x="228" y="845"/>
                </a:cxn>
                <a:cxn ang="0">
                  <a:pos x="308" y="845"/>
                </a:cxn>
                <a:cxn ang="0">
                  <a:pos x="316" y="803"/>
                </a:cxn>
                <a:cxn ang="0">
                  <a:pos x="336" y="698"/>
                </a:cxn>
                <a:cxn ang="0">
                  <a:pos x="361" y="566"/>
                </a:cxn>
                <a:cxn ang="0">
                  <a:pos x="385" y="438"/>
                </a:cxn>
                <a:cxn ang="0">
                  <a:pos x="400" y="348"/>
                </a:cxn>
                <a:cxn ang="0">
                  <a:pos x="405" y="328"/>
                </a:cxn>
                <a:cxn ang="0">
                  <a:pos x="408" y="328"/>
                </a:cxn>
                <a:cxn ang="0">
                  <a:pos x="417" y="391"/>
                </a:cxn>
                <a:cxn ang="0">
                  <a:pos x="438" y="505"/>
                </a:cxn>
                <a:cxn ang="0">
                  <a:pos x="466" y="639"/>
                </a:cxn>
                <a:cxn ang="0">
                  <a:pos x="491" y="758"/>
                </a:cxn>
                <a:cxn ang="0">
                  <a:pos x="507" y="834"/>
                </a:cxn>
                <a:cxn ang="0">
                  <a:pos x="524" y="845"/>
                </a:cxn>
                <a:cxn ang="0">
                  <a:pos x="627" y="845"/>
                </a:cxn>
                <a:cxn ang="0">
                  <a:pos x="773" y="845"/>
                </a:cxn>
                <a:cxn ang="0">
                  <a:pos x="905" y="845"/>
                </a:cxn>
                <a:cxn ang="0">
                  <a:pos x="962" y="845"/>
                </a:cxn>
                <a:cxn ang="0">
                  <a:pos x="968" y="819"/>
                </a:cxn>
                <a:cxn ang="0">
                  <a:pos x="981" y="748"/>
                </a:cxn>
                <a:cxn ang="0">
                  <a:pos x="1001" y="645"/>
                </a:cxn>
                <a:cxn ang="0">
                  <a:pos x="1026" y="522"/>
                </a:cxn>
                <a:cxn ang="0">
                  <a:pos x="1051" y="390"/>
                </a:cxn>
                <a:cxn ang="0">
                  <a:pos x="1076" y="260"/>
                </a:cxn>
                <a:cxn ang="0">
                  <a:pos x="1099" y="144"/>
                </a:cxn>
                <a:cxn ang="0">
                  <a:pos x="1117" y="57"/>
                </a:cxn>
                <a:cxn ang="0">
                  <a:pos x="1126" y="7"/>
                </a:cxn>
                <a:cxn ang="0">
                  <a:pos x="1104" y="0"/>
                </a:cxn>
                <a:cxn ang="0">
                  <a:pos x="974" y="0"/>
                </a:cxn>
                <a:cxn ang="0">
                  <a:pos x="844" y="0"/>
                </a:cxn>
                <a:cxn ang="0">
                  <a:pos x="818" y="10"/>
                </a:cxn>
                <a:cxn ang="0">
                  <a:pos x="806" y="78"/>
                </a:cxn>
                <a:cxn ang="0">
                  <a:pos x="785" y="187"/>
                </a:cxn>
                <a:cxn ang="0">
                  <a:pos x="761" y="313"/>
                </a:cxn>
                <a:cxn ang="0">
                  <a:pos x="741" y="429"/>
                </a:cxn>
                <a:cxn ang="0">
                  <a:pos x="730" y="508"/>
                </a:cxn>
                <a:cxn ang="0">
                  <a:pos x="728" y="508"/>
                </a:cxn>
                <a:cxn ang="0">
                  <a:pos x="724" y="508"/>
                </a:cxn>
                <a:cxn ang="0">
                  <a:pos x="716" y="435"/>
                </a:cxn>
                <a:cxn ang="0">
                  <a:pos x="695" y="320"/>
                </a:cxn>
                <a:cxn ang="0">
                  <a:pos x="669" y="193"/>
                </a:cxn>
                <a:cxn ang="0">
                  <a:pos x="644" y="80"/>
                </a:cxn>
                <a:cxn ang="0">
                  <a:pos x="628" y="10"/>
                </a:cxn>
                <a:cxn ang="0">
                  <a:pos x="613" y="0"/>
                </a:cxn>
                <a:cxn ang="0">
                  <a:pos x="527" y="0"/>
                </a:cxn>
                <a:cxn ang="0">
                  <a:pos x="397" y="0"/>
                </a:cxn>
                <a:cxn ang="0">
                  <a:pos x="265" y="0"/>
                </a:cxn>
                <a:cxn ang="0">
                  <a:pos x="179" y="0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3147" y="2689"/>
              <a:ext cx="639" cy="490"/>
            </a:xfrm>
            <a:custGeom>
              <a:avLst/>
              <a:gdLst/>
              <a:ahLst/>
              <a:cxnLst>
                <a:cxn ang="0">
                  <a:pos x="467" y="5"/>
                </a:cxn>
                <a:cxn ang="0">
                  <a:pos x="446" y="43"/>
                </a:cxn>
                <a:cxn ang="0">
                  <a:pos x="408" y="111"/>
                </a:cxn>
                <a:cxn ang="0">
                  <a:pos x="357" y="202"/>
                </a:cxn>
                <a:cxn ang="0">
                  <a:pos x="299" y="309"/>
                </a:cxn>
                <a:cxn ang="0">
                  <a:pos x="235" y="423"/>
                </a:cxn>
                <a:cxn ang="0">
                  <a:pos x="172" y="536"/>
                </a:cxn>
                <a:cxn ang="0">
                  <a:pos x="112" y="643"/>
                </a:cxn>
                <a:cxn ang="0">
                  <a:pos x="61" y="734"/>
                </a:cxn>
                <a:cxn ang="0">
                  <a:pos x="23" y="802"/>
                </a:cxn>
                <a:cxn ang="0">
                  <a:pos x="2" y="840"/>
                </a:cxn>
                <a:cxn ang="0">
                  <a:pos x="20" y="845"/>
                </a:cxn>
                <a:cxn ang="0">
                  <a:pos x="141" y="845"/>
                </a:cxn>
                <a:cxn ang="0">
                  <a:pos x="287" y="845"/>
                </a:cxn>
                <a:cxn ang="0">
                  <a:pos x="357" y="845"/>
                </a:cxn>
                <a:cxn ang="0">
                  <a:pos x="406" y="745"/>
                </a:cxn>
                <a:cxn ang="0">
                  <a:pos x="452" y="709"/>
                </a:cxn>
                <a:cxn ang="0">
                  <a:pos x="600" y="709"/>
                </a:cxn>
                <a:cxn ang="0">
                  <a:pos x="696" y="709"/>
                </a:cxn>
                <a:cxn ang="0">
                  <a:pos x="703" y="810"/>
                </a:cxn>
                <a:cxn ang="0">
                  <a:pos x="721" y="845"/>
                </a:cxn>
                <a:cxn ang="0">
                  <a:pos x="829" y="845"/>
                </a:cxn>
                <a:cxn ang="0">
                  <a:pos x="971" y="845"/>
                </a:cxn>
                <a:cxn ang="0">
                  <a:pos x="1079" y="845"/>
                </a:cxn>
                <a:cxn ang="0">
                  <a:pos x="1095" y="838"/>
                </a:cxn>
                <a:cxn ang="0">
                  <a:pos x="1087" y="788"/>
                </a:cxn>
                <a:cxn ang="0">
                  <a:pos x="1072" y="701"/>
                </a:cxn>
                <a:cxn ang="0">
                  <a:pos x="1053" y="586"/>
                </a:cxn>
                <a:cxn ang="0">
                  <a:pos x="1031" y="455"/>
                </a:cxn>
                <a:cxn ang="0">
                  <a:pos x="1009" y="323"/>
                </a:cxn>
                <a:cxn ang="0">
                  <a:pos x="990" y="200"/>
                </a:cxn>
                <a:cxn ang="0">
                  <a:pos x="973" y="97"/>
                </a:cxn>
                <a:cxn ang="0">
                  <a:pos x="961" y="26"/>
                </a:cxn>
                <a:cxn ang="0">
                  <a:pos x="956" y="0"/>
                </a:cxn>
                <a:cxn ang="0">
                  <a:pos x="906" y="0"/>
                </a:cxn>
                <a:cxn ang="0">
                  <a:pos x="785" y="0"/>
                </a:cxn>
                <a:cxn ang="0">
                  <a:pos x="641" y="0"/>
                </a:cxn>
                <a:cxn ang="0">
                  <a:pos x="520" y="0"/>
                </a:cxn>
                <a:cxn ang="0">
                  <a:pos x="469" y="0"/>
                </a:cxn>
                <a:cxn ang="0">
                  <a:pos x="663" y="189"/>
                </a:cxn>
                <a:cxn ang="0">
                  <a:pos x="666" y="189"/>
                </a:cxn>
                <a:cxn ang="0">
                  <a:pos x="670" y="271"/>
                </a:cxn>
                <a:cxn ang="0">
                  <a:pos x="677" y="422"/>
                </a:cxn>
                <a:cxn ang="0">
                  <a:pos x="680" y="503"/>
                </a:cxn>
                <a:cxn ang="0">
                  <a:pos x="560" y="503"/>
                </a:cxn>
                <a:cxn ang="0">
                  <a:pos x="526" y="485"/>
                </a:cxn>
                <a:cxn ang="0">
                  <a:pos x="574" y="379"/>
                </a:cxn>
                <a:cxn ang="0">
                  <a:pos x="633" y="252"/>
                </a:cxn>
                <a:cxn ang="0">
                  <a:pos x="660" y="189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638" y="2689"/>
              <a:ext cx="612" cy="490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55" y="57"/>
                </a:cxn>
                <a:cxn ang="0">
                  <a:pos x="137" y="144"/>
                </a:cxn>
                <a:cxn ang="0">
                  <a:pos x="114" y="260"/>
                </a:cxn>
                <a:cxn ang="0">
                  <a:pos x="89" y="390"/>
                </a:cxn>
                <a:cxn ang="0">
                  <a:pos x="64" y="522"/>
                </a:cxn>
                <a:cxn ang="0">
                  <a:pos x="40" y="645"/>
                </a:cxn>
                <a:cxn ang="0">
                  <a:pos x="19" y="748"/>
                </a:cxn>
                <a:cxn ang="0">
                  <a:pos x="5" y="819"/>
                </a:cxn>
                <a:cxn ang="0">
                  <a:pos x="0" y="845"/>
                </a:cxn>
                <a:cxn ang="0">
                  <a:pos x="59" y="845"/>
                </a:cxn>
                <a:cxn ang="0">
                  <a:pos x="188" y="845"/>
                </a:cxn>
                <a:cxn ang="0">
                  <a:pos x="317" y="845"/>
                </a:cxn>
                <a:cxn ang="0">
                  <a:pos x="376" y="845"/>
                </a:cxn>
                <a:cxn ang="0">
                  <a:pos x="517" y="844"/>
                </a:cxn>
                <a:cxn ang="0">
                  <a:pos x="612" y="832"/>
                </a:cxn>
                <a:cxn ang="0">
                  <a:pos x="714" y="807"/>
                </a:cxn>
                <a:cxn ang="0">
                  <a:pos x="800" y="769"/>
                </a:cxn>
                <a:cxn ang="0">
                  <a:pos x="877" y="715"/>
                </a:cxn>
                <a:cxn ang="0">
                  <a:pos x="942" y="644"/>
                </a:cxn>
                <a:cxn ang="0">
                  <a:pos x="994" y="561"/>
                </a:cxn>
                <a:cxn ang="0">
                  <a:pos x="1030" y="467"/>
                </a:cxn>
                <a:cxn ang="0">
                  <a:pos x="1050" y="360"/>
                </a:cxn>
                <a:cxn ang="0">
                  <a:pos x="1047" y="255"/>
                </a:cxn>
                <a:cxn ang="0">
                  <a:pos x="1017" y="165"/>
                </a:cxn>
                <a:cxn ang="0">
                  <a:pos x="969" y="101"/>
                </a:cxn>
                <a:cxn ang="0">
                  <a:pos x="905" y="53"/>
                </a:cxn>
                <a:cxn ang="0">
                  <a:pos x="818" y="22"/>
                </a:cxn>
                <a:cxn ang="0">
                  <a:pos x="709" y="6"/>
                </a:cxn>
                <a:cxn ang="0">
                  <a:pos x="619" y="0"/>
                </a:cxn>
                <a:cxn ang="0">
                  <a:pos x="525" y="0"/>
                </a:cxn>
                <a:cxn ang="0">
                  <a:pos x="422" y="0"/>
                </a:cxn>
                <a:cxn ang="0">
                  <a:pos x="285" y="0"/>
                </a:cxn>
                <a:cxn ang="0">
                  <a:pos x="182" y="0"/>
                </a:cxn>
                <a:cxn ang="0">
                  <a:pos x="503" y="193"/>
                </a:cxn>
                <a:cxn ang="0">
                  <a:pos x="512" y="193"/>
                </a:cxn>
                <a:cxn ang="0">
                  <a:pos x="568" y="195"/>
                </a:cxn>
                <a:cxn ang="0">
                  <a:pos x="631" y="217"/>
                </a:cxn>
                <a:cxn ang="0">
                  <a:pos x="665" y="290"/>
                </a:cxn>
                <a:cxn ang="0">
                  <a:pos x="656" y="416"/>
                </a:cxn>
                <a:cxn ang="0">
                  <a:pos x="614" y="549"/>
                </a:cxn>
                <a:cxn ang="0">
                  <a:pos x="551" y="626"/>
                </a:cxn>
                <a:cxn ang="0">
                  <a:pos x="476" y="648"/>
                </a:cxn>
                <a:cxn ang="0">
                  <a:pos x="416" y="637"/>
                </a:cxn>
                <a:cxn ang="0">
                  <a:pos x="434" y="551"/>
                </a:cxn>
                <a:cxn ang="0">
                  <a:pos x="458" y="421"/>
                </a:cxn>
                <a:cxn ang="0">
                  <a:pos x="483" y="292"/>
                </a:cxn>
                <a:cxn ang="0">
                  <a:pos x="500" y="206"/>
                </a:cxn>
                <a:cxn ang="0">
                  <a:pos x="166" y="0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3781" y="2675"/>
              <a:ext cx="590" cy="517"/>
            </a:xfrm>
            <a:custGeom>
              <a:avLst/>
              <a:gdLst/>
              <a:ahLst/>
              <a:cxnLst>
                <a:cxn ang="0">
                  <a:pos x="1012" y="245"/>
                </a:cxn>
                <a:cxn ang="0">
                  <a:pos x="1009" y="174"/>
                </a:cxn>
                <a:cxn ang="0">
                  <a:pos x="984" y="115"/>
                </a:cxn>
                <a:cxn ang="0">
                  <a:pos x="940" y="69"/>
                </a:cxn>
                <a:cxn ang="0">
                  <a:pos x="874" y="34"/>
                </a:cxn>
                <a:cxn ang="0">
                  <a:pos x="788" y="12"/>
                </a:cxn>
                <a:cxn ang="0">
                  <a:pos x="682" y="2"/>
                </a:cxn>
                <a:cxn ang="0">
                  <a:pos x="595" y="1"/>
                </a:cxn>
                <a:cxn ang="0">
                  <a:pos x="539" y="3"/>
                </a:cxn>
                <a:cxn ang="0">
                  <a:pos x="474" y="11"/>
                </a:cxn>
                <a:cxn ang="0">
                  <a:pos x="406" y="25"/>
                </a:cxn>
                <a:cxn ang="0">
                  <a:pos x="336" y="47"/>
                </a:cxn>
                <a:cxn ang="0">
                  <a:pos x="266" y="78"/>
                </a:cxn>
                <a:cxn ang="0">
                  <a:pos x="199" y="122"/>
                </a:cxn>
                <a:cxn ang="0">
                  <a:pos x="138" y="178"/>
                </a:cxn>
                <a:cxn ang="0">
                  <a:pos x="84" y="250"/>
                </a:cxn>
                <a:cxn ang="0">
                  <a:pos x="41" y="338"/>
                </a:cxn>
                <a:cxn ang="0">
                  <a:pos x="11" y="444"/>
                </a:cxn>
                <a:cxn ang="0">
                  <a:pos x="3" y="501"/>
                </a:cxn>
                <a:cxn ang="0">
                  <a:pos x="2" y="600"/>
                </a:cxn>
                <a:cxn ang="0">
                  <a:pos x="20" y="680"/>
                </a:cxn>
                <a:cxn ang="0">
                  <a:pos x="54" y="744"/>
                </a:cxn>
                <a:cxn ang="0">
                  <a:pos x="100" y="793"/>
                </a:cxn>
                <a:cxn ang="0">
                  <a:pos x="155" y="830"/>
                </a:cxn>
                <a:cxn ang="0">
                  <a:pos x="217" y="857"/>
                </a:cxn>
                <a:cxn ang="0">
                  <a:pos x="281" y="874"/>
                </a:cxn>
                <a:cxn ang="0">
                  <a:pos x="344" y="883"/>
                </a:cxn>
                <a:cxn ang="0">
                  <a:pos x="403" y="887"/>
                </a:cxn>
                <a:cxn ang="0">
                  <a:pos x="477" y="887"/>
                </a:cxn>
                <a:cxn ang="0">
                  <a:pos x="571" y="882"/>
                </a:cxn>
                <a:cxn ang="0">
                  <a:pos x="668" y="873"/>
                </a:cxn>
                <a:cxn ang="0">
                  <a:pos x="767" y="859"/>
                </a:cxn>
                <a:cxn ang="0">
                  <a:pos x="866" y="841"/>
                </a:cxn>
                <a:cxn ang="0">
                  <a:pos x="919" y="814"/>
                </a:cxn>
                <a:cxn ang="0">
                  <a:pos x="939" y="714"/>
                </a:cxn>
                <a:cxn ang="0">
                  <a:pos x="966" y="570"/>
                </a:cxn>
                <a:cxn ang="0">
                  <a:pos x="992" y="440"/>
                </a:cxn>
                <a:cxn ang="0">
                  <a:pos x="1002" y="384"/>
                </a:cxn>
                <a:cxn ang="0">
                  <a:pos x="951" y="384"/>
                </a:cxn>
                <a:cxn ang="0">
                  <a:pos x="830" y="384"/>
                </a:cxn>
                <a:cxn ang="0">
                  <a:pos x="685" y="384"/>
                </a:cxn>
                <a:cxn ang="0">
                  <a:pos x="563" y="384"/>
                </a:cxn>
                <a:cxn ang="0">
                  <a:pos x="512" y="384"/>
                </a:cxn>
                <a:cxn ang="0">
                  <a:pos x="488" y="508"/>
                </a:cxn>
                <a:cxn ang="0">
                  <a:pos x="512" y="551"/>
                </a:cxn>
                <a:cxn ang="0">
                  <a:pos x="608" y="551"/>
                </a:cxn>
                <a:cxn ang="0">
                  <a:pos x="593" y="627"/>
                </a:cxn>
                <a:cxn ang="0">
                  <a:pos x="558" y="661"/>
                </a:cxn>
                <a:cxn ang="0">
                  <a:pos x="487" y="668"/>
                </a:cxn>
                <a:cxn ang="0">
                  <a:pos x="409" y="644"/>
                </a:cxn>
                <a:cxn ang="0">
                  <a:pos x="382" y="584"/>
                </a:cxn>
                <a:cxn ang="0">
                  <a:pos x="386" y="505"/>
                </a:cxn>
                <a:cxn ang="0">
                  <a:pos x="394" y="464"/>
                </a:cxn>
                <a:cxn ang="0">
                  <a:pos x="413" y="378"/>
                </a:cxn>
                <a:cxn ang="0">
                  <a:pos x="443" y="299"/>
                </a:cxn>
                <a:cxn ang="0">
                  <a:pos x="494" y="242"/>
                </a:cxn>
                <a:cxn ang="0">
                  <a:pos x="573" y="219"/>
                </a:cxn>
                <a:cxn ang="0">
                  <a:pos x="647" y="250"/>
                </a:cxn>
                <a:cxn ang="0">
                  <a:pos x="671" y="285"/>
                </a:cxn>
                <a:cxn ang="0">
                  <a:pos x="791" y="285"/>
                </a:cxn>
                <a:cxn ang="0">
                  <a:pos x="936" y="285"/>
                </a:cxn>
                <a:cxn ang="0">
                  <a:pos x="1007" y="285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946" y="2675"/>
              <a:ext cx="549" cy="517"/>
            </a:xfrm>
            <a:custGeom>
              <a:avLst/>
              <a:gdLst/>
              <a:ahLst/>
              <a:cxnLst>
                <a:cxn ang="0">
                  <a:pos x="4" y="611"/>
                </a:cxn>
                <a:cxn ang="0">
                  <a:pos x="0" y="660"/>
                </a:cxn>
                <a:cxn ang="0">
                  <a:pos x="14" y="731"/>
                </a:cxn>
                <a:cxn ang="0">
                  <a:pos x="69" y="805"/>
                </a:cxn>
                <a:cxn ang="0">
                  <a:pos x="189" y="864"/>
                </a:cxn>
                <a:cxn ang="0">
                  <a:pos x="395" y="888"/>
                </a:cxn>
                <a:cxn ang="0">
                  <a:pos x="556" y="875"/>
                </a:cxn>
                <a:cxn ang="0">
                  <a:pos x="689" y="839"/>
                </a:cxn>
                <a:cxn ang="0">
                  <a:pos x="792" y="780"/>
                </a:cxn>
                <a:cxn ang="0">
                  <a:pos x="864" y="699"/>
                </a:cxn>
                <a:cxn ang="0">
                  <a:pos x="903" y="596"/>
                </a:cxn>
                <a:cxn ang="0">
                  <a:pos x="897" y="486"/>
                </a:cxn>
                <a:cxn ang="0">
                  <a:pos x="843" y="411"/>
                </a:cxn>
                <a:cxn ang="0">
                  <a:pos x="756" y="363"/>
                </a:cxn>
                <a:cxn ang="0">
                  <a:pos x="654" y="331"/>
                </a:cxn>
                <a:cxn ang="0">
                  <a:pos x="555" y="310"/>
                </a:cxn>
                <a:cxn ang="0">
                  <a:pos x="479" y="289"/>
                </a:cxn>
                <a:cxn ang="0">
                  <a:pos x="442" y="258"/>
                </a:cxn>
                <a:cxn ang="0">
                  <a:pos x="489" y="197"/>
                </a:cxn>
                <a:cxn ang="0">
                  <a:pos x="604" y="221"/>
                </a:cxn>
                <a:cxn ang="0">
                  <a:pos x="673" y="260"/>
                </a:cxn>
                <a:cxn ang="0">
                  <a:pos x="874" y="260"/>
                </a:cxn>
                <a:cxn ang="0">
                  <a:pos x="946" y="221"/>
                </a:cxn>
                <a:cxn ang="0">
                  <a:pos x="927" y="124"/>
                </a:cxn>
                <a:cxn ang="0">
                  <a:pos x="863" y="55"/>
                </a:cxn>
                <a:cxn ang="0">
                  <a:pos x="750" y="14"/>
                </a:cxn>
                <a:cxn ang="0">
                  <a:pos x="590" y="0"/>
                </a:cxn>
                <a:cxn ang="0">
                  <a:pos x="500" y="4"/>
                </a:cxn>
                <a:cxn ang="0">
                  <a:pos x="387" y="22"/>
                </a:cxn>
                <a:cxn ang="0">
                  <a:pos x="269" y="60"/>
                </a:cxn>
                <a:cxn ang="0">
                  <a:pos x="167" y="125"/>
                </a:cxn>
                <a:cxn ang="0">
                  <a:pos x="98" y="229"/>
                </a:cxn>
                <a:cxn ang="0">
                  <a:pos x="83" y="348"/>
                </a:cxn>
                <a:cxn ang="0">
                  <a:pos x="124" y="431"/>
                </a:cxn>
                <a:cxn ang="0">
                  <a:pos x="204" y="485"/>
                </a:cxn>
                <a:cxn ang="0">
                  <a:pos x="303" y="518"/>
                </a:cxn>
                <a:cxn ang="0">
                  <a:pos x="404" y="542"/>
                </a:cxn>
                <a:cxn ang="0">
                  <a:pos x="489" y="565"/>
                </a:cxn>
                <a:cxn ang="0">
                  <a:pos x="540" y="596"/>
                </a:cxn>
                <a:cxn ang="0">
                  <a:pos x="529" y="662"/>
                </a:cxn>
                <a:cxn ang="0">
                  <a:pos x="383" y="682"/>
                </a:cxn>
                <a:cxn ang="0">
                  <a:pos x="365" y="600"/>
                </a:cxn>
                <a:cxn ang="0">
                  <a:pos x="224" y="600"/>
                </a:cxn>
                <a:cxn ang="0">
                  <a:pos x="27" y="600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1405" y="2689"/>
              <a:ext cx="639" cy="490"/>
            </a:xfrm>
            <a:custGeom>
              <a:avLst/>
              <a:gdLst/>
              <a:ahLst/>
              <a:cxnLst>
                <a:cxn ang="0">
                  <a:pos x="466" y="5"/>
                </a:cxn>
                <a:cxn ang="0">
                  <a:pos x="446" y="43"/>
                </a:cxn>
                <a:cxn ang="0">
                  <a:pos x="408" y="111"/>
                </a:cxn>
                <a:cxn ang="0">
                  <a:pos x="357" y="202"/>
                </a:cxn>
                <a:cxn ang="0">
                  <a:pos x="298" y="309"/>
                </a:cxn>
                <a:cxn ang="0">
                  <a:pos x="235" y="423"/>
                </a:cxn>
                <a:cxn ang="0">
                  <a:pos x="171" y="536"/>
                </a:cxn>
                <a:cxn ang="0">
                  <a:pos x="113" y="643"/>
                </a:cxn>
                <a:cxn ang="0">
                  <a:pos x="62" y="734"/>
                </a:cxn>
                <a:cxn ang="0">
                  <a:pos x="24" y="802"/>
                </a:cxn>
                <a:cxn ang="0">
                  <a:pos x="3" y="840"/>
                </a:cxn>
                <a:cxn ang="0">
                  <a:pos x="19" y="845"/>
                </a:cxn>
                <a:cxn ang="0">
                  <a:pos x="140" y="845"/>
                </a:cxn>
                <a:cxn ang="0">
                  <a:pos x="287" y="845"/>
                </a:cxn>
                <a:cxn ang="0">
                  <a:pos x="358" y="845"/>
                </a:cxn>
                <a:cxn ang="0">
                  <a:pos x="405" y="745"/>
                </a:cxn>
                <a:cxn ang="0">
                  <a:pos x="451" y="709"/>
                </a:cxn>
                <a:cxn ang="0">
                  <a:pos x="600" y="709"/>
                </a:cxn>
                <a:cxn ang="0">
                  <a:pos x="696" y="709"/>
                </a:cxn>
                <a:cxn ang="0">
                  <a:pos x="703" y="810"/>
                </a:cxn>
                <a:cxn ang="0">
                  <a:pos x="721" y="845"/>
                </a:cxn>
                <a:cxn ang="0">
                  <a:pos x="828" y="845"/>
                </a:cxn>
                <a:cxn ang="0">
                  <a:pos x="971" y="845"/>
                </a:cxn>
                <a:cxn ang="0">
                  <a:pos x="1078" y="845"/>
                </a:cxn>
                <a:cxn ang="0">
                  <a:pos x="1094" y="838"/>
                </a:cxn>
                <a:cxn ang="0">
                  <a:pos x="1086" y="788"/>
                </a:cxn>
                <a:cxn ang="0">
                  <a:pos x="1071" y="701"/>
                </a:cxn>
                <a:cxn ang="0">
                  <a:pos x="1053" y="586"/>
                </a:cxn>
                <a:cxn ang="0">
                  <a:pos x="1031" y="455"/>
                </a:cxn>
                <a:cxn ang="0">
                  <a:pos x="1010" y="323"/>
                </a:cxn>
                <a:cxn ang="0">
                  <a:pos x="989" y="200"/>
                </a:cxn>
                <a:cxn ang="0">
                  <a:pos x="972" y="97"/>
                </a:cxn>
                <a:cxn ang="0">
                  <a:pos x="961" y="26"/>
                </a:cxn>
                <a:cxn ang="0">
                  <a:pos x="957" y="0"/>
                </a:cxn>
                <a:cxn ang="0">
                  <a:pos x="907" y="0"/>
                </a:cxn>
                <a:cxn ang="0">
                  <a:pos x="786" y="0"/>
                </a:cxn>
                <a:cxn ang="0">
                  <a:pos x="642" y="0"/>
                </a:cxn>
                <a:cxn ang="0">
                  <a:pos x="521" y="0"/>
                </a:cxn>
                <a:cxn ang="0">
                  <a:pos x="470" y="0"/>
                </a:cxn>
                <a:cxn ang="0">
                  <a:pos x="662" y="189"/>
                </a:cxn>
                <a:cxn ang="0">
                  <a:pos x="666" y="189"/>
                </a:cxn>
                <a:cxn ang="0">
                  <a:pos x="669" y="271"/>
                </a:cxn>
                <a:cxn ang="0">
                  <a:pos x="676" y="422"/>
                </a:cxn>
                <a:cxn ang="0">
                  <a:pos x="678" y="503"/>
                </a:cxn>
                <a:cxn ang="0">
                  <a:pos x="560" y="503"/>
                </a:cxn>
                <a:cxn ang="0">
                  <a:pos x="525" y="485"/>
                </a:cxn>
                <a:cxn ang="0">
                  <a:pos x="574" y="379"/>
                </a:cxn>
                <a:cxn ang="0">
                  <a:pos x="632" y="252"/>
                </a:cxn>
                <a:cxn ang="0">
                  <a:pos x="661" y="189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2044" y="2689"/>
              <a:ext cx="657" cy="490"/>
            </a:xfrm>
            <a:custGeom>
              <a:avLst/>
              <a:gdLst/>
              <a:ahLst/>
              <a:cxnLst>
                <a:cxn ang="0">
                  <a:pos x="165" y="7"/>
                </a:cxn>
                <a:cxn ang="0">
                  <a:pos x="155" y="57"/>
                </a:cxn>
                <a:cxn ang="0">
                  <a:pos x="137" y="144"/>
                </a:cxn>
                <a:cxn ang="0">
                  <a:pos x="115" y="260"/>
                </a:cxn>
                <a:cxn ang="0">
                  <a:pos x="90" y="390"/>
                </a:cxn>
                <a:cxn ang="0">
                  <a:pos x="64" y="522"/>
                </a:cxn>
                <a:cxn ang="0">
                  <a:pos x="39" y="645"/>
                </a:cxn>
                <a:cxn ang="0">
                  <a:pos x="20" y="748"/>
                </a:cxn>
                <a:cxn ang="0">
                  <a:pos x="6" y="819"/>
                </a:cxn>
                <a:cxn ang="0">
                  <a:pos x="0" y="845"/>
                </a:cxn>
                <a:cxn ang="0">
                  <a:pos x="80" y="845"/>
                </a:cxn>
                <a:cxn ang="0">
                  <a:pos x="228" y="845"/>
                </a:cxn>
                <a:cxn ang="0">
                  <a:pos x="308" y="845"/>
                </a:cxn>
                <a:cxn ang="0">
                  <a:pos x="316" y="803"/>
                </a:cxn>
                <a:cxn ang="0">
                  <a:pos x="336" y="698"/>
                </a:cxn>
                <a:cxn ang="0">
                  <a:pos x="361" y="566"/>
                </a:cxn>
                <a:cxn ang="0">
                  <a:pos x="385" y="438"/>
                </a:cxn>
                <a:cxn ang="0">
                  <a:pos x="400" y="348"/>
                </a:cxn>
                <a:cxn ang="0">
                  <a:pos x="405" y="328"/>
                </a:cxn>
                <a:cxn ang="0">
                  <a:pos x="408" y="328"/>
                </a:cxn>
                <a:cxn ang="0">
                  <a:pos x="417" y="391"/>
                </a:cxn>
                <a:cxn ang="0">
                  <a:pos x="438" y="505"/>
                </a:cxn>
                <a:cxn ang="0">
                  <a:pos x="466" y="639"/>
                </a:cxn>
                <a:cxn ang="0">
                  <a:pos x="491" y="758"/>
                </a:cxn>
                <a:cxn ang="0">
                  <a:pos x="507" y="834"/>
                </a:cxn>
                <a:cxn ang="0">
                  <a:pos x="524" y="845"/>
                </a:cxn>
                <a:cxn ang="0">
                  <a:pos x="627" y="845"/>
                </a:cxn>
                <a:cxn ang="0">
                  <a:pos x="773" y="845"/>
                </a:cxn>
                <a:cxn ang="0">
                  <a:pos x="905" y="845"/>
                </a:cxn>
                <a:cxn ang="0">
                  <a:pos x="962" y="845"/>
                </a:cxn>
                <a:cxn ang="0">
                  <a:pos x="968" y="819"/>
                </a:cxn>
                <a:cxn ang="0">
                  <a:pos x="981" y="748"/>
                </a:cxn>
                <a:cxn ang="0">
                  <a:pos x="1001" y="645"/>
                </a:cxn>
                <a:cxn ang="0">
                  <a:pos x="1026" y="522"/>
                </a:cxn>
                <a:cxn ang="0">
                  <a:pos x="1051" y="390"/>
                </a:cxn>
                <a:cxn ang="0">
                  <a:pos x="1076" y="260"/>
                </a:cxn>
                <a:cxn ang="0">
                  <a:pos x="1099" y="144"/>
                </a:cxn>
                <a:cxn ang="0">
                  <a:pos x="1117" y="57"/>
                </a:cxn>
                <a:cxn ang="0">
                  <a:pos x="1126" y="7"/>
                </a:cxn>
                <a:cxn ang="0">
                  <a:pos x="1104" y="0"/>
                </a:cxn>
                <a:cxn ang="0">
                  <a:pos x="974" y="0"/>
                </a:cxn>
                <a:cxn ang="0">
                  <a:pos x="844" y="0"/>
                </a:cxn>
                <a:cxn ang="0">
                  <a:pos x="818" y="10"/>
                </a:cxn>
                <a:cxn ang="0">
                  <a:pos x="806" y="78"/>
                </a:cxn>
                <a:cxn ang="0">
                  <a:pos x="785" y="187"/>
                </a:cxn>
                <a:cxn ang="0">
                  <a:pos x="761" y="313"/>
                </a:cxn>
                <a:cxn ang="0">
                  <a:pos x="741" y="429"/>
                </a:cxn>
                <a:cxn ang="0">
                  <a:pos x="730" y="508"/>
                </a:cxn>
                <a:cxn ang="0">
                  <a:pos x="728" y="508"/>
                </a:cxn>
                <a:cxn ang="0">
                  <a:pos x="724" y="508"/>
                </a:cxn>
                <a:cxn ang="0">
                  <a:pos x="716" y="435"/>
                </a:cxn>
                <a:cxn ang="0">
                  <a:pos x="695" y="320"/>
                </a:cxn>
                <a:cxn ang="0">
                  <a:pos x="669" y="193"/>
                </a:cxn>
                <a:cxn ang="0">
                  <a:pos x="644" y="80"/>
                </a:cxn>
                <a:cxn ang="0">
                  <a:pos x="628" y="10"/>
                </a:cxn>
                <a:cxn ang="0">
                  <a:pos x="613" y="0"/>
                </a:cxn>
                <a:cxn ang="0">
                  <a:pos x="527" y="0"/>
                </a:cxn>
                <a:cxn ang="0">
                  <a:pos x="397" y="0"/>
                </a:cxn>
                <a:cxn ang="0">
                  <a:pos x="265" y="0"/>
                </a:cxn>
                <a:cxn ang="0">
                  <a:pos x="179" y="0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58200" y="6419850"/>
            <a:ext cx="533400" cy="38100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5C11C-C6E4-446B-A7F7-9321A17D931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061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FFFF"/>
        </a:buClr>
        <a:buFont typeface="Wingdings" pitchFamily="2" charset="2"/>
        <a:buChar char="§"/>
        <a:defRPr sz="3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/>
              <a:t>Impact of Aging Population on Regional Travel Patterns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The </a:t>
            </a:r>
            <a:r>
              <a:rPr lang="en-US" sz="4000" dirty="0"/>
              <a:t>San Diego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2000" i="1" dirty="0" smtClean="0">
                <a:ea typeface="宋体" pitchFamily="2" charset="-122"/>
              </a:rPr>
              <a:t>14th TRB National Transportation Planning Applications Conference, Columbus OH</a:t>
            </a:r>
          </a:p>
          <a:p>
            <a:r>
              <a:rPr lang="en-US" altLang="zh-CN" sz="2000" i="1" dirty="0" smtClean="0">
                <a:ea typeface="宋体" pitchFamily="2" charset="-122"/>
              </a:rPr>
              <a:t>May </a:t>
            </a:r>
            <a:r>
              <a:rPr lang="en-US" altLang="zh-CN" sz="2000" i="1" dirty="0">
                <a:ea typeface="宋体" pitchFamily="2" charset="-122"/>
              </a:rPr>
              <a:t>7</a:t>
            </a:r>
            <a:r>
              <a:rPr lang="en-US" altLang="zh-CN" sz="2000" i="1" baseline="30000" dirty="0" smtClean="0">
                <a:ea typeface="宋体" pitchFamily="2" charset="-122"/>
              </a:rPr>
              <a:t>th</a:t>
            </a:r>
            <a:r>
              <a:rPr lang="en-US" altLang="zh-CN" sz="2000" i="1" dirty="0" smtClean="0">
                <a:ea typeface="宋体" pitchFamily="2" charset="-122"/>
              </a:rPr>
              <a:t>, 2013</a:t>
            </a:r>
          </a:p>
          <a:p>
            <a:endParaRPr lang="en-US" altLang="zh-CN" sz="1600" i="1" dirty="0" smtClean="0">
              <a:ea typeface="宋体" pitchFamily="2" charset="-122"/>
            </a:endParaRPr>
          </a:p>
          <a:p>
            <a:pPr>
              <a:spcBef>
                <a:spcPts val="0"/>
              </a:spcBef>
            </a:pPr>
            <a:r>
              <a:rPr lang="en-US" altLang="zh-CN" sz="2000" b="1" dirty="0" smtClean="0">
                <a:ea typeface="宋体" pitchFamily="2" charset="-122"/>
              </a:rPr>
              <a:t>Wu Sun, Beth Jarosz &amp; Gregor Schroder</a:t>
            </a:r>
            <a:endParaRPr lang="en-US" altLang="zh-CN" sz="2000" b="1" dirty="0">
              <a:ea typeface="宋体" pitchFamily="2" charset="-122"/>
            </a:endParaRPr>
          </a:p>
          <a:p>
            <a:pPr>
              <a:spcBef>
                <a:spcPts val="0"/>
              </a:spcBef>
            </a:pPr>
            <a:r>
              <a:rPr lang="en-US" altLang="zh-CN" sz="2000" b="1" dirty="0" smtClean="0">
                <a:ea typeface="宋体" pitchFamily="2" charset="-122"/>
              </a:rPr>
              <a:t>San Diego Association of Governments (SANDAG)</a:t>
            </a:r>
          </a:p>
          <a:p>
            <a:endParaRPr lang="zh-CN" altLang="en-US" sz="16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09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dirty="0" smtClean="0"/>
              <a:t>Generation of 3 aging scenarios</a:t>
            </a:r>
          </a:p>
          <a:p>
            <a:r>
              <a:rPr lang="en-US" sz="3200" b="0" dirty="0" smtClean="0"/>
              <a:t>ABM-A travel forecast model sensitive to socio-demographic changes</a:t>
            </a:r>
          </a:p>
          <a:p>
            <a:r>
              <a:rPr lang="en-US" sz="3200" b="0" dirty="0" smtClean="0"/>
              <a:t>Generation of a synthetic population</a:t>
            </a:r>
          </a:p>
        </p:txBody>
      </p:sp>
    </p:spTree>
    <p:extLst>
      <p:ext uri="{BB962C8B-B14F-4D97-AF65-F5344CB8AC3E}">
        <p14:creationId xmlns:p14="http://schemas.microsoft.com/office/powerpoint/2010/main" val="309324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Generation of Aging Scenarios: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2010 Census</a:t>
            </a:r>
          </a:p>
          <a:p>
            <a:r>
              <a:rPr lang="en-US" dirty="0" smtClean="0"/>
              <a:t>2035 Forecast – 3 scenarios</a:t>
            </a:r>
          </a:p>
          <a:p>
            <a:pPr lvl="1"/>
            <a:r>
              <a:rPr lang="en-US" b="1" dirty="0" smtClean="0"/>
              <a:t>Base case:</a:t>
            </a:r>
            <a:r>
              <a:rPr lang="en-US" dirty="0" smtClean="0"/>
              <a:t> derived from SANDAG 2050 Regional Growth Forecast (2010)</a:t>
            </a:r>
          </a:p>
          <a:p>
            <a:pPr lvl="1"/>
            <a:r>
              <a:rPr lang="en-US" b="1" dirty="0" smtClean="0"/>
              <a:t>Older population:</a:t>
            </a:r>
            <a:r>
              <a:rPr lang="en-US" dirty="0" smtClean="0"/>
              <a:t> 2.3% increase in population over age 65, compared with base case, offset by fewer persons age 64 and younger (with most change under age 18)</a:t>
            </a:r>
          </a:p>
          <a:p>
            <a:pPr lvl="1"/>
            <a:r>
              <a:rPr lang="en-US" b="1" dirty="0" smtClean="0"/>
              <a:t>Younger population:</a:t>
            </a:r>
            <a:r>
              <a:rPr lang="en-US" dirty="0" smtClean="0"/>
              <a:t> 2.2% decrease in population over age 65, compared with base case, offset by fewer persons age 64 </a:t>
            </a:r>
            <a:r>
              <a:rPr lang="en-US" dirty="0"/>
              <a:t>and younger (with most change under age 18</a:t>
            </a:r>
            <a:r>
              <a:rPr lang="en-US" dirty="0" smtClean="0"/>
              <a:t>)</a:t>
            </a:r>
          </a:p>
          <a:p>
            <a:r>
              <a:rPr lang="en-US" dirty="0"/>
              <a:t>Geography:</a:t>
            </a:r>
          </a:p>
          <a:p>
            <a:pPr lvl="1"/>
            <a:r>
              <a:rPr lang="en-US" dirty="0"/>
              <a:t>San Diego County</a:t>
            </a:r>
          </a:p>
          <a:p>
            <a:pPr lvl="1"/>
            <a:r>
              <a:rPr lang="en-US" dirty="0"/>
              <a:t>Unit of analysis: approximately </a:t>
            </a:r>
            <a:r>
              <a:rPr lang="en-US" dirty="0" smtClean="0"/>
              <a:t>23,000 </a:t>
            </a:r>
            <a:r>
              <a:rPr lang="en-US" dirty="0"/>
              <a:t>census block level geographies known as Master Geographic Reference Areas (MGRAs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Scenarios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506043"/>
              </p:ext>
            </p:extLst>
          </p:nvPr>
        </p:nvGraphicFramePr>
        <p:xfrm>
          <a:off x="457200" y="12954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F7AB-C013-4B58-B389-A53CF5B98A36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SANDAG, 2050 Regional Growth Forecast (2010) and alternate age scenarios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67125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Aging Scenarios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985403"/>
              </p:ext>
            </p:extLst>
          </p:nvPr>
        </p:nvGraphicFramePr>
        <p:xfrm>
          <a:off x="457200" y="1447800"/>
          <a:ext cx="8229600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92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3000375" y="3055672"/>
            <a:ext cx="2819400" cy="5334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ABM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6705600" y="4267200"/>
            <a:ext cx="1219200" cy="515938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CVM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3506788" y="1681163"/>
            <a:ext cx="1724025" cy="762000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Transportation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System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219200" y="1711325"/>
            <a:ext cx="1676400" cy="762000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Transportation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P</a:t>
            </a:r>
            <a:r>
              <a:rPr lang="en-US" dirty="0" smtClean="0">
                <a:solidFill>
                  <a:srgbClr val="FFFFFF"/>
                </a:solidFill>
              </a:rPr>
              <a:t>olicy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3000375" y="4097931"/>
            <a:ext cx="2819400" cy="6096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Traffic Assignment</a:t>
            </a: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3429000" y="5181600"/>
            <a:ext cx="1828800" cy="609600"/>
          </a:xfrm>
          <a:prstGeom prst="rect">
            <a:avLst/>
          </a:prstGeom>
          <a:solidFill>
            <a:srgbClr val="E98E0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98E0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System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Performance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1066800" y="5181600"/>
            <a:ext cx="1981200" cy="609600"/>
          </a:xfrm>
          <a:prstGeom prst="rect">
            <a:avLst/>
          </a:prstGeom>
          <a:solidFill>
            <a:srgbClr val="E98E0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98E0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Environmental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Impact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5715000" y="5181600"/>
            <a:ext cx="2209800" cy="609600"/>
          </a:xfrm>
          <a:prstGeom prst="rect">
            <a:avLst/>
          </a:prstGeom>
          <a:solidFill>
            <a:srgbClr val="E98E0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98E0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Economic</a:t>
            </a:r>
            <a:endParaRPr lang="en-US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Analysis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8" name="AutoShape 15"/>
          <p:cNvSpPr>
            <a:spLocks noChangeArrowheads="1"/>
          </p:cNvSpPr>
          <p:nvPr/>
        </p:nvSpPr>
        <p:spPr bwMode="auto">
          <a:xfrm rot="5400000">
            <a:off x="4278313" y="2492375"/>
            <a:ext cx="342900" cy="304800"/>
          </a:xfrm>
          <a:prstGeom prst="right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9" name="AutoShape 17"/>
          <p:cNvSpPr>
            <a:spLocks noChangeArrowheads="1"/>
          </p:cNvSpPr>
          <p:nvPr/>
        </p:nvSpPr>
        <p:spPr bwMode="auto">
          <a:xfrm rot="5400000">
            <a:off x="4287838" y="3619500"/>
            <a:ext cx="304800" cy="304800"/>
          </a:xfrm>
          <a:prstGeom prst="rightArrow">
            <a:avLst>
              <a:gd name="adj1" fmla="val 50000"/>
              <a:gd name="adj2" fmla="val 3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80" name="AutoShape 18"/>
          <p:cNvSpPr>
            <a:spLocks noChangeArrowheads="1"/>
          </p:cNvSpPr>
          <p:nvPr/>
        </p:nvSpPr>
        <p:spPr bwMode="auto">
          <a:xfrm rot="5400000">
            <a:off x="4229100" y="4762500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98E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CEE2F-9420-448B-9928-2E3F3D9E274B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2" name="AutoShape 34"/>
          <p:cNvSpPr>
            <a:spLocks noChangeArrowheads="1"/>
          </p:cNvSpPr>
          <p:nvPr/>
        </p:nvSpPr>
        <p:spPr bwMode="auto">
          <a:xfrm rot="1686317">
            <a:off x="2887960" y="2532310"/>
            <a:ext cx="665527" cy="255838"/>
          </a:xfrm>
          <a:prstGeom prst="rightArrow">
            <a:avLst>
              <a:gd name="adj1" fmla="val 50000"/>
              <a:gd name="adj2" fmla="val 281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83" name="AutoShape 35"/>
          <p:cNvSpPr>
            <a:spLocks noChangeArrowheads="1"/>
          </p:cNvSpPr>
          <p:nvPr/>
        </p:nvSpPr>
        <p:spPr bwMode="auto">
          <a:xfrm rot="8453345">
            <a:off x="5596648" y="2517398"/>
            <a:ext cx="460872" cy="254752"/>
          </a:xfrm>
          <a:prstGeom prst="rightArrow">
            <a:avLst>
              <a:gd name="adj1" fmla="val 50000"/>
              <a:gd name="adj2" fmla="val 280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84" name="AutoShape 36"/>
          <p:cNvSpPr>
            <a:spLocks noChangeArrowheads="1"/>
          </p:cNvSpPr>
          <p:nvPr/>
        </p:nvSpPr>
        <p:spPr bwMode="auto">
          <a:xfrm rot="7507687">
            <a:off x="2857500" y="4762500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85" name="AutoShape 37"/>
          <p:cNvSpPr>
            <a:spLocks noChangeArrowheads="1"/>
          </p:cNvSpPr>
          <p:nvPr/>
        </p:nvSpPr>
        <p:spPr bwMode="auto">
          <a:xfrm rot="2940600">
            <a:off x="5840412" y="4751388"/>
            <a:ext cx="206375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86" name="Rectangle 7"/>
          <p:cNvSpPr>
            <a:spLocks noChangeArrowheads="1"/>
          </p:cNvSpPr>
          <p:nvPr/>
        </p:nvSpPr>
        <p:spPr bwMode="auto">
          <a:xfrm>
            <a:off x="5999163" y="1679575"/>
            <a:ext cx="1485900" cy="762000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Land Use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Models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7" name="AutoShape 34"/>
          <p:cNvSpPr>
            <a:spLocks noChangeArrowheads="1"/>
          </p:cNvSpPr>
          <p:nvPr/>
        </p:nvSpPr>
        <p:spPr bwMode="auto">
          <a:xfrm rot="10800000">
            <a:off x="5970588" y="4267200"/>
            <a:ext cx="622300" cy="280988"/>
          </a:xfrm>
          <a:prstGeom prst="rightArrow">
            <a:avLst>
              <a:gd name="adj1" fmla="val 50000"/>
              <a:gd name="adj2" fmla="val 281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Activity-Based Model (ABM)</a:t>
            </a:r>
            <a:endParaRPr lang="en-US" dirty="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107141" y="3513931"/>
            <a:ext cx="1219200" cy="515938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Border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Model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AutoShape 34"/>
          <p:cNvSpPr>
            <a:spLocks noChangeArrowheads="1"/>
          </p:cNvSpPr>
          <p:nvPr/>
        </p:nvSpPr>
        <p:spPr bwMode="auto">
          <a:xfrm>
            <a:off x="2285999" y="3933279"/>
            <a:ext cx="665907" cy="363649"/>
          </a:xfrm>
          <a:prstGeom prst="rightArrow">
            <a:avLst>
              <a:gd name="adj1" fmla="val 50000"/>
              <a:gd name="adj2" fmla="val 281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066800" y="4437062"/>
            <a:ext cx="1219200" cy="515938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Special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Models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AutoShape 35"/>
          <p:cNvSpPr>
            <a:spLocks noChangeArrowheads="1"/>
          </p:cNvSpPr>
          <p:nvPr/>
        </p:nvSpPr>
        <p:spPr bwMode="auto">
          <a:xfrm rot="19587119">
            <a:off x="5982262" y="2570783"/>
            <a:ext cx="540815" cy="242888"/>
          </a:xfrm>
          <a:prstGeom prst="rightArrow">
            <a:avLst>
              <a:gd name="adj1" fmla="val 50000"/>
              <a:gd name="adj2" fmla="val 280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ABM?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lnSpc>
                <a:spcPct val="90000"/>
              </a:lnSpc>
              <a:spcBef>
                <a:spcPct val="40000"/>
              </a:spcBef>
              <a:buClr>
                <a:srgbClr val="66FFFF"/>
              </a:buClr>
              <a:buFont typeface="Arial" pitchFamily="34" charset="0"/>
              <a:buChar char="•"/>
            </a:pPr>
            <a:r>
              <a:rPr lang="en-US" sz="3200" dirty="0" smtClean="0"/>
              <a:t>Simulate </a:t>
            </a:r>
            <a:r>
              <a:rPr lang="en-US" sz="3200" dirty="0"/>
              <a:t>travel behavior </a:t>
            </a:r>
            <a:r>
              <a:rPr lang="en-US" sz="3200" dirty="0" smtClean="0"/>
              <a:t>individually</a:t>
            </a:r>
            <a:endParaRPr lang="en-US" sz="3200" dirty="0"/>
          </a:p>
          <a:p>
            <a:pPr marL="457200" lvl="1" indent="-457200">
              <a:lnSpc>
                <a:spcPct val="90000"/>
              </a:lnSpc>
              <a:spcBef>
                <a:spcPct val="40000"/>
              </a:spcBef>
              <a:buClr>
                <a:srgbClr val="66FFFF"/>
              </a:buClr>
              <a:buFont typeface="Arial" pitchFamily="34" charset="0"/>
              <a:buChar char="•"/>
            </a:pPr>
            <a:r>
              <a:rPr lang="en-US" sz="3200" b="0" dirty="0" smtClean="0"/>
              <a:t>Detailed </a:t>
            </a:r>
            <a:r>
              <a:rPr lang="en-US" sz="3200" b="0" dirty="0"/>
              <a:t>temporal &amp; spatial </a:t>
            </a:r>
            <a:r>
              <a:rPr lang="en-US" sz="3200" b="0" dirty="0" smtClean="0"/>
              <a:t>resolutions</a:t>
            </a:r>
          </a:p>
          <a:p>
            <a:pPr marL="457200" lvl="1" indent="-457200">
              <a:lnSpc>
                <a:spcPct val="90000"/>
              </a:lnSpc>
              <a:spcBef>
                <a:spcPct val="40000"/>
              </a:spcBef>
              <a:buClr>
                <a:srgbClr val="66FFFF"/>
              </a:buClr>
              <a:buFont typeface="Arial" pitchFamily="34" charset="0"/>
              <a:buChar char="•"/>
            </a:pPr>
            <a:r>
              <a:rPr lang="en-US" sz="3200" b="0" dirty="0" smtClean="0"/>
              <a:t>Sensitive </a:t>
            </a:r>
            <a:r>
              <a:rPr lang="en-US" sz="3200" b="0" dirty="0"/>
              <a:t>to socio-demographic changes</a:t>
            </a:r>
          </a:p>
          <a:p>
            <a:pPr marL="457200" lvl="1" indent="-457200">
              <a:lnSpc>
                <a:spcPct val="90000"/>
              </a:lnSpc>
              <a:spcBef>
                <a:spcPct val="40000"/>
              </a:spcBef>
              <a:buClr>
                <a:srgbClr val="66FFFF"/>
              </a:buClr>
              <a:buFont typeface="Arial" pitchFamily="34" charset="0"/>
              <a:buChar char="•"/>
            </a:pPr>
            <a:r>
              <a:rPr lang="en-US" sz="3200" dirty="0"/>
              <a:t>Increased Sensitivity</a:t>
            </a:r>
          </a:p>
          <a:p>
            <a:pPr marL="857250" lvl="2" indent="-457200">
              <a:lnSpc>
                <a:spcPct val="90000"/>
              </a:lnSpc>
              <a:spcBef>
                <a:spcPct val="40000"/>
              </a:spcBef>
              <a:buClr>
                <a:srgbClr val="66FFFF"/>
              </a:buClr>
              <a:buFont typeface="Arial" pitchFamily="34" charset="0"/>
              <a:buChar char="•"/>
            </a:pPr>
            <a:r>
              <a:rPr lang="en-US" sz="2800" dirty="0" smtClean="0"/>
              <a:t>Environmental </a:t>
            </a:r>
            <a:r>
              <a:rPr lang="en-US" sz="2800" dirty="0"/>
              <a:t>Justice / Social </a:t>
            </a:r>
            <a:r>
              <a:rPr lang="en-US" sz="2800" dirty="0" smtClean="0"/>
              <a:t>Equity</a:t>
            </a:r>
          </a:p>
          <a:p>
            <a:pPr marL="857250" lvl="2" indent="-457200">
              <a:lnSpc>
                <a:spcPct val="90000"/>
              </a:lnSpc>
              <a:spcBef>
                <a:spcPct val="40000"/>
              </a:spcBef>
              <a:buClr>
                <a:srgbClr val="66FFFF"/>
              </a:buClr>
              <a:buFont typeface="Arial" pitchFamily="34" charset="0"/>
              <a:buChar char="•"/>
            </a:pPr>
            <a:r>
              <a:rPr lang="en-US" sz="2800" dirty="0" smtClean="0"/>
              <a:t>Spatial and network changes</a:t>
            </a:r>
          </a:p>
          <a:p>
            <a:pPr marL="857250" lvl="2" indent="-457200">
              <a:lnSpc>
                <a:spcPct val="90000"/>
              </a:lnSpc>
              <a:spcBef>
                <a:spcPct val="40000"/>
              </a:spcBef>
              <a:buClr>
                <a:srgbClr val="66FFFF"/>
              </a:buClr>
              <a:buFont typeface="Arial" pitchFamily="34" charset="0"/>
              <a:buChar char="•"/>
            </a:pPr>
            <a:r>
              <a:rPr lang="en-US" sz="2800" dirty="0" smtClean="0"/>
              <a:t>Land use changes </a:t>
            </a:r>
            <a:endParaRPr lang="en-US" sz="2800" dirty="0"/>
          </a:p>
          <a:p>
            <a:pPr marL="342900" lvl="1" indent="-342900">
              <a:lnSpc>
                <a:spcPct val="90000"/>
              </a:lnSpc>
              <a:spcBef>
                <a:spcPct val="40000"/>
              </a:spcBef>
              <a:buClr>
                <a:srgbClr val="66FFFF"/>
              </a:buClr>
              <a:buFont typeface="Wingdings" pitchFamily="2" charset="2"/>
              <a:buChar char="§"/>
            </a:pPr>
            <a:endParaRPr lang="en-US" sz="2400" dirty="0"/>
          </a:p>
          <a:p>
            <a:pPr marL="342900" lvl="1" indent="-342900">
              <a:lnSpc>
                <a:spcPct val="90000"/>
              </a:lnSpc>
              <a:spcBef>
                <a:spcPct val="40000"/>
              </a:spcBef>
              <a:buClr>
                <a:srgbClr val="66FFFF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/>
              <a:t>Treatment of Space</a:t>
            </a:r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CEE2F-9420-448B-9928-2E3F3D9E274B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3675" y="1828800"/>
            <a:ext cx="22860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 MGRA (gray lines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 21,633 MGRA</a:t>
            </a:r>
            <a:endParaRPr 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4,682 TAZs</a:t>
            </a:r>
            <a:endParaRPr 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1" y="5410200"/>
            <a:ext cx="6629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MGRA: Master Geographic Reference </a:t>
            </a:r>
            <a:r>
              <a:rPr lang="en-US" sz="2000" dirty="0" smtClean="0">
                <a:solidFill>
                  <a:srgbClr val="FFFFFF"/>
                </a:solidFill>
              </a:rPr>
              <a:t>Area (Grey Lines)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TAZ: Transportation Analysis Zone (Orange Line)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" b="10257"/>
          <a:stretch/>
        </p:blipFill>
        <p:spPr bwMode="auto">
          <a:xfrm>
            <a:off x="1629104" y="1534508"/>
            <a:ext cx="4572000" cy="3647091"/>
          </a:xfrm>
          <a:prstGeom prst="rect">
            <a:avLst/>
          </a:prstGeom>
          <a:solidFill>
            <a:schemeClr val="tx1"/>
          </a:solidFill>
          <a:ln w="15875">
            <a:solidFill>
              <a:schemeClr val="accent4">
                <a:lumMod val="1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186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TOD in travel demand modeling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40 departure half-hours </a:t>
            </a:r>
            <a:r>
              <a:rPr lang="en-US" dirty="0" smtClean="0"/>
              <a:t>(5AM-24PM</a:t>
            </a:r>
            <a:r>
              <a:rPr lang="en-US" dirty="0"/>
              <a:t>) by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40 arrival half-hours (</a:t>
            </a:r>
            <a:r>
              <a:rPr lang="en-US" dirty="0" smtClean="0"/>
              <a:t>departure-24PM)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/>
              <a:t>TOD in traffic assignment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52986"/>
              </p:ext>
            </p:extLst>
          </p:nvPr>
        </p:nvGraphicFramePr>
        <p:xfrm>
          <a:off x="1371600" y="3429000"/>
          <a:ext cx="6096000" cy="21945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19200"/>
                <a:gridCol w="1752600"/>
                <a:gridCol w="1524000"/>
                <a:gridCol w="16002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BEGIN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END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Early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3:00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5:59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A.M. Peak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6:00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8:59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Midday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9:00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3:29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P.M. Peak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3:30 P.M.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6:59 P.M.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Evening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7:00 P.M.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3:29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5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Travel Purposes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249785"/>
              </p:ext>
            </p:extLst>
          </p:nvPr>
        </p:nvGraphicFramePr>
        <p:xfrm>
          <a:off x="762001" y="1600199"/>
          <a:ext cx="7848599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12876"/>
                <a:gridCol w="1880270"/>
                <a:gridCol w="3154829"/>
                <a:gridCol w="2000624"/>
              </a:tblGrid>
              <a:tr h="353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all" baseline="0" dirty="0">
                          <a:effectLst/>
                        </a:rPr>
                        <a:t>TYPE</a:t>
                      </a:r>
                      <a:endParaRPr lang="en-US" sz="16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PURPOSE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Description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CLASSIFICATION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Work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Working </a:t>
                      </a:r>
                      <a:r>
                        <a:rPr lang="en-US" sz="1400" b="1" dirty="0" smtClean="0">
                          <a:effectLst/>
                        </a:rPr>
                        <a:t>outside </a:t>
                      </a:r>
                      <a:r>
                        <a:rPr lang="en-US" sz="1400" b="1" dirty="0">
                          <a:effectLst/>
                        </a:rPr>
                        <a:t>the </a:t>
                      </a:r>
                      <a:r>
                        <a:rPr lang="en-US" sz="1400" b="1" dirty="0" smtClean="0">
                          <a:effectLst/>
                        </a:rPr>
                        <a:t>home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Mandatory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University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College +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Mandatory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High School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Grades 9-12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Mandatory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Grade School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Grades K-8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Mandatory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Escorting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Pick-up/drop-off </a:t>
                      </a:r>
                      <a:r>
                        <a:rPr lang="en-US" sz="1400" b="1" dirty="0" smtClean="0">
                          <a:effectLst/>
                        </a:rPr>
                        <a:t>passengers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Maintenance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Shopping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Shopping away from </a:t>
                      </a:r>
                      <a:r>
                        <a:rPr lang="en-US" sz="1400" b="1" dirty="0" smtClean="0">
                          <a:effectLst/>
                        </a:rPr>
                        <a:t>home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Maintenance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Other Maintenance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Personal </a:t>
                      </a:r>
                      <a:r>
                        <a:rPr lang="en-US" sz="1400" b="1" dirty="0" smtClean="0">
                          <a:effectLst/>
                        </a:rPr>
                        <a:t>business/services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Maintenance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Social/Recreational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Recreation, visiting </a:t>
                      </a:r>
                      <a:r>
                        <a:rPr lang="en-US" sz="1400" b="1" dirty="0" smtClean="0">
                          <a:effectLst/>
                        </a:rPr>
                        <a:t>friends/family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Discretionary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Eat Out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Eating outside of home.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Discretionary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27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Other Discretionary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Volunteer work, religious </a:t>
                      </a:r>
                      <a:r>
                        <a:rPr lang="en-US" sz="1400" b="1" dirty="0" smtClean="0">
                          <a:effectLst/>
                        </a:rPr>
                        <a:t>activities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Discretionary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smtClean="0"/>
              <a:t>Treatment of Travel Modes</a:t>
            </a:r>
            <a:endParaRPr lang="en-US" dirty="0"/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CEE2F-9420-448B-9928-2E3F3D9E274B}" type="slidenum">
              <a:rPr lang="en-US">
                <a:solidFill>
                  <a:srgbClr val="FFFFFF"/>
                </a:solidFill>
              </a:rPr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55544251"/>
              </p:ext>
            </p:extLst>
          </p:nvPr>
        </p:nvGraphicFramePr>
        <p:xfrm>
          <a:off x="457200" y="1371600"/>
          <a:ext cx="8382000" cy="4664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609600" y="52578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Tour Mode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" y="5791200"/>
            <a:ext cx="13716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Trip Mode</a:t>
            </a:r>
          </a:p>
        </p:txBody>
      </p:sp>
    </p:spTree>
    <p:extLst>
      <p:ext uri="{BB962C8B-B14F-4D97-AF65-F5344CB8AC3E}">
        <p14:creationId xmlns:p14="http://schemas.microsoft.com/office/powerpoint/2010/main" val="28981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dirty="0" smtClean="0"/>
              <a:t>Population Aging</a:t>
            </a:r>
          </a:p>
          <a:p>
            <a:r>
              <a:rPr lang="en-US" sz="3200" b="0" dirty="0" smtClean="0"/>
              <a:t>Activity-Based Travel Demand Model (ABM)</a:t>
            </a:r>
          </a:p>
          <a:p>
            <a:r>
              <a:rPr lang="en-US" sz="3200" b="0" dirty="0" smtClean="0"/>
              <a:t>Evaluate Impact of Aging Population on Travel Patterns Using ABM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36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 of Socio-Demographics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3800" b="0" dirty="0" smtClean="0"/>
              <a:t>Household characteristics</a:t>
            </a:r>
          </a:p>
          <a:p>
            <a:pPr lvl="1">
              <a:defRPr/>
            </a:pPr>
            <a:r>
              <a:rPr lang="en-US" dirty="0" smtClean="0"/>
              <a:t>Household size</a:t>
            </a:r>
          </a:p>
          <a:p>
            <a:pPr lvl="1">
              <a:defRPr/>
            </a:pPr>
            <a:r>
              <a:rPr lang="en-US" dirty="0" smtClean="0"/>
              <a:t>Household income</a:t>
            </a:r>
          </a:p>
          <a:p>
            <a:pPr lvl="1">
              <a:defRPr/>
            </a:pPr>
            <a:r>
              <a:rPr lang="en-US" dirty="0" smtClean="0"/>
              <a:t>Number of workers per household</a:t>
            </a:r>
          </a:p>
          <a:p>
            <a:pPr lvl="1">
              <a:defRPr/>
            </a:pPr>
            <a:r>
              <a:rPr lang="en-US" dirty="0" smtClean="0"/>
              <a:t>Number of children in household</a:t>
            </a:r>
          </a:p>
          <a:p>
            <a:pPr lvl="1">
              <a:defRPr/>
            </a:pPr>
            <a:r>
              <a:rPr lang="en-US" dirty="0" smtClean="0"/>
              <a:t>Dwelling unit type</a:t>
            </a:r>
          </a:p>
          <a:p>
            <a:pPr lvl="1">
              <a:defRPr/>
            </a:pPr>
            <a:r>
              <a:rPr lang="en-US" dirty="0" smtClean="0"/>
              <a:t>Group quarter status</a:t>
            </a:r>
          </a:p>
          <a:p>
            <a:pPr>
              <a:defRPr/>
            </a:pPr>
            <a:r>
              <a:rPr lang="en-US" sz="3800" b="0" dirty="0" smtClean="0"/>
              <a:t>Person characteristics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Age (0-17, 18-24,25-34, 35-49, 50-64, 65-79, 80+ )</a:t>
            </a:r>
          </a:p>
          <a:p>
            <a:pPr lvl="1">
              <a:defRPr/>
            </a:pPr>
            <a:r>
              <a:rPr lang="en-US" dirty="0" smtClean="0"/>
              <a:t>Gender</a:t>
            </a:r>
          </a:p>
          <a:p>
            <a:pPr lvl="1">
              <a:defRPr/>
            </a:pPr>
            <a:r>
              <a:rPr lang="en-US" dirty="0" smtClean="0"/>
              <a:t>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Population Synthesizer (</a:t>
            </a:r>
            <a:r>
              <a:rPr lang="en-US" dirty="0" err="1" smtClean="0"/>
              <a:t>PopSyn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0" dirty="0" smtClean="0"/>
              <a:t>Synthetic population: </a:t>
            </a:r>
          </a:p>
          <a:p>
            <a:pPr lvl="1">
              <a:defRPr/>
            </a:pPr>
            <a:r>
              <a:rPr lang="en-US" dirty="0" smtClean="0"/>
              <a:t>a collection of records that represents household and person characteristics</a:t>
            </a:r>
          </a:p>
          <a:p>
            <a:pPr>
              <a:defRPr/>
            </a:pPr>
            <a:r>
              <a:rPr lang="en-US" sz="3200" b="0" dirty="0" smtClean="0"/>
              <a:t>Foundation of individual behavioral simulation based model such as ABM</a:t>
            </a:r>
          </a:p>
        </p:txBody>
      </p:sp>
    </p:spTree>
    <p:extLst>
      <p:ext uri="{BB962C8B-B14F-4D97-AF65-F5344CB8AC3E}">
        <p14:creationId xmlns:p14="http://schemas.microsoft.com/office/powerpoint/2010/main" val="41592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PopSyn</a:t>
            </a:r>
            <a:r>
              <a:rPr lang="en-US" dirty="0" smtClean="0"/>
              <a:t>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0" dirty="0" smtClean="0">
                <a:ea typeface="宋体" pitchFamily="2" charset="-122"/>
              </a:rPr>
              <a:t>Census and ACS PUMS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Household and person level </a:t>
            </a:r>
            <a:r>
              <a:rPr lang="en-US" altLang="zh-CN" dirty="0" err="1" smtClean="0">
                <a:ea typeface="宋体" pitchFamily="2" charset="-122"/>
              </a:rPr>
              <a:t>microdata</a:t>
            </a:r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sz="3200" b="0" dirty="0" smtClean="0">
                <a:ea typeface="宋体" pitchFamily="2" charset="-122"/>
              </a:rPr>
              <a:t>Census and ACS summary data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Source for base year control targets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Source for base year validation data</a:t>
            </a:r>
          </a:p>
          <a:p>
            <a:r>
              <a:rPr lang="en-US" altLang="zh-CN" sz="3200" b="0" dirty="0" smtClean="0">
                <a:ea typeface="宋体" pitchFamily="2" charset="-122"/>
              </a:rPr>
              <a:t>SANDAG estimates and forecasts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Source for future year control targets</a:t>
            </a:r>
          </a:p>
          <a:p>
            <a:pPr lvl="1"/>
            <a:r>
              <a:rPr lang="en-US" altLang="zh-CN" b="1" dirty="0" smtClean="0">
                <a:solidFill>
                  <a:srgbClr val="C00000"/>
                </a:solidFill>
                <a:ea typeface="宋体" pitchFamily="2" charset="-122"/>
              </a:rPr>
              <a:t>3 aging scenarios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37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PopSyn</a:t>
            </a:r>
            <a:r>
              <a:rPr lang="en-US" dirty="0" smtClean="0"/>
              <a:t> Outputs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598" cy="1173480"/>
        </p:xfrm>
        <a:graphic>
          <a:graphicData uri="http://schemas.openxmlformats.org/drawingml/2006/table">
            <a:tbl>
              <a:tblPr/>
              <a:tblGrid>
                <a:gridCol w="765544"/>
                <a:gridCol w="1626781"/>
                <a:gridCol w="1339702"/>
                <a:gridCol w="1531088"/>
                <a:gridCol w="1435395"/>
                <a:gridCol w="1531088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HHID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7059" marR="7059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HH Serial #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7059" marR="7059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GeoType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7059" marR="7059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GeoZone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7059" marR="7059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Version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7059" marR="7059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SourceID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7059" marR="7059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114832" marR="114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114832" marR="114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7059" marR="7059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7059" marR="7059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7059" marR="7059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7059" marR="7059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14832" marR="114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…</a:t>
                      </a:r>
                    </a:p>
                  </a:txBody>
                  <a:tcPr marL="114832" marR="1148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7059" marR="7059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7059" marR="7059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7059" marR="7059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7059" marR="7059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 noGrp="1"/>
          </p:cNvGraphicFramePr>
          <p:nvPr/>
        </p:nvGraphicFramePr>
        <p:xfrm>
          <a:off x="990600" y="3733800"/>
          <a:ext cx="3741738" cy="925325"/>
        </p:xfrm>
        <a:graphic>
          <a:graphicData uri="http://schemas.openxmlformats.org/drawingml/2006/table">
            <a:tbl>
              <a:tblPr/>
              <a:tblGrid>
                <a:gridCol w="1295400"/>
                <a:gridCol w="938213"/>
                <a:gridCol w="15081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HH Serial #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PUMA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Attributes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30" name="TextBox 2"/>
          <p:cNvSpPr txBox="1">
            <a:spLocks noChangeArrowheads="1"/>
          </p:cNvSpPr>
          <p:nvPr/>
        </p:nvSpPr>
        <p:spPr bwMode="auto">
          <a:xfrm>
            <a:off x="990600" y="1447800"/>
            <a:ext cx="20928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2000" dirty="0" smtClean="0">
                <a:solidFill>
                  <a:srgbClr val="FFFFFF"/>
                </a:solidFill>
                <a:ea typeface="宋体" pitchFamily="2" charset="-122"/>
              </a:rPr>
              <a:t>Household </a:t>
            </a:r>
            <a:r>
              <a:rPr lang="en-US" altLang="zh-CN" sz="2000" dirty="0">
                <a:solidFill>
                  <a:srgbClr val="FFFFFF"/>
                </a:solidFill>
                <a:ea typeface="宋体" pitchFamily="2" charset="-122"/>
              </a:rPr>
              <a:t>Table</a:t>
            </a:r>
          </a:p>
        </p:txBody>
      </p:sp>
      <p:sp>
        <p:nvSpPr>
          <p:cNvPr id="46131" name="TextBox 5"/>
          <p:cNvSpPr txBox="1">
            <a:spLocks noChangeArrowheads="1"/>
          </p:cNvSpPr>
          <p:nvPr/>
        </p:nvSpPr>
        <p:spPr bwMode="auto">
          <a:xfrm>
            <a:off x="5105400" y="5181600"/>
            <a:ext cx="2490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2000">
                <a:solidFill>
                  <a:srgbClr val="FFFFFF"/>
                </a:solidFill>
                <a:ea typeface="宋体" pitchFamily="2" charset="-122"/>
              </a:rPr>
              <a:t>PUMS Person Table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/>
        </p:nvGraphicFramePr>
        <p:xfrm>
          <a:off x="990600" y="4967288"/>
          <a:ext cx="3741738" cy="900783"/>
        </p:xfrm>
        <a:graphic>
          <a:graphicData uri="http://schemas.openxmlformats.org/drawingml/2006/table">
            <a:tbl>
              <a:tblPr/>
              <a:tblGrid>
                <a:gridCol w="990600"/>
                <a:gridCol w="1243013"/>
                <a:gridCol w="15081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PerID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HH Serial #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Attributes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5621" marR="5621" marT="562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50" name="TextBox 7"/>
          <p:cNvSpPr txBox="1">
            <a:spLocks noChangeArrowheads="1"/>
          </p:cNvSpPr>
          <p:nvPr/>
        </p:nvSpPr>
        <p:spPr bwMode="auto">
          <a:xfrm>
            <a:off x="5105400" y="4038600"/>
            <a:ext cx="290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2000">
                <a:solidFill>
                  <a:srgbClr val="FFFFFF"/>
                </a:solidFill>
                <a:ea typeface="宋体" pitchFamily="2" charset="-122"/>
              </a:rPr>
              <a:t>PUMS Household Table</a:t>
            </a:r>
          </a:p>
        </p:txBody>
      </p:sp>
      <p:cxnSp>
        <p:nvCxnSpPr>
          <p:cNvPr id="15" name="Elbow Connector 14"/>
          <p:cNvCxnSpPr/>
          <p:nvPr/>
        </p:nvCxnSpPr>
        <p:spPr>
          <a:xfrm>
            <a:off x="1447800" y="4500563"/>
            <a:ext cx="1219200" cy="91122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5400000">
            <a:off x="901700" y="3060700"/>
            <a:ext cx="1676400" cy="5842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9867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dirty="0" smtClean="0"/>
              <a:t>Mode choice</a:t>
            </a:r>
          </a:p>
          <a:p>
            <a:r>
              <a:rPr lang="en-US" sz="3200" b="0" dirty="0" smtClean="0"/>
              <a:t>TOD choice</a:t>
            </a:r>
          </a:p>
          <a:p>
            <a:r>
              <a:rPr lang="en-US" sz="3200" b="0" dirty="0" smtClean="0"/>
              <a:t>Tour purposes</a:t>
            </a:r>
          </a:p>
          <a:p>
            <a:r>
              <a:rPr lang="en-US" sz="3200" b="0" dirty="0" smtClean="0"/>
              <a:t>Average tour distance/Daily tour distance</a:t>
            </a:r>
          </a:p>
          <a:p>
            <a:r>
              <a:rPr lang="en-US" sz="3200" b="0" dirty="0" smtClean="0"/>
              <a:t>VMT (resident households only)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33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Choice Results:</a:t>
            </a:r>
            <a:br>
              <a:rPr lang="en-US" dirty="0" smtClean="0"/>
            </a:br>
            <a:r>
              <a:rPr lang="en-US" dirty="0" smtClean="0"/>
              <a:t>Individual Tours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7" y="1447800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70893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Choice Results:</a:t>
            </a:r>
            <a:br>
              <a:rPr lang="en-US" dirty="0" smtClean="0"/>
            </a:br>
            <a:r>
              <a:rPr lang="en-US" dirty="0" smtClean="0"/>
              <a:t>Joint Tours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7" y="1447800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4150136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 Choice Results:</a:t>
            </a:r>
            <a:br>
              <a:rPr lang="en-US" dirty="0" smtClean="0"/>
            </a:br>
            <a:r>
              <a:rPr lang="en-US" dirty="0" smtClean="0"/>
              <a:t>Individual Tours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7" y="1447800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1637750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 Choice Results:</a:t>
            </a:r>
            <a:br>
              <a:rPr lang="en-US" dirty="0" smtClean="0"/>
            </a:br>
            <a:r>
              <a:rPr lang="en-US" dirty="0" smtClean="0"/>
              <a:t>Joint Tours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7" y="1447800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1403017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Tours by Tour Purposes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7" y="1447800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336783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</a:t>
            </a:r>
            <a:r>
              <a:rPr lang="en-US" sz="3600" dirty="0" smtClean="0"/>
              <a:t>Population</a:t>
            </a:r>
            <a:r>
              <a:rPr lang="en-US" dirty="0" smtClean="0"/>
              <a:t> Aging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974533"/>
              </p:ext>
            </p:extLst>
          </p:nvPr>
        </p:nvGraphicFramePr>
        <p:xfrm>
          <a:off x="457200" y="1447800"/>
          <a:ext cx="8229600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F7AB-C013-4B58-B389-A53CF5B98A3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895201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U.S. Census Bureau, decennial census 1970, 1980, 1990, 2000, and 2010</a:t>
            </a:r>
            <a:endParaRPr lang="en-US" sz="12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208284"/>
              </p:ext>
            </p:extLst>
          </p:nvPr>
        </p:nvGraphicFramePr>
        <p:xfrm>
          <a:off x="5486400" y="1219200"/>
          <a:ext cx="31522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569"/>
                <a:gridCol w="698818"/>
                <a:gridCol w="69881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1970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Younger than 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41%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 65 or older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4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Tour Distance:</a:t>
            </a:r>
            <a:br>
              <a:rPr lang="en-US" dirty="0" smtClean="0"/>
            </a:br>
            <a:r>
              <a:rPr lang="en-US" dirty="0" smtClean="0"/>
              <a:t>Individual Tours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7" y="1447800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4054062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Tour Distance:</a:t>
            </a:r>
            <a:br>
              <a:rPr lang="en-US" dirty="0" smtClean="0"/>
            </a:br>
            <a:r>
              <a:rPr lang="en-US" dirty="0" smtClean="0"/>
              <a:t>Joint Tours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7" y="1447800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26770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Daily Miles of Travel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7" y="1447800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2364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VMT </a:t>
            </a:r>
            <a:br>
              <a:rPr lang="en-US" dirty="0" smtClean="0"/>
            </a:br>
            <a:r>
              <a:rPr lang="en-US" dirty="0" smtClean="0"/>
              <a:t>(Resident Households)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7" y="1447800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7574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dirty="0" smtClean="0"/>
              <a:t>Population aging is a national trend</a:t>
            </a:r>
          </a:p>
          <a:p>
            <a:r>
              <a:rPr lang="en-US" sz="3200" b="0" dirty="0" smtClean="0"/>
              <a:t>Impact of population on travel patterns</a:t>
            </a:r>
          </a:p>
          <a:p>
            <a:r>
              <a:rPr lang="en-US" sz="3200" b="0" dirty="0" smtClean="0"/>
              <a:t>Evaluate population aging impact on travel using ABM</a:t>
            </a:r>
          </a:p>
          <a:p>
            <a:r>
              <a:rPr lang="en-US" sz="3200" b="0" dirty="0" smtClean="0"/>
              <a:t>Say something about analysis results here….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9320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25 years, Boomers will nearly double the population age 65+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466558"/>
              </p:ext>
            </p:extLst>
          </p:nvPr>
        </p:nvGraphicFramePr>
        <p:xfrm>
          <a:off x="457200" y="1447800"/>
          <a:ext cx="8229600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F7AB-C013-4B58-B389-A53CF5B98A3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0337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U.S. Census Bureau, Projections (2012) ,“Constant International Migration Series”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736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sources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dirty="0" smtClean="0"/>
              <a:t>Life-course</a:t>
            </a:r>
          </a:p>
          <a:p>
            <a:r>
              <a:rPr lang="en-US" sz="3200" b="0" dirty="0" smtClean="0"/>
              <a:t>Generational</a:t>
            </a:r>
          </a:p>
          <a:p>
            <a:r>
              <a:rPr lang="en-US" sz="3200" b="0" dirty="0" smtClean="0"/>
              <a:t>Broad social/economic trends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F7AB-C013-4B58-B389-A53CF5B98A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Life-course: disability status by age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545707"/>
              </p:ext>
            </p:extLst>
          </p:nvPr>
        </p:nvGraphicFramePr>
        <p:xfrm>
          <a:off x="609600" y="1600199"/>
          <a:ext cx="7696200" cy="403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F7AB-C013-4B58-B389-A53CF5B98A3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895201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U.S. Census Bureau, ACS 2011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70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of Day: Older Drivers Report Avoiding Certain </a:t>
            </a:r>
            <a:r>
              <a:rPr lang="en-US" dirty="0"/>
              <a:t>D</a:t>
            </a:r>
            <a:r>
              <a:rPr lang="en-US" dirty="0" smtClean="0"/>
              <a:t>riving Conditions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4940172" cy="4556125"/>
          </a:xfrm>
        </p:spPr>
        <p:txBody>
          <a:bodyPr/>
          <a:lstStyle/>
          <a:p>
            <a:r>
              <a:rPr lang="en-US" dirty="0" smtClean="0"/>
              <a:t>Older drivers likely to avoid driving:</a:t>
            </a:r>
          </a:p>
          <a:p>
            <a:pPr lvl="1"/>
            <a:r>
              <a:rPr lang="en-US" dirty="0" smtClean="0"/>
              <a:t>at night</a:t>
            </a:r>
          </a:p>
          <a:p>
            <a:pPr lvl="1"/>
            <a:r>
              <a:rPr lang="en-US" dirty="0" smtClean="0"/>
              <a:t>in bad weather</a:t>
            </a:r>
          </a:p>
          <a:p>
            <a:pPr lvl="1"/>
            <a:r>
              <a:rPr lang="en-US" dirty="0" smtClean="0"/>
              <a:t>in heavy traffic</a:t>
            </a:r>
          </a:p>
          <a:p>
            <a:r>
              <a:rPr lang="en-US" dirty="0" smtClean="0"/>
              <a:t>Some avoidance of highway driving</a:t>
            </a:r>
          </a:p>
          <a:p>
            <a:r>
              <a:rPr lang="en-US" dirty="0" smtClean="0"/>
              <a:t>Time-shifting of trips to avoid congested periods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F7AB-C013-4B58-B389-A53CF5B98A36}" type="slidenum">
              <a:rPr lang="en-US" smtClean="0"/>
              <a:t>7</a:t>
            </a:fld>
            <a:endParaRPr lang="en-US"/>
          </a:p>
        </p:txBody>
      </p:sp>
      <p:pic>
        <p:nvPicPr>
          <p:cNvPr id="1028" name="Picture 4" descr="Chart: Older Adult Drivers Who Tend to Avoid Driving under Specific Conditions by Gender. N=406 drivers, age 65+. At night: Women 63%; Men 33%. In bad weather: Women 63%; Men: 35.9%. On highways or high-speed roads: Women: 34%; Men: 9%. On long trips: Women: 38%; Men: 12%. In heavy traffic: Women 44%; Men: 32%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72" y="1219201"/>
            <a:ext cx="3289428" cy="484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624393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U.S. Centers for Disease Control and Prevention, “</a:t>
            </a:r>
            <a:r>
              <a:rPr lang="en-US" sz="1200" dirty="0"/>
              <a:t>New Data on Older </a:t>
            </a:r>
            <a:r>
              <a:rPr lang="en-US" sz="1200" dirty="0" smtClean="0"/>
              <a:t>Drivers</a:t>
            </a:r>
            <a:r>
              <a:rPr lang="en-US" sz="1200" i="1" dirty="0" smtClean="0"/>
              <a:t>,” April 19,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42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Mode share: Means of Transport to Work by Age (2007-09)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F7AB-C013-4B58-B389-A53CF5B98A3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U.S. Census Bureau, ACS 2011</a:t>
            </a:r>
            <a:endParaRPr lang="en-US" sz="12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275985"/>
              </p:ext>
            </p:extLst>
          </p:nvPr>
        </p:nvGraphicFramePr>
        <p:xfrm>
          <a:off x="762000" y="1524000"/>
          <a:ext cx="7856220" cy="440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31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Aggregate System Effects: Average Daily Miles of Travel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425410"/>
              </p:ext>
            </p:extLst>
          </p:nvPr>
        </p:nvGraphicFramePr>
        <p:xfrm>
          <a:off x="457200" y="1447800"/>
          <a:ext cx="8229600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F7AB-C013-4B58-B389-A53CF5B98A3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Sources: U.S</a:t>
            </a:r>
            <a:r>
              <a:rPr lang="en-US" sz="1200" i="1" dirty="0"/>
              <a:t>. Department of Transportation, Federal Highway Administration, </a:t>
            </a:r>
            <a:r>
              <a:rPr lang="en-US" sz="1200" i="1" dirty="0" smtClean="0"/>
              <a:t>1983, 1995, 2001, and 2009 </a:t>
            </a:r>
            <a:r>
              <a:rPr lang="en-US" sz="1200" i="1" dirty="0"/>
              <a:t>National Household Travel Survey.</a:t>
            </a:r>
          </a:p>
        </p:txBody>
      </p:sp>
    </p:spTree>
    <p:extLst>
      <p:ext uri="{BB962C8B-B14F-4D97-AF65-F5344CB8AC3E}">
        <p14:creationId xmlns:p14="http://schemas.microsoft.com/office/powerpoint/2010/main" val="32047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s01_1">
  <a:themeElements>
    <a:clrScheme name="ms01_1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2189</Words>
  <Application>Microsoft Office PowerPoint</Application>
  <PresentationFormat>On-screen Show (4:3)</PresentationFormat>
  <Paragraphs>459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2_ms01_1</vt:lpstr>
      <vt:lpstr>Impact of Aging Population on Regional Travel Patterns: The San Diego Experience</vt:lpstr>
      <vt:lpstr>Background</vt:lpstr>
      <vt:lpstr>U.S. Population Aging</vt:lpstr>
      <vt:lpstr>In 25 years, Boomers will nearly double the population age 65+</vt:lpstr>
      <vt:lpstr>3 sources of change</vt:lpstr>
      <vt:lpstr>Life-course: disability status by age</vt:lpstr>
      <vt:lpstr>Time of Day: Older Drivers Report Avoiding Certain Driving Conditions</vt:lpstr>
      <vt:lpstr>Mode share: Means of Transport to Work by Age (2007-09)</vt:lpstr>
      <vt:lpstr>Aggregate System Effects: Average Daily Miles of Travel</vt:lpstr>
      <vt:lpstr>Methodology</vt:lpstr>
      <vt:lpstr>Generation of Aging Scenarios: Data</vt:lpstr>
      <vt:lpstr>Aging Scenarios</vt:lpstr>
      <vt:lpstr>Aging Scenarios</vt:lpstr>
      <vt:lpstr>Activity-Based Model (ABM)</vt:lpstr>
      <vt:lpstr>Why ABM?</vt:lpstr>
      <vt:lpstr>Treatment of Space</vt:lpstr>
      <vt:lpstr>Treatment of Time</vt:lpstr>
      <vt:lpstr>Treatment of Travel Purposes</vt:lpstr>
      <vt:lpstr>Treatment of Travel Modes</vt:lpstr>
      <vt:lpstr>Treatment of Socio-Demographics</vt:lpstr>
      <vt:lpstr>Population Synthesizer (PopSyn)</vt:lpstr>
      <vt:lpstr>PopSyn Inputs</vt:lpstr>
      <vt:lpstr>PopSyn Outputs</vt:lpstr>
      <vt:lpstr>Results</vt:lpstr>
      <vt:lpstr>Mode Choice Results: Individual Tours</vt:lpstr>
      <vt:lpstr>Mode Choice Results: Joint Tours</vt:lpstr>
      <vt:lpstr>TOD Choice Results: Individual Tours</vt:lpstr>
      <vt:lpstr>TOD Choice Results: Joint Tours</vt:lpstr>
      <vt:lpstr>Tours by Tour Purposes</vt:lpstr>
      <vt:lpstr>Average Tour Distance: Individual Tours</vt:lpstr>
      <vt:lpstr>Average Tour Distance: Joint Tours</vt:lpstr>
      <vt:lpstr>Average Daily Miles of Travel</vt:lpstr>
      <vt:lpstr>Regional VMT  (Resident Households)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Jarosz, Beth</dc:creator>
  <cp:lastModifiedBy>Sun, Wu</cp:lastModifiedBy>
  <cp:revision>78</cp:revision>
  <dcterms:created xsi:type="dcterms:W3CDTF">2006-08-16T00:00:00Z</dcterms:created>
  <dcterms:modified xsi:type="dcterms:W3CDTF">2013-04-29T23:43:52Z</dcterms:modified>
</cp:coreProperties>
</file>