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  <p:sldMasterId id="2147483795" r:id="rId5"/>
  </p:sldMasterIdLst>
  <p:notesMasterIdLst>
    <p:notesMasterId r:id="rId29"/>
  </p:notesMasterIdLst>
  <p:handoutMasterIdLst>
    <p:handoutMasterId r:id="rId30"/>
  </p:handoutMasterIdLst>
  <p:sldIdLst>
    <p:sldId id="256" r:id="rId6"/>
    <p:sldId id="282" r:id="rId7"/>
    <p:sldId id="284" r:id="rId8"/>
    <p:sldId id="258" r:id="rId9"/>
    <p:sldId id="315" r:id="rId10"/>
    <p:sldId id="300" r:id="rId11"/>
    <p:sldId id="275" r:id="rId12"/>
    <p:sldId id="276" r:id="rId13"/>
    <p:sldId id="316" r:id="rId14"/>
    <p:sldId id="277" r:id="rId15"/>
    <p:sldId id="281" r:id="rId16"/>
    <p:sldId id="313" r:id="rId17"/>
    <p:sldId id="285" r:id="rId18"/>
    <p:sldId id="301" r:id="rId19"/>
    <p:sldId id="289" r:id="rId20"/>
    <p:sldId id="317" r:id="rId21"/>
    <p:sldId id="295" r:id="rId22"/>
    <p:sldId id="261" r:id="rId23"/>
    <p:sldId id="299" r:id="rId24"/>
    <p:sldId id="264" r:id="rId25"/>
    <p:sldId id="265" r:id="rId26"/>
    <p:sldId id="298" r:id="rId27"/>
    <p:sldId id="297" r:id="rId28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buse" initials="sab" lastIdx="5" clrIdx="0"/>
  <p:cmAuthor id="1" name="CDM" initials="C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7AC043"/>
    <a:srgbClr val="50812B"/>
    <a:srgbClr val="FFCCCC"/>
    <a:srgbClr val="FF9999"/>
    <a:srgbClr val="0081C6"/>
    <a:srgbClr val="A6A6A6"/>
    <a:srgbClr val="B9F7FF"/>
    <a:srgbClr val="17375E"/>
    <a:srgbClr val="10253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86387" autoAdjust="0"/>
  </p:normalViewPr>
  <p:slideViewPr>
    <p:cSldViewPr>
      <p:cViewPr varScale="1">
        <p:scale>
          <a:sx n="80" d="100"/>
          <a:sy n="80" d="100"/>
        </p:scale>
        <p:origin x="-10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E4C68-C9CE-4626-B9E1-204F2AAF427D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7FBC9-5C18-460E-B5B6-B02DC9B57B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83546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330585-5C00-422C-927B-E9879BE8E8C3}" type="datetimeFigureOut">
              <a:rPr lang="en-US" smtClean="0"/>
              <a:pPr/>
              <a:t>5/7/2013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C8BA6C-D3B1-44F7-851F-90D299D681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4453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buying</a:t>
            </a:r>
            <a:r>
              <a:rPr lang="en-US" baseline="0" dirty="0" smtClean="0"/>
              <a:t> power of the fuel tax continues to decrease.</a:t>
            </a:r>
          </a:p>
          <a:p>
            <a:r>
              <a:rPr lang="en-US" baseline="0" dirty="0" smtClean="0"/>
              <a:t>It is unlikely that corrective action will be taken to remedy this.</a:t>
            </a:r>
          </a:p>
          <a:p>
            <a:r>
              <a:rPr lang="en-US" baseline="0" dirty="0" smtClean="0"/>
              <a:t>Toll roads are becoming an attractive option to states across the US.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8BA6C-D3B1-44F7-851F-90D299D681F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67473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 just legacy toll roads</a:t>
            </a:r>
            <a:r>
              <a:rPr lang="en-US" baseline="0" dirty="0" smtClean="0"/>
              <a:t> like Ohio Turnpike, Indiana Toll Road, etc.</a:t>
            </a:r>
          </a:p>
          <a:p>
            <a:r>
              <a:rPr lang="en-US" baseline="0" dirty="0" smtClean="0"/>
              <a:t>NC just opened in December</a:t>
            </a:r>
          </a:p>
          <a:p>
            <a:r>
              <a:rPr lang="en-US" baseline="0" dirty="0" smtClean="0"/>
              <a:t>Texas has opened several new facilities.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C8BA6C-D3B1-44F7-851F-90D299D681F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56521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70120" y="0"/>
            <a:ext cx="93141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 flipV="1">
            <a:off x="0" y="1828198"/>
            <a:ext cx="9144000" cy="1196975"/>
          </a:xfrm>
          <a:prstGeom prst="rect">
            <a:avLst/>
          </a:prstGeom>
          <a:gradFill>
            <a:gsLst>
              <a:gs pos="0">
                <a:srgbClr val="091625">
                  <a:alpha val="69804"/>
                </a:srgbClr>
              </a:gs>
              <a:gs pos="100000">
                <a:srgbClr val="132D4D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6886575" y="1839310"/>
            <a:ext cx="2257425" cy="11785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0" y="1831390"/>
            <a:ext cx="6879265" cy="722376"/>
          </a:xfrm>
        </p:spPr>
        <p:txBody>
          <a:bodyPr anchor="t">
            <a:normAutofit/>
          </a:bodyPr>
          <a:lstStyle>
            <a:lvl1pPr algn="ctr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2551281"/>
            <a:ext cx="6905297" cy="4663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0" y="182403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0" y="30146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5400000">
            <a:off x="3440907" y="3429794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52705" y="4426562"/>
            <a:ext cx="2191295" cy="4257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952705" y="3131998"/>
            <a:ext cx="2191295" cy="125913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grpSp>
        <p:nvGrpSpPr>
          <p:cNvPr id="2052" name="Group 4"/>
          <p:cNvGrpSpPr>
            <a:grpSpLocks noChangeAspect="1"/>
          </p:cNvGrpSpPr>
          <p:nvPr userDrawn="1"/>
        </p:nvGrpSpPr>
        <p:grpSpPr bwMode="auto">
          <a:xfrm>
            <a:off x="7043738" y="2001838"/>
            <a:ext cx="1938337" cy="855662"/>
            <a:chOff x="4437" y="1261"/>
            <a:chExt cx="1221" cy="539"/>
          </a:xfrm>
        </p:grpSpPr>
        <p:sp>
          <p:nvSpPr>
            <p:cNvPr id="205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437" y="1261"/>
              <a:ext cx="1221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3" name="Freeform 5"/>
            <p:cNvSpPr>
              <a:spLocks noEditPoints="1"/>
            </p:cNvSpPr>
            <p:nvPr userDrawn="1"/>
          </p:nvSpPr>
          <p:spPr bwMode="auto">
            <a:xfrm>
              <a:off x="4437" y="1261"/>
              <a:ext cx="830" cy="266"/>
            </a:xfrm>
            <a:custGeom>
              <a:avLst/>
              <a:gdLst/>
              <a:ahLst/>
              <a:cxnLst>
                <a:cxn ang="0">
                  <a:pos x="1216" y="193"/>
                </a:cxn>
                <a:cxn ang="0">
                  <a:pos x="1500" y="193"/>
                </a:cxn>
                <a:cxn ang="0">
                  <a:pos x="1430" y="12"/>
                </a:cxn>
                <a:cxn ang="0">
                  <a:pos x="1054" y="12"/>
                </a:cxn>
                <a:cxn ang="0">
                  <a:pos x="738" y="141"/>
                </a:cxn>
                <a:cxn ang="0">
                  <a:pos x="805" y="157"/>
                </a:cxn>
                <a:cxn ang="0">
                  <a:pos x="842" y="190"/>
                </a:cxn>
                <a:cxn ang="0">
                  <a:pos x="861" y="248"/>
                </a:cxn>
                <a:cxn ang="0">
                  <a:pos x="857" y="302"/>
                </a:cxn>
                <a:cxn ang="0">
                  <a:pos x="836" y="354"/>
                </a:cxn>
                <a:cxn ang="0">
                  <a:pos x="797" y="381"/>
                </a:cxn>
                <a:cxn ang="0">
                  <a:pos x="688" y="390"/>
                </a:cxn>
                <a:cxn ang="0">
                  <a:pos x="759" y="519"/>
                </a:cxn>
                <a:cxn ang="0">
                  <a:pos x="874" y="502"/>
                </a:cxn>
                <a:cxn ang="0">
                  <a:pos x="955" y="450"/>
                </a:cxn>
                <a:cxn ang="0">
                  <a:pos x="1002" y="371"/>
                </a:cxn>
                <a:cxn ang="0">
                  <a:pos x="1018" y="266"/>
                </a:cxn>
                <a:cxn ang="0">
                  <a:pos x="1011" y="193"/>
                </a:cxn>
                <a:cxn ang="0">
                  <a:pos x="980" y="109"/>
                </a:cxn>
                <a:cxn ang="0">
                  <a:pos x="917" y="45"/>
                </a:cxn>
                <a:cxn ang="0">
                  <a:pos x="819" y="14"/>
                </a:cxn>
                <a:cxn ang="0">
                  <a:pos x="488" y="200"/>
                </a:cxn>
                <a:cxn ang="0">
                  <a:pos x="474" y="135"/>
                </a:cxn>
                <a:cxn ang="0">
                  <a:pos x="435" y="66"/>
                </a:cxn>
                <a:cxn ang="0">
                  <a:pos x="371" y="21"/>
                </a:cxn>
                <a:cxn ang="0">
                  <a:pos x="283" y="0"/>
                </a:cxn>
                <a:cxn ang="0">
                  <a:pos x="202" y="5"/>
                </a:cxn>
                <a:cxn ang="0">
                  <a:pos x="109" y="41"/>
                </a:cxn>
                <a:cxn ang="0">
                  <a:pos x="41" y="110"/>
                </a:cxn>
                <a:cxn ang="0">
                  <a:pos x="5" y="209"/>
                </a:cxn>
                <a:cxn ang="0">
                  <a:pos x="2" y="293"/>
                </a:cxn>
                <a:cxn ang="0">
                  <a:pos x="28" y="393"/>
                </a:cxn>
                <a:cxn ang="0">
                  <a:pos x="85" y="473"/>
                </a:cxn>
                <a:cxn ang="0">
                  <a:pos x="172" y="519"/>
                </a:cxn>
                <a:cxn ang="0">
                  <a:pos x="259" y="531"/>
                </a:cxn>
                <a:cxn ang="0">
                  <a:pos x="357" y="512"/>
                </a:cxn>
                <a:cxn ang="0">
                  <a:pos x="429" y="464"/>
                </a:cxn>
                <a:cxn ang="0">
                  <a:pos x="474" y="397"/>
                </a:cxn>
                <a:cxn ang="0">
                  <a:pos x="490" y="321"/>
                </a:cxn>
                <a:cxn ang="0">
                  <a:pos x="328" y="354"/>
                </a:cxn>
                <a:cxn ang="0">
                  <a:pos x="288" y="398"/>
                </a:cxn>
                <a:cxn ang="0">
                  <a:pos x="241" y="404"/>
                </a:cxn>
                <a:cxn ang="0">
                  <a:pos x="198" y="386"/>
                </a:cxn>
                <a:cxn ang="0">
                  <a:pos x="172" y="350"/>
                </a:cxn>
                <a:cxn ang="0">
                  <a:pos x="157" y="266"/>
                </a:cxn>
                <a:cxn ang="0">
                  <a:pos x="169" y="191"/>
                </a:cxn>
                <a:cxn ang="0">
                  <a:pos x="191" y="152"/>
                </a:cxn>
                <a:cxn ang="0">
                  <a:pos x="229" y="129"/>
                </a:cxn>
                <a:cxn ang="0">
                  <a:pos x="266" y="128"/>
                </a:cxn>
                <a:cxn ang="0">
                  <a:pos x="302" y="140"/>
                </a:cxn>
                <a:cxn ang="0">
                  <a:pos x="331" y="181"/>
                </a:cxn>
              </a:cxnLst>
              <a:rect l="0" t="0" r="r" b="b"/>
              <a:pathLst>
                <a:path w="1661" h="531">
                  <a:moveTo>
                    <a:pt x="1054" y="519"/>
                  </a:moveTo>
                  <a:lnTo>
                    <a:pt x="1212" y="519"/>
                  </a:lnTo>
                  <a:lnTo>
                    <a:pt x="1212" y="193"/>
                  </a:lnTo>
                  <a:lnTo>
                    <a:pt x="1216" y="193"/>
                  </a:lnTo>
                  <a:lnTo>
                    <a:pt x="1285" y="519"/>
                  </a:lnTo>
                  <a:lnTo>
                    <a:pt x="1423" y="519"/>
                  </a:lnTo>
                  <a:lnTo>
                    <a:pt x="1497" y="193"/>
                  </a:lnTo>
                  <a:lnTo>
                    <a:pt x="1500" y="193"/>
                  </a:lnTo>
                  <a:lnTo>
                    <a:pt x="1500" y="455"/>
                  </a:lnTo>
                  <a:lnTo>
                    <a:pt x="1661" y="455"/>
                  </a:lnTo>
                  <a:lnTo>
                    <a:pt x="1661" y="12"/>
                  </a:lnTo>
                  <a:lnTo>
                    <a:pt x="1430" y="12"/>
                  </a:lnTo>
                  <a:lnTo>
                    <a:pt x="1357" y="310"/>
                  </a:lnTo>
                  <a:lnTo>
                    <a:pt x="1356" y="310"/>
                  </a:lnTo>
                  <a:lnTo>
                    <a:pt x="1283" y="12"/>
                  </a:lnTo>
                  <a:lnTo>
                    <a:pt x="1054" y="12"/>
                  </a:lnTo>
                  <a:lnTo>
                    <a:pt x="1054" y="519"/>
                  </a:lnTo>
                  <a:close/>
                  <a:moveTo>
                    <a:pt x="688" y="141"/>
                  </a:moveTo>
                  <a:lnTo>
                    <a:pt x="738" y="141"/>
                  </a:lnTo>
                  <a:lnTo>
                    <a:pt x="738" y="141"/>
                  </a:lnTo>
                  <a:lnTo>
                    <a:pt x="759" y="143"/>
                  </a:lnTo>
                  <a:lnTo>
                    <a:pt x="776" y="145"/>
                  </a:lnTo>
                  <a:lnTo>
                    <a:pt x="792" y="150"/>
                  </a:lnTo>
                  <a:lnTo>
                    <a:pt x="805" y="157"/>
                  </a:lnTo>
                  <a:lnTo>
                    <a:pt x="817" y="164"/>
                  </a:lnTo>
                  <a:lnTo>
                    <a:pt x="828" y="172"/>
                  </a:lnTo>
                  <a:lnTo>
                    <a:pt x="835" y="181"/>
                  </a:lnTo>
                  <a:lnTo>
                    <a:pt x="842" y="190"/>
                  </a:lnTo>
                  <a:lnTo>
                    <a:pt x="848" y="200"/>
                  </a:lnTo>
                  <a:lnTo>
                    <a:pt x="852" y="210"/>
                  </a:lnTo>
                  <a:lnTo>
                    <a:pt x="859" y="231"/>
                  </a:lnTo>
                  <a:lnTo>
                    <a:pt x="861" y="248"/>
                  </a:lnTo>
                  <a:lnTo>
                    <a:pt x="862" y="262"/>
                  </a:lnTo>
                  <a:lnTo>
                    <a:pt x="862" y="262"/>
                  </a:lnTo>
                  <a:lnTo>
                    <a:pt x="861" y="281"/>
                  </a:lnTo>
                  <a:lnTo>
                    <a:pt x="857" y="302"/>
                  </a:lnTo>
                  <a:lnTo>
                    <a:pt x="852" y="324"/>
                  </a:lnTo>
                  <a:lnTo>
                    <a:pt x="847" y="335"/>
                  </a:lnTo>
                  <a:lnTo>
                    <a:pt x="842" y="343"/>
                  </a:lnTo>
                  <a:lnTo>
                    <a:pt x="836" y="354"/>
                  </a:lnTo>
                  <a:lnTo>
                    <a:pt x="828" y="362"/>
                  </a:lnTo>
                  <a:lnTo>
                    <a:pt x="819" y="369"/>
                  </a:lnTo>
                  <a:lnTo>
                    <a:pt x="809" y="376"/>
                  </a:lnTo>
                  <a:lnTo>
                    <a:pt x="797" y="381"/>
                  </a:lnTo>
                  <a:lnTo>
                    <a:pt x="783" y="386"/>
                  </a:lnTo>
                  <a:lnTo>
                    <a:pt x="767" y="388"/>
                  </a:lnTo>
                  <a:lnTo>
                    <a:pt x="750" y="390"/>
                  </a:lnTo>
                  <a:lnTo>
                    <a:pt x="688" y="390"/>
                  </a:lnTo>
                  <a:lnTo>
                    <a:pt x="688" y="141"/>
                  </a:lnTo>
                  <a:close/>
                  <a:moveTo>
                    <a:pt x="531" y="519"/>
                  </a:moveTo>
                  <a:lnTo>
                    <a:pt x="759" y="519"/>
                  </a:lnTo>
                  <a:lnTo>
                    <a:pt x="759" y="519"/>
                  </a:lnTo>
                  <a:lnTo>
                    <a:pt x="790" y="519"/>
                  </a:lnTo>
                  <a:lnTo>
                    <a:pt x="821" y="516"/>
                  </a:lnTo>
                  <a:lnTo>
                    <a:pt x="848" y="509"/>
                  </a:lnTo>
                  <a:lnTo>
                    <a:pt x="874" y="502"/>
                  </a:lnTo>
                  <a:lnTo>
                    <a:pt x="897" y="492"/>
                  </a:lnTo>
                  <a:lnTo>
                    <a:pt x="919" y="479"/>
                  </a:lnTo>
                  <a:lnTo>
                    <a:pt x="938" y="466"/>
                  </a:lnTo>
                  <a:lnTo>
                    <a:pt x="955" y="450"/>
                  </a:lnTo>
                  <a:lnTo>
                    <a:pt x="969" y="433"/>
                  </a:lnTo>
                  <a:lnTo>
                    <a:pt x="983" y="414"/>
                  </a:lnTo>
                  <a:lnTo>
                    <a:pt x="993" y="393"/>
                  </a:lnTo>
                  <a:lnTo>
                    <a:pt x="1002" y="371"/>
                  </a:lnTo>
                  <a:lnTo>
                    <a:pt x="1009" y="347"/>
                  </a:lnTo>
                  <a:lnTo>
                    <a:pt x="1014" y="321"/>
                  </a:lnTo>
                  <a:lnTo>
                    <a:pt x="1018" y="293"/>
                  </a:lnTo>
                  <a:lnTo>
                    <a:pt x="1018" y="266"/>
                  </a:lnTo>
                  <a:lnTo>
                    <a:pt x="1018" y="266"/>
                  </a:lnTo>
                  <a:lnTo>
                    <a:pt x="1018" y="241"/>
                  </a:lnTo>
                  <a:lnTo>
                    <a:pt x="1016" y="217"/>
                  </a:lnTo>
                  <a:lnTo>
                    <a:pt x="1011" y="193"/>
                  </a:lnTo>
                  <a:lnTo>
                    <a:pt x="1005" y="171"/>
                  </a:lnTo>
                  <a:lnTo>
                    <a:pt x="999" y="150"/>
                  </a:lnTo>
                  <a:lnTo>
                    <a:pt x="990" y="128"/>
                  </a:lnTo>
                  <a:lnTo>
                    <a:pt x="980" y="109"/>
                  </a:lnTo>
                  <a:lnTo>
                    <a:pt x="967" y="90"/>
                  </a:lnTo>
                  <a:lnTo>
                    <a:pt x="952" y="72"/>
                  </a:lnTo>
                  <a:lnTo>
                    <a:pt x="936" y="59"/>
                  </a:lnTo>
                  <a:lnTo>
                    <a:pt x="917" y="45"/>
                  </a:lnTo>
                  <a:lnTo>
                    <a:pt x="897" y="33"/>
                  </a:lnTo>
                  <a:lnTo>
                    <a:pt x="873" y="24"/>
                  </a:lnTo>
                  <a:lnTo>
                    <a:pt x="847" y="17"/>
                  </a:lnTo>
                  <a:lnTo>
                    <a:pt x="819" y="14"/>
                  </a:lnTo>
                  <a:lnTo>
                    <a:pt x="788" y="12"/>
                  </a:lnTo>
                  <a:lnTo>
                    <a:pt x="531" y="12"/>
                  </a:lnTo>
                  <a:lnTo>
                    <a:pt x="531" y="519"/>
                  </a:lnTo>
                  <a:close/>
                  <a:moveTo>
                    <a:pt x="488" y="200"/>
                  </a:moveTo>
                  <a:lnTo>
                    <a:pt x="488" y="200"/>
                  </a:lnTo>
                  <a:lnTo>
                    <a:pt x="485" y="178"/>
                  </a:lnTo>
                  <a:lnTo>
                    <a:pt x="479" y="155"/>
                  </a:lnTo>
                  <a:lnTo>
                    <a:pt x="474" y="135"/>
                  </a:lnTo>
                  <a:lnTo>
                    <a:pt x="466" y="116"/>
                  </a:lnTo>
                  <a:lnTo>
                    <a:pt x="457" y="98"/>
                  </a:lnTo>
                  <a:lnTo>
                    <a:pt x="447" y="81"/>
                  </a:lnTo>
                  <a:lnTo>
                    <a:pt x="435" y="66"/>
                  </a:lnTo>
                  <a:lnTo>
                    <a:pt x="421" y="53"/>
                  </a:lnTo>
                  <a:lnTo>
                    <a:pt x="405" y="41"/>
                  </a:lnTo>
                  <a:lnTo>
                    <a:pt x="388" y="29"/>
                  </a:lnTo>
                  <a:lnTo>
                    <a:pt x="371" y="21"/>
                  </a:lnTo>
                  <a:lnTo>
                    <a:pt x="352" y="14"/>
                  </a:lnTo>
                  <a:lnTo>
                    <a:pt x="329" y="7"/>
                  </a:lnTo>
                  <a:lnTo>
                    <a:pt x="307" y="3"/>
                  </a:lnTo>
                  <a:lnTo>
                    <a:pt x="283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29" y="0"/>
                  </a:lnTo>
                  <a:lnTo>
                    <a:pt x="202" y="5"/>
                  </a:lnTo>
                  <a:lnTo>
                    <a:pt x="176" y="10"/>
                  </a:lnTo>
                  <a:lnTo>
                    <a:pt x="152" y="19"/>
                  </a:lnTo>
                  <a:lnTo>
                    <a:pt x="129" y="29"/>
                  </a:lnTo>
                  <a:lnTo>
                    <a:pt x="109" y="41"/>
                  </a:lnTo>
                  <a:lnTo>
                    <a:pt x="88" y="57"/>
                  </a:lnTo>
                  <a:lnTo>
                    <a:pt x="71" y="72"/>
                  </a:lnTo>
                  <a:lnTo>
                    <a:pt x="55" y="91"/>
                  </a:lnTo>
                  <a:lnTo>
                    <a:pt x="41" y="110"/>
                  </a:lnTo>
                  <a:lnTo>
                    <a:pt x="29" y="133"/>
                  </a:lnTo>
                  <a:lnTo>
                    <a:pt x="19" y="157"/>
                  </a:lnTo>
                  <a:lnTo>
                    <a:pt x="10" y="181"/>
                  </a:lnTo>
                  <a:lnTo>
                    <a:pt x="5" y="209"/>
                  </a:lnTo>
                  <a:lnTo>
                    <a:pt x="2" y="236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" y="293"/>
                  </a:lnTo>
                  <a:lnTo>
                    <a:pt x="5" y="321"/>
                  </a:lnTo>
                  <a:lnTo>
                    <a:pt x="10" y="347"/>
                  </a:lnTo>
                  <a:lnTo>
                    <a:pt x="17" y="371"/>
                  </a:lnTo>
                  <a:lnTo>
                    <a:pt x="28" y="393"/>
                  </a:lnTo>
                  <a:lnTo>
                    <a:pt x="38" y="416"/>
                  </a:lnTo>
                  <a:lnTo>
                    <a:pt x="52" y="436"/>
                  </a:lnTo>
                  <a:lnTo>
                    <a:pt x="67" y="455"/>
                  </a:lnTo>
                  <a:lnTo>
                    <a:pt x="85" y="473"/>
                  </a:lnTo>
                  <a:lnTo>
                    <a:pt x="105" y="486"/>
                  </a:lnTo>
                  <a:lnTo>
                    <a:pt x="126" y="500"/>
                  </a:lnTo>
                  <a:lnTo>
                    <a:pt x="148" y="511"/>
                  </a:lnTo>
                  <a:lnTo>
                    <a:pt x="172" y="519"/>
                  </a:lnTo>
                  <a:lnTo>
                    <a:pt x="200" y="526"/>
                  </a:lnTo>
                  <a:lnTo>
                    <a:pt x="228" y="530"/>
                  </a:lnTo>
                  <a:lnTo>
                    <a:pt x="259" y="531"/>
                  </a:lnTo>
                  <a:lnTo>
                    <a:pt x="259" y="531"/>
                  </a:lnTo>
                  <a:lnTo>
                    <a:pt x="285" y="531"/>
                  </a:lnTo>
                  <a:lnTo>
                    <a:pt x="310" y="526"/>
                  </a:lnTo>
                  <a:lnTo>
                    <a:pt x="335" y="521"/>
                  </a:lnTo>
                  <a:lnTo>
                    <a:pt x="357" y="512"/>
                  </a:lnTo>
                  <a:lnTo>
                    <a:pt x="378" y="504"/>
                  </a:lnTo>
                  <a:lnTo>
                    <a:pt x="397" y="492"/>
                  </a:lnTo>
                  <a:lnTo>
                    <a:pt x="414" y="479"/>
                  </a:lnTo>
                  <a:lnTo>
                    <a:pt x="429" y="464"/>
                  </a:lnTo>
                  <a:lnTo>
                    <a:pt x="443" y="448"/>
                  </a:lnTo>
                  <a:lnTo>
                    <a:pt x="455" y="433"/>
                  </a:lnTo>
                  <a:lnTo>
                    <a:pt x="466" y="414"/>
                  </a:lnTo>
                  <a:lnTo>
                    <a:pt x="474" y="397"/>
                  </a:lnTo>
                  <a:lnTo>
                    <a:pt x="481" y="378"/>
                  </a:lnTo>
                  <a:lnTo>
                    <a:pt x="486" y="359"/>
                  </a:lnTo>
                  <a:lnTo>
                    <a:pt x="490" y="340"/>
                  </a:lnTo>
                  <a:lnTo>
                    <a:pt x="490" y="321"/>
                  </a:lnTo>
                  <a:lnTo>
                    <a:pt x="336" y="321"/>
                  </a:lnTo>
                  <a:lnTo>
                    <a:pt x="336" y="321"/>
                  </a:lnTo>
                  <a:lnTo>
                    <a:pt x="333" y="338"/>
                  </a:lnTo>
                  <a:lnTo>
                    <a:pt x="328" y="354"/>
                  </a:lnTo>
                  <a:lnTo>
                    <a:pt x="321" y="367"/>
                  </a:lnTo>
                  <a:lnTo>
                    <a:pt x="312" y="381"/>
                  </a:lnTo>
                  <a:lnTo>
                    <a:pt x="300" y="392"/>
                  </a:lnTo>
                  <a:lnTo>
                    <a:pt x="288" y="398"/>
                  </a:lnTo>
                  <a:lnTo>
                    <a:pt x="272" y="404"/>
                  </a:lnTo>
                  <a:lnTo>
                    <a:pt x="254" y="405"/>
                  </a:lnTo>
                  <a:lnTo>
                    <a:pt x="254" y="405"/>
                  </a:lnTo>
                  <a:lnTo>
                    <a:pt x="241" y="404"/>
                  </a:lnTo>
                  <a:lnTo>
                    <a:pt x="229" y="402"/>
                  </a:lnTo>
                  <a:lnTo>
                    <a:pt x="217" y="398"/>
                  </a:lnTo>
                  <a:lnTo>
                    <a:pt x="209" y="393"/>
                  </a:lnTo>
                  <a:lnTo>
                    <a:pt x="198" y="386"/>
                  </a:lnTo>
                  <a:lnTo>
                    <a:pt x="191" y="379"/>
                  </a:lnTo>
                  <a:lnTo>
                    <a:pt x="185" y="371"/>
                  </a:lnTo>
                  <a:lnTo>
                    <a:pt x="178" y="360"/>
                  </a:lnTo>
                  <a:lnTo>
                    <a:pt x="172" y="350"/>
                  </a:lnTo>
                  <a:lnTo>
                    <a:pt x="169" y="340"/>
                  </a:lnTo>
                  <a:lnTo>
                    <a:pt x="162" y="316"/>
                  </a:lnTo>
                  <a:lnTo>
                    <a:pt x="159" y="291"/>
                  </a:lnTo>
                  <a:lnTo>
                    <a:pt x="157" y="266"/>
                  </a:lnTo>
                  <a:lnTo>
                    <a:pt x="157" y="266"/>
                  </a:lnTo>
                  <a:lnTo>
                    <a:pt x="159" y="240"/>
                  </a:lnTo>
                  <a:lnTo>
                    <a:pt x="162" y="216"/>
                  </a:lnTo>
                  <a:lnTo>
                    <a:pt x="169" y="191"/>
                  </a:lnTo>
                  <a:lnTo>
                    <a:pt x="172" y="181"/>
                  </a:lnTo>
                  <a:lnTo>
                    <a:pt x="178" y="171"/>
                  </a:lnTo>
                  <a:lnTo>
                    <a:pt x="185" y="160"/>
                  </a:lnTo>
                  <a:lnTo>
                    <a:pt x="191" y="152"/>
                  </a:lnTo>
                  <a:lnTo>
                    <a:pt x="198" y="145"/>
                  </a:lnTo>
                  <a:lnTo>
                    <a:pt x="209" y="138"/>
                  </a:lnTo>
                  <a:lnTo>
                    <a:pt x="217" y="133"/>
                  </a:lnTo>
                  <a:lnTo>
                    <a:pt x="229" y="129"/>
                  </a:lnTo>
                  <a:lnTo>
                    <a:pt x="241" y="128"/>
                  </a:lnTo>
                  <a:lnTo>
                    <a:pt x="254" y="126"/>
                  </a:lnTo>
                  <a:lnTo>
                    <a:pt x="254" y="126"/>
                  </a:lnTo>
                  <a:lnTo>
                    <a:pt x="266" y="128"/>
                  </a:lnTo>
                  <a:lnTo>
                    <a:pt x="276" y="129"/>
                  </a:lnTo>
                  <a:lnTo>
                    <a:pt x="285" y="131"/>
                  </a:lnTo>
                  <a:lnTo>
                    <a:pt x="293" y="135"/>
                  </a:lnTo>
                  <a:lnTo>
                    <a:pt x="302" y="140"/>
                  </a:lnTo>
                  <a:lnTo>
                    <a:pt x="307" y="145"/>
                  </a:lnTo>
                  <a:lnTo>
                    <a:pt x="317" y="157"/>
                  </a:lnTo>
                  <a:lnTo>
                    <a:pt x="326" y="169"/>
                  </a:lnTo>
                  <a:lnTo>
                    <a:pt x="331" y="181"/>
                  </a:lnTo>
                  <a:lnTo>
                    <a:pt x="335" y="193"/>
                  </a:lnTo>
                  <a:lnTo>
                    <a:pt x="336" y="200"/>
                  </a:lnTo>
                  <a:lnTo>
                    <a:pt x="488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4" name="Rectangle 6"/>
            <p:cNvSpPr>
              <a:spLocks noChangeArrowheads="1"/>
            </p:cNvSpPr>
            <p:nvPr userDrawn="1"/>
          </p:nvSpPr>
          <p:spPr bwMode="auto">
            <a:xfrm>
              <a:off x="5187" y="1576"/>
              <a:ext cx="80" cy="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5" name="Freeform 7"/>
            <p:cNvSpPr>
              <a:spLocks/>
            </p:cNvSpPr>
            <p:nvPr userDrawn="1"/>
          </p:nvSpPr>
          <p:spPr bwMode="auto">
            <a:xfrm>
              <a:off x="4806" y="1571"/>
              <a:ext cx="354" cy="219"/>
            </a:xfrm>
            <a:custGeom>
              <a:avLst/>
              <a:gdLst/>
              <a:ahLst/>
              <a:cxnLst>
                <a:cxn ang="0">
                  <a:pos x="162" y="438"/>
                </a:cxn>
                <a:cxn ang="0">
                  <a:pos x="162" y="207"/>
                </a:cxn>
                <a:cxn ang="0">
                  <a:pos x="166" y="176"/>
                </a:cxn>
                <a:cxn ang="0">
                  <a:pos x="176" y="152"/>
                </a:cxn>
                <a:cxn ang="0">
                  <a:pos x="192" y="136"/>
                </a:cxn>
                <a:cxn ang="0">
                  <a:pos x="219" y="130"/>
                </a:cxn>
                <a:cxn ang="0">
                  <a:pos x="235" y="131"/>
                </a:cxn>
                <a:cxn ang="0">
                  <a:pos x="257" y="143"/>
                </a:cxn>
                <a:cxn ang="0">
                  <a:pos x="267" y="166"/>
                </a:cxn>
                <a:cxn ang="0">
                  <a:pos x="273" y="192"/>
                </a:cxn>
                <a:cxn ang="0">
                  <a:pos x="273" y="438"/>
                </a:cxn>
                <a:cxn ang="0">
                  <a:pos x="435" y="207"/>
                </a:cxn>
                <a:cxn ang="0">
                  <a:pos x="436" y="192"/>
                </a:cxn>
                <a:cxn ang="0">
                  <a:pos x="442" y="164"/>
                </a:cxn>
                <a:cxn ang="0">
                  <a:pos x="455" y="143"/>
                </a:cxn>
                <a:cxn ang="0">
                  <a:pos x="476" y="131"/>
                </a:cxn>
                <a:cxn ang="0">
                  <a:pos x="492" y="130"/>
                </a:cxn>
                <a:cxn ang="0">
                  <a:pos x="521" y="136"/>
                </a:cxn>
                <a:cxn ang="0">
                  <a:pos x="536" y="154"/>
                </a:cxn>
                <a:cxn ang="0">
                  <a:pos x="543" y="178"/>
                </a:cxn>
                <a:cxn ang="0">
                  <a:pos x="545" y="207"/>
                </a:cxn>
                <a:cxn ang="0">
                  <a:pos x="707" y="438"/>
                </a:cxn>
                <a:cxn ang="0">
                  <a:pos x="707" y="145"/>
                </a:cxn>
                <a:cxn ang="0">
                  <a:pos x="704" y="105"/>
                </a:cxn>
                <a:cxn ang="0">
                  <a:pos x="697" y="81"/>
                </a:cxn>
                <a:cxn ang="0">
                  <a:pos x="683" y="57"/>
                </a:cxn>
                <a:cxn ang="0">
                  <a:pos x="666" y="36"/>
                </a:cxn>
                <a:cxn ang="0">
                  <a:pos x="643" y="19"/>
                </a:cxn>
                <a:cxn ang="0">
                  <a:pos x="616" y="7"/>
                </a:cxn>
                <a:cxn ang="0">
                  <a:pos x="581" y="0"/>
                </a:cxn>
                <a:cxn ang="0">
                  <a:pos x="561" y="0"/>
                </a:cxn>
                <a:cxn ang="0">
                  <a:pos x="524" y="2"/>
                </a:cxn>
                <a:cxn ang="0">
                  <a:pos x="493" y="9"/>
                </a:cxn>
                <a:cxn ang="0">
                  <a:pos x="469" y="19"/>
                </a:cxn>
                <a:cxn ang="0">
                  <a:pos x="436" y="43"/>
                </a:cxn>
                <a:cxn ang="0">
                  <a:pos x="416" y="67"/>
                </a:cxn>
                <a:cxn ang="0">
                  <a:pos x="405" y="52"/>
                </a:cxn>
                <a:cxn ang="0">
                  <a:pos x="381" y="26"/>
                </a:cxn>
                <a:cxn ang="0">
                  <a:pos x="350" y="11"/>
                </a:cxn>
                <a:cxn ang="0">
                  <a:pos x="317" y="0"/>
                </a:cxn>
                <a:cxn ang="0">
                  <a:pos x="298" y="0"/>
                </a:cxn>
                <a:cxn ang="0">
                  <a:pos x="257" y="4"/>
                </a:cxn>
                <a:cxn ang="0">
                  <a:pos x="219" y="16"/>
                </a:cxn>
                <a:cxn ang="0">
                  <a:pos x="186" y="36"/>
                </a:cxn>
                <a:cxn ang="0">
                  <a:pos x="159" y="67"/>
                </a:cxn>
                <a:cxn ang="0">
                  <a:pos x="157" y="11"/>
                </a:cxn>
                <a:cxn ang="0">
                  <a:pos x="0" y="438"/>
                </a:cxn>
              </a:cxnLst>
              <a:rect l="0" t="0" r="r" b="b"/>
              <a:pathLst>
                <a:path w="707" h="438">
                  <a:moveTo>
                    <a:pt x="0" y="438"/>
                  </a:moveTo>
                  <a:lnTo>
                    <a:pt x="162" y="438"/>
                  </a:lnTo>
                  <a:lnTo>
                    <a:pt x="162" y="207"/>
                  </a:lnTo>
                  <a:lnTo>
                    <a:pt x="162" y="207"/>
                  </a:lnTo>
                  <a:lnTo>
                    <a:pt x="164" y="192"/>
                  </a:lnTo>
                  <a:lnTo>
                    <a:pt x="166" y="176"/>
                  </a:lnTo>
                  <a:lnTo>
                    <a:pt x="169" y="164"/>
                  </a:lnTo>
                  <a:lnTo>
                    <a:pt x="176" y="152"/>
                  </a:lnTo>
                  <a:lnTo>
                    <a:pt x="183" y="143"/>
                  </a:lnTo>
                  <a:lnTo>
                    <a:pt x="192" y="136"/>
                  </a:lnTo>
                  <a:lnTo>
                    <a:pt x="204" y="131"/>
                  </a:lnTo>
                  <a:lnTo>
                    <a:pt x="219" y="130"/>
                  </a:lnTo>
                  <a:lnTo>
                    <a:pt x="219" y="130"/>
                  </a:lnTo>
                  <a:lnTo>
                    <a:pt x="235" y="131"/>
                  </a:lnTo>
                  <a:lnTo>
                    <a:pt x="248" y="136"/>
                  </a:lnTo>
                  <a:lnTo>
                    <a:pt x="257" y="143"/>
                  </a:lnTo>
                  <a:lnTo>
                    <a:pt x="264" y="154"/>
                  </a:lnTo>
                  <a:lnTo>
                    <a:pt x="267" y="166"/>
                  </a:lnTo>
                  <a:lnTo>
                    <a:pt x="271" y="178"/>
                  </a:lnTo>
                  <a:lnTo>
                    <a:pt x="273" y="192"/>
                  </a:lnTo>
                  <a:lnTo>
                    <a:pt x="273" y="207"/>
                  </a:lnTo>
                  <a:lnTo>
                    <a:pt x="273" y="438"/>
                  </a:lnTo>
                  <a:lnTo>
                    <a:pt x="435" y="438"/>
                  </a:lnTo>
                  <a:lnTo>
                    <a:pt x="435" y="207"/>
                  </a:lnTo>
                  <a:lnTo>
                    <a:pt x="435" y="207"/>
                  </a:lnTo>
                  <a:lnTo>
                    <a:pt x="436" y="192"/>
                  </a:lnTo>
                  <a:lnTo>
                    <a:pt x="438" y="176"/>
                  </a:lnTo>
                  <a:lnTo>
                    <a:pt x="442" y="164"/>
                  </a:lnTo>
                  <a:lnTo>
                    <a:pt x="449" y="152"/>
                  </a:lnTo>
                  <a:lnTo>
                    <a:pt x="455" y="143"/>
                  </a:lnTo>
                  <a:lnTo>
                    <a:pt x="464" y="136"/>
                  </a:lnTo>
                  <a:lnTo>
                    <a:pt x="476" y="131"/>
                  </a:lnTo>
                  <a:lnTo>
                    <a:pt x="492" y="130"/>
                  </a:lnTo>
                  <a:lnTo>
                    <a:pt x="492" y="130"/>
                  </a:lnTo>
                  <a:lnTo>
                    <a:pt x="507" y="131"/>
                  </a:lnTo>
                  <a:lnTo>
                    <a:pt x="521" y="136"/>
                  </a:lnTo>
                  <a:lnTo>
                    <a:pt x="530" y="143"/>
                  </a:lnTo>
                  <a:lnTo>
                    <a:pt x="536" y="154"/>
                  </a:lnTo>
                  <a:lnTo>
                    <a:pt x="540" y="166"/>
                  </a:lnTo>
                  <a:lnTo>
                    <a:pt x="543" y="178"/>
                  </a:lnTo>
                  <a:lnTo>
                    <a:pt x="545" y="192"/>
                  </a:lnTo>
                  <a:lnTo>
                    <a:pt x="545" y="207"/>
                  </a:lnTo>
                  <a:lnTo>
                    <a:pt x="545" y="438"/>
                  </a:lnTo>
                  <a:lnTo>
                    <a:pt x="707" y="438"/>
                  </a:lnTo>
                  <a:lnTo>
                    <a:pt x="707" y="145"/>
                  </a:lnTo>
                  <a:lnTo>
                    <a:pt x="707" y="145"/>
                  </a:lnTo>
                  <a:lnTo>
                    <a:pt x="705" y="119"/>
                  </a:lnTo>
                  <a:lnTo>
                    <a:pt x="704" y="105"/>
                  </a:lnTo>
                  <a:lnTo>
                    <a:pt x="700" y="93"/>
                  </a:lnTo>
                  <a:lnTo>
                    <a:pt x="697" y="81"/>
                  </a:lnTo>
                  <a:lnTo>
                    <a:pt x="690" y="69"/>
                  </a:lnTo>
                  <a:lnTo>
                    <a:pt x="683" y="57"/>
                  </a:lnTo>
                  <a:lnTo>
                    <a:pt x="676" y="47"/>
                  </a:lnTo>
                  <a:lnTo>
                    <a:pt x="666" y="36"/>
                  </a:lnTo>
                  <a:lnTo>
                    <a:pt x="655" y="28"/>
                  </a:lnTo>
                  <a:lnTo>
                    <a:pt x="643" y="19"/>
                  </a:lnTo>
                  <a:lnTo>
                    <a:pt x="630" y="12"/>
                  </a:lnTo>
                  <a:lnTo>
                    <a:pt x="616" y="7"/>
                  </a:lnTo>
                  <a:lnTo>
                    <a:pt x="599" y="4"/>
                  </a:lnTo>
                  <a:lnTo>
                    <a:pt x="581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42" y="0"/>
                  </a:lnTo>
                  <a:lnTo>
                    <a:pt x="524" y="2"/>
                  </a:lnTo>
                  <a:lnTo>
                    <a:pt x="509" y="5"/>
                  </a:lnTo>
                  <a:lnTo>
                    <a:pt x="493" y="9"/>
                  </a:lnTo>
                  <a:lnTo>
                    <a:pt x="481" y="14"/>
                  </a:lnTo>
                  <a:lnTo>
                    <a:pt x="469" y="19"/>
                  </a:lnTo>
                  <a:lnTo>
                    <a:pt x="450" y="31"/>
                  </a:lnTo>
                  <a:lnTo>
                    <a:pt x="436" y="43"/>
                  </a:lnTo>
                  <a:lnTo>
                    <a:pt x="426" y="54"/>
                  </a:lnTo>
                  <a:lnTo>
                    <a:pt x="416" y="67"/>
                  </a:lnTo>
                  <a:lnTo>
                    <a:pt x="416" y="67"/>
                  </a:lnTo>
                  <a:lnTo>
                    <a:pt x="405" y="52"/>
                  </a:lnTo>
                  <a:lnTo>
                    <a:pt x="395" y="38"/>
                  </a:lnTo>
                  <a:lnTo>
                    <a:pt x="381" y="26"/>
                  </a:lnTo>
                  <a:lnTo>
                    <a:pt x="367" y="17"/>
                  </a:lnTo>
                  <a:lnTo>
                    <a:pt x="350" y="11"/>
                  </a:lnTo>
                  <a:lnTo>
                    <a:pt x="335" y="4"/>
                  </a:lnTo>
                  <a:lnTo>
                    <a:pt x="317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78" y="0"/>
                  </a:lnTo>
                  <a:lnTo>
                    <a:pt x="257" y="4"/>
                  </a:lnTo>
                  <a:lnTo>
                    <a:pt x="238" y="9"/>
                  </a:lnTo>
                  <a:lnTo>
                    <a:pt x="219" y="16"/>
                  </a:lnTo>
                  <a:lnTo>
                    <a:pt x="202" y="24"/>
                  </a:lnTo>
                  <a:lnTo>
                    <a:pt x="186" y="36"/>
                  </a:lnTo>
                  <a:lnTo>
                    <a:pt x="173" y="50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7" y="11"/>
                  </a:lnTo>
                  <a:lnTo>
                    <a:pt x="0" y="11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6" name="Freeform 8"/>
            <p:cNvSpPr>
              <a:spLocks/>
            </p:cNvSpPr>
            <p:nvPr userDrawn="1"/>
          </p:nvSpPr>
          <p:spPr bwMode="auto">
            <a:xfrm>
              <a:off x="4553" y="1531"/>
              <a:ext cx="234" cy="269"/>
            </a:xfrm>
            <a:custGeom>
              <a:avLst/>
              <a:gdLst/>
              <a:ahLst/>
              <a:cxnLst>
                <a:cxn ang="0">
                  <a:pos x="455" y="138"/>
                </a:cxn>
                <a:cxn ang="0">
                  <a:pos x="435" y="81"/>
                </a:cxn>
                <a:cxn ang="0">
                  <a:pos x="397" y="41"/>
                </a:cxn>
                <a:cxn ang="0">
                  <a:pos x="345" y="17"/>
                </a:cxn>
                <a:cxn ang="0">
                  <a:pos x="288" y="3"/>
                </a:cxn>
                <a:cxn ang="0">
                  <a:pos x="231" y="0"/>
                </a:cxn>
                <a:cxn ang="0">
                  <a:pos x="157" y="7"/>
                </a:cxn>
                <a:cxn ang="0">
                  <a:pos x="104" y="24"/>
                </a:cxn>
                <a:cxn ang="0">
                  <a:pos x="55" y="55"/>
                </a:cxn>
                <a:cxn ang="0">
                  <a:pos x="24" y="100"/>
                </a:cxn>
                <a:cxn ang="0">
                  <a:pos x="10" y="164"/>
                </a:cxn>
                <a:cxn ang="0">
                  <a:pos x="14" y="195"/>
                </a:cxn>
                <a:cxn ang="0">
                  <a:pos x="28" y="234"/>
                </a:cxn>
                <a:cxn ang="0">
                  <a:pos x="55" y="267"/>
                </a:cxn>
                <a:cxn ang="0">
                  <a:pos x="97" y="293"/>
                </a:cxn>
                <a:cxn ang="0">
                  <a:pos x="154" y="314"/>
                </a:cxn>
                <a:cxn ang="0">
                  <a:pos x="252" y="334"/>
                </a:cxn>
                <a:cxn ang="0">
                  <a:pos x="290" y="352"/>
                </a:cxn>
                <a:cxn ang="0">
                  <a:pos x="300" y="378"/>
                </a:cxn>
                <a:cxn ang="0">
                  <a:pos x="293" y="397"/>
                </a:cxn>
                <a:cxn ang="0">
                  <a:pos x="269" y="412"/>
                </a:cxn>
                <a:cxn ang="0">
                  <a:pos x="240" y="417"/>
                </a:cxn>
                <a:cxn ang="0">
                  <a:pos x="200" y="409"/>
                </a:cxn>
                <a:cxn ang="0">
                  <a:pos x="183" y="393"/>
                </a:cxn>
                <a:cxn ang="0">
                  <a:pos x="171" y="357"/>
                </a:cxn>
                <a:cxn ang="0">
                  <a:pos x="2" y="381"/>
                </a:cxn>
                <a:cxn ang="0">
                  <a:pos x="23" y="441"/>
                </a:cxn>
                <a:cxn ang="0">
                  <a:pos x="60" y="486"/>
                </a:cxn>
                <a:cxn ang="0">
                  <a:pos x="112" y="516"/>
                </a:cxn>
                <a:cxn ang="0">
                  <a:pos x="171" y="533"/>
                </a:cxn>
                <a:cxn ang="0">
                  <a:pos x="233" y="538"/>
                </a:cxn>
                <a:cxn ang="0">
                  <a:pos x="297" y="533"/>
                </a:cxn>
                <a:cxn ang="0">
                  <a:pos x="357" y="517"/>
                </a:cxn>
                <a:cxn ang="0">
                  <a:pos x="411" y="490"/>
                </a:cxn>
                <a:cxn ang="0">
                  <a:pos x="448" y="445"/>
                </a:cxn>
                <a:cxn ang="0">
                  <a:pos x="469" y="383"/>
                </a:cxn>
                <a:cxn ang="0">
                  <a:pos x="469" y="341"/>
                </a:cxn>
                <a:cxn ang="0">
                  <a:pos x="461" y="302"/>
                </a:cxn>
                <a:cxn ang="0">
                  <a:pos x="443" y="271"/>
                </a:cxn>
                <a:cxn ang="0">
                  <a:pos x="400" y="233"/>
                </a:cxn>
                <a:cxn ang="0">
                  <a:pos x="359" y="214"/>
                </a:cxn>
                <a:cxn ang="0">
                  <a:pos x="269" y="191"/>
                </a:cxn>
                <a:cxn ang="0">
                  <a:pos x="202" y="174"/>
                </a:cxn>
                <a:cxn ang="0">
                  <a:pos x="188" y="165"/>
                </a:cxn>
                <a:cxn ang="0">
                  <a:pos x="181" y="148"/>
                </a:cxn>
                <a:cxn ang="0">
                  <a:pos x="192" y="121"/>
                </a:cxn>
                <a:cxn ang="0">
                  <a:pos x="217" y="110"/>
                </a:cxn>
                <a:cxn ang="0">
                  <a:pos x="247" y="110"/>
                </a:cxn>
                <a:cxn ang="0">
                  <a:pos x="274" y="124"/>
                </a:cxn>
                <a:cxn ang="0">
                  <a:pos x="290" y="140"/>
                </a:cxn>
                <a:cxn ang="0">
                  <a:pos x="457" y="162"/>
                </a:cxn>
              </a:cxnLst>
              <a:rect l="0" t="0" r="r" b="b"/>
              <a:pathLst>
                <a:path w="469" h="538">
                  <a:moveTo>
                    <a:pt x="457" y="162"/>
                  </a:moveTo>
                  <a:lnTo>
                    <a:pt x="457" y="162"/>
                  </a:lnTo>
                  <a:lnTo>
                    <a:pt x="455" y="138"/>
                  </a:lnTo>
                  <a:lnTo>
                    <a:pt x="450" y="117"/>
                  </a:lnTo>
                  <a:lnTo>
                    <a:pt x="443" y="98"/>
                  </a:lnTo>
                  <a:lnTo>
                    <a:pt x="435" y="81"/>
                  </a:lnTo>
                  <a:lnTo>
                    <a:pt x="423" y="67"/>
                  </a:lnTo>
                  <a:lnTo>
                    <a:pt x="411" y="53"/>
                  </a:lnTo>
                  <a:lnTo>
                    <a:pt x="397" y="41"/>
                  </a:lnTo>
                  <a:lnTo>
                    <a:pt x="380" y="33"/>
                  </a:lnTo>
                  <a:lnTo>
                    <a:pt x="364" y="24"/>
                  </a:lnTo>
                  <a:lnTo>
                    <a:pt x="345" y="17"/>
                  </a:lnTo>
                  <a:lnTo>
                    <a:pt x="328" y="12"/>
                  </a:lnTo>
                  <a:lnTo>
                    <a:pt x="309" y="7"/>
                  </a:lnTo>
                  <a:lnTo>
                    <a:pt x="288" y="3"/>
                  </a:lnTo>
                  <a:lnTo>
                    <a:pt x="269" y="2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195" y="2"/>
                  </a:lnTo>
                  <a:lnTo>
                    <a:pt x="176" y="5"/>
                  </a:lnTo>
                  <a:lnTo>
                    <a:pt x="157" y="7"/>
                  </a:lnTo>
                  <a:lnTo>
                    <a:pt x="138" y="12"/>
                  </a:lnTo>
                  <a:lnTo>
                    <a:pt x="121" y="17"/>
                  </a:lnTo>
                  <a:lnTo>
                    <a:pt x="104" y="24"/>
                  </a:lnTo>
                  <a:lnTo>
                    <a:pt x="86" y="33"/>
                  </a:lnTo>
                  <a:lnTo>
                    <a:pt x="71" y="43"/>
                  </a:lnTo>
                  <a:lnTo>
                    <a:pt x="55" y="55"/>
                  </a:lnTo>
                  <a:lnTo>
                    <a:pt x="43" y="69"/>
                  </a:lnTo>
                  <a:lnTo>
                    <a:pt x="33" y="83"/>
                  </a:lnTo>
                  <a:lnTo>
                    <a:pt x="24" y="100"/>
                  </a:lnTo>
                  <a:lnTo>
                    <a:pt x="17" y="119"/>
                  </a:lnTo>
                  <a:lnTo>
                    <a:pt x="12" y="140"/>
                  </a:lnTo>
                  <a:lnTo>
                    <a:pt x="10" y="164"/>
                  </a:lnTo>
                  <a:lnTo>
                    <a:pt x="10" y="164"/>
                  </a:lnTo>
                  <a:lnTo>
                    <a:pt x="12" y="179"/>
                  </a:lnTo>
                  <a:lnTo>
                    <a:pt x="14" y="195"/>
                  </a:lnTo>
                  <a:lnTo>
                    <a:pt x="17" y="209"/>
                  </a:lnTo>
                  <a:lnTo>
                    <a:pt x="23" y="222"/>
                  </a:lnTo>
                  <a:lnTo>
                    <a:pt x="28" y="234"/>
                  </a:lnTo>
                  <a:lnTo>
                    <a:pt x="36" y="247"/>
                  </a:lnTo>
                  <a:lnTo>
                    <a:pt x="45" y="257"/>
                  </a:lnTo>
                  <a:lnTo>
                    <a:pt x="55" y="267"/>
                  </a:lnTo>
                  <a:lnTo>
                    <a:pt x="67" y="276"/>
                  </a:lnTo>
                  <a:lnTo>
                    <a:pt x="81" y="284"/>
                  </a:lnTo>
                  <a:lnTo>
                    <a:pt x="97" y="293"/>
                  </a:lnTo>
                  <a:lnTo>
                    <a:pt x="114" y="300"/>
                  </a:lnTo>
                  <a:lnTo>
                    <a:pt x="133" y="307"/>
                  </a:lnTo>
                  <a:lnTo>
                    <a:pt x="154" y="314"/>
                  </a:lnTo>
                  <a:lnTo>
                    <a:pt x="202" y="324"/>
                  </a:lnTo>
                  <a:lnTo>
                    <a:pt x="202" y="324"/>
                  </a:lnTo>
                  <a:lnTo>
                    <a:pt x="252" y="334"/>
                  </a:lnTo>
                  <a:lnTo>
                    <a:pt x="269" y="340"/>
                  </a:lnTo>
                  <a:lnTo>
                    <a:pt x="281" y="345"/>
                  </a:lnTo>
                  <a:lnTo>
                    <a:pt x="290" y="352"/>
                  </a:lnTo>
                  <a:lnTo>
                    <a:pt x="295" y="359"/>
                  </a:lnTo>
                  <a:lnTo>
                    <a:pt x="298" y="367"/>
                  </a:lnTo>
                  <a:lnTo>
                    <a:pt x="300" y="378"/>
                  </a:lnTo>
                  <a:lnTo>
                    <a:pt x="300" y="378"/>
                  </a:lnTo>
                  <a:lnTo>
                    <a:pt x="298" y="388"/>
                  </a:lnTo>
                  <a:lnTo>
                    <a:pt x="293" y="397"/>
                  </a:lnTo>
                  <a:lnTo>
                    <a:pt x="286" y="403"/>
                  </a:lnTo>
                  <a:lnTo>
                    <a:pt x="278" y="409"/>
                  </a:lnTo>
                  <a:lnTo>
                    <a:pt x="269" y="412"/>
                  </a:lnTo>
                  <a:lnTo>
                    <a:pt x="259" y="416"/>
                  </a:lnTo>
                  <a:lnTo>
                    <a:pt x="240" y="417"/>
                  </a:lnTo>
                  <a:lnTo>
                    <a:pt x="240" y="417"/>
                  </a:lnTo>
                  <a:lnTo>
                    <a:pt x="224" y="416"/>
                  </a:lnTo>
                  <a:lnTo>
                    <a:pt x="210" y="414"/>
                  </a:lnTo>
                  <a:lnTo>
                    <a:pt x="200" y="409"/>
                  </a:lnTo>
                  <a:lnTo>
                    <a:pt x="192" y="403"/>
                  </a:lnTo>
                  <a:lnTo>
                    <a:pt x="192" y="403"/>
                  </a:lnTo>
                  <a:lnTo>
                    <a:pt x="183" y="393"/>
                  </a:lnTo>
                  <a:lnTo>
                    <a:pt x="176" y="381"/>
                  </a:lnTo>
                  <a:lnTo>
                    <a:pt x="173" y="371"/>
                  </a:lnTo>
                  <a:lnTo>
                    <a:pt x="171" y="357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2" y="381"/>
                  </a:lnTo>
                  <a:lnTo>
                    <a:pt x="7" y="403"/>
                  </a:lnTo>
                  <a:lnTo>
                    <a:pt x="14" y="422"/>
                  </a:lnTo>
                  <a:lnTo>
                    <a:pt x="23" y="441"/>
                  </a:lnTo>
                  <a:lnTo>
                    <a:pt x="33" y="457"/>
                  </a:lnTo>
                  <a:lnTo>
                    <a:pt x="47" y="472"/>
                  </a:lnTo>
                  <a:lnTo>
                    <a:pt x="60" y="486"/>
                  </a:lnTo>
                  <a:lnTo>
                    <a:pt x="76" y="497"/>
                  </a:lnTo>
                  <a:lnTo>
                    <a:pt x="93" y="507"/>
                  </a:lnTo>
                  <a:lnTo>
                    <a:pt x="112" y="516"/>
                  </a:lnTo>
                  <a:lnTo>
                    <a:pt x="131" y="522"/>
                  </a:lnTo>
                  <a:lnTo>
                    <a:pt x="150" y="528"/>
                  </a:lnTo>
                  <a:lnTo>
                    <a:pt x="171" y="533"/>
                  </a:lnTo>
                  <a:lnTo>
                    <a:pt x="192" y="535"/>
                  </a:lnTo>
                  <a:lnTo>
                    <a:pt x="212" y="536"/>
                  </a:lnTo>
                  <a:lnTo>
                    <a:pt x="233" y="538"/>
                  </a:lnTo>
                  <a:lnTo>
                    <a:pt x="233" y="538"/>
                  </a:lnTo>
                  <a:lnTo>
                    <a:pt x="276" y="536"/>
                  </a:lnTo>
                  <a:lnTo>
                    <a:pt x="297" y="533"/>
                  </a:lnTo>
                  <a:lnTo>
                    <a:pt x="317" y="529"/>
                  </a:lnTo>
                  <a:lnTo>
                    <a:pt x="338" y="524"/>
                  </a:lnTo>
                  <a:lnTo>
                    <a:pt x="357" y="517"/>
                  </a:lnTo>
                  <a:lnTo>
                    <a:pt x="376" y="510"/>
                  </a:lnTo>
                  <a:lnTo>
                    <a:pt x="393" y="500"/>
                  </a:lnTo>
                  <a:lnTo>
                    <a:pt x="411" y="490"/>
                  </a:lnTo>
                  <a:lnTo>
                    <a:pt x="424" y="476"/>
                  </a:lnTo>
                  <a:lnTo>
                    <a:pt x="438" y="462"/>
                  </a:lnTo>
                  <a:lnTo>
                    <a:pt x="448" y="445"/>
                  </a:lnTo>
                  <a:lnTo>
                    <a:pt x="457" y="426"/>
                  </a:lnTo>
                  <a:lnTo>
                    <a:pt x="464" y="405"/>
                  </a:lnTo>
                  <a:lnTo>
                    <a:pt x="469" y="383"/>
                  </a:lnTo>
                  <a:lnTo>
                    <a:pt x="469" y="357"/>
                  </a:lnTo>
                  <a:lnTo>
                    <a:pt x="469" y="357"/>
                  </a:lnTo>
                  <a:lnTo>
                    <a:pt x="469" y="341"/>
                  </a:lnTo>
                  <a:lnTo>
                    <a:pt x="467" y="328"/>
                  </a:lnTo>
                  <a:lnTo>
                    <a:pt x="464" y="316"/>
                  </a:lnTo>
                  <a:lnTo>
                    <a:pt x="461" y="302"/>
                  </a:lnTo>
                  <a:lnTo>
                    <a:pt x="455" y="291"/>
                  </a:lnTo>
                  <a:lnTo>
                    <a:pt x="450" y="281"/>
                  </a:lnTo>
                  <a:lnTo>
                    <a:pt x="443" y="271"/>
                  </a:lnTo>
                  <a:lnTo>
                    <a:pt x="436" y="262"/>
                  </a:lnTo>
                  <a:lnTo>
                    <a:pt x="419" y="247"/>
                  </a:lnTo>
                  <a:lnTo>
                    <a:pt x="400" y="233"/>
                  </a:lnTo>
                  <a:lnTo>
                    <a:pt x="381" y="222"/>
                  </a:lnTo>
                  <a:lnTo>
                    <a:pt x="359" y="214"/>
                  </a:lnTo>
                  <a:lnTo>
                    <a:pt x="359" y="214"/>
                  </a:lnTo>
                  <a:lnTo>
                    <a:pt x="336" y="207"/>
                  </a:lnTo>
                  <a:lnTo>
                    <a:pt x="314" y="202"/>
                  </a:lnTo>
                  <a:lnTo>
                    <a:pt x="269" y="191"/>
                  </a:lnTo>
                  <a:lnTo>
                    <a:pt x="231" y="184"/>
                  </a:lnTo>
                  <a:lnTo>
                    <a:pt x="216" y="179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195" y="171"/>
                  </a:lnTo>
                  <a:lnTo>
                    <a:pt x="188" y="165"/>
                  </a:lnTo>
                  <a:lnTo>
                    <a:pt x="183" y="159"/>
                  </a:lnTo>
                  <a:lnTo>
                    <a:pt x="181" y="148"/>
                  </a:lnTo>
                  <a:lnTo>
                    <a:pt x="181" y="148"/>
                  </a:lnTo>
                  <a:lnTo>
                    <a:pt x="183" y="136"/>
                  </a:lnTo>
                  <a:lnTo>
                    <a:pt x="186" y="127"/>
                  </a:lnTo>
                  <a:lnTo>
                    <a:pt x="192" y="121"/>
                  </a:lnTo>
                  <a:lnTo>
                    <a:pt x="198" y="115"/>
                  </a:lnTo>
                  <a:lnTo>
                    <a:pt x="207" y="112"/>
                  </a:lnTo>
                  <a:lnTo>
                    <a:pt x="217" y="110"/>
                  </a:lnTo>
                  <a:lnTo>
                    <a:pt x="236" y="109"/>
                  </a:lnTo>
                  <a:lnTo>
                    <a:pt x="236" y="109"/>
                  </a:lnTo>
                  <a:lnTo>
                    <a:pt x="247" y="110"/>
                  </a:lnTo>
                  <a:lnTo>
                    <a:pt x="257" y="112"/>
                  </a:lnTo>
                  <a:lnTo>
                    <a:pt x="266" y="117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83" y="131"/>
                  </a:lnTo>
                  <a:lnTo>
                    <a:pt x="290" y="140"/>
                  </a:lnTo>
                  <a:lnTo>
                    <a:pt x="293" y="150"/>
                  </a:lnTo>
                  <a:lnTo>
                    <a:pt x="295" y="162"/>
                  </a:lnTo>
                  <a:lnTo>
                    <a:pt x="457" y="1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7" name="Freeform 9"/>
            <p:cNvSpPr>
              <a:spLocks/>
            </p:cNvSpPr>
            <p:nvPr userDrawn="1"/>
          </p:nvSpPr>
          <p:spPr bwMode="auto">
            <a:xfrm>
              <a:off x="5437" y="1491"/>
              <a:ext cx="221" cy="300"/>
            </a:xfrm>
            <a:custGeom>
              <a:avLst/>
              <a:gdLst/>
              <a:ahLst/>
              <a:cxnLst>
                <a:cxn ang="0">
                  <a:pos x="0" y="598"/>
                </a:cxn>
                <a:cxn ang="0">
                  <a:pos x="165" y="598"/>
                </a:cxn>
                <a:cxn ang="0">
                  <a:pos x="165" y="391"/>
                </a:cxn>
                <a:cxn ang="0">
                  <a:pos x="165" y="391"/>
                </a:cxn>
                <a:cxn ang="0">
                  <a:pos x="165" y="365"/>
                </a:cxn>
                <a:cxn ang="0">
                  <a:pos x="169" y="341"/>
                </a:cxn>
                <a:cxn ang="0">
                  <a:pos x="175" y="324"/>
                </a:cxn>
                <a:cxn ang="0">
                  <a:pos x="179" y="317"/>
                </a:cxn>
                <a:cxn ang="0">
                  <a:pos x="182" y="310"/>
                </a:cxn>
                <a:cxn ang="0">
                  <a:pos x="182" y="310"/>
                </a:cxn>
                <a:cxn ang="0">
                  <a:pos x="189" y="301"/>
                </a:cxn>
                <a:cxn ang="0">
                  <a:pos x="200" y="294"/>
                </a:cxn>
                <a:cxn ang="0">
                  <a:pos x="210" y="289"/>
                </a:cxn>
                <a:cxn ang="0">
                  <a:pos x="220" y="288"/>
                </a:cxn>
                <a:cxn ang="0">
                  <a:pos x="220" y="288"/>
                </a:cxn>
                <a:cxn ang="0">
                  <a:pos x="234" y="288"/>
                </a:cxn>
                <a:cxn ang="0">
                  <a:pos x="244" y="291"/>
                </a:cxn>
                <a:cxn ang="0">
                  <a:pos x="253" y="296"/>
                </a:cxn>
                <a:cxn ang="0">
                  <a:pos x="262" y="305"/>
                </a:cxn>
                <a:cxn ang="0">
                  <a:pos x="262" y="305"/>
                </a:cxn>
                <a:cxn ang="0">
                  <a:pos x="269" y="313"/>
                </a:cxn>
                <a:cxn ang="0">
                  <a:pos x="272" y="327"/>
                </a:cxn>
                <a:cxn ang="0">
                  <a:pos x="275" y="343"/>
                </a:cxn>
                <a:cxn ang="0">
                  <a:pos x="275" y="362"/>
                </a:cxn>
                <a:cxn ang="0">
                  <a:pos x="275" y="598"/>
                </a:cxn>
                <a:cxn ang="0">
                  <a:pos x="441" y="598"/>
                </a:cxn>
                <a:cxn ang="0">
                  <a:pos x="441" y="326"/>
                </a:cxn>
                <a:cxn ang="0">
                  <a:pos x="441" y="326"/>
                </a:cxn>
                <a:cxn ang="0">
                  <a:pos x="441" y="305"/>
                </a:cxn>
                <a:cxn ang="0">
                  <a:pos x="439" y="286"/>
                </a:cxn>
                <a:cxn ang="0">
                  <a:pos x="436" y="267"/>
                </a:cxn>
                <a:cxn ang="0">
                  <a:pos x="432" y="251"/>
                </a:cxn>
                <a:cxn ang="0">
                  <a:pos x="425" y="236"/>
                </a:cxn>
                <a:cxn ang="0">
                  <a:pos x="420" y="222"/>
                </a:cxn>
                <a:cxn ang="0">
                  <a:pos x="412" y="210"/>
                </a:cxn>
                <a:cxn ang="0">
                  <a:pos x="403" y="200"/>
                </a:cxn>
                <a:cxn ang="0">
                  <a:pos x="403" y="200"/>
                </a:cxn>
                <a:cxn ang="0">
                  <a:pos x="393" y="189"/>
                </a:cxn>
                <a:cxn ang="0">
                  <a:pos x="382" y="182"/>
                </a:cxn>
                <a:cxn ang="0">
                  <a:pos x="370" y="175"/>
                </a:cxn>
                <a:cxn ang="0">
                  <a:pos x="356" y="169"/>
                </a:cxn>
                <a:cxn ang="0">
                  <a:pos x="343" y="165"/>
                </a:cxn>
                <a:cxn ang="0">
                  <a:pos x="329" y="162"/>
                </a:cxn>
                <a:cxn ang="0">
                  <a:pos x="313" y="160"/>
                </a:cxn>
                <a:cxn ang="0">
                  <a:pos x="298" y="158"/>
                </a:cxn>
                <a:cxn ang="0">
                  <a:pos x="298" y="158"/>
                </a:cxn>
                <a:cxn ang="0">
                  <a:pos x="277" y="160"/>
                </a:cxn>
                <a:cxn ang="0">
                  <a:pos x="258" y="162"/>
                </a:cxn>
                <a:cxn ang="0">
                  <a:pos x="239" y="165"/>
                </a:cxn>
                <a:cxn ang="0">
                  <a:pos x="219" y="174"/>
                </a:cxn>
                <a:cxn ang="0">
                  <a:pos x="219" y="174"/>
                </a:cxn>
                <a:cxn ang="0">
                  <a:pos x="205" y="182"/>
                </a:cxn>
                <a:cxn ang="0">
                  <a:pos x="193" y="191"/>
                </a:cxn>
                <a:cxn ang="0">
                  <a:pos x="179" y="203"/>
                </a:cxn>
                <a:cxn ang="0">
                  <a:pos x="165" y="217"/>
                </a:cxn>
                <a:cxn ang="0">
                  <a:pos x="165" y="0"/>
                </a:cxn>
                <a:cxn ang="0">
                  <a:pos x="0" y="0"/>
                </a:cxn>
                <a:cxn ang="0">
                  <a:pos x="0" y="598"/>
                </a:cxn>
              </a:cxnLst>
              <a:rect l="0" t="0" r="r" b="b"/>
              <a:pathLst>
                <a:path w="441" h="598">
                  <a:moveTo>
                    <a:pt x="0" y="598"/>
                  </a:moveTo>
                  <a:lnTo>
                    <a:pt x="165" y="598"/>
                  </a:lnTo>
                  <a:lnTo>
                    <a:pt x="165" y="391"/>
                  </a:lnTo>
                  <a:lnTo>
                    <a:pt x="165" y="391"/>
                  </a:lnTo>
                  <a:lnTo>
                    <a:pt x="165" y="365"/>
                  </a:lnTo>
                  <a:lnTo>
                    <a:pt x="169" y="341"/>
                  </a:lnTo>
                  <a:lnTo>
                    <a:pt x="175" y="324"/>
                  </a:lnTo>
                  <a:lnTo>
                    <a:pt x="179" y="317"/>
                  </a:lnTo>
                  <a:lnTo>
                    <a:pt x="182" y="310"/>
                  </a:lnTo>
                  <a:lnTo>
                    <a:pt x="182" y="310"/>
                  </a:lnTo>
                  <a:lnTo>
                    <a:pt x="189" y="301"/>
                  </a:lnTo>
                  <a:lnTo>
                    <a:pt x="200" y="294"/>
                  </a:lnTo>
                  <a:lnTo>
                    <a:pt x="210" y="289"/>
                  </a:lnTo>
                  <a:lnTo>
                    <a:pt x="220" y="288"/>
                  </a:lnTo>
                  <a:lnTo>
                    <a:pt x="220" y="288"/>
                  </a:lnTo>
                  <a:lnTo>
                    <a:pt x="234" y="288"/>
                  </a:lnTo>
                  <a:lnTo>
                    <a:pt x="244" y="291"/>
                  </a:lnTo>
                  <a:lnTo>
                    <a:pt x="253" y="296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9" y="313"/>
                  </a:lnTo>
                  <a:lnTo>
                    <a:pt x="272" y="327"/>
                  </a:lnTo>
                  <a:lnTo>
                    <a:pt x="275" y="343"/>
                  </a:lnTo>
                  <a:lnTo>
                    <a:pt x="275" y="362"/>
                  </a:lnTo>
                  <a:lnTo>
                    <a:pt x="275" y="598"/>
                  </a:lnTo>
                  <a:lnTo>
                    <a:pt x="441" y="598"/>
                  </a:lnTo>
                  <a:lnTo>
                    <a:pt x="441" y="326"/>
                  </a:lnTo>
                  <a:lnTo>
                    <a:pt x="441" y="326"/>
                  </a:lnTo>
                  <a:lnTo>
                    <a:pt x="441" y="305"/>
                  </a:lnTo>
                  <a:lnTo>
                    <a:pt x="439" y="286"/>
                  </a:lnTo>
                  <a:lnTo>
                    <a:pt x="436" y="267"/>
                  </a:lnTo>
                  <a:lnTo>
                    <a:pt x="432" y="251"/>
                  </a:lnTo>
                  <a:lnTo>
                    <a:pt x="425" y="236"/>
                  </a:lnTo>
                  <a:lnTo>
                    <a:pt x="420" y="222"/>
                  </a:lnTo>
                  <a:lnTo>
                    <a:pt x="412" y="210"/>
                  </a:lnTo>
                  <a:lnTo>
                    <a:pt x="403" y="200"/>
                  </a:lnTo>
                  <a:lnTo>
                    <a:pt x="403" y="200"/>
                  </a:lnTo>
                  <a:lnTo>
                    <a:pt x="393" y="189"/>
                  </a:lnTo>
                  <a:lnTo>
                    <a:pt x="382" y="182"/>
                  </a:lnTo>
                  <a:lnTo>
                    <a:pt x="370" y="175"/>
                  </a:lnTo>
                  <a:lnTo>
                    <a:pt x="356" y="169"/>
                  </a:lnTo>
                  <a:lnTo>
                    <a:pt x="343" y="165"/>
                  </a:lnTo>
                  <a:lnTo>
                    <a:pt x="329" y="162"/>
                  </a:lnTo>
                  <a:lnTo>
                    <a:pt x="313" y="160"/>
                  </a:lnTo>
                  <a:lnTo>
                    <a:pt x="298" y="158"/>
                  </a:lnTo>
                  <a:lnTo>
                    <a:pt x="298" y="158"/>
                  </a:lnTo>
                  <a:lnTo>
                    <a:pt x="277" y="160"/>
                  </a:lnTo>
                  <a:lnTo>
                    <a:pt x="258" y="162"/>
                  </a:lnTo>
                  <a:lnTo>
                    <a:pt x="239" y="165"/>
                  </a:lnTo>
                  <a:lnTo>
                    <a:pt x="219" y="174"/>
                  </a:lnTo>
                  <a:lnTo>
                    <a:pt x="219" y="174"/>
                  </a:lnTo>
                  <a:lnTo>
                    <a:pt x="205" y="182"/>
                  </a:lnTo>
                  <a:lnTo>
                    <a:pt x="193" y="191"/>
                  </a:lnTo>
                  <a:lnTo>
                    <a:pt x="179" y="203"/>
                  </a:lnTo>
                  <a:lnTo>
                    <a:pt x="165" y="217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8" name="Freeform 10"/>
            <p:cNvSpPr>
              <a:spLocks/>
            </p:cNvSpPr>
            <p:nvPr userDrawn="1"/>
          </p:nvSpPr>
          <p:spPr bwMode="auto">
            <a:xfrm>
              <a:off x="5295" y="1510"/>
              <a:ext cx="115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"/>
                </a:cxn>
                <a:cxn ang="0">
                  <a:pos x="0" y="252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35"/>
                </a:cxn>
                <a:cxn ang="0">
                  <a:pos x="3" y="464"/>
                </a:cxn>
                <a:cxn ang="0">
                  <a:pos x="9" y="489"/>
                </a:cxn>
                <a:cxn ang="0">
                  <a:pos x="15" y="509"/>
                </a:cxn>
                <a:cxn ang="0">
                  <a:pos x="15" y="509"/>
                </a:cxn>
                <a:cxn ang="0">
                  <a:pos x="24" y="525"/>
                </a:cxn>
                <a:cxn ang="0">
                  <a:pos x="33" y="537"/>
                </a:cxn>
                <a:cxn ang="0">
                  <a:pos x="45" y="546"/>
                </a:cxn>
                <a:cxn ang="0">
                  <a:pos x="57" y="554"/>
                </a:cxn>
                <a:cxn ang="0">
                  <a:pos x="57" y="554"/>
                </a:cxn>
                <a:cxn ang="0">
                  <a:pos x="72" y="561"/>
                </a:cxn>
                <a:cxn ang="0">
                  <a:pos x="91" y="566"/>
                </a:cxn>
                <a:cxn ang="0">
                  <a:pos x="114" y="570"/>
                </a:cxn>
                <a:cxn ang="0">
                  <a:pos x="141" y="570"/>
                </a:cxn>
                <a:cxn ang="0">
                  <a:pos x="141" y="570"/>
                </a:cxn>
                <a:cxn ang="0">
                  <a:pos x="160" y="570"/>
                </a:cxn>
                <a:cxn ang="0">
                  <a:pos x="183" y="566"/>
                </a:cxn>
                <a:cxn ang="0">
                  <a:pos x="207" y="563"/>
                </a:cxn>
                <a:cxn ang="0">
                  <a:pos x="229" y="556"/>
                </a:cxn>
                <a:cxn ang="0">
                  <a:pos x="229" y="449"/>
                </a:cxn>
                <a:cxn ang="0">
                  <a:pos x="229" y="449"/>
                </a:cxn>
                <a:cxn ang="0">
                  <a:pos x="222" y="451"/>
                </a:cxn>
                <a:cxn ang="0">
                  <a:pos x="210" y="452"/>
                </a:cxn>
                <a:cxn ang="0">
                  <a:pos x="186" y="454"/>
                </a:cxn>
                <a:cxn ang="0">
                  <a:pos x="186" y="454"/>
                </a:cxn>
                <a:cxn ang="0">
                  <a:pos x="178" y="452"/>
                </a:cxn>
                <a:cxn ang="0">
                  <a:pos x="171" y="447"/>
                </a:cxn>
                <a:cxn ang="0">
                  <a:pos x="167" y="444"/>
                </a:cxn>
                <a:cxn ang="0">
                  <a:pos x="164" y="440"/>
                </a:cxn>
                <a:cxn ang="0">
                  <a:pos x="164" y="440"/>
                </a:cxn>
                <a:cxn ang="0">
                  <a:pos x="162" y="435"/>
                </a:cxn>
                <a:cxn ang="0">
                  <a:pos x="160" y="426"/>
                </a:cxn>
                <a:cxn ang="0">
                  <a:pos x="159" y="404"/>
                </a:cxn>
                <a:cxn ang="0">
                  <a:pos x="159" y="252"/>
                </a:cxn>
                <a:cxn ang="0">
                  <a:pos x="229" y="252"/>
                </a:cxn>
                <a:cxn ang="0">
                  <a:pos x="229" y="132"/>
                </a:cxn>
                <a:cxn ang="0">
                  <a:pos x="159" y="132"/>
                </a:cxn>
                <a:cxn ang="0">
                  <a:pos x="159" y="0"/>
                </a:cxn>
                <a:cxn ang="0">
                  <a:pos x="0" y="0"/>
                </a:cxn>
              </a:cxnLst>
              <a:rect l="0" t="0" r="r" b="b"/>
              <a:pathLst>
                <a:path w="229" h="570">
                  <a:moveTo>
                    <a:pt x="0" y="0"/>
                  </a:moveTo>
                  <a:lnTo>
                    <a:pt x="0" y="132"/>
                  </a:lnTo>
                  <a:lnTo>
                    <a:pt x="0" y="252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3" y="464"/>
                  </a:lnTo>
                  <a:lnTo>
                    <a:pt x="9" y="489"/>
                  </a:lnTo>
                  <a:lnTo>
                    <a:pt x="15" y="509"/>
                  </a:lnTo>
                  <a:lnTo>
                    <a:pt x="15" y="509"/>
                  </a:lnTo>
                  <a:lnTo>
                    <a:pt x="24" y="525"/>
                  </a:lnTo>
                  <a:lnTo>
                    <a:pt x="33" y="537"/>
                  </a:lnTo>
                  <a:lnTo>
                    <a:pt x="45" y="546"/>
                  </a:lnTo>
                  <a:lnTo>
                    <a:pt x="57" y="554"/>
                  </a:lnTo>
                  <a:lnTo>
                    <a:pt x="57" y="554"/>
                  </a:lnTo>
                  <a:lnTo>
                    <a:pt x="72" y="561"/>
                  </a:lnTo>
                  <a:lnTo>
                    <a:pt x="91" y="566"/>
                  </a:lnTo>
                  <a:lnTo>
                    <a:pt x="114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60" y="570"/>
                  </a:lnTo>
                  <a:lnTo>
                    <a:pt x="183" y="566"/>
                  </a:lnTo>
                  <a:lnTo>
                    <a:pt x="207" y="563"/>
                  </a:lnTo>
                  <a:lnTo>
                    <a:pt x="229" y="556"/>
                  </a:lnTo>
                  <a:lnTo>
                    <a:pt x="229" y="449"/>
                  </a:lnTo>
                  <a:lnTo>
                    <a:pt x="229" y="449"/>
                  </a:lnTo>
                  <a:lnTo>
                    <a:pt x="222" y="451"/>
                  </a:lnTo>
                  <a:lnTo>
                    <a:pt x="210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78" y="452"/>
                  </a:lnTo>
                  <a:lnTo>
                    <a:pt x="171" y="447"/>
                  </a:lnTo>
                  <a:lnTo>
                    <a:pt x="167" y="444"/>
                  </a:lnTo>
                  <a:lnTo>
                    <a:pt x="164" y="440"/>
                  </a:lnTo>
                  <a:lnTo>
                    <a:pt x="164" y="440"/>
                  </a:lnTo>
                  <a:lnTo>
                    <a:pt x="162" y="435"/>
                  </a:lnTo>
                  <a:lnTo>
                    <a:pt x="160" y="426"/>
                  </a:lnTo>
                  <a:lnTo>
                    <a:pt x="159" y="404"/>
                  </a:lnTo>
                  <a:lnTo>
                    <a:pt x="159" y="252"/>
                  </a:lnTo>
                  <a:lnTo>
                    <a:pt x="229" y="252"/>
                  </a:lnTo>
                  <a:lnTo>
                    <a:pt x="229" y="132"/>
                  </a:lnTo>
                  <a:lnTo>
                    <a:pt x="159" y="132"/>
                  </a:lnTo>
                  <a:lnTo>
                    <a:pt x="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59" name="Rectangle 11"/>
            <p:cNvSpPr>
              <a:spLocks noChangeArrowheads="1"/>
            </p:cNvSpPr>
            <p:nvPr userDrawn="1"/>
          </p:nvSpPr>
          <p:spPr bwMode="auto">
            <a:xfrm>
              <a:off x="5187" y="1510"/>
              <a:ext cx="80" cy="44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37" y="5321603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rgbClr val="003399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37" y="1562986"/>
            <a:ext cx="5486400" cy="37426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37" y="5911702"/>
            <a:ext cx="5486400" cy="4518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8C52F21D-AD2A-46F3-AC71-7E6F79EEDB91}" type="datetime1">
              <a:rPr lang="en-US" smtClean="0"/>
              <a:pPr>
                <a:defRPr/>
              </a:pPr>
              <a:t>5/7/2013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C66CE5C2-E866-4A58-8849-9B3AB7D4BA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Gener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70120" y="0"/>
            <a:ext cx="93141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 flipV="1">
            <a:off x="0" y="1828198"/>
            <a:ext cx="9144000" cy="1196975"/>
          </a:xfrm>
          <a:prstGeom prst="rect">
            <a:avLst/>
          </a:prstGeom>
          <a:gradFill>
            <a:gsLst>
              <a:gs pos="0">
                <a:srgbClr val="091625">
                  <a:alpha val="69804"/>
                </a:srgbClr>
              </a:gs>
              <a:gs pos="100000">
                <a:srgbClr val="132D4D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6886575" y="1839310"/>
            <a:ext cx="2257425" cy="11785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0" y="1831390"/>
            <a:ext cx="6879265" cy="722376"/>
          </a:xfrm>
        </p:spPr>
        <p:txBody>
          <a:bodyPr anchor="t">
            <a:normAutofit/>
          </a:bodyPr>
          <a:lstStyle>
            <a:lvl1pPr algn="ctr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2551281"/>
            <a:ext cx="6905297" cy="4663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0" y="182403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0" y="30146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5400000">
            <a:off x="3440907" y="3429794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52705" y="4426562"/>
            <a:ext cx="2191295" cy="4257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sp>
        <p:nvSpPr>
          <p:cNvPr id="19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952705" y="3131998"/>
            <a:ext cx="2191295" cy="125913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grpSp>
        <p:nvGrpSpPr>
          <p:cNvPr id="17" name="Group 4"/>
          <p:cNvGrpSpPr>
            <a:grpSpLocks noChangeAspect="1"/>
          </p:cNvGrpSpPr>
          <p:nvPr userDrawn="1"/>
        </p:nvGrpSpPr>
        <p:grpSpPr bwMode="auto">
          <a:xfrm>
            <a:off x="7043738" y="2001838"/>
            <a:ext cx="1938337" cy="855662"/>
            <a:chOff x="4437" y="1261"/>
            <a:chExt cx="1221" cy="539"/>
          </a:xfrm>
        </p:grpSpPr>
        <p:sp>
          <p:nvSpPr>
            <p:cNvPr id="20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437" y="1261"/>
              <a:ext cx="1221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Freeform 5"/>
            <p:cNvSpPr>
              <a:spLocks noEditPoints="1"/>
            </p:cNvSpPr>
            <p:nvPr userDrawn="1"/>
          </p:nvSpPr>
          <p:spPr bwMode="auto">
            <a:xfrm>
              <a:off x="4437" y="1261"/>
              <a:ext cx="830" cy="266"/>
            </a:xfrm>
            <a:custGeom>
              <a:avLst/>
              <a:gdLst/>
              <a:ahLst/>
              <a:cxnLst>
                <a:cxn ang="0">
                  <a:pos x="1216" y="193"/>
                </a:cxn>
                <a:cxn ang="0">
                  <a:pos x="1500" y="193"/>
                </a:cxn>
                <a:cxn ang="0">
                  <a:pos x="1430" y="12"/>
                </a:cxn>
                <a:cxn ang="0">
                  <a:pos x="1054" y="12"/>
                </a:cxn>
                <a:cxn ang="0">
                  <a:pos x="738" y="141"/>
                </a:cxn>
                <a:cxn ang="0">
                  <a:pos x="805" y="157"/>
                </a:cxn>
                <a:cxn ang="0">
                  <a:pos x="842" y="190"/>
                </a:cxn>
                <a:cxn ang="0">
                  <a:pos x="861" y="248"/>
                </a:cxn>
                <a:cxn ang="0">
                  <a:pos x="857" y="302"/>
                </a:cxn>
                <a:cxn ang="0">
                  <a:pos x="836" y="354"/>
                </a:cxn>
                <a:cxn ang="0">
                  <a:pos x="797" y="381"/>
                </a:cxn>
                <a:cxn ang="0">
                  <a:pos x="688" y="390"/>
                </a:cxn>
                <a:cxn ang="0">
                  <a:pos x="759" y="519"/>
                </a:cxn>
                <a:cxn ang="0">
                  <a:pos x="874" y="502"/>
                </a:cxn>
                <a:cxn ang="0">
                  <a:pos x="955" y="450"/>
                </a:cxn>
                <a:cxn ang="0">
                  <a:pos x="1002" y="371"/>
                </a:cxn>
                <a:cxn ang="0">
                  <a:pos x="1018" y="266"/>
                </a:cxn>
                <a:cxn ang="0">
                  <a:pos x="1011" y="193"/>
                </a:cxn>
                <a:cxn ang="0">
                  <a:pos x="980" y="109"/>
                </a:cxn>
                <a:cxn ang="0">
                  <a:pos x="917" y="45"/>
                </a:cxn>
                <a:cxn ang="0">
                  <a:pos x="819" y="14"/>
                </a:cxn>
                <a:cxn ang="0">
                  <a:pos x="488" y="200"/>
                </a:cxn>
                <a:cxn ang="0">
                  <a:pos x="474" y="135"/>
                </a:cxn>
                <a:cxn ang="0">
                  <a:pos x="435" y="66"/>
                </a:cxn>
                <a:cxn ang="0">
                  <a:pos x="371" y="21"/>
                </a:cxn>
                <a:cxn ang="0">
                  <a:pos x="283" y="0"/>
                </a:cxn>
                <a:cxn ang="0">
                  <a:pos x="202" y="5"/>
                </a:cxn>
                <a:cxn ang="0">
                  <a:pos x="109" y="41"/>
                </a:cxn>
                <a:cxn ang="0">
                  <a:pos x="41" y="110"/>
                </a:cxn>
                <a:cxn ang="0">
                  <a:pos x="5" y="209"/>
                </a:cxn>
                <a:cxn ang="0">
                  <a:pos x="2" y="293"/>
                </a:cxn>
                <a:cxn ang="0">
                  <a:pos x="28" y="393"/>
                </a:cxn>
                <a:cxn ang="0">
                  <a:pos x="85" y="473"/>
                </a:cxn>
                <a:cxn ang="0">
                  <a:pos x="172" y="519"/>
                </a:cxn>
                <a:cxn ang="0">
                  <a:pos x="259" y="531"/>
                </a:cxn>
                <a:cxn ang="0">
                  <a:pos x="357" y="512"/>
                </a:cxn>
                <a:cxn ang="0">
                  <a:pos x="429" y="464"/>
                </a:cxn>
                <a:cxn ang="0">
                  <a:pos x="474" y="397"/>
                </a:cxn>
                <a:cxn ang="0">
                  <a:pos x="490" y="321"/>
                </a:cxn>
                <a:cxn ang="0">
                  <a:pos x="328" y="354"/>
                </a:cxn>
                <a:cxn ang="0">
                  <a:pos x="288" y="398"/>
                </a:cxn>
                <a:cxn ang="0">
                  <a:pos x="241" y="404"/>
                </a:cxn>
                <a:cxn ang="0">
                  <a:pos x="198" y="386"/>
                </a:cxn>
                <a:cxn ang="0">
                  <a:pos x="172" y="350"/>
                </a:cxn>
                <a:cxn ang="0">
                  <a:pos x="157" y="266"/>
                </a:cxn>
                <a:cxn ang="0">
                  <a:pos x="169" y="191"/>
                </a:cxn>
                <a:cxn ang="0">
                  <a:pos x="191" y="152"/>
                </a:cxn>
                <a:cxn ang="0">
                  <a:pos x="229" y="129"/>
                </a:cxn>
                <a:cxn ang="0">
                  <a:pos x="266" y="128"/>
                </a:cxn>
                <a:cxn ang="0">
                  <a:pos x="302" y="140"/>
                </a:cxn>
                <a:cxn ang="0">
                  <a:pos x="331" y="181"/>
                </a:cxn>
              </a:cxnLst>
              <a:rect l="0" t="0" r="r" b="b"/>
              <a:pathLst>
                <a:path w="1661" h="531">
                  <a:moveTo>
                    <a:pt x="1054" y="519"/>
                  </a:moveTo>
                  <a:lnTo>
                    <a:pt x="1212" y="519"/>
                  </a:lnTo>
                  <a:lnTo>
                    <a:pt x="1212" y="193"/>
                  </a:lnTo>
                  <a:lnTo>
                    <a:pt x="1216" y="193"/>
                  </a:lnTo>
                  <a:lnTo>
                    <a:pt x="1285" y="519"/>
                  </a:lnTo>
                  <a:lnTo>
                    <a:pt x="1423" y="519"/>
                  </a:lnTo>
                  <a:lnTo>
                    <a:pt x="1497" y="193"/>
                  </a:lnTo>
                  <a:lnTo>
                    <a:pt x="1500" y="193"/>
                  </a:lnTo>
                  <a:lnTo>
                    <a:pt x="1500" y="455"/>
                  </a:lnTo>
                  <a:lnTo>
                    <a:pt x="1661" y="455"/>
                  </a:lnTo>
                  <a:lnTo>
                    <a:pt x="1661" y="12"/>
                  </a:lnTo>
                  <a:lnTo>
                    <a:pt x="1430" y="12"/>
                  </a:lnTo>
                  <a:lnTo>
                    <a:pt x="1357" y="310"/>
                  </a:lnTo>
                  <a:lnTo>
                    <a:pt x="1356" y="310"/>
                  </a:lnTo>
                  <a:lnTo>
                    <a:pt x="1283" y="12"/>
                  </a:lnTo>
                  <a:lnTo>
                    <a:pt x="1054" y="12"/>
                  </a:lnTo>
                  <a:lnTo>
                    <a:pt x="1054" y="519"/>
                  </a:lnTo>
                  <a:close/>
                  <a:moveTo>
                    <a:pt x="688" y="141"/>
                  </a:moveTo>
                  <a:lnTo>
                    <a:pt x="738" y="141"/>
                  </a:lnTo>
                  <a:lnTo>
                    <a:pt x="738" y="141"/>
                  </a:lnTo>
                  <a:lnTo>
                    <a:pt x="759" y="143"/>
                  </a:lnTo>
                  <a:lnTo>
                    <a:pt x="776" y="145"/>
                  </a:lnTo>
                  <a:lnTo>
                    <a:pt x="792" y="150"/>
                  </a:lnTo>
                  <a:lnTo>
                    <a:pt x="805" y="157"/>
                  </a:lnTo>
                  <a:lnTo>
                    <a:pt x="817" y="164"/>
                  </a:lnTo>
                  <a:lnTo>
                    <a:pt x="828" y="172"/>
                  </a:lnTo>
                  <a:lnTo>
                    <a:pt x="835" y="181"/>
                  </a:lnTo>
                  <a:lnTo>
                    <a:pt x="842" y="190"/>
                  </a:lnTo>
                  <a:lnTo>
                    <a:pt x="848" y="200"/>
                  </a:lnTo>
                  <a:lnTo>
                    <a:pt x="852" y="210"/>
                  </a:lnTo>
                  <a:lnTo>
                    <a:pt x="859" y="231"/>
                  </a:lnTo>
                  <a:lnTo>
                    <a:pt x="861" y="248"/>
                  </a:lnTo>
                  <a:lnTo>
                    <a:pt x="862" y="262"/>
                  </a:lnTo>
                  <a:lnTo>
                    <a:pt x="862" y="262"/>
                  </a:lnTo>
                  <a:lnTo>
                    <a:pt x="861" y="281"/>
                  </a:lnTo>
                  <a:lnTo>
                    <a:pt x="857" y="302"/>
                  </a:lnTo>
                  <a:lnTo>
                    <a:pt x="852" y="324"/>
                  </a:lnTo>
                  <a:lnTo>
                    <a:pt x="847" y="335"/>
                  </a:lnTo>
                  <a:lnTo>
                    <a:pt x="842" y="343"/>
                  </a:lnTo>
                  <a:lnTo>
                    <a:pt x="836" y="354"/>
                  </a:lnTo>
                  <a:lnTo>
                    <a:pt x="828" y="362"/>
                  </a:lnTo>
                  <a:lnTo>
                    <a:pt x="819" y="369"/>
                  </a:lnTo>
                  <a:lnTo>
                    <a:pt x="809" y="376"/>
                  </a:lnTo>
                  <a:lnTo>
                    <a:pt x="797" y="381"/>
                  </a:lnTo>
                  <a:lnTo>
                    <a:pt x="783" y="386"/>
                  </a:lnTo>
                  <a:lnTo>
                    <a:pt x="767" y="388"/>
                  </a:lnTo>
                  <a:lnTo>
                    <a:pt x="750" y="390"/>
                  </a:lnTo>
                  <a:lnTo>
                    <a:pt x="688" y="390"/>
                  </a:lnTo>
                  <a:lnTo>
                    <a:pt x="688" y="141"/>
                  </a:lnTo>
                  <a:close/>
                  <a:moveTo>
                    <a:pt x="531" y="519"/>
                  </a:moveTo>
                  <a:lnTo>
                    <a:pt x="759" y="519"/>
                  </a:lnTo>
                  <a:lnTo>
                    <a:pt x="759" y="519"/>
                  </a:lnTo>
                  <a:lnTo>
                    <a:pt x="790" y="519"/>
                  </a:lnTo>
                  <a:lnTo>
                    <a:pt x="821" y="516"/>
                  </a:lnTo>
                  <a:lnTo>
                    <a:pt x="848" y="509"/>
                  </a:lnTo>
                  <a:lnTo>
                    <a:pt x="874" y="502"/>
                  </a:lnTo>
                  <a:lnTo>
                    <a:pt x="897" y="492"/>
                  </a:lnTo>
                  <a:lnTo>
                    <a:pt x="919" y="479"/>
                  </a:lnTo>
                  <a:lnTo>
                    <a:pt x="938" y="466"/>
                  </a:lnTo>
                  <a:lnTo>
                    <a:pt x="955" y="450"/>
                  </a:lnTo>
                  <a:lnTo>
                    <a:pt x="969" y="433"/>
                  </a:lnTo>
                  <a:lnTo>
                    <a:pt x="983" y="414"/>
                  </a:lnTo>
                  <a:lnTo>
                    <a:pt x="993" y="393"/>
                  </a:lnTo>
                  <a:lnTo>
                    <a:pt x="1002" y="371"/>
                  </a:lnTo>
                  <a:lnTo>
                    <a:pt x="1009" y="347"/>
                  </a:lnTo>
                  <a:lnTo>
                    <a:pt x="1014" y="321"/>
                  </a:lnTo>
                  <a:lnTo>
                    <a:pt x="1018" y="293"/>
                  </a:lnTo>
                  <a:lnTo>
                    <a:pt x="1018" y="266"/>
                  </a:lnTo>
                  <a:lnTo>
                    <a:pt x="1018" y="266"/>
                  </a:lnTo>
                  <a:lnTo>
                    <a:pt x="1018" y="241"/>
                  </a:lnTo>
                  <a:lnTo>
                    <a:pt x="1016" y="217"/>
                  </a:lnTo>
                  <a:lnTo>
                    <a:pt x="1011" y="193"/>
                  </a:lnTo>
                  <a:lnTo>
                    <a:pt x="1005" y="171"/>
                  </a:lnTo>
                  <a:lnTo>
                    <a:pt x="999" y="150"/>
                  </a:lnTo>
                  <a:lnTo>
                    <a:pt x="990" y="128"/>
                  </a:lnTo>
                  <a:lnTo>
                    <a:pt x="980" y="109"/>
                  </a:lnTo>
                  <a:lnTo>
                    <a:pt x="967" y="90"/>
                  </a:lnTo>
                  <a:lnTo>
                    <a:pt x="952" y="72"/>
                  </a:lnTo>
                  <a:lnTo>
                    <a:pt x="936" y="59"/>
                  </a:lnTo>
                  <a:lnTo>
                    <a:pt x="917" y="45"/>
                  </a:lnTo>
                  <a:lnTo>
                    <a:pt x="897" y="33"/>
                  </a:lnTo>
                  <a:lnTo>
                    <a:pt x="873" y="24"/>
                  </a:lnTo>
                  <a:lnTo>
                    <a:pt x="847" y="17"/>
                  </a:lnTo>
                  <a:lnTo>
                    <a:pt x="819" y="14"/>
                  </a:lnTo>
                  <a:lnTo>
                    <a:pt x="788" y="12"/>
                  </a:lnTo>
                  <a:lnTo>
                    <a:pt x="531" y="12"/>
                  </a:lnTo>
                  <a:lnTo>
                    <a:pt x="531" y="519"/>
                  </a:lnTo>
                  <a:close/>
                  <a:moveTo>
                    <a:pt x="488" y="200"/>
                  </a:moveTo>
                  <a:lnTo>
                    <a:pt x="488" y="200"/>
                  </a:lnTo>
                  <a:lnTo>
                    <a:pt x="485" y="178"/>
                  </a:lnTo>
                  <a:lnTo>
                    <a:pt x="479" y="155"/>
                  </a:lnTo>
                  <a:lnTo>
                    <a:pt x="474" y="135"/>
                  </a:lnTo>
                  <a:lnTo>
                    <a:pt x="466" y="116"/>
                  </a:lnTo>
                  <a:lnTo>
                    <a:pt x="457" y="98"/>
                  </a:lnTo>
                  <a:lnTo>
                    <a:pt x="447" y="81"/>
                  </a:lnTo>
                  <a:lnTo>
                    <a:pt x="435" y="66"/>
                  </a:lnTo>
                  <a:lnTo>
                    <a:pt x="421" y="53"/>
                  </a:lnTo>
                  <a:lnTo>
                    <a:pt x="405" y="41"/>
                  </a:lnTo>
                  <a:lnTo>
                    <a:pt x="388" y="29"/>
                  </a:lnTo>
                  <a:lnTo>
                    <a:pt x="371" y="21"/>
                  </a:lnTo>
                  <a:lnTo>
                    <a:pt x="352" y="14"/>
                  </a:lnTo>
                  <a:lnTo>
                    <a:pt x="329" y="7"/>
                  </a:lnTo>
                  <a:lnTo>
                    <a:pt x="307" y="3"/>
                  </a:lnTo>
                  <a:lnTo>
                    <a:pt x="283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29" y="0"/>
                  </a:lnTo>
                  <a:lnTo>
                    <a:pt x="202" y="5"/>
                  </a:lnTo>
                  <a:lnTo>
                    <a:pt x="176" y="10"/>
                  </a:lnTo>
                  <a:lnTo>
                    <a:pt x="152" y="19"/>
                  </a:lnTo>
                  <a:lnTo>
                    <a:pt x="129" y="29"/>
                  </a:lnTo>
                  <a:lnTo>
                    <a:pt x="109" y="41"/>
                  </a:lnTo>
                  <a:lnTo>
                    <a:pt x="88" y="57"/>
                  </a:lnTo>
                  <a:lnTo>
                    <a:pt x="71" y="72"/>
                  </a:lnTo>
                  <a:lnTo>
                    <a:pt x="55" y="91"/>
                  </a:lnTo>
                  <a:lnTo>
                    <a:pt x="41" y="110"/>
                  </a:lnTo>
                  <a:lnTo>
                    <a:pt x="29" y="133"/>
                  </a:lnTo>
                  <a:lnTo>
                    <a:pt x="19" y="157"/>
                  </a:lnTo>
                  <a:lnTo>
                    <a:pt x="10" y="181"/>
                  </a:lnTo>
                  <a:lnTo>
                    <a:pt x="5" y="209"/>
                  </a:lnTo>
                  <a:lnTo>
                    <a:pt x="2" y="236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" y="293"/>
                  </a:lnTo>
                  <a:lnTo>
                    <a:pt x="5" y="321"/>
                  </a:lnTo>
                  <a:lnTo>
                    <a:pt x="10" y="347"/>
                  </a:lnTo>
                  <a:lnTo>
                    <a:pt x="17" y="371"/>
                  </a:lnTo>
                  <a:lnTo>
                    <a:pt x="28" y="393"/>
                  </a:lnTo>
                  <a:lnTo>
                    <a:pt x="38" y="416"/>
                  </a:lnTo>
                  <a:lnTo>
                    <a:pt x="52" y="436"/>
                  </a:lnTo>
                  <a:lnTo>
                    <a:pt x="67" y="455"/>
                  </a:lnTo>
                  <a:lnTo>
                    <a:pt x="85" y="473"/>
                  </a:lnTo>
                  <a:lnTo>
                    <a:pt x="105" y="486"/>
                  </a:lnTo>
                  <a:lnTo>
                    <a:pt x="126" y="500"/>
                  </a:lnTo>
                  <a:lnTo>
                    <a:pt x="148" y="511"/>
                  </a:lnTo>
                  <a:lnTo>
                    <a:pt x="172" y="519"/>
                  </a:lnTo>
                  <a:lnTo>
                    <a:pt x="200" y="526"/>
                  </a:lnTo>
                  <a:lnTo>
                    <a:pt x="228" y="530"/>
                  </a:lnTo>
                  <a:lnTo>
                    <a:pt x="259" y="531"/>
                  </a:lnTo>
                  <a:lnTo>
                    <a:pt x="259" y="531"/>
                  </a:lnTo>
                  <a:lnTo>
                    <a:pt x="285" y="531"/>
                  </a:lnTo>
                  <a:lnTo>
                    <a:pt x="310" y="526"/>
                  </a:lnTo>
                  <a:lnTo>
                    <a:pt x="335" y="521"/>
                  </a:lnTo>
                  <a:lnTo>
                    <a:pt x="357" y="512"/>
                  </a:lnTo>
                  <a:lnTo>
                    <a:pt x="378" y="504"/>
                  </a:lnTo>
                  <a:lnTo>
                    <a:pt x="397" y="492"/>
                  </a:lnTo>
                  <a:lnTo>
                    <a:pt x="414" y="479"/>
                  </a:lnTo>
                  <a:lnTo>
                    <a:pt x="429" y="464"/>
                  </a:lnTo>
                  <a:lnTo>
                    <a:pt x="443" y="448"/>
                  </a:lnTo>
                  <a:lnTo>
                    <a:pt x="455" y="433"/>
                  </a:lnTo>
                  <a:lnTo>
                    <a:pt x="466" y="414"/>
                  </a:lnTo>
                  <a:lnTo>
                    <a:pt x="474" y="397"/>
                  </a:lnTo>
                  <a:lnTo>
                    <a:pt x="481" y="378"/>
                  </a:lnTo>
                  <a:lnTo>
                    <a:pt x="486" y="359"/>
                  </a:lnTo>
                  <a:lnTo>
                    <a:pt x="490" y="340"/>
                  </a:lnTo>
                  <a:lnTo>
                    <a:pt x="490" y="321"/>
                  </a:lnTo>
                  <a:lnTo>
                    <a:pt x="336" y="321"/>
                  </a:lnTo>
                  <a:lnTo>
                    <a:pt x="336" y="321"/>
                  </a:lnTo>
                  <a:lnTo>
                    <a:pt x="333" y="338"/>
                  </a:lnTo>
                  <a:lnTo>
                    <a:pt x="328" y="354"/>
                  </a:lnTo>
                  <a:lnTo>
                    <a:pt x="321" y="367"/>
                  </a:lnTo>
                  <a:lnTo>
                    <a:pt x="312" y="381"/>
                  </a:lnTo>
                  <a:lnTo>
                    <a:pt x="300" y="392"/>
                  </a:lnTo>
                  <a:lnTo>
                    <a:pt x="288" y="398"/>
                  </a:lnTo>
                  <a:lnTo>
                    <a:pt x="272" y="404"/>
                  </a:lnTo>
                  <a:lnTo>
                    <a:pt x="254" y="405"/>
                  </a:lnTo>
                  <a:lnTo>
                    <a:pt x="254" y="405"/>
                  </a:lnTo>
                  <a:lnTo>
                    <a:pt x="241" y="404"/>
                  </a:lnTo>
                  <a:lnTo>
                    <a:pt x="229" y="402"/>
                  </a:lnTo>
                  <a:lnTo>
                    <a:pt x="217" y="398"/>
                  </a:lnTo>
                  <a:lnTo>
                    <a:pt x="209" y="393"/>
                  </a:lnTo>
                  <a:lnTo>
                    <a:pt x="198" y="386"/>
                  </a:lnTo>
                  <a:lnTo>
                    <a:pt x="191" y="379"/>
                  </a:lnTo>
                  <a:lnTo>
                    <a:pt x="185" y="371"/>
                  </a:lnTo>
                  <a:lnTo>
                    <a:pt x="178" y="360"/>
                  </a:lnTo>
                  <a:lnTo>
                    <a:pt x="172" y="350"/>
                  </a:lnTo>
                  <a:lnTo>
                    <a:pt x="169" y="340"/>
                  </a:lnTo>
                  <a:lnTo>
                    <a:pt x="162" y="316"/>
                  </a:lnTo>
                  <a:lnTo>
                    <a:pt x="159" y="291"/>
                  </a:lnTo>
                  <a:lnTo>
                    <a:pt x="157" y="266"/>
                  </a:lnTo>
                  <a:lnTo>
                    <a:pt x="157" y="266"/>
                  </a:lnTo>
                  <a:lnTo>
                    <a:pt x="159" y="240"/>
                  </a:lnTo>
                  <a:lnTo>
                    <a:pt x="162" y="216"/>
                  </a:lnTo>
                  <a:lnTo>
                    <a:pt x="169" y="191"/>
                  </a:lnTo>
                  <a:lnTo>
                    <a:pt x="172" y="181"/>
                  </a:lnTo>
                  <a:lnTo>
                    <a:pt x="178" y="171"/>
                  </a:lnTo>
                  <a:lnTo>
                    <a:pt x="185" y="160"/>
                  </a:lnTo>
                  <a:lnTo>
                    <a:pt x="191" y="152"/>
                  </a:lnTo>
                  <a:lnTo>
                    <a:pt x="198" y="145"/>
                  </a:lnTo>
                  <a:lnTo>
                    <a:pt x="209" y="138"/>
                  </a:lnTo>
                  <a:lnTo>
                    <a:pt x="217" y="133"/>
                  </a:lnTo>
                  <a:lnTo>
                    <a:pt x="229" y="129"/>
                  </a:lnTo>
                  <a:lnTo>
                    <a:pt x="241" y="128"/>
                  </a:lnTo>
                  <a:lnTo>
                    <a:pt x="254" y="126"/>
                  </a:lnTo>
                  <a:lnTo>
                    <a:pt x="254" y="126"/>
                  </a:lnTo>
                  <a:lnTo>
                    <a:pt x="266" y="128"/>
                  </a:lnTo>
                  <a:lnTo>
                    <a:pt x="276" y="129"/>
                  </a:lnTo>
                  <a:lnTo>
                    <a:pt x="285" y="131"/>
                  </a:lnTo>
                  <a:lnTo>
                    <a:pt x="293" y="135"/>
                  </a:lnTo>
                  <a:lnTo>
                    <a:pt x="302" y="140"/>
                  </a:lnTo>
                  <a:lnTo>
                    <a:pt x="307" y="145"/>
                  </a:lnTo>
                  <a:lnTo>
                    <a:pt x="317" y="157"/>
                  </a:lnTo>
                  <a:lnTo>
                    <a:pt x="326" y="169"/>
                  </a:lnTo>
                  <a:lnTo>
                    <a:pt x="331" y="181"/>
                  </a:lnTo>
                  <a:lnTo>
                    <a:pt x="335" y="193"/>
                  </a:lnTo>
                  <a:lnTo>
                    <a:pt x="336" y="200"/>
                  </a:lnTo>
                  <a:lnTo>
                    <a:pt x="488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Rectangle 6"/>
            <p:cNvSpPr>
              <a:spLocks noChangeArrowheads="1"/>
            </p:cNvSpPr>
            <p:nvPr userDrawn="1"/>
          </p:nvSpPr>
          <p:spPr bwMode="auto">
            <a:xfrm>
              <a:off x="5187" y="1576"/>
              <a:ext cx="80" cy="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7"/>
            <p:cNvSpPr>
              <a:spLocks/>
            </p:cNvSpPr>
            <p:nvPr userDrawn="1"/>
          </p:nvSpPr>
          <p:spPr bwMode="auto">
            <a:xfrm>
              <a:off x="4806" y="1571"/>
              <a:ext cx="354" cy="219"/>
            </a:xfrm>
            <a:custGeom>
              <a:avLst/>
              <a:gdLst/>
              <a:ahLst/>
              <a:cxnLst>
                <a:cxn ang="0">
                  <a:pos x="162" y="438"/>
                </a:cxn>
                <a:cxn ang="0">
                  <a:pos x="162" y="207"/>
                </a:cxn>
                <a:cxn ang="0">
                  <a:pos x="166" y="176"/>
                </a:cxn>
                <a:cxn ang="0">
                  <a:pos x="176" y="152"/>
                </a:cxn>
                <a:cxn ang="0">
                  <a:pos x="192" y="136"/>
                </a:cxn>
                <a:cxn ang="0">
                  <a:pos x="219" y="130"/>
                </a:cxn>
                <a:cxn ang="0">
                  <a:pos x="235" y="131"/>
                </a:cxn>
                <a:cxn ang="0">
                  <a:pos x="257" y="143"/>
                </a:cxn>
                <a:cxn ang="0">
                  <a:pos x="267" y="166"/>
                </a:cxn>
                <a:cxn ang="0">
                  <a:pos x="273" y="192"/>
                </a:cxn>
                <a:cxn ang="0">
                  <a:pos x="273" y="438"/>
                </a:cxn>
                <a:cxn ang="0">
                  <a:pos x="435" y="207"/>
                </a:cxn>
                <a:cxn ang="0">
                  <a:pos x="436" y="192"/>
                </a:cxn>
                <a:cxn ang="0">
                  <a:pos x="442" y="164"/>
                </a:cxn>
                <a:cxn ang="0">
                  <a:pos x="455" y="143"/>
                </a:cxn>
                <a:cxn ang="0">
                  <a:pos x="476" y="131"/>
                </a:cxn>
                <a:cxn ang="0">
                  <a:pos x="492" y="130"/>
                </a:cxn>
                <a:cxn ang="0">
                  <a:pos x="521" y="136"/>
                </a:cxn>
                <a:cxn ang="0">
                  <a:pos x="536" y="154"/>
                </a:cxn>
                <a:cxn ang="0">
                  <a:pos x="543" y="178"/>
                </a:cxn>
                <a:cxn ang="0">
                  <a:pos x="545" y="207"/>
                </a:cxn>
                <a:cxn ang="0">
                  <a:pos x="707" y="438"/>
                </a:cxn>
                <a:cxn ang="0">
                  <a:pos x="707" y="145"/>
                </a:cxn>
                <a:cxn ang="0">
                  <a:pos x="704" y="105"/>
                </a:cxn>
                <a:cxn ang="0">
                  <a:pos x="697" y="81"/>
                </a:cxn>
                <a:cxn ang="0">
                  <a:pos x="683" y="57"/>
                </a:cxn>
                <a:cxn ang="0">
                  <a:pos x="666" y="36"/>
                </a:cxn>
                <a:cxn ang="0">
                  <a:pos x="643" y="19"/>
                </a:cxn>
                <a:cxn ang="0">
                  <a:pos x="616" y="7"/>
                </a:cxn>
                <a:cxn ang="0">
                  <a:pos x="581" y="0"/>
                </a:cxn>
                <a:cxn ang="0">
                  <a:pos x="561" y="0"/>
                </a:cxn>
                <a:cxn ang="0">
                  <a:pos x="524" y="2"/>
                </a:cxn>
                <a:cxn ang="0">
                  <a:pos x="493" y="9"/>
                </a:cxn>
                <a:cxn ang="0">
                  <a:pos x="469" y="19"/>
                </a:cxn>
                <a:cxn ang="0">
                  <a:pos x="436" y="43"/>
                </a:cxn>
                <a:cxn ang="0">
                  <a:pos x="416" y="67"/>
                </a:cxn>
                <a:cxn ang="0">
                  <a:pos x="405" y="52"/>
                </a:cxn>
                <a:cxn ang="0">
                  <a:pos x="381" y="26"/>
                </a:cxn>
                <a:cxn ang="0">
                  <a:pos x="350" y="11"/>
                </a:cxn>
                <a:cxn ang="0">
                  <a:pos x="317" y="0"/>
                </a:cxn>
                <a:cxn ang="0">
                  <a:pos x="298" y="0"/>
                </a:cxn>
                <a:cxn ang="0">
                  <a:pos x="257" y="4"/>
                </a:cxn>
                <a:cxn ang="0">
                  <a:pos x="219" y="16"/>
                </a:cxn>
                <a:cxn ang="0">
                  <a:pos x="186" y="36"/>
                </a:cxn>
                <a:cxn ang="0">
                  <a:pos x="159" y="67"/>
                </a:cxn>
                <a:cxn ang="0">
                  <a:pos x="157" y="11"/>
                </a:cxn>
                <a:cxn ang="0">
                  <a:pos x="0" y="438"/>
                </a:cxn>
              </a:cxnLst>
              <a:rect l="0" t="0" r="r" b="b"/>
              <a:pathLst>
                <a:path w="707" h="438">
                  <a:moveTo>
                    <a:pt x="0" y="438"/>
                  </a:moveTo>
                  <a:lnTo>
                    <a:pt x="162" y="438"/>
                  </a:lnTo>
                  <a:lnTo>
                    <a:pt x="162" y="207"/>
                  </a:lnTo>
                  <a:lnTo>
                    <a:pt x="162" y="207"/>
                  </a:lnTo>
                  <a:lnTo>
                    <a:pt x="164" y="192"/>
                  </a:lnTo>
                  <a:lnTo>
                    <a:pt x="166" y="176"/>
                  </a:lnTo>
                  <a:lnTo>
                    <a:pt x="169" y="164"/>
                  </a:lnTo>
                  <a:lnTo>
                    <a:pt x="176" y="152"/>
                  </a:lnTo>
                  <a:lnTo>
                    <a:pt x="183" y="143"/>
                  </a:lnTo>
                  <a:lnTo>
                    <a:pt x="192" y="136"/>
                  </a:lnTo>
                  <a:lnTo>
                    <a:pt x="204" y="131"/>
                  </a:lnTo>
                  <a:lnTo>
                    <a:pt x="219" y="130"/>
                  </a:lnTo>
                  <a:lnTo>
                    <a:pt x="219" y="130"/>
                  </a:lnTo>
                  <a:lnTo>
                    <a:pt x="235" y="131"/>
                  </a:lnTo>
                  <a:lnTo>
                    <a:pt x="248" y="136"/>
                  </a:lnTo>
                  <a:lnTo>
                    <a:pt x="257" y="143"/>
                  </a:lnTo>
                  <a:lnTo>
                    <a:pt x="264" y="154"/>
                  </a:lnTo>
                  <a:lnTo>
                    <a:pt x="267" y="166"/>
                  </a:lnTo>
                  <a:lnTo>
                    <a:pt x="271" y="178"/>
                  </a:lnTo>
                  <a:lnTo>
                    <a:pt x="273" y="192"/>
                  </a:lnTo>
                  <a:lnTo>
                    <a:pt x="273" y="207"/>
                  </a:lnTo>
                  <a:lnTo>
                    <a:pt x="273" y="438"/>
                  </a:lnTo>
                  <a:lnTo>
                    <a:pt x="435" y="438"/>
                  </a:lnTo>
                  <a:lnTo>
                    <a:pt x="435" y="207"/>
                  </a:lnTo>
                  <a:lnTo>
                    <a:pt x="435" y="207"/>
                  </a:lnTo>
                  <a:lnTo>
                    <a:pt x="436" y="192"/>
                  </a:lnTo>
                  <a:lnTo>
                    <a:pt x="438" y="176"/>
                  </a:lnTo>
                  <a:lnTo>
                    <a:pt x="442" y="164"/>
                  </a:lnTo>
                  <a:lnTo>
                    <a:pt x="449" y="152"/>
                  </a:lnTo>
                  <a:lnTo>
                    <a:pt x="455" y="143"/>
                  </a:lnTo>
                  <a:lnTo>
                    <a:pt x="464" y="136"/>
                  </a:lnTo>
                  <a:lnTo>
                    <a:pt x="476" y="131"/>
                  </a:lnTo>
                  <a:lnTo>
                    <a:pt x="492" y="130"/>
                  </a:lnTo>
                  <a:lnTo>
                    <a:pt x="492" y="130"/>
                  </a:lnTo>
                  <a:lnTo>
                    <a:pt x="507" y="131"/>
                  </a:lnTo>
                  <a:lnTo>
                    <a:pt x="521" y="136"/>
                  </a:lnTo>
                  <a:lnTo>
                    <a:pt x="530" y="143"/>
                  </a:lnTo>
                  <a:lnTo>
                    <a:pt x="536" y="154"/>
                  </a:lnTo>
                  <a:lnTo>
                    <a:pt x="540" y="166"/>
                  </a:lnTo>
                  <a:lnTo>
                    <a:pt x="543" y="178"/>
                  </a:lnTo>
                  <a:lnTo>
                    <a:pt x="545" y="192"/>
                  </a:lnTo>
                  <a:lnTo>
                    <a:pt x="545" y="207"/>
                  </a:lnTo>
                  <a:lnTo>
                    <a:pt x="545" y="438"/>
                  </a:lnTo>
                  <a:lnTo>
                    <a:pt x="707" y="438"/>
                  </a:lnTo>
                  <a:lnTo>
                    <a:pt x="707" y="145"/>
                  </a:lnTo>
                  <a:lnTo>
                    <a:pt x="707" y="145"/>
                  </a:lnTo>
                  <a:lnTo>
                    <a:pt x="705" y="119"/>
                  </a:lnTo>
                  <a:lnTo>
                    <a:pt x="704" y="105"/>
                  </a:lnTo>
                  <a:lnTo>
                    <a:pt x="700" y="93"/>
                  </a:lnTo>
                  <a:lnTo>
                    <a:pt x="697" y="81"/>
                  </a:lnTo>
                  <a:lnTo>
                    <a:pt x="690" y="69"/>
                  </a:lnTo>
                  <a:lnTo>
                    <a:pt x="683" y="57"/>
                  </a:lnTo>
                  <a:lnTo>
                    <a:pt x="676" y="47"/>
                  </a:lnTo>
                  <a:lnTo>
                    <a:pt x="666" y="36"/>
                  </a:lnTo>
                  <a:lnTo>
                    <a:pt x="655" y="28"/>
                  </a:lnTo>
                  <a:lnTo>
                    <a:pt x="643" y="19"/>
                  </a:lnTo>
                  <a:lnTo>
                    <a:pt x="630" y="12"/>
                  </a:lnTo>
                  <a:lnTo>
                    <a:pt x="616" y="7"/>
                  </a:lnTo>
                  <a:lnTo>
                    <a:pt x="599" y="4"/>
                  </a:lnTo>
                  <a:lnTo>
                    <a:pt x="581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42" y="0"/>
                  </a:lnTo>
                  <a:lnTo>
                    <a:pt x="524" y="2"/>
                  </a:lnTo>
                  <a:lnTo>
                    <a:pt x="509" y="5"/>
                  </a:lnTo>
                  <a:lnTo>
                    <a:pt x="493" y="9"/>
                  </a:lnTo>
                  <a:lnTo>
                    <a:pt x="481" y="14"/>
                  </a:lnTo>
                  <a:lnTo>
                    <a:pt x="469" y="19"/>
                  </a:lnTo>
                  <a:lnTo>
                    <a:pt x="450" y="31"/>
                  </a:lnTo>
                  <a:lnTo>
                    <a:pt x="436" y="43"/>
                  </a:lnTo>
                  <a:lnTo>
                    <a:pt x="426" y="54"/>
                  </a:lnTo>
                  <a:lnTo>
                    <a:pt x="416" y="67"/>
                  </a:lnTo>
                  <a:lnTo>
                    <a:pt x="416" y="67"/>
                  </a:lnTo>
                  <a:lnTo>
                    <a:pt x="405" y="52"/>
                  </a:lnTo>
                  <a:lnTo>
                    <a:pt x="395" y="38"/>
                  </a:lnTo>
                  <a:lnTo>
                    <a:pt x="381" y="26"/>
                  </a:lnTo>
                  <a:lnTo>
                    <a:pt x="367" y="17"/>
                  </a:lnTo>
                  <a:lnTo>
                    <a:pt x="350" y="11"/>
                  </a:lnTo>
                  <a:lnTo>
                    <a:pt x="335" y="4"/>
                  </a:lnTo>
                  <a:lnTo>
                    <a:pt x="317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78" y="0"/>
                  </a:lnTo>
                  <a:lnTo>
                    <a:pt x="257" y="4"/>
                  </a:lnTo>
                  <a:lnTo>
                    <a:pt x="238" y="9"/>
                  </a:lnTo>
                  <a:lnTo>
                    <a:pt x="219" y="16"/>
                  </a:lnTo>
                  <a:lnTo>
                    <a:pt x="202" y="24"/>
                  </a:lnTo>
                  <a:lnTo>
                    <a:pt x="186" y="36"/>
                  </a:lnTo>
                  <a:lnTo>
                    <a:pt x="173" y="50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7" y="11"/>
                  </a:lnTo>
                  <a:lnTo>
                    <a:pt x="0" y="11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8"/>
            <p:cNvSpPr>
              <a:spLocks/>
            </p:cNvSpPr>
            <p:nvPr userDrawn="1"/>
          </p:nvSpPr>
          <p:spPr bwMode="auto">
            <a:xfrm>
              <a:off x="4553" y="1531"/>
              <a:ext cx="234" cy="269"/>
            </a:xfrm>
            <a:custGeom>
              <a:avLst/>
              <a:gdLst/>
              <a:ahLst/>
              <a:cxnLst>
                <a:cxn ang="0">
                  <a:pos x="455" y="138"/>
                </a:cxn>
                <a:cxn ang="0">
                  <a:pos x="435" y="81"/>
                </a:cxn>
                <a:cxn ang="0">
                  <a:pos x="397" y="41"/>
                </a:cxn>
                <a:cxn ang="0">
                  <a:pos x="345" y="17"/>
                </a:cxn>
                <a:cxn ang="0">
                  <a:pos x="288" y="3"/>
                </a:cxn>
                <a:cxn ang="0">
                  <a:pos x="231" y="0"/>
                </a:cxn>
                <a:cxn ang="0">
                  <a:pos x="157" y="7"/>
                </a:cxn>
                <a:cxn ang="0">
                  <a:pos x="104" y="24"/>
                </a:cxn>
                <a:cxn ang="0">
                  <a:pos x="55" y="55"/>
                </a:cxn>
                <a:cxn ang="0">
                  <a:pos x="24" y="100"/>
                </a:cxn>
                <a:cxn ang="0">
                  <a:pos x="10" y="164"/>
                </a:cxn>
                <a:cxn ang="0">
                  <a:pos x="14" y="195"/>
                </a:cxn>
                <a:cxn ang="0">
                  <a:pos x="28" y="234"/>
                </a:cxn>
                <a:cxn ang="0">
                  <a:pos x="55" y="267"/>
                </a:cxn>
                <a:cxn ang="0">
                  <a:pos x="97" y="293"/>
                </a:cxn>
                <a:cxn ang="0">
                  <a:pos x="154" y="314"/>
                </a:cxn>
                <a:cxn ang="0">
                  <a:pos x="252" y="334"/>
                </a:cxn>
                <a:cxn ang="0">
                  <a:pos x="290" y="352"/>
                </a:cxn>
                <a:cxn ang="0">
                  <a:pos x="300" y="378"/>
                </a:cxn>
                <a:cxn ang="0">
                  <a:pos x="293" y="397"/>
                </a:cxn>
                <a:cxn ang="0">
                  <a:pos x="269" y="412"/>
                </a:cxn>
                <a:cxn ang="0">
                  <a:pos x="240" y="417"/>
                </a:cxn>
                <a:cxn ang="0">
                  <a:pos x="200" y="409"/>
                </a:cxn>
                <a:cxn ang="0">
                  <a:pos x="183" y="393"/>
                </a:cxn>
                <a:cxn ang="0">
                  <a:pos x="171" y="357"/>
                </a:cxn>
                <a:cxn ang="0">
                  <a:pos x="2" y="381"/>
                </a:cxn>
                <a:cxn ang="0">
                  <a:pos x="23" y="441"/>
                </a:cxn>
                <a:cxn ang="0">
                  <a:pos x="60" y="486"/>
                </a:cxn>
                <a:cxn ang="0">
                  <a:pos x="112" y="516"/>
                </a:cxn>
                <a:cxn ang="0">
                  <a:pos x="171" y="533"/>
                </a:cxn>
                <a:cxn ang="0">
                  <a:pos x="233" y="538"/>
                </a:cxn>
                <a:cxn ang="0">
                  <a:pos x="297" y="533"/>
                </a:cxn>
                <a:cxn ang="0">
                  <a:pos x="357" y="517"/>
                </a:cxn>
                <a:cxn ang="0">
                  <a:pos x="411" y="490"/>
                </a:cxn>
                <a:cxn ang="0">
                  <a:pos x="448" y="445"/>
                </a:cxn>
                <a:cxn ang="0">
                  <a:pos x="469" y="383"/>
                </a:cxn>
                <a:cxn ang="0">
                  <a:pos x="469" y="341"/>
                </a:cxn>
                <a:cxn ang="0">
                  <a:pos x="461" y="302"/>
                </a:cxn>
                <a:cxn ang="0">
                  <a:pos x="443" y="271"/>
                </a:cxn>
                <a:cxn ang="0">
                  <a:pos x="400" y="233"/>
                </a:cxn>
                <a:cxn ang="0">
                  <a:pos x="359" y="214"/>
                </a:cxn>
                <a:cxn ang="0">
                  <a:pos x="269" y="191"/>
                </a:cxn>
                <a:cxn ang="0">
                  <a:pos x="202" y="174"/>
                </a:cxn>
                <a:cxn ang="0">
                  <a:pos x="188" y="165"/>
                </a:cxn>
                <a:cxn ang="0">
                  <a:pos x="181" y="148"/>
                </a:cxn>
                <a:cxn ang="0">
                  <a:pos x="192" y="121"/>
                </a:cxn>
                <a:cxn ang="0">
                  <a:pos x="217" y="110"/>
                </a:cxn>
                <a:cxn ang="0">
                  <a:pos x="247" y="110"/>
                </a:cxn>
                <a:cxn ang="0">
                  <a:pos x="274" y="124"/>
                </a:cxn>
                <a:cxn ang="0">
                  <a:pos x="290" y="140"/>
                </a:cxn>
                <a:cxn ang="0">
                  <a:pos x="457" y="162"/>
                </a:cxn>
              </a:cxnLst>
              <a:rect l="0" t="0" r="r" b="b"/>
              <a:pathLst>
                <a:path w="469" h="538">
                  <a:moveTo>
                    <a:pt x="457" y="162"/>
                  </a:moveTo>
                  <a:lnTo>
                    <a:pt x="457" y="162"/>
                  </a:lnTo>
                  <a:lnTo>
                    <a:pt x="455" y="138"/>
                  </a:lnTo>
                  <a:lnTo>
                    <a:pt x="450" y="117"/>
                  </a:lnTo>
                  <a:lnTo>
                    <a:pt x="443" y="98"/>
                  </a:lnTo>
                  <a:lnTo>
                    <a:pt x="435" y="81"/>
                  </a:lnTo>
                  <a:lnTo>
                    <a:pt x="423" y="67"/>
                  </a:lnTo>
                  <a:lnTo>
                    <a:pt x="411" y="53"/>
                  </a:lnTo>
                  <a:lnTo>
                    <a:pt x="397" y="41"/>
                  </a:lnTo>
                  <a:lnTo>
                    <a:pt x="380" y="33"/>
                  </a:lnTo>
                  <a:lnTo>
                    <a:pt x="364" y="24"/>
                  </a:lnTo>
                  <a:lnTo>
                    <a:pt x="345" y="17"/>
                  </a:lnTo>
                  <a:lnTo>
                    <a:pt x="328" y="12"/>
                  </a:lnTo>
                  <a:lnTo>
                    <a:pt x="309" y="7"/>
                  </a:lnTo>
                  <a:lnTo>
                    <a:pt x="288" y="3"/>
                  </a:lnTo>
                  <a:lnTo>
                    <a:pt x="269" y="2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195" y="2"/>
                  </a:lnTo>
                  <a:lnTo>
                    <a:pt x="176" y="5"/>
                  </a:lnTo>
                  <a:lnTo>
                    <a:pt x="157" y="7"/>
                  </a:lnTo>
                  <a:lnTo>
                    <a:pt x="138" y="12"/>
                  </a:lnTo>
                  <a:lnTo>
                    <a:pt x="121" y="17"/>
                  </a:lnTo>
                  <a:lnTo>
                    <a:pt x="104" y="24"/>
                  </a:lnTo>
                  <a:lnTo>
                    <a:pt x="86" y="33"/>
                  </a:lnTo>
                  <a:lnTo>
                    <a:pt x="71" y="43"/>
                  </a:lnTo>
                  <a:lnTo>
                    <a:pt x="55" y="55"/>
                  </a:lnTo>
                  <a:lnTo>
                    <a:pt x="43" y="69"/>
                  </a:lnTo>
                  <a:lnTo>
                    <a:pt x="33" y="83"/>
                  </a:lnTo>
                  <a:lnTo>
                    <a:pt x="24" y="100"/>
                  </a:lnTo>
                  <a:lnTo>
                    <a:pt x="17" y="119"/>
                  </a:lnTo>
                  <a:lnTo>
                    <a:pt x="12" y="140"/>
                  </a:lnTo>
                  <a:lnTo>
                    <a:pt x="10" y="164"/>
                  </a:lnTo>
                  <a:lnTo>
                    <a:pt x="10" y="164"/>
                  </a:lnTo>
                  <a:lnTo>
                    <a:pt x="12" y="179"/>
                  </a:lnTo>
                  <a:lnTo>
                    <a:pt x="14" y="195"/>
                  </a:lnTo>
                  <a:lnTo>
                    <a:pt x="17" y="209"/>
                  </a:lnTo>
                  <a:lnTo>
                    <a:pt x="23" y="222"/>
                  </a:lnTo>
                  <a:lnTo>
                    <a:pt x="28" y="234"/>
                  </a:lnTo>
                  <a:lnTo>
                    <a:pt x="36" y="247"/>
                  </a:lnTo>
                  <a:lnTo>
                    <a:pt x="45" y="257"/>
                  </a:lnTo>
                  <a:lnTo>
                    <a:pt x="55" y="267"/>
                  </a:lnTo>
                  <a:lnTo>
                    <a:pt x="67" y="276"/>
                  </a:lnTo>
                  <a:lnTo>
                    <a:pt x="81" y="284"/>
                  </a:lnTo>
                  <a:lnTo>
                    <a:pt x="97" y="293"/>
                  </a:lnTo>
                  <a:lnTo>
                    <a:pt x="114" y="300"/>
                  </a:lnTo>
                  <a:lnTo>
                    <a:pt x="133" y="307"/>
                  </a:lnTo>
                  <a:lnTo>
                    <a:pt x="154" y="314"/>
                  </a:lnTo>
                  <a:lnTo>
                    <a:pt x="202" y="324"/>
                  </a:lnTo>
                  <a:lnTo>
                    <a:pt x="202" y="324"/>
                  </a:lnTo>
                  <a:lnTo>
                    <a:pt x="252" y="334"/>
                  </a:lnTo>
                  <a:lnTo>
                    <a:pt x="269" y="340"/>
                  </a:lnTo>
                  <a:lnTo>
                    <a:pt x="281" y="345"/>
                  </a:lnTo>
                  <a:lnTo>
                    <a:pt x="290" y="352"/>
                  </a:lnTo>
                  <a:lnTo>
                    <a:pt x="295" y="359"/>
                  </a:lnTo>
                  <a:lnTo>
                    <a:pt x="298" y="367"/>
                  </a:lnTo>
                  <a:lnTo>
                    <a:pt x="300" y="378"/>
                  </a:lnTo>
                  <a:lnTo>
                    <a:pt x="300" y="378"/>
                  </a:lnTo>
                  <a:lnTo>
                    <a:pt x="298" y="388"/>
                  </a:lnTo>
                  <a:lnTo>
                    <a:pt x="293" y="397"/>
                  </a:lnTo>
                  <a:lnTo>
                    <a:pt x="286" y="403"/>
                  </a:lnTo>
                  <a:lnTo>
                    <a:pt x="278" y="409"/>
                  </a:lnTo>
                  <a:lnTo>
                    <a:pt x="269" y="412"/>
                  </a:lnTo>
                  <a:lnTo>
                    <a:pt x="259" y="416"/>
                  </a:lnTo>
                  <a:lnTo>
                    <a:pt x="240" y="417"/>
                  </a:lnTo>
                  <a:lnTo>
                    <a:pt x="240" y="417"/>
                  </a:lnTo>
                  <a:lnTo>
                    <a:pt x="224" y="416"/>
                  </a:lnTo>
                  <a:lnTo>
                    <a:pt x="210" y="414"/>
                  </a:lnTo>
                  <a:lnTo>
                    <a:pt x="200" y="409"/>
                  </a:lnTo>
                  <a:lnTo>
                    <a:pt x="192" y="403"/>
                  </a:lnTo>
                  <a:lnTo>
                    <a:pt x="192" y="403"/>
                  </a:lnTo>
                  <a:lnTo>
                    <a:pt x="183" y="393"/>
                  </a:lnTo>
                  <a:lnTo>
                    <a:pt x="176" y="381"/>
                  </a:lnTo>
                  <a:lnTo>
                    <a:pt x="173" y="371"/>
                  </a:lnTo>
                  <a:lnTo>
                    <a:pt x="171" y="357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2" y="381"/>
                  </a:lnTo>
                  <a:lnTo>
                    <a:pt x="7" y="403"/>
                  </a:lnTo>
                  <a:lnTo>
                    <a:pt x="14" y="422"/>
                  </a:lnTo>
                  <a:lnTo>
                    <a:pt x="23" y="441"/>
                  </a:lnTo>
                  <a:lnTo>
                    <a:pt x="33" y="457"/>
                  </a:lnTo>
                  <a:lnTo>
                    <a:pt x="47" y="472"/>
                  </a:lnTo>
                  <a:lnTo>
                    <a:pt x="60" y="486"/>
                  </a:lnTo>
                  <a:lnTo>
                    <a:pt x="76" y="497"/>
                  </a:lnTo>
                  <a:lnTo>
                    <a:pt x="93" y="507"/>
                  </a:lnTo>
                  <a:lnTo>
                    <a:pt x="112" y="516"/>
                  </a:lnTo>
                  <a:lnTo>
                    <a:pt x="131" y="522"/>
                  </a:lnTo>
                  <a:lnTo>
                    <a:pt x="150" y="528"/>
                  </a:lnTo>
                  <a:lnTo>
                    <a:pt x="171" y="533"/>
                  </a:lnTo>
                  <a:lnTo>
                    <a:pt x="192" y="535"/>
                  </a:lnTo>
                  <a:lnTo>
                    <a:pt x="212" y="536"/>
                  </a:lnTo>
                  <a:lnTo>
                    <a:pt x="233" y="538"/>
                  </a:lnTo>
                  <a:lnTo>
                    <a:pt x="233" y="538"/>
                  </a:lnTo>
                  <a:lnTo>
                    <a:pt x="276" y="536"/>
                  </a:lnTo>
                  <a:lnTo>
                    <a:pt x="297" y="533"/>
                  </a:lnTo>
                  <a:lnTo>
                    <a:pt x="317" y="529"/>
                  </a:lnTo>
                  <a:lnTo>
                    <a:pt x="338" y="524"/>
                  </a:lnTo>
                  <a:lnTo>
                    <a:pt x="357" y="517"/>
                  </a:lnTo>
                  <a:lnTo>
                    <a:pt x="376" y="510"/>
                  </a:lnTo>
                  <a:lnTo>
                    <a:pt x="393" y="500"/>
                  </a:lnTo>
                  <a:lnTo>
                    <a:pt x="411" y="490"/>
                  </a:lnTo>
                  <a:lnTo>
                    <a:pt x="424" y="476"/>
                  </a:lnTo>
                  <a:lnTo>
                    <a:pt x="438" y="462"/>
                  </a:lnTo>
                  <a:lnTo>
                    <a:pt x="448" y="445"/>
                  </a:lnTo>
                  <a:lnTo>
                    <a:pt x="457" y="426"/>
                  </a:lnTo>
                  <a:lnTo>
                    <a:pt x="464" y="405"/>
                  </a:lnTo>
                  <a:lnTo>
                    <a:pt x="469" y="383"/>
                  </a:lnTo>
                  <a:lnTo>
                    <a:pt x="469" y="357"/>
                  </a:lnTo>
                  <a:lnTo>
                    <a:pt x="469" y="357"/>
                  </a:lnTo>
                  <a:lnTo>
                    <a:pt x="469" y="341"/>
                  </a:lnTo>
                  <a:lnTo>
                    <a:pt x="467" y="328"/>
                  </a:lnTo>
                  <a:lnTo>
                    <a:pt x="464" y="316"/>
                  </a:lnTo>
                  <a:lnTo>
                    <a:pt x="461" y="302"/>
                  </a:lnTo>
                  <a:lnTo>
                    <a:pt x="455" y="291"/>
                  </a:lnTo>
                  <a:lnTo>
                    <a:pt x="450" y="281"/>
                  </a:lnTo>
                  <a:lnTo>
                    <a:pt x="443" y="271"/>
                  </a:lnTo>
                  <a:lnTo>
                    <a:pt x="436" y="262"/>
                  </a:lnTo>
                  <a:lnTo>
                    <a:pt x="419" y="247"/>
                  </a:lnTo>
                  <a:lnTo>
                    <a:pt x="400" y="233"/>
                  </a:lnTo>
                  <a:lnTo>
                    <a:pt x="381" y="222"/>
                  </a:lnTo>
                  <a:lnTo>
                    <a:pt x="359" y="214"/>
                  </a:lnTo>
                  <a:lnTo>
                    <a:pt x="359" y="214"/>
                  </a:lnTo>
                  <a:lnTo>
                    <a:pt x="336" y="207"/>
                  </a:lnTo>
                  <a:lnTo>
                    <a:pt x="314" y="202"/>
                  </a:lnTo>
                  <a:lnTo>
                    <a:pt x="269" y="191"/>
                  </a:lnTo>
                  <a:lnTo>
                    <a:pt x="231" y="184"/>
                  </a:lnTo>
                  <a:lnTo>
                    <a:pt x="216" y="179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195" y="171"/>
                  </a:lnTo>
                  <a:lnTo>
                    <a:pt x="188" y="165"/>
                  </a:lnTo>
                  <a:lnTo>
                    <a:pt x="183" y="159"/>
                  </a:lnTo>
                  <a:lnTo>
                    <a:pt x="181" y="148"/>
                  </a:lnTo>
                  <a:lnTo>
                    <a:pt x="181" y="148"/>
                  </a:lnTo>
                  <a:lnTo>
                    <a:pt x="183" y="136"/>
                  </a:lnTo>
                  <a:lnTo>
                    <a:pt x="186" y="127"/>
                  </a:lnTo>
                  <a:lnTo>
                    <a:pt x="192" y="121"/>
                  </a:lnTo>
                  <a:lnTo>
                    <a:pt x="198" y="115"/>
                  </a:lnTo>
                  <a:lnTo>
                    <a:pt x="207" y="112"/>
                  </a:lnTo>
                  <a:lnTo>
                    <a:pt x="217" y="110"/>
                  </a:lnTo>
                  <a:lnTo>
                    <a:pt x="236" y="109"/>
                  </a:lnTo>
                  <a:lnTo>
                    <a:pt x="236" y="109"/>
                  </a:lnTo>
                  <a:lnTo>
                    <a:pt x="247" y="110"/>
                  </a:lnTo>
                  <a:lnTo>
                    <a:pt x="257" y="112"/>
                  </a:lnTo>
                  <a:lnTo>
                    <a:pt x="266" y="117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83" y="131"/>
                  </a:lnTo>
                  <a:lnTo>
                    <a:pt x="290" y="140"/>
                  </a:lnTo>
                  <a:lnTo>
                    <a:pt x="293" y="150"/>
                  </a:lnTo>
                  <a:lnTo>
                    <a:pt x="295" y="162"/>
                  </a:lnTo>
                  <a:lnTo>
                    <a:pt x="457" y="1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9"/>
            <p:cNvSpPr>
              <a:spLocks/>
            </p:cNvSpPr>
            <p:nvPr userDrawn="1"/>
          </p:nvSpPr>
          <p:spPr bwMode="auto">
            <a:xfrm>
              <a:off x="5437" y="1491"/>
              <a:ext cx="221" cy="300"/>
            </a:xfrm>
            <a:custGeom>
              <a:avLst/>
              <a:gdLst/>
              <a:ahLst/>
              <a:cxnLst>
                <a:cxn ang="0">
                  <a:pos x="0" y="598"/>
                </a:cxn>
                <a:cxn ang="0">
                  <a:pos x="165" y="598"/>
                </a:cxn>
                <a:cxn ang="0">
                  <a:pos x="165" y="391"/>
                </a:cxn>
                <a:cxn ang="0">
                  <a:pos x="165" y="391"/>
                </a:cxn>
                <a:cxn ang="0">
                  <a:pos x="165" y="365"/>
                </a:cxn>
                <a:cxn ang="0">
                  <a:pos x="169" y="341"/>
                </a:cxn>
                <a:cxn ang="0">
                  <a:pos x="175" y="324"/>
                </a:cxn>
                <a:cxn ang="0">
                  <a:pos x="179" y="317"/>
                </a:cxn>
                <a:cxn ang="0">
                  <a:pos x="182" y="310"/>
                </a:cxn>
                <a:cxn ang="0">
                  <a:pos x="182" y="310"/>
                </a:cxn>
                <a:cxn ang="0">
                  <a:pos x="189" y="301"/>
                </a:cxn>
                <a:cxn ang="0">
                  <a:pos x="200" y="294"/>
                </a:cxn>
                <a:cxn ang="0">
                  <a:pos x="210" y="289"/>
                </a:cxn>
                <a:cxn ang="0">
                  <a:pos x="220" y="288"/>
                </a:cxn>
                <a:cxn ang="0">
                  <a:pos x="220" y="288"/>
                </a:cxn>
                <a:cxn ang="0">
                  <a:pos x="234" y="288"/>
                </a:cxn>
                <a:cxn ang="0">
                  <a:pos x="244" y="291"/>
                </a:cxn>
                <a:cxn ang="0">
                  <a:pos x="253" y="296"/>
                </a:cxn>
                <a:cxn ang="0">
                  <a:pos x="262" y="305"/>
                </a:cxn>
                <a:cxn ang="0">
                  <a:pos x="262" y="305"/>
                </a:cxn>
                <a:cxn ang="0">
                  <a:pos x="269" y="313"/>
                </a:cxn>
                <a:cxn ang="0">
                  <a:pos x="272" y="327"/>
                </a:cxn>
                <a:cxn ang="0">
                  <a:pos x="275" y="343"/>
                </a:cxn>
                <a:cxn ang="0">
                  <a:pos x="275" y="362"/>
                </a:cxn>
                <a:cxn ang="0">
                  <a:pos x="275" y="598"/>
                </a:cxn>
                <a:cxn ang="0">
                  <a:pos x="441" y="598"/>
                </a:cxn>
                <a:cxn ang="0">
                  <a:pos x="441" y="326"/>
                </a:cxn>
                <a:cxn ang="0">
                  <a:pos x="441" y="326"/>
                </a:cxn>
                <a:cxn ang="0">
                  <a:pos x="441" y="305"/>
                </a:cxn>
                <a:cxn ang="0">
                  <a:pos x="439" y="286"/>
                </a:cxn>
                <a:cxn ang="0">
                  <a:pos x="436" y="267"/>
                </a:cxn>
                <a:cxn ang="0">
                  <a:pos x="432" y="251"/>
                </a:cxn>
                <a:cxn ang="0">
                  <a:pos x="425" y="236"/>
                </a:cxn>
                <a:cxn ang="0">
                  <a:pos x="420" y="222"/>
                </a:cxn>
                <a:cxn ang="0">
                  <a:pos x="412" y="210"/>
                </a:cxn>
                <a:cxn ang="0">
                  <a:pos x="403" y="200"/>
                </a:cxn>
                <a:cxn ang="0">
                  <a:pos x="403" y="200"/>
                </a:cxn>
                <a:cxn ang="0">
                  <a:pos x="393" y="189"/>
                </a:cxn>
                <a:cxn ang="0">
                  <a:pos x="382" y="182"/>
                </a:cxn>
                <a:cxn ang="0">
                  <a:pos x="370" y="175"/>
                </a:cxn>
                <a:cxn ang="0">
                  <a:pos x="356" y="169"/>
                </a:cxn>
                <a:cxn ang="0">
                  <a:pos x="343" y="165"/>
                </a:cxn>
                <a:cxn ang="0">
                  <a:pos x="329" y="162"/>
                </a:cxn>
                <a:cxn ang="0">
                  <a:pos x="313" y="160"/>
                </a:cxn>
                <a:cxn ang="0">
                  <a:pos x="298" y="158"/>
                </a:cxn>
                <a:cxn ang="0">
                  <a:pos x="298" y="158"/>
                </a:cxn>
                <a:cxn ang="0">
                  <a:pos x="277" y="160"/>
                </a:cxn>
                <a:cxn ang="0">
                  <a:pos x="258" y="162"/>
                </a:cxn>
                <a:cxn ang="0">
                  <a:pos x="239" y="165"/>
                </a:cxn>
                <a:cxn ang="0">
                  <a:pos x="219" y="174"/>
                </a:cxn>
                <a:cxn ang="0">
                  <a:pos x="219" y="174"/>
                </a:cxn>
                <a:cxn ang="0">
                  <a:pos x="205" y="182"/>
                </a:cxn>
                <a:cxn ang="0">
                  <a:pos x="193" y="191"/>
                </a:cxn>
                <a:cxn ang="0">
                  <a:pos x="179" y="203"/>
                </a:cxn>
                <a:cxn ang="0">
                  <a:pos x="165" y="217"/>
                </a:cxn>
                <a:cxn ang="0">
                  <a:pos x="165" y="0"/>
                </a:cxn>
                <a:cxn ang="0">
                  <a:pos x="0" y="0"/>
                </a:cxn>
                <a:cxn ang="0">
                  <a:pos x="0" y="598"/>
                </a:cxn>
              </a:cxnLst>
              <a:rect l="0" t="0" r="r" b="b"/>
              <a:pathLst>
                <a:path w="441" h="598">
                  <a:moveTo>
                    <a:pt x="0" y="598"/>
                  </a:moveTo>
                  <a:lnTo>
                    <a:pt x="165" y="598"/>
                  </a:lnTo>
                  <a:lnTo>
                    <a:pt x="165" y="391"/>
                  </a:lnTo>
                  <a:lnTo>
                    <a:pt x="165" y="391"/>
                  </a:lnTo>
                  <a:lnTo>
                    <a:pt x="165" y="365"/>
                  </a:lnTo>
                  <a:lnTo>
                    <a:pt x="169" y="341"/>
                  </a:lnTo>
                  <a:lnTo>
                    <a:pt x="175" y="324"/>
                  </a:lnTo>
                  <a:lnTo>
                    <a:pt x="179" y="317"/>
                  </a:lnTo>
                  <a:lnTo>
                    <a:pt x="182" y="310"/>
                  </a:lnTo>
                  <a:lnTo>
                    <a:pt x="182" y="310"/>
                  </a:lnTo>
                  <a:lnTo>
                    <a:pt x="189" y="301"/>
                  </a:lnTo>
                  <a:lnTo>
                    <a:pt x="200" y="294"/>
                  </a:lnTo>
                  <a:lnTo>
                    <a:pt x="210" y="289"/>
                  </a:lnTo>
                  <a:lnTo>
                    <a:pt x="220" y="288"/>
                  </a:lnTo>
                  <a:lnTo>
                    <a:pt x="220" y="288"/>
                  </a:lnTo>
                  <a:lnTo>
                    <a:pt x="234" y="288"/>
                  </a:lnTo>
                  <a:lnTo>
                    <a:pt x="244" y="291"/>
                  </a:lnTo>
                  <a:lnTo>
                    <a:pt x="253" y="296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9" y="313"/>
                  </a:lnTo>
                  <a:lnTo>
                    <a:pt x="272" y="327"/>
                  </a:lnTo>
                  <a:lnTo>
                    <a:pt x="275" y="343"/>
                  </a:lnTo>
                  <a:lnTo>
                    <a:pt x="275" y="362"/>
                  </a:lnTo>
                  <a:lnTo>
                    <a:pt x="275" y="598"/>
                  </a:lnTo>
                  <a:lnTo>
                    <a:pt x="441" y="598"/>
                  </a:lnTo>
                  <a:lnTo>
                    <a:pt x="441" y="326"/>
                  </a:lnTo>
                  <a:lnTo>
                    <a:pt x="441" y="326"/>
                  </a:lnTo>
                  <a:lnTo>
                    <a:pt x="441" y="305"/>
                  </a:lnTo>
                  <a:lnTo>
                    <a:pt x="439" y="286"/>
                  </a:lnTo>
                  <a:lnTo>
                    <a:pt x="436" y="267"/>
                  </a:lnTo>
                  <a:lnTo>
                    <a:pt x="432" y="251"/>
                  </a:lnTo>
                  <a:lnTo>
                    <a:pt x="425" y="236"/>
                  </a:lnTo>
                  <a:lnTo>
                    <a:pt x="420" y="222"/>
                  </a:lnTo>
                  <a:lnTo>
                    <a:pt x="412" y="210"/>
                  </a:lnTo>
                  <a:lnTo>
                    <a:pt x="403" y="200"/>
                  </a:lnTo>
                  <a:lnTo>
                    <a:pt x="403" y="200"/>
                  </a:lnTo>
                  <a:lnTo>
                    <a:pt x="393" y="189"/>
                  </a:lnTo>
                  <a:lnTo>
                    <a:pt x="382" y="182"/>
                  </a:lnTo>
                  <a:lnTo>
                    <a:pt x="370" y="175"/>
                  </a:lnTo>
                  <a:lnTo>
                    <a:pt x="356" y="169"/>
                  </a:lnTo>
                  <a:lnTo>
                    <a:pt x="343" y="165"/>
                  </a:lnTo>
                  <a:lnTo>
                    <a:pt x="329" y="162"/>
                  </a:lnTo>
                  <a:lnTo>
                    <a:pt x="313" y="160"/>
                  </a:lnTo>
                  <a:lnTo>
                    <a:pt x="298" y="158"/>
                  </a:lnTo>
                  <a:lnTo>
                    <a:pt x="298" y="158"/>
                  </a:lnTo>
                  <a:lnTo>
                    <a:pt x="277" y="160"/>
                  </a:lnTo>
                  <a:lnTo>
                    <a:pt x="258" y="162"/>
                  </a:lnTo>
                  <a:lnTo>
                    <a:pt x="239" y="165"/>
                  </a:lnTo>
                  <a:lnTo>
                    <a:pt x="219" y="174"/>
                  </a:lnTo>
                  <a:lnTo>
                    <a:pt x="219" y="174"/>
                  </a:lnTo>
                  <a:lnTo>
                    <a:pt x="205" y="182"/>
                  </a:lnTo>
                  <a:lnTo>
                    <a:pt x="193" y="191"/>
                  </a:lnTo>
                  <a:lnTo>
                    <a:pt x="179" y="203"/>
                  </a:lnTo>
                  <a:lnTo>
                    <a:pt x="165" y="217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10"/>
            <p:cNvSpPr>
              <a:spLocks/>
            </p:cNvSpPr>
            <p:nvPr userDrawn="1"/>
          </p:nvSpPr>
          <p:spPr bwMode="auto">
            <a:xfrm>
              <a:off x="5295" y="1510"/>
              <a:ext cx="115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"/>
                </a:cxn>
                <a:cxn ang="0">
                  <a:pos x="0" y="252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35"/>
                </a:cxn>
                <a:cxn ang="0">
                  <a:pos x="3" y="464"/>
                </a:cxn>
                <a:cxn ang="0">
                  <a:pos x="9" y="489"/>
                </a:cxn>
                <a:cxn ang="0">
                  <a:pos x="15" y="509"/>
                </a:cxn>
                <a:cxn ang="0">
                  <a:pos x="15" y="509"/>
                </a:cxn>
                <a:cxn ang="0">
                  <a:pos x="24" y="525"/>
                </a:cxn>
                <a:cxn ang="0">
                  <a:pos x="33" y="537"/>
                </a:cxn>
                <a:cxn ang="0">
                  <a:pos x="45" y="546"/>
                </a:cxn>
                <a:cxn ang="0">
                  <a:pos x="57" y="554"/>
                </a:cxn>
                <a:cxn ang="0">
                  <a:pos x="57" y="554"/>
                </a:cxn>
                <a:cxn ang="0">
                  <a:pos x="72" y="561"/>
                </a:cxn>
                <a:cxn ang="0">
                  <a:pos x="91" y="566"/>
                </a:cxn>
                <a:cxn ang="0">
                  <a:pos x="114" y="570"/>
                </a:cxn>
                <a:cxn ang="0">
                  <a:pos x="141" y="570"/>
                </a:cxn>
                <a:cxn ang="0">
                  <a:pos x="141" y="570"/>
                </a:cxn>
                <a:cxn ang="0">
                  <a:pos x="160" y="570"/>
                </a:cxn>
                <a:cxn ang="0">
                  <a:pos x="183" y="566"/>
                </a:cxn>
                <a:cxn ang="0">
                  <a:pos x="207" y="563"/>
                </a:cxn>
                <a:cxn ang="0">
                  <a:pos x="229" y="556"/>
                </a:cxn>
                <a:cxn ang="0">
                  <a:pos x="229" y="449"/>
                </a:cxn>
                <a:cxn ang="0">
                  <a:pos x="229" y="449"/>
                </a:cxn>
                <a:cxn ang="0">
                  <a:pos x="222" y="451"/>
                </a:cxn>
                <a:cxn ang="0">
                  <a:pos x="210" y="452"/>
                </a:cxn>
                <a:cxn ang="0">
                  <a:pos x="186" y="454"/>
                </a:cxn>
                <a:cxn ang="0">
                  <a:pos x="186" y="454"/>
                </a:cxn>
                <a:cxn ang="0">
                  <a:pos x="178" y="452"/>
                </a:cxn>
                <a:cxn ang="0">
                  <a:pos x="171" y="447"/>
                </a:cxn>
                <a:cxn ang="0">
                  <a:pos x="167" y="444"/>
                </a:cxn>
                <a:cxn ang="0">
                  <a:pos x="164" y="440"/>
                </a:cxn>
                <a:cxn ang="0">
                  <a:pos x="164" y="440"/>
                </a:cxn>
                <a:cxn ang="0">
                  <a:pos x="162" y="435"/>
                </a:cxn>
                <a:cxn ang="0">
                  <a:pos x="160" y="426"/>
                </a:cxn>
                <a:cxn ang="0">
                  <a:pos x="159" y="404"/>
                </a:cxn>
                <a:cxn ang="0">
                  <a:pos x="159" y="252"/>
                </a:cxn>
                <a:cxn ang="0">
                  <a:pos x="229" y="252"/>
                </a:cxn>
                <a:cxn ang="0">
                  <a:pos x="229" y="132"/>
                </a:cxn>
                <a:cxn ang="0">
                  <a:pos x="159" y="132"/>
                </a:cxn>
                <a:cxn ang="0">
                  <a:pos x="159" y="0"/>
                </a:cxn>
                <a:cxn ang="0">
                  <a:pos x="0" y="0"/>
                </a:cxn>
              </a:cxnLst>
              <a:rect l="0" t="0" r="r" b="b"/>
              <a:pathLst>
                <a:path w="229" h="570">
                  <a:moveTo>
                    <a:pt x="0" y="0"/>
                  </a:moveTo>
                  <a:lnTo>
                    <a:pt x="0" y="132"/>
                  </a:lnTo>
                  <a:lnTo>
                    <a:pt x="0" y="252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3" y="464"/>
                  </a:lnTo>
                  <a:lnTo>
                    <a:pt x="9" y="489"/>
                  </a:lnTo>
                  <a:lnTo>
                    <a:pt x="15" y="509"/>
                  </a:lnTo>
                  <a:lnTo>
                    <a:pt x="15" y="509"/>
                  </a:lnTo>
                  <a:lnTo>
                    <a:pt x="24" y="525"/>
                  </a:lnTo>
                  <a:lnTo>
                    <a:pt x="33" y="537"/>
                  </a:lnTo>
                  <a:lnTo>
                    <a:pt x="45" y="546"/>
                  </a:lnTo>
                  <a:lnTo>
                    <a:pt x="57" y="554"/>
                  </a:lnTo>
                  <a:lnTo>
                    <a:pt x="57" y="554"/>
                  </a:lnTo>
                  <a:lnTo>
                    <a:pt x="72" y="561"/>
                  </a:lnTo>
                  <a:lnTo>
                    <a:pt x="91" y="566"/>
                  </a:lnTo>
                  <a:lnTo>
                    <a:pt x="114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60" y="570"/>
                  </a:lnTo>
                  <a:lnTo>
                    <a:pt x="183" y="566"/>
                  </a:lnTo>
                  <a:lnTo>
                    <a:pt x="207" y="563"/>
                  </a:lnTo>
                  <a:lnTo>
                    <a:pt x="229" y="556"/>
                  </a:lnTo>
                  <a:lnTo>
                    <a:pt x="229" y="449"/>
                  </a:lnTo>
                  <a:lnTo>
                    <a:pt x="229" y="449"/>
                  </a:lnTo>
                  <a:lnTo>
                    <a:pt x="222" y="451"/>
                  </a:lnTo>
                  <a:lnTo>
                    <a:pt x="210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78" y="452"/>
                  </a:lnTo>
                  <a:lnTo>
                    <a:pt x="171" y="447"/>
                  </a:lnTo>
                  <a:lnTo>
                    <a:pt x="167" y="444"/>
                  </a:lnTo>
                  <a:lnTo>
                    <a:pt x="164" y="440"/>
                  </a:lnTo>
                  <a:lnTo>
                    <a:pt x="164" y="440"/>
                  </a:lnTo>
                  <a:lnTo>
                    <a:pt x="162" y="435"/>
                  </a:lnTo>
                  <a:lnTo>
                    <a:pt x="160" y="426"/>
                  </a:lnTo>
                  <a:lnTo>
                    <a:pt x="159" y="404"/>
                  </a:lnTo>
                  <a:lnTo>
                    <a:pt x="159" y="252"/>
                  </a:lnTo>
                  <a:lnTo>
                    <a:pt x="229" y="252"/>
                  </a:lnTo>
                  <a:lnTo>
                    <a:pt x="229" y="132"/>
                  </a:lnTo>
                  <a:lnTo>
                    <a:pt x="159" y="132"/>
                  </a:lnTo>
                  <a:lnTo>
                    <a:pt x="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Rectangle 11"/>
            <p:cNvSpPr>
              <a:spLocks noChangeArrowheads="1"/>
            </p:cNvSpPr>
            <p:nvPr userDrawn="1"/>
          </p:nvSpPr>
          <p:spPr bwMode="auto">
            <a:xfrm>
              <a:off x="5187" y="1510"/>
              <a:ext cx="80" cy="44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peci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80753" y="0"/>
            <a:ext cx="93247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 flipV="1">
            <a:off x="0" y="1828198"/>
            <a:ext cx="9144000" cy="1196975"/>
          </a:xfrm>
          <a:prstGeom prst="rect">
            <a:avLst/>
          </a:prstGeom>
          <a:gradFill>
            <a:gsLst>
              <a:gs pos="0">
                <a:srgbClr val="091625">
                  <a:alpha val="69804"/>
                </a:srgbClr>
              </a:gs>
              <a:gs pos="100000">
                <a:srgbClr val="132D4D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6886575" y="1839310"/>
            <a:ext cx="2257425" cy="11785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0" y="1831390"/>
            <a:ext cx="6879265" cy="722376"/>
          </a:xfrm>
        </p:spPr>
        <p:txBody>
          <a:bodyPr anchor="t">
            <a:normAutofit/>
          </a:bodyPr>
          <a:lstStyle>
            <a:lvl1pPr algn="ctr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2551281"/>
            <a:ext cx="6905297" cy="4663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52705" y="4426562"/>
            <a:ext cx="2191295" cy="4257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pic>
        <p:nvPicPr>
          <p:cNvPr id="19" name="Picture 2" descr="Q:\Design Catalog\Corporate Templates\Covers\Photo7 copy_LR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12948"/>
            <a:ext cx="6867144" cy="38450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Straight Connector 30"/>
          <p:cNvCxnSpPr/>
          <p:nvPr userDrawn="1"/>
        </p:nvCxnSpPr>
        <p:spPr>
          <a:xfrm>
            <a:off x="0" y="182403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5400000">
            <a:off x="3440907" y="3429794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0" y="30146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952705" y="3131998"/>
            <a:ext cx="2191295" cy="125913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grpSp>
        <p:nvGrpSpPr>
          <p:cNvPr id="17" name="Group 4"/>
          <p:cNvGrpSpPr>
            <a:grpSpLocks noChangeAspect="1"/>
          </p:cNvGrpSpPr>
          <p:nvPr userDrawn="1"/>
        </p:nvGrpSpPr>
        <p:grpSpPr bwMode="auto">
          <a:xfrm>
            <a:off x="7043738" y="2001838"/>
            <a:ext cx="1938337" cy="855662"/>
            <a:chOff x="4437" y="1261"/>
            <a:chExt cx="1221" cy="53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437" y="1261"/>
              <a:ext cx="1221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4437" y="1261"/>
              <a:ext cx="830" cy="266"/>
            </a:xfrm>
            <a:custGeom>
              <a:avLst/>
              <a:gdLst/>
              <a:ahLst/>
              <a:cxnLst>
                <a:cxn ang="0">
                  <a:pos x="1216" y="193"/>
                </a:cxn>
                <a:cxn ang="0">
                  <a:pos x="1500" y="193"/>
                </a:cxn>
                <a:cxn ang="0">
                  <a:pos x="1430" y="12"/>
                </a:cxn>
                <a:cxn ang="0">
                  <a:pos x="1054" y="12"/>
                </a:cxn>
                <a:cxn ang="0">
                  <a:pos x="738" y="141"/>
                </a:cxn>
                <a:cxn ang="0">
                  <a:pos x="805" y="157"/>
                </a:cxn>
                <a:cxn ang="0">
                  <a:pos x="842" y="190"/>
                </a:cxn>
                <a:cxn ang="0">
                  <a:pos x="861" y="248"/>
                </a:cxn>
                <a:cxn ang="0">
                  <a:pos x="857" y="302"/>
                </a:cxn>
                <a:cxn ang="0">
                  <a:pos x="836" y="354"/>
                </a:cxn>
                <a:cxn ang="0">
                  <a:pos x="797" y="381"/>
                </a:cxn>
                <a:cxn ang="0">
                  <a:pos x="688" y="390"/>
                </a:cxn>
                <a:cxn ang="0">
                  <a:pos x="759" y="519"/>
                </a:cxn>
                <a:cxn ang="0">
                  <a:pos x="874" y="502"/>
                </a:cxn>
                <a:cxn ang="0">
                  <a:pos x="955" y="450"/>
                </a:cxn>
                <a:cxn ang="0">
                  <a:pos x="1002" y="371"/>
                </a:cxn>
                <a:cxn ang="0">
                  <a:pos x="1018" y="266"/>
                </a:cxn>
                <a:cxn ang="0">
                  <a:pos x="1011" y="193"/>
                </a:cxn>
                <a:cxn ang="0">
                  <a:pos x="980" y="109"/>
                </a:cxn>
                <a:cxn ang="0">
                  <a:pos x="917" y="45"/>
                </a:cxn>
                <a:cxn ang="0">
                  <a:pos x="819" y="14"/>
                </a:cxn>
                <a:cxn ang="0">
                  <a:pos x="488" y="200"/>
                </a:cxn>
                <a:cxn ang="0">
                  <a:pos x="474" y="135"/>
                </a:cxn>
                <a:cxn ang="0">
                  <a:pos x="435" y="66"/>
                </a:cxn>
                <a:cxn ang="0">
                  <a:pos x="371" y="21"/>
                </a:cxn>
                <a:cxn ang="0">
                  <a:pos x="283" y="0"/>
                </a:cxn>
                <a:cxn ang="0">
                  <a:pos x="202" y="5"/>
                </a:cxn>
                <a:cxn ang="0">
                  <a:pos x="109" y="41"/>
                </a:cxn>
                <a:cxn ang="0">
                  <a:pos x="41" y="110"/>
                </a:cxn>
                <a:cxn ang="0">
                  <a:pos x="5" y="209"/>
                </a:cxn>
                <a:cxn ang="0">
                  <a:pos x="2" y="293"/>
                </a:cxn>
                <a:cxn ang="0">
                  <a:pos x="28" y="393"/>
                </a:cxn>
                <a:cxn ang="0">
                  <a:pos x="85" y="473"/>
                </a:cxn>
                <a:cxn ang="0">
                  <a:pos x="172" y="519"/>
                </a:cxn>
                <a:cxn ang="0">
                  <a:pos x="259" y="531"/>
                </a:cxn>
                <a:cxn ang="0">
                  <a:pos x="357" y="512"/>
                </a:cxn>
                <a:cxn ang="0">
                  <a:pos x="429" y="464"/>
                </a:cxn>
                <a:cxn ang="0">
                  <a:pos x="474" y="397"/>
                </a:cxn>
                <a:cxn ang="0">
                  <a:pos x="490" y="321"/>
                </a:cxn>
                <a:cxn ang="0">
                  <a:pos x="328" y="354"/>
                </a:cxn>
                <a:cxn ang="0">
                  <a:pos x="288" y="398"/>
                </a:cxn>
                <a:cxn ang="0">
                  <a:pos x="241" y="404"/>
                </a:cxn>
                <a:cxn ang="0">
                  <a:pos x="198" y="386"/>
                </a:cxn>
                <a:cxn ang="0">
                  <a:pos x="172" y="350"/>
                </a:cxn>
                <a:cxn ang="0">
                  <a:pos x="157" y="266"/>
                </a:cxn>
                <a:cxn ang="0">
                  <a:pos x="169" y="191"/>
                </a:cxn>
                <a:cxn ang="0">
                  <a:pos x="191" y="152"/>
                </a:cxn>
                <a:cxn ang="0">
                  <a:pos x="229" y="129"/>
                </a:cxn>
                <a:cxn ang="0">
                  <a:pos x="266" y="128"/>
                </a:cxn>
                <a:cxn ang="0">
                  <a:pos x="302" y="140"/>
                </a:cxn>
                <a:cxn ang="0">
                  <a:pos x="331" y="181"/>
                </a:cxn>
              </a:cxnLst>
              <a:rect l="0" t="0" r="r" b="b"/>
              <a:pathLst>
                <a:path w="1661" h="531">
                  <a:moveTo>
                    <a:pt x="1054" y="519"/>
                  </a:moveTo>
                  <a:lnTo>
                    <a:pt x="1212" y="519"/>
                  </a:lnTo>
                  <a:lnTo>
                    <a:pt x="1212" y="193"/>
                  </a:lnTo>
                  <a:lnTo>
                    <a:pt x="1216" y="193"/>
                  </a:lnTo>
                  <a:lnTo>
                    <a:pt x="1285" y="519"/>
                  </a:lnTo>
                  <a:lnTo>
                    <a:pt x="1423" y="519"/>
                  </a:lnTo>
                  <a:lnTo>
                    <a:pt x="1497" y="193"/>
                  </a:lnTo>
                  <a:lnTo>
                    <a:pt x="1500" y="193"/>
                  </a:lnTo>
                  <a:lnTo>
                    <a:pt x="1500" y="455"/>
                  </a:lnTo>
                  <a:lnTo>
                    <a:pt x="1661" y="455"/>
                  </a:lnTo>
                  <a:lnTo>
                    <a:pt x="1661" y="12"/>
                  </a:lnTo>
                  <a:lnTo>
                    <a:pt x="1430" y="12"/>
                  </a:lnTo>
                  <a:lnTo>
                    <a:pt x="1357" y="310"/>
                  </a:lnTo>
                  <a:lnTo>
                    <a:pt x="1356" y="310"/>
                  </a:lnTo>
                  <a:lnTo>
                    <a:pt x="1283" y="12"/>
                  </a:lnTo>
                  <a:lnTo>
                    <a:pt x="1054" y="12"/>
                  </a:lnTo>
                  <a:lnTo>
                    <a:pt x="1054" y="519"/>
                  </a:lnTo>
                  <a:close/>
                  <a:moveTo>
                    <a:pt x="688" y="141"/>
                  </a:moveTo>
                  <a:lnTo>
                    <a:pt x="738" y="141"/>
                  </a:lnTo>
                  <a:lnTo>
                    <a:pt x="738" y="141"/>
                  </a:lnTo>
                  <a:lnTo>
                    <a:pt x="759" y="143"/>
                  </a:lnTo>
                  <a:lnTo>
                    <a:pt x="776" y="145"/>
                  </a:lnTo>
                  <a:lnTo>
                    <a:pt x="792" y="150"/>
                  </a:lnTo>
                  <a:lnTo>
                    <a:pt x="805" y="157"/>
                  </a:lnTo>
                  <a:lnTo>
                    <a:pt x="817" y="164"/>
                  </a:lnTo>
                  <a:lnTo>
                    <a:pt x="828" y="172"/>
                  </a:lnTo>
                  <a:lnTo>
                    <a:pt x="835" y="181"/>
                  </a:lnTo>
                  <a:lnTo>
                    <a:pt x="842" y="190"/>
                  </a:lnTo>
                  <a:lnTo>
                    <a:pt x="848" y="200"/>
                  </a:lnTo>
                  <a:lnTo>
                    <a:pt x="852" y="210"/>
                  </a:lnTo>
                  <a:lnTo>
                    <a:pt x="859" y="231"/>
                  </a:lnTo>
                  <a:lnTo>
                    <a:pt x="861" y="248"/>
                  </a:lnTo>
                  <a:lnTo>
                    <a:pt x="862" y="262"/>
                  </a:lnTo>
                  <a:lnTo>
                    <a:pt x="862" y="262"/>
                  </a:lnTo>
                  <a:lnTo>
                    <a:pt x="861" y="281"/>
                  </a:lnTo>
                  <a:lnTo>
                    <a:pt x="857" y="302"/>
                  </a:lnTo>
                  <a:lnTo>
                    <a:pt x="852" y="324"/>
                  </a:lnTo>
                  <a:lnTo>
                    <a:pt x="847" y="335"/>
                  </a:lnTo>
                  <a:lnTo>
                    <a:pt x="842" y="343"/>
                  </a:lnTo>
                  <a:lnTo>
                    <a:pt x="836" y="354"/>
                  </a:lnTo>
                  <a:lnTo>
                    <a:pt x="828" y="362"/>
                  </a:lnTo>
                  <a:lnTo>
                    <a:pt x="819" y="369"/>
                  </a:lnTo>
                  <a:lnTo>
                    <a:pt x="809" y="376"/>
                  </a:lnTo>
                  <a:lnTo>
                    <a:pt x="797" y="381"/>
                  </a:lnTo>
                  <a:lnTo>
                    <a:pt x="783" y="386"/>
                  </a:lnTo>
                  <a:lnTo>
                    <a:pt x="767" y="388"/>
                  </a:lnTo>
                  <a:lnTo>
                    <a:pt x="750" y="390"/>
                  </a:lnTo>
                  <a:lnTo>
                    <a:pt x="688" y="390"/>
                  </a:lnTo>
                  <a:lnTo>
                    <a:pt x="688" y="141"/>
                  </a:lnTo>
                  <a:close/>
                  <a:moveTo>
                    <a:pt x="531" y="519"/>
                  </a:moveTo>
                  <a:lnTo>
                    <a:pt x="759" y="519"/>
                  </a:lnTo>
                  <a:lnTo>
                    <a:pt x="759" y="519"/>
                  </a:lnTo>
                  <a:lnTo>
                    <a:pt x="790" y="519"/>
                  </a:lnTo>
                  <a:lnTo>
                    <a:pt x="821" y="516"/>
                  </a:lnTo>
                  <a:lnTo>
                    <a:pt x="848" y="509"/>
                  </a:lnTo>
                  <a:lnTo>
                    <a:pt x="874" y="502"/>
                  </a:lnTo>
                  <a:lnTo>
                    <a:pt x="897" y="492"/>
                  </a:lnTo>
                  <a:lnTo>
                    <a:pt x="919" y="479"/>
                  </a:lnTo>
                  <a:lnTo>
                    <a:pt x="938" y="466"/>
                  </a:lnTo>
                  <a:lnTo>
                    <a:pt x="955" y="450"/>
                  </a:lnTo>
                  <a:lnTo>
                    <a:pt x="969" y="433"/>
                  </a:lnTo>
                  <a:lnTo>
                    <a:pt x="983" y="414"/>
                  </a:lnTo>
                  <a:lnTo>
                    <a:pt x="993" y="393"/>
                  </a:lnTo>
                  <a:lnTo>
                    <a:pt x="1002" y="371"/>
                  </a:lnTo>
                  <a:lnTo>
                    <a:pt x="1009" y="347"/>
                  </a:lnTo>
                  <a:lnTo>
                    <a:pt x="1014" y="321"/>
                  </a:lnTo>
                  <a:lnTo>
                    <a:pt x="1018" y="293"/>
                  </a:lnTo>
                  <a:lnTo>
                    <a:pt x="1018" y="266"/>
                  </a:lnTo>
                  <a:lnTo>
                    <a:pt x="1018" y="266"/>
                  </a:lnTo>
                  <a:lnTo>
                    <a:pt x="1018" y="241"/>
                  </a:lnTo>
                  <a:lnTo>
                    <a:pt x="1016" y="217"/>
                  </a:lnTo>
                  <a:lnTo>
                    <a:pt x="1011" y="193"/>
                  </a:lnTo>
                  <a:lnTo>
                    <a:pt x="1005" y="171"/>
                  </a:lnTo>
                  <a:lnTo>
                    <a:pt x="999" y="150"/>
                  </a:lnTo>
                  <a:lnTo>
                    <a:pt x="990" y="128"/>
                  </a:lnTo>
                  <a:lnTo>
                    <a:pt x="980" y="109"/>
                  </a:lnTo>
                  <a:lnTo>
                    <a:pt x="967" y="90"/>
                  </a:lnTo>
                  <a:lnTo>
                    <a:pt x="952" y="72"/>
                  </a:lnTo>
                  <a:lnTo>
                    <a:pt x="936" y="59"/>
                  </a:lnTo>
                  <a:lnTo>
                    <a:pt x="917" y="45"/>
                  </a:lnTo>
                  <a:lnTo>
                    <a:pt x="897" y="33"/>
                  </a:lnTo>
                  <a:lnTo>
                    <a:pt x="873" y="24"/>
                  </a:lnTo>
                  <a:lnTo>
                    <a:pt x="847" y="17"/>
                  </a:lnTo>
                  <a:lnTo>
                    <a:pt x="819" y="14"/>
                  </a:lnTo>
                  <a:lnTo>
                    <a:pt x="788" y="12"/>
                  </a:lnTo>
                  <a:lnTo>
                    <a:pt x="531" y="12"/>
                  </a:lnTo>
                  <a:lnTo>
                    <a:pt x="531" y="519"/>
                  </a:lnTo>
                  <a:close/>
                  <a:moveTo>
                    <a:pt x="488" y="200"/>
                  </a:moveTo>
                  <a:lnTo>
                    <a:pt x="488" y="200"/>
                  </a:lnTo>
                  <a:lnTo>
                    <a:pt x="485" y="178"/>
                  </a:lnTo>
                  <a:lnTo>
                    <a:pt x="479" y="155"/>
                  </a:lnTo>
                  <a:lnTo>
                    <a:pt x="474" y="135"/>
                  </a:lnTo>
                  <a:lnTo>
                    <a:pt x="466" y="116"/>
                  </a:lnTo>
                  <a:lnTo>
                    <a:pt x="457" y="98"/>
                  </a:lnTo>
                  <a:lnTo>
                    <a:pt x="447" y="81"/>
                  </a:lnTo>
                  <a:lnTo>
                    <a:pt x="435" y="66"/>
                  </a:lnTo>
                  <a:lnTo>
                    <a:pt x="421" y="53"/>
                  </a:lnTo>
                  <a:lnTo>
                    <a:pt x="405" y="41"/>
                  </a:lnTo>
                  <a:lnTo>
                    <a:pt x="388" y="29"/>
                  </a:lnTo>
                  <a:lnTo>
                    <a:pt x="371" y="21"/>
                  </a:lnTo>
                  <a:lnTo>
                    <a:pt x="352" y="14"/>
                  </a:lnTo>
                  <a:lnTo>
                    <a:pt x="329" y="7"/>
                  </a:lnTo>
                  <a:lnTo>
                    <a:pt x="307" y="3"/>
                  </a:lnTo>
                  <a:lnTo>
                    <a:pt x="283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29" y="0"/>
                  </a:lnTo>
                  <a:lnTo>
                    <a:pt x="202" y="5"/>
                  </a:lnTo>
                  <a:lnTo>
                    <a:pt x="176" y="10"/>
                  </a:lnTo>
                  <a:lnTo>
                    <a:pt x="152" y="19"/>
                  </a:lnTo>
                  <a:lnTo>
                    <a:pt x="129" y="29"/>
                  </a:lnTo>
                  <a:lnTo>
                    <a:pt x="109" y="41"/>
                  </a:lnTo>
                  <a:lnTo>
                    <a:pt x="88" y="57"/>
                  </a:lnTo>
                  <a:lnTo>
                    <a:pt x="71" y="72"/>
                  </a:lnTo>
                  <a:lnTo>
                    <a:pt x="55" y="91"/>
                  </a:lnTo>
                  <a:lnTo>
                    <a:pt x="41" y="110"/>
                  </a:lnTo>
                  <a:lnTo>
                    <a:pt x="29" y="133"/>
                  </a:lnTo>
                  <a:lnTo>
                    <a:pt x="19" y="157"/>
                  </a:lnTo>
                  <a:lnTo>
                    <a:pt x="10" y="181"/>
                  </a:lnTo>
                  <a:lnTo>
                    <a:pt x="5" y="209"/>
                  </a:lnTo>
                  <a:lnTo>
                    <a:pt x="2" y="236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" y="293"/>
                  </a:lnTo>
                  <a:lnTo>
                    <a:pt x="5" y="321"/>
                  </a:lnTo>
                  <a:lnTo>
                    <a:pt x="10" y="347"/>
                  </a:lnTo>
                  <a:lnTo>
                    <a:pt x="17" y="371"/>
                  </a:lnTo>
                  <a:lnTo>
                    <a:pt x="28" y="393"/>
                  </a:lnTo>
                  <a:lnTo>
                    <a:pt x="38" y="416"/>
                  </a:lnTo>
                  <a:lnTo>
                    <a:pt x="52" y="436"/>
                  </a:lnTo>
                  <a:lnTo>
                    <a:pt x="67" y="455"/>
                  </a:lnTo>
                  <a:lnTo>
                    <a:pt x="85" y="473"/>
                  </a:lnTo>
                  <a:lnTo>
                    <a:pt x="105" y="486"/>
                  </a:lnTo>
                  <a:lnTo>
                    <a:pt x="126" y="500"/>
                  </a:lnTo>
                  <a:lnTo>
                    <a:pt x="148" y="511"/>
                  </a:lnTo>
                  <a:lnTo>
                    <a:pt x="172" y="519"/>
                  </a:lnTo>
                  <a:lnTo>
                    <a:pt x="200" y="526"/>
                  </a:lnTo>
                  <a:lnTo>
                    <a:pt x="228" y="530"/>
                  </a:lnTo>
                  <a:lnTo>
                    <a:pt x="259" y="531"/>
                  </a:lnTo>
                  <a:lnTo>
                    <a:pt x="259" y="531"/>
                  </a:lnTo>
                  <a:lnTo>
                    <a:pt x="285" y="531"/>
                  </a:lnTo>
                  <a:lnTo>
                    <a:pt x="310" y="526"/>
                  </a:lnTo>
                  <a:lnTo>
                    <a:pt x="335" y="521"/>
                  </a:lnTo>
                  <a:lnTo>
                    <a:pt x="357" y="512"/>
                  </a:lnTo>
                  <a:lnTo>
                    <a:pt x="378" y="504"/>
                  </a:lnTo>
                  <a:lnTo>
                    <a:pt x="397" y="492"/>
                  </a:lnTo>
                  <a:lnTo>
                    <a:pt x="414" y="479"/>
                  </a:lnTo>
                  <a:lnTo>
                    <a:pt x="429" y="464"/>
                  </a:lnTo>
                  <a:lnTo>
                    <a:pt x="443" y="448"/>
                  </a:lnTo>
                  <a:lnTo>
                    <a:pt x="455" y="433"/>
                  </a:lnTo>
                  <a:lnTo>
                    <a:pt x="466" y="414"/>
                  </a:lnTo>
                  <a:lnTo>
                    <a:pt x="474" y="397"/>
                  </a:lnTo>
                  <a:lnTo>
                    <a:pt x="481" y="378"/>
                  </a:lnTo>
                  <a:lnTo>
                    <a:pt x="486" y="359"/>
                  </a:lnTo>
                  <a:lnTo>
                    <a:pt x="490" y="340"/>
                  </a:lnTo>
                  <a:lnTo>
                    <a:pt x="490" y="321"/>
                  </a:lnTo>
                  <a:lnTo>
                    <a:pt x="336" y="321"/>
                  </a:lnTo>
                  <a:lnTo>
                    <a:pt x="336" y="321"/>
                  </a:lnTo>
                  <a:lnTo>
                    <a:pt x="333" y="338"/>
                  </a:lnTo>
                  <a:lnTo>
                    <a:pt x="328" y="354"/>
                  </a:lnTo>
                  <a:lnTo>
                    <a:pt x="321" y="367"/>
                  </a:lnTo>
                  <a:lnTo>
                    <a:pt x="312" y="381"/>
                  </a:lnTo>
                  <a:lnTo>
                    <a:pt x="300" y="392"/>
                  </a:lnTo>
                  <a:lnTo>
                    <a:pt x="288" y="398"/>
                  </a:lnTo>
                  <a:lnTo>
                    <a:pt x="272" y="404"/>
                  </a:lnTo>
                  <a:lnTo>
                    <a:pt x="254" y="405"/>
                  </a:lnTo>
                  <a:lnTo>
                    <a:pt x="254" y="405"/>
                  </a:lnTo>
                  <a:lnTo>
                    <a:pt x="241" y="404"/>
                  </a:lnTo>
                  <a:lnTo>
                    <a:pt x="229" y="402"/>
                  </a:lnTo>
                  <a:lnTo>
                    <a:pt x="217" y="398"/>
                  </a:lnTo>
                  <a:lnTo>
                    <a:pt x="209" y="393"/>
                  </a:lnTo>
                  <a:lnTo>
                    <a:pt x="198" y="386"/>
                  </a:lnTo>
                  <a:lnTo>
                    <a:pt x="191" y="379"/>
                  </a:lnTo>
                  <a:lnTo>
                    <a:pt x="185" y="371"/>
                  </a:lnTo>
                  <a:lnTo>
                    <a:pt x="178" y="360"/>
                  </a:lnTo>
                  <a:lnTo>
                    <a:pt x="172" y="350"/>
                  </a:lnTo>
                  <a:lnTo>
                    <a:pt x="169" y="340"/>
                  </a:lnTo>
                  <a:lnTo>
                    <a:pt x="162" y="316"/>
                  </a:lnTo>
                  <a:lnTo>
                    <a:pt x="159" y="291"/>
                  </a:lnTo>
                  <a:lnTo>
                    <a:pt x="157" y="266"/>
                  </a:lnTo>
                  <a:lnTo>
                    <a:pt x="157" y="266"/>
                  </a:lnTo>
                  <a:lnTo>
                    <a:pt x="159" y="240"/>
                  </a:lnTo>
                  <a:lnTo>
                    <a:pt x="162" y="216"/>
                  </a:lnTo>
                  <a:lnTo>
                    <a:pt x="169" y="191"/>
                  </a:lnTo>
                  <a:lnTo>
                    <a:pt x="172" y="181"/>
                  </a:lnTo>
                  <a:lnTo>
                    <a:pt x="178" y="171"/>
                  </a:lnTo>
                  <a:lnTo>
                    <a:pt x="185" y="160"/>
                  </a:lnTo>
                  <a:lnTo>
                    <a:pt x="191" y="152"/>
                  </a:lnTo>
                  <a:lnTo>
                    <a:pt x="198" y="145"/>
                  </a:lnTo>
                  <a:lnTo>
                    <a:pt x="209" y="138"/>
                  </a:lnTo>
                  <a:lnTo>
                    <a:pt x="217" y="133"/>
                  </a:lnTo>
                  <a:lnTo>
                    <a:pt x="229" y="129"/>
                  </a:lnTo>
                  <a:lnTo>
                    <a:pt x="241" y="128"/>
                  </a:lnTo>
                  <a:lnTo>
                    <a:pt x="254" y="126"/>
                  </a:lnTo>
                  <a:lnTo>
                    <a:pt x="254" y="126"/>
                  </a:lnTo>
                  <a:lnTo>
                    <a:pt x="266" y="128"/>
                  </a:lnTo>
                  <a:lnTo>
                    <a:pt x="276" y="129"/>
                  </a:lnTo>
                  <a:lnTo>
                    <a:pt x="285" y="131"/>
                  </a:lnTo>
                  <a:lnTo>
                    <a:pt x="293" y="135"/>
                  </a:lnTo>
                  <a:lnTo>
                    <a:pt x="302" y="140"/>
                  </a:lnTo>
                  <a:lnTo>
                    <a:pt x="307" y="145"/>
                  </a:lnTo>
                  <a:lnTo>
                    <a:pt x="317" y="157"/>
                  </a:lnTo>
                  <a:lnTo>
                    <a:pt x="326" y="169"/>
                  </a:lnTo>
                  <a:lnTo>
                    <a:pt x="331" y="181"/>
                  </a:lnTo>
                  <a:lnTo>
                    <a:pt x="335" y="193"/>
                  </a:lnTo>
                  <a:lnTo>
                    <a:pt x="336" y="200"/>
                  </a:lnTo>
                  <a:lnTo>
                    <a:pt x="488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6"/>
            <p:cNvSpPr>
              <a:spLocks noChangeArrowheads="1"/>
            </p:cNvSpPr>
            <p:nvPr userDrawn="1"/>
          </p:nvSpPr>
          <p:spPr bwMode="auto">
            <a:xfrm>
              <a:off x="5187" y="1576"/>
              <a:ext cx="80" cy="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4806" y="1571"/>
              <a:ext cx="354" cy="219"/>
            </a:xfrm>
            <a:custGeom>
              <a:avLst/>
              <a:gdLst/>
              <a:ahLst/>
              <a:cxnLst>
                <a:cxn ang="0">
                  <a:pos x="162" y="438"/>
                </a:cxn>
                <a:cxn ang="0">
                  <a:pos x="162" y="207"/>
                </a:cxn>
                <a:cxn ang="0">
                  <a:pos x="166" y="176"/>
                </a:cxn>
                <a:cxn ang="0">
                  <a:pos x="176" y="152"/>
                </a:cxn>
                <a:cxn ang="0">
                  <a:pos x="192" y="136"/>
                </a:cxn>
                <a:cxn ang="0">
                  <a:pos x="219" y="130"/>
                </a:cxn>
                <a:cxn ang="0">
                  <a:pos x="235" y="131"/>
                </a:cxn>
                <a:cxn ang="0">
                  <a:pos x="257" y="143"/>
                </a:cxn>
                <a:cxn ang="0">
                  <a:pos x="267" y="166"/>
                </a:cxn>
                <a:cxn ang="0">
                  <a:pos x="273" y="192"/>
                </a:cxn>
                <a:cxn ang="0">
                  <a:pos x="273" y="438"/>
                </a:cxn>
                <a:cxn ang="0">
                  <a:pos x="435" y="207"/>
                </a:cxn>
                <a:cxn ang="0">
                  <a:pos x="436" y="192"/>
                </a:cxn>
                <a:cxn ang="0">
                  <a:pos x="442" y="164"/>
                </a:cxn>
                <a:cxn ang="0">
                  <a:pos x="455" y="143"/>
                </a:cxn>
                <a:cxn ang="0">
                  <a:pos x="476" y="131"/>
                </a:cxn>
                <a:cxn ang="0">
                  <a:pos x="492" y="130"/>
                </a:cxn>
                <a:cxn ang="0">
                  <a:pos x="521" y="136"/>
                </a:cxn>
                <a:cxn ang="0">
                  <a:pos x="536" y="154"/>
                </a:cxn>
                <a:cxn ang="0">
                  <a:pos x="543" y="178"/>
                </a:cxn>
                <a:cxn ang="0">
                  <a:pos x="545" y="207"/>
                </a:cxn>
                <a:cxn ang="0">
                  <a:pos x="707" y="438"/>
                </a:cxn>
                <a:cxn ang="0">
                  <a:pos x="707" y="145"/>
                </a:cxn>
                <a:cxn ang="0">
                  <a:pos x="704" y="105"/>
                </a:cxn>
                <a:cxn ang="0">
                  <a:pos x="697" y="81"/>
                </a:cxn>
                <a:cxn ang="0">
                  <a:pos x="683" y="57"/>
                </a:cxn>
                <a:cxn ang="0">
                  <a:pos x="666" y="36"/>
                </a:cxn>
                <a:cxn ang="0">
                  <a:pos x="643" y="19"/>
                </a:cxn>
                <a:cxn ang="0">
                  <a:pos x="616" y="7"/>
                </a:cxn>
                <a:cxn ang="0">
                  <a:pos x="581" y="0"/>
                </a:cxn>
                <a:cxn ang="0">
                  <a:pos x="561" y="0"/>
                </a:cxn>
                <a:cxn ang="0">
                  <a:pos x="524" y="2"/>
                </a:cxn>
                <a:cxn ang="0">
                  <a:pos x="493" y="9"/>
                </a:cxn>
                <a:cxn ang="0">
                  <a:pos x="469" y="19"/>
                </a:cxn>
                <a:cxn ang="0">
                  <a:pos x="436" y="43"/>
                </a:cxn>
                <a:cxn ang="0">
                  <a:pos x="416" y="67"/>
                </a:cxn>
                <a:cxn ang="0">
                  <a:pos x="405" y="52"/>
                </a:cxn>
                <a:cxn ang="0">
                  <a:pos x="381" y="26"/>
                </a:cxn>
                <a:cxn ang="0">
                  <a:pos x="350" y="11"/>
                </a:cxn>
                <a:cxn ang="0">
                  <a:pos x="317" y="0"/>
                </a:cxn>
                <a:cxn ang="0">
                  <a:pos x="298" y="0"/>
                </a:cxn>
                <a:cxn ang="0">
                  <a:pos x="257" y="4"/>
                </a:cxn>
                <a:cxn ang="0">
                  <a:pos x="219" y="16"/>
                </a:cxn>
                <a:cxn ang="0">
                  <a:pos x="186" y="36"/>
                </a:cxn>
                <a:cxn ang="0">
                  <a:pos x="159" y="67"/>
                </a:cxn>
                <a:cxn ang="0">
                  <a:pos x="157" y="11"/>
                </a:cxn>
                <a:cxn ang="0">
                  <a:pos x="0" y="438"/>
                </a:cxn>
              </a:cxnLst>
              <a:rect l="0" t="0" r="r" b="b"/>
              <a:pathLst>
                <a:path w="707" h="438">
                  <a:moveTo>
                    <a:pt x="0" y="438"/>
                  </a:moveTo>
                  <a:lnTo>
                    <a:pt x="162" y="438"/>
                  </a:lnTo>
                  <a:lnTo>
                    <a:pt x="162" y="207"/>
                  </a:lnTo>
                  <a:lnTo>
                    <a:pt x="162" y="207"/>
                  </a:lnTo>
                  <a:lnTo>
                    <a:pt x="164" y="192"/>
                  </a:lnTo>
                  <a:lnTo>
                    <a:pt x="166" y="176"/>
                  </a:lnTo>
                  <a:lnTo>
                    <a:pt x="169" y="164"/>
                  </a:lnTo>
                  <a:lnTo>
                    <a:pt x="176" y="152"/>
                  </a:lnTo>
                  <a:lnTo>
                    <a:pt x="183" y="143"/>
                  </a:lnTo>
                  <a:lnTo>
                    <a:pt x="192" y="136"/>
                  </a:lnTo>
                  <a:lnTo>
                    <a:pt x="204" y="131"/>
                  </a:lnTo>
                  <a:lnTo>
                    <a:pt x="219" y="130"/>
                  </a:lnTo>
                  <a:lnTo>
                    <a:pt x="219" y="130"/>
                  </a:lnTo>
                  <a:lnTo>
                    <a:pt x="235" y="131"/>
                  </a:lnTo>
                  <a:lnTo>
                    <a:pt x="248" y="136"/>
                  </a:lnTo>
                  <a:lnTo>
                    <a:pt x="257" y="143"/>
                  </a:lnTo>
                  <a:lnTo>
                    <a:pt x="264" y="154"/>
                  </a:lnTo>
                  <a:lnTo>
                    <a:pt x="267" y="166"/>
                  </a:lnTo>
                  <a:lnTo>
                    <a:pt x="271" y="178"/>
                  </a:lnTo>
                  <a:lnTo>
                    <a:pt x="273" y="192"/>
                  </a:lnTo>
                  <a:lnTo>
                    <a:pt x="273" y="207"/>
                  </a:lnTo>
                  <a:lnTo>
                    <a:pt x="273" y="438"/>
                  </a:lnTo>
                  <a:lnTo>
                    <a:pt x="435" y="438"/>
                  </a:lnTo>
                  <a:lnTo>
                    <a:pt x="435" y="207"/>
                  </a:lnTo>
                  <a:lnTo>
                    <a:pt x="435" y="207"/>
                  </a:lnTo>
                  <a:lnTo>
                    <a:pt x="436" y="192"/>
                  </a:lnTo>
                  <a:lnTo>
                    <a:pt x="438" y="176"/>
                  </a:lnTo>
                  <a:lnTo>
                    <a:pt x="442" y="164"/>
                  </a:lnTo>
                  <a:lnTo>
                    <a:pt x="449" y="152"/>
                  </a:lnTo>
                  <a:lnTo>
                    <a:pt x="455" y="143"/>
                  </a:lnTo>
                  <a:lnTo>
                    <a:pt x="464" y="136"/>
                  </a:lnTo>
                  <a:lnTo>
                    <a:pt x="476" y="131"/>
                  </a:lnTo>
                  <a:lnTo>
                    <a:pt x="492" y="130"/>
                  </a:lnTo>
                  <a:lnTo>
                    <a:pt x="492" y="130"/>
                  </a:lnTo>
                  <a:lnTo>
                    <a:pt x="507" y="131"/>
                  </a:lnTo>
                  <a:lnTo>
                    <a:pt x="521" y="136"/>
                  </a:lnTo>
                  <a:lnTo>
                    <a:pt x="530" y="143"/>
                  </a:lnTo>
                  <a:lnTo>
                    <a:pt x="536" y="154"/>
                  </a:lnTo>
                  <a:lnTo>
                    <a:pt x="540" y="166"/>
                  </a:lnTo>
                  <a:lnTo>
                    <a:pt x="543" y="178"/>
                  </a:lnTo>
                  <a:lnTo>
                    <a:pt x="545" y="192"/>
                  </a:lnTo>
                  <a:lnTo>
                    <a:pt x="545" y="207"/>
                  </a:lnTo>
                  <a:lnTo>
                    <a:pt x="545" y="438"/>
                  </a:lnTo>
                  <a:lnTo>
                    <a:pt x="707" y="438"/>
                  </a:lnTo>
                  <a:lnTo>
                    <a:pt x="707" y="145"/>
                  </a:lnTo>
                  <a:lnTo>
                    <a:pt x="707" y="145"/>
                  </a:lnTo>
                  <a:lnTo>
                    <a:pt x="705" y="119"/>
                  </a:lnTo>
                  <a:lnTo>
                    <a:pt x="704" y="105"/>
                  </a:lnTo>
                  <a:lnTo>
                    <a:pt x="700" y="93"/>
                  </a:lnTo>
                  <a:lnTo>
                    <a:pt x="697" y="81"/>
                  </a:lnTo>
                  <a:lnTo>
                    <a:pt x="690" y="69"/>
                  </a:lnTo>
                  <a:lnTo>
                    <a:pt x="683" y="57"/>
                  </a:lnTo>
                  <a:lnTo>
                    <a:pt x="676" y="47"/>
                  </a:lnTo>
                  <a:lnTo>
                    <a:pt x="666" y="36"/>
                  </a:lnTo>
                  <a:lnTo>
                    <a:pt x="655" y="28"/>
                  </a:lnTo>
                  <a:lnTo>
                    <a:pt x="643" y="19"/>
                  </a:lnTo>
                  <a:lnTo>
                    <a:pt x="630" y="12"/>
                  </a:lnTo>
                  <a:lnTo>
                    <a:pt x="616" y="7"/>
                  </a:lnTo>
                  <a:lnTo>
                    <a:pt x="599" y="4"/>
                  </a:lnTo>
                  <a:lnTo>
                    <a:pt x="581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42" y="0"/>
                  </a:lnTo>
                  <a:lnTo>
                    <a:pt x="524" y="2"/>
                  </a:lnTo>
                  <a:lnTo>
                    <a:pt x="509" y="5"/>
                  </a:lnTo>
                  <a:lnTo>
                    <a:pt x="493" y="9"/>
                  </a:lnTo>
                  <a:lnTo>
                    <a:pt x="481" y="14"/>
                  </a:lnTo>
                  <a:lnTo>
                    <a:pt x="469" y="19"/>
                  </a:lnTo>
                  <a:lnTo>
                    <a:pt x="450" y="31"/>
                  </a:lnTo>
                  <a:lnTo>
                    <a:pt x="436" y="43"/>
                  </a:lnTo>
                  <a:lnTo>
                    <a:pt x="426" y="54"/>
                  </a:lnTo>
                  <a:lnTo>
                    <a:pt x="416" y="67"/>
                  </a:lnTo>
                  <a:lnTo>
                    <a:pt x="416" y="67"/>
                  </a:lnTo>
                  <a:lnTo>
                    <a:pt x="405" y="52"/>
                  </a:lnTo>
                  <a:lnTo>
                    <a:pt x="395" y="38"/>
                  </a:lnTo>
                  <a:lnTo>
                    <a:pt x="381" y="26"/>
                  </a:lnTo>
                  <a:lnTo>
                    <a:pt x="367" y="17"/>
                  </a:lnTo>
                  <a:lnTo>
                    <a:pt x="350" y="11"/>
                  </a:lnTo>
                  <a:lnTo>
                    <a:pt x="335" y="4"/>
                  </a:lnTo>
                  <a:lnTo>
                    <a:pt x="317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78" y="0"/>
                  </a:lnTo>
                  <a:lnTo>
                    <a:pt x="257" y="4"/>
                  </a:lnTo>
                  <a:lnTo>
                    <a:pt x="238" y="9"/>
                  </a:lnTo>
                  <a:lnTo>
                    <a:pt x="219" y="16"/>
                  </a:lnTo>
                  <a:lnTo>
                    <a:pt x="202" y="24"/>
                  </a:lnTo>
                  <a:lnTo>
                    <a:pt x="186" y="36"/>
                  </a:lnTo>
                  <a:lnTo>
                    <a:pt x="173" y="50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7" y="11"/>
                  </a:lnTo>
                  <a:lnTo>
                    <a:pt x="0" y="11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4553" y="1531"/>
              <a:ext cx="234" cy="269"/>
            </a:xfrm>
            <a:custGeom>
              <a:avLst/>
              <a:gdLst/>
              <a:ahLst/>
              <a:cxnLst>
                <a:cxn ang="0">
                  <a:pos x="455" y="138"/>
                </a:cxn>
                <a:cxn ang="0">
                  <a:pos x="435" y="81"/>
                </a:cxn>
                <a:cxn ang="0">
                  <a:pos x="397" y="41"/>
                </a:cxn>
                <a:cxn ang="0">
                  <a:pos x="345" y="17"/>
                </a:cxn>
                <a:cxn ang="0">
                  <a:pos x="288" y="3"/>
                </a:cxn>
                <a:cxn ang="0">
                  <a:pos x="231" y="0"/>
                </a:cxn>
                <a:cxn ang="0">
                  <a:pos x="157" y="7"/>
                </a:cxn>
                <a:cxn ang="0">
                  <a:pos x="104" y="24"/>
                </a:cxn>
                <a:cxn ang="0">
                  <a:pos x="55" y="55"/>
                </a:cxn>
                <a:cxn ang="0">
                  <a:pos x="24" y="100"/>
                </a:cxn>
                <a:cxn ang="0">
                  <a:pos x="10" y="164"/>
                </a:cxn>
                <a:cxn ang="0">
                  <a:pos x="14" y="195"/>
                </a:cxn>
                <a:cxn ang="0">
                  <a:pos x="28" y="234"/>
                </a:cxn>
                <a:cxn ang="0">
                  <a:pos x="55" y="267"/>
                </a:cxn>
                <a:cxn ang="0">
                  <a:pos x="97" y="293"/>
                </a:cxn>
                <a:cxn ang="0">
                  <a:pos x="154" y="314"/>
                </a:cxn>
                <a:cxn ang="0">
                  <a:pos x="252" y="334"/>
                </a:cxn>
                <a:cxn ang="0">
                  <a:pos x="290" y="352"/>
                </a:cxn>
                <a:cxn ang="0">
                  <a:pos x="300" y="378"/>
                </a:cxn>
                <a:cxn ang="0">
                  <a:pos x="293" y="397"/>
                </a:cxn>
                <a:cxn ang="0">
                  <a:pos x="269" y="412"/>
                </a:cxn>
                <a:cxn ang="0">
                  <a:pos x="240" y="417"/>
                </a:cxn>
                <a:cxn ang="0">
                  <a:pos x="200" y="409"/>
                </a:cxn>
                <a:cxn ang="0">
                  <a:pos x="183" y="393"/>
                </a:cxn>
                <a:cxn ang="0">
                  <a:pos x="171" y="357"/>
                </a:cxn>
                <a:cxn ang="0">
                  <a:pos x="2" y="381"/>
                </a:cxn>
                <a:cxn ang="0">
                  <a:pos x="23" y="441"/>
                </a:cxn>
                <a:cxn ang="0">
                  <a:pos x="60" y="486"/>
                </a:cxn>
                <a:cxn ang="0">
                  <a:pos x="112" y="516"/>
                </a:cxn>
                <a:cxn ang="0">
                  <a:pos x="171" y="533"/>
                </a:cxn>
                <a:cxn ang="0">
                  <a:pos x="233" y="538"/>
                </a:cxn>
                <a:cxn ang="0">
                  <a:pos x="297" y="533"/>
                </a:cxn>
                <a:cxn ang="0">
                  <a:pos x="357" y="517"/>
                </a:cxn>
                <a:cxn ang="0">
                  <a:pos x="411" y="490"/>
                </a:cxn>
                <a:cxn ang="0">
                  <a:pos x="448" y="445"/>
                </a:cxn>
                <a:cxn ang="0">
                  <a:pos x="469" y="383"/>
                </a:cxn>
                <a:cxn ang="0">
                  <a:pos x="469" y="341"/>
                </a:cxn>
                <a:cxn ang="0">
                  <a:pos x="461" y="302"/>
                </a:cxn>
                <a:cxn ang="0">
                  <a:pos x="443" y="271"/>
                </a:cxn>
                <a:cxn ang="0">
                  <a:pos x="400" y="233"/>
                </a:cxn>
                <a:cxn ang="0">
                  <a:pos x="359" y="214"/>
                </a:cxn>
                <a:cxn ang="0">
                  <a:pos x="269" y="191"/>
                </a:cxn>
                <a:cxn ang="0">
                  <a:pos x="202" y="174"/>
                </a:cxn>
                <a:cxn ang="0">
                  <a:pos x="188" y="165"/>
                </a:cxn>
                <a:cxn ang="0">
                  <a:pos x="181" y="148"/>
                </a:cxn>
                <a:cxn ang="0">
                  <a:pos x="192" y="121"/>
                </a:cxn>
                <a:cxn ang="0">
                  <a:pos x="217" y="110"/>
                </a:cxn>
                <a:cxn ang="0">
                  <a:pos x="247" y="110"/>
                </a:cxn>
                <a:cxn ang="0">
                  <a:pos x="274" y="124"/>
                </a:cxn>
                <a:cxn ang="0">
                  <a:pos x="290" y="140"/>
                </a:cxn>
                <a:cxn ang="0">
                  <a:pos x="457" y="162"/>
                </a:cxn>
              </a:cxnLst>
              <a:rect l="0" t="0" r="r" b="b"/>
              <a:pathLst>
                <a:path w="469" h="538">
                  <a:moveTo>
                    <a:pt x="457" y="162"/>
                  </a:moveTo>
                  <a:lnTo>
                    <a:pt x="457" y="162"/>
                  </a:lnTo>
                  <a:lnTo>
                    <a:pt x="455" y="138"/>
                  </a:lnTo>
                  <a:lnTo>
                    <a:pt x="450" y="117"/>
                  </a:lnTo>
                  <a:lnTo>
                    <a:pt x="443" y="98"/>
                  </a:lnTo>
                  <a:lnTo>
                    <a:pt x="435" y="81"/>
                  </a:lnTo>
                  <a:lnTo>
                    <a:pt x="423" y="67"/>
                  </a:lnTo>
                  <a:lnTo>
                    <a:pt x="411" y="53"/>
                  </a:lnTo>
                  <a:lnTo>
                    <a:pt x="397" y="41"/>
                  </a:lnTo>
                  <a:lnTo>
                    <a:pt x="380" y="33"/>
                  </a:lnTo>
                  <a:lnTo>
                    <a:pt x="364" y="24"/>
                  </a:lnTo>
                  <a:lnTo>
                    <a:pt x="345" y="17"/>
                  </a:lnTo>
                  <a:lnTo>
                    <a:pt x="328" y="12"/>
                  </a:lnTo>
                  <a:lnTo>
                    <a:pt x="309" y="7"/>
                  </a:lnTo>
                  <a:lnTo>
                    <a:pt x="288" y="3"/>
                  </a:lnTo>
                  <a:lnTo>
                    <a:pt x="269" y="2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195" y="2"/>
                  </a:lnTo>
                  <a:lnTo>
                    <a:pt x="176" y="5"/>
                  </a:lnTo>
                  <a:lnTo>
                    <a:pt x="157" y="7"/>
                  </a:lnTo>
                  <a:lnTo>
                    <a:pt x="138" y="12"/>
                  </a:lnTo>
                  <a:lnTo>
                    <a:pt x="121" y="17"/>
                  </a:lnTo>
                  <a:lnTo>
                    <a:pt x="104" y="24"/>
                  </a:lnTo>
                  <a:lnTo>
                    <a:pt x="86" y="33"/>
                  </a:lnTo>
                  <a:lnTo>
                    <a:pt x="71" y="43"/>
                  </a:lnTo>
                  <a:lnTo>
                    <a:pt x="55" y="55"/>
                  </a:lnTo>
                  <a:lnTo>
                    <a:pt x="43" y="69"/>
                  </a:lnTo>
                  <a:lnTo>
                    <a:pt x="33" y="83"/>
                  </a:lnTo>
                  <a:lnTo>
                    <a:pt x="24" y="100"/>
                  </a:lnTo>
                  <a:lnTo>
                    <a:pt x="17" y="119"/>
                  </a:lnTo>
                  <a:lnTo>
                    <a:pt x="12" y="140"/>
                  </a:lnTo>
                  <a:lnTo>
                    <a:pt x="10" y="164"/>
                  </a:lnTo>
                  <a:lnTo>
                    <a:pt x="10" y="164"/>
                  </a:lnTo>
                  <a:lnTo>
                    <a:pt x="12" y="179"/>
                  </a:lnTo>
                  <a:lnTo>
                    <a:pt x="14" y="195"/>
                  </a:lnTo>
                  <a:lnTo>
                    <a:pt x="17" y="209"/>
                  </a:lnTo>
                  <a:lnTo>
                    <a:pt x="23" y="222"/>
                  </a:lnTo>
                  <a:lnTo>
                    <a:pt x="28" y="234"/>
                  </a:lnTo>
                  <a:lnTo>
                    <a:pt x="36" y="247"/>
                  </a:lnTo>
                  <a:lnTo>
                    <a:pt x="45" y="257"/>
                  </a:lnTo>
                  <a:lnTo>
                    <a:pt x="55" y="267"/>
                  </a:lnTo>
                  <a:lnTo>
                    <a:pt x="67" y="276"/>
                  </a:lnTo>
                  <a:lnTo>
                    <a:pt x="81" y="284"/>
                  </a:lnTo>
                  <a:lnTo>
                    <a:pt x="97" y="293"/>
                  </a:lnTo>
                  <a:lnTo>
                    <a:pt x="114" y="300"/>
                  </a:lnTo>
                  <a:lnTo>
                    <a:pt x="133" y="307"/>
                  </a:lnTo>
                  <a:lnTo>
                    <a:pt x="154" y="314"/>
                  </a:lnTo>
                  <a:lnTo>
                    <a:pt x="202" y="324"/>
                  </a:lnTo>
                  <a:lnTo>
                    <a:pt x="202" y="324"/>
                  </a:lnTo>
                  <a:lnTo>
                    <a:pt x="252" y="334"/>
                  </a:lnTo>
                  <a:lnTo>
                    <a:pt x="269" y="340"/>
                  </a:lnTo>
                  <a:lnTo>
                    <a:pt x="281" y="345"/>
                  </a:lnTo>
                  <a:lnTo>
                    <a:pt x="290" y="352"/>
                  </a:lnTo>
                  <a:lnTo>
                    <a:pt x="295" y="359"/>
                  </a:lnTo>
                  <a:lnTo>
                    <a:pt x="298" y="367"/>
                  </a:lnTo>
                  <a:lnTo>
                    <a:pt x="300" y="378"/>
                  </a:lnTo>
                  <a:lnTo>
                    <a:pt x="300" y="378"/>
                  </a:lnTo>
                  <a:lnTo>
                    <a:pt x="298" y="388"/>
                  </a:lnTo>
                  <a:lnTo>
                    <a:pt x="293" y="397"/>
                  </a:lnTo>
                  <a:lnTo>
                    <a:pt x="286" y="403"/>
                  </a:lnTo>
                  <a:lnTo>
                    <a:pt x="278" y="409"/>
                  </a:lnTo>
                  <a:lnTo>
                    <a:pt x="269" y="412"/>
                  </a:lnTo>
                  <a:lnTo>
                    <a:pt x="259" y="416"/>
                  </a:lnTo>
                  <a:lnTo>
                    <a:pt x="240" y="417"/>
                  </a:lnTo>
                  <a:lnTo>
                    <a:pt x="240" y="417"/>
                  </a:lnTo>
                  <a:lnTo>
                    <a:pt x="224" y="416"/>
                  </a:lnTo>
                  <a:lnTo>
                    <a:pt x="210" y="414"/>
                  </a:lnTo>
                  <a:lnTo>
                    <a:pt x="200" y="409"/>
                  </a:lnTo>
                  <a:lnTo>
                    <a:pt x="192" y="403"/>
                  </a:lnTo>
                  <a:lnTo>
                    <a:pt x="192" y="403"/>
                  </a:lnTo>
                  <a:lnTo>
                    <a:pt x="183" y="393"/>
                  </a:lnTo>
                  <a:lnTo>
                    <a:pt x="176" y="381"/>
                  </a:lnTo>
                  <a:lnTo>
                    <a:pt x="173" y="371"/>
                  </a:lnTo>
                  <a:lnTo>
                    <a:pt x="171" y="357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2" y="381"/>
                  </a:lnTo>
                  <a:lnTo>
                    <a:pt x="7" y="403"/>
                  </a:lnTo>
                  <a:lnTo>
                    <a:pt x="14" y="422"/>
                  </a:lnTo>
                  <a:lnTo>
                    <a:pt x="23" y="441"/>
                  </a:lnTo>
                  <a:lnTo>
                    <a:pt x="33" y="457"/>
                  </a:lnTo>
                  <a:lnTo>
                    <a:pt x="47" y="472"/>
                  </a:lnTo>
                  <a:lnTo>
                    <a:pt x="60" y="486"/>
                  </a:lnTo>
                  <a:lnTo>
                    <a:pt x="76" y="497"/>
                  </a:lnTo>
                  <a:lnTo>
                    <a:pt x="93" y="507"/>
                  </a:lnTo>
                  <a:lnTo>
                    <a:pt x="112" y="516"/>
                  </a:lnTo>
                  <a:lnTo>
                    <a:pt x="131" y="522"/>
                  </a:lnTo>
                  <a:lnTo>
                    <a:pt x="150" y="528"/>
                  </a:lnTo>
                  <a:lnTo>
                    <a:pt x="171" y="533"/>
                  </a:lnTo>
                  <a:lnTo>
                    <a:pt x="192" y="535"/>
                  </a:lnTo>
                  <a:lnTo>
                    <a:pt x="212" y="536"/>
                  </a:lnTo>
                  <a:lnTo>
                    <a:pt x="233" y="538"/>
                  </a:lnTo>
                  <a:lnTo>
                    <a:pt x="233" y="538"/>
                  </a:lnTo>
                  <a:lnTo>
                    <a:pt x="276" y="536"/>
                  </a:lnTo>
                  <a:lnTo>
                    <a:pt x="297" y="533"/>
                  </a:lnTo>
                  <a:lnTo>
                    <a:pt x="317" y="529"/>
                  </a:lnTo>
                  <a:lnTo>
                    <a:pt x="338" y="524"/>
                  </a:lnTo>
                  <a:lnTo>
                    <a:pt x="357" y="517"/>
                  </a:lnTo>
                  <a:lnTo>
                    <a:pt x="376" y="510"/>
                  </a:lnTo>
                  <a:lnTo>
                    <a:pt x="393" y="500"/>
                  </a:lnTo>
                  <a:lnTo>
                    <a:pt x="411" y="490"/>
                  </a:lnTo>
                  <a:lnTo>
                    <a:pt x="424" y="476"/>
                  </a:lnTo>
                  <a:lnTo>
                    <a:pt x="438" y="462"/>
                  </a:lnTo>
                  <a:lnTo>
                    <a:pt x="448" y="445"/>
                  </a:lnTo>
                  <a:lnTo>
                    <a:pt x="457" y="426"/>
                  </a:lnTo>
                  <a:lnTo>
                    <a:pt x="464" y="405"/>
                  </a:lnTo>
                  <a:lnTo>
                    <a:pt x="469" y="383"/>
                  </a:lnTo>
                  <a:lnTo>
                    <a:pt x="469" y="357"/>
                  </a:lnTo>
                  <a:lnTo>
                    <a:pt x="469" y="357"/>
                  </a:lnTo>
                  <a:lnTo>
                    <a:pt x="469" y="341"/>
                  </a:lnTo>
                  <a:lnTo>
                    <a:pt x="467" y="328"/>
                  </a:lnTo>
                  <a:lnTo>
                    <a:pt x="464" y="316"/>
                  </a:lnTo>
                  <a:lnTo>
                    <a:pt x="461" y="302"/>
                  </a:lnTo>
                  <a:lnTo>
                    <a:pt x="455" y="291"/>
                  </a:lnTo>
                  <a:lnTo>
                    <a:pt x="450" y="281"/>
                  </a:lnTo>
                  <a:lnTo>
                    <a:pt x="443" y="271"/>
                  </a:lnTo>
                  <a:lnTo>
                    <a:pt x="436" y="262"/>
                  </a:lnTo>
                  <a:lnTo>
                    <a:pt x="419" y="247"/>
                  </a:lnTo>
                  <a:lnTo>
                    <a:pt x="400" y="233"/>
                  </a:lnTo>
                  <a:lnTo>
                    <a:pt x="381" y="222"/>
                  </a:lnTo>
                  <a:lnTo>
                    <a:pt x="359" y="214"/>
                  </a:lnTo>
                  <a:lnTo>
                    <a:pt x="359" y="214"/>
                  </a:lnTo>
                  <a:lnTo>
                    <a:pt x="336" y="207"/>
                  </a:lnTo>
                  <a:lnTo>
                    <a:pt x="314" y="202"/>
                  </a:lnTo>
                  <a:lnTo>
                    <a:pt x="269" y="191"/>
                  </a:lnTo>
                  <a:lnTo>
                    <a:pt x="231" y="184"/>
                  </a:lnTo>
                  <a:lnTo>
                    <a:pt x="216" y="179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195" y="171"/>
                  </a:lnTo>
                  <a:lnTo>
                    <a:pt x="188" y="165"/>
                  </a:lnTo>
                  <a:lnTo>
                    <a:pt x="183" y="159"/>
                  </a:lnTo>
                  <a:lnTo>
                    <a:pt x="181" y="148"/>
                  </a:lnTo>
                  <a:lnTo>
                    <a:pt x="181" y="148"/>
                  </a:lnTo>
                  <a:lnTo>
                    <a:pt x="183" y="136"/>
                  </a:lnTo>
                  <a:lnTo>
                    <a:pt x="186" y="127"/>
                  </a:lnTo>
                  <a:lnTo>
                    <a:pt x="192" y="121"/>
                  </a:lnTo>
                  <a:lnTo>
                    <a:pt x="198" y="115"/>
                  </a:lnTo>
                  <a:lnTo>
                    <a:pt x="207" y="112"/>
                  </a:lnTo>
                  <a:lnTo>
                    <a:pt x="217" y="110"/>
                  </a:lnTo>
                  <a:lnTo>
                    <a:pt x="236" y="109"/>
                  </a:lnTo>
                  <a:lnTo>
                    <a:pt x="236" y="109"/>
                  </a:lnTo>
                  <a:lnTo>
                    <a:pt x="247" y="110"/>
                  </a:lnTo>
                  <a:lnTo>
                    <a:pt x="257" y="112"/>
                  </a:lnTo>
                  <a:lnTo>
                    <a:pt x="266" y="117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83" y="131"/>
                  </a:lnTo>
                  <a:lnTo>
                    <a:pt x="290" y="140"/>
                  </a:lnTo>
                  <a:lnTo>
                    <a:pt x="293" y="150"/>
                  </a:lnTo>
                  <a:lnTo>
                    <a:pt x="295" y="162"/>
                  </a:lnTo>
                  <a:lnTo>
                    <a:pt x="457" y="1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"/>
            <p:cNvSpPr>
              <a:spLocks/>
            </p:cNvSpPr>
            <p:nvPr userDrawn="1"/>
          </p:nvSpPr>
          <p:spPr bwMode="auto">
            <a:xfrm>
              <a:off x="5437" y="1491"/>
              <a:ext cx="221" cy="300"/>
            </a:xfrm>
            <a:custGeom>
              <a:avLst/>
              <a:gdLst/>
              <a:ahLst/>
              <a:cxnLst>
                <a:cxn ang="0">
                  <a:pos x="0" y="598"/>
                </a:cxn>
                <a:cxn ang="0">
                  <a:pos x="165" y="598"/>
                </a:cxn>
                <a:cxn ang="0">
                  <a:pos x="165" y="391"/>
                </a:cxn>
                <a:cxn ang="0">
                  <a:pos x="165" y="391"/>
                </a:cxn>
                <a:cxn ang="0">
                  <a:pos x="165" y="365"/>
                </a:cxn>
                <a:cxn ang="0">
                  <a:pos x="169" y="341"/>
                </a:cxn>
                <a:cxn ang="0">
                  <a:pos x="175" y="324"/>
                </a:cxn>
                <a:cxn ang="0">
                  <a:pos x="179" y="317"/>
                </a:cxn>
                <a:cxn ang="0">
                  <a:pos x="182" y="310"/>
                </a:cxn>
                <a:cxn ang="0">
                  <a:pos x="182" y="310"/>
                </a:cxn>
                <a:cxn ang="0">
                  <a:pos x="189" y="301"/>
                </a:cxn>
                <a:cxn ang="0">
                  <a:pos x="200" y="294"/>
                </a:cxn>
                <a:cxn ang="0">
                  <a:pos x="210" y="289"/>
                </a:cxn>
                <a:cxn ang="0">
                  <a:pos x="220" y="288"/>
                </a:cxn>
                <a:cxn ang="0">
                  <a:pos x="220" y="288"/>
                </a:cxn>
                <a:cxn ang="0">
                  <a:pos x="234" y="288"/>
                </a:cxn>
                <a:cxn ang="0">
                  <a:pos x="244" y="291"/>
                </a:cxn>
                <a:cxn ang="0">
                  <a:pos x="253" y="296"/>
                </a:cxn>
                <a:cxn ang="0">
                  <a:pos x="262" y="305"/>
                </a:cxn>
                <a:cxn ang="0">
                  <a:pos x="262" y="305"/>
                </a:cxn>
                <a:cxn ang="0">
                  <a:pos x="269" y="313"/>
                </a:cxn>
                <a:cxn ang="0">
                  <a:pos x="272" y="327"/>
                </a:cxn>
                <a:cxn ang="0">
                  <a:pos x="275" y="343"/>
                </a:cxn>
                <a:cxn ang="0">
                  <a:pos x="275" y="362"/>
                </a:cxn>
                <a:cxn ang="0">
                  <a:pos x="275" y="598"/>
                </a:cxn>
                <a:cxn ang="0">
                  <a:pos x="441" y="598"/>
                </a:cxn>
                <a:cxn ang="0">
                  <a:pos x="441" y="326"/>
                </a:cxn>
                <a:cxn ang="0">
                  <a:pos x="441" y="326"/>
                </a:cxn>
                <a:cxn ang="0">
                  <a:pos x="441" y="305"/>
                </a:cxn>
                <a:cxn ang="0">
                  <a:pos x="439" y="286"/>
                </a:cxn>
                <a:cxn ang="0">
                  <a:pos x="436" y="267"/>
                </a:cxn>
                <a:cxn ang="0">
                  <a:pos x="432" y="251"/>
                </a:cxn>
                <a:cxn ang="0">
                  <a:pos x="425" y="236"/>
                </a:cxn>
                <a:cxn ang="0">
                  <a:pos x="420" y="222"/>
                </a:cxn>
                <a:cxn ang="0">
                  <a:pos x="412" y="210"/>
                </a:cxn>
                <a:cxn ang="0">
                  <a:pos x="403" y="200"/>
                </a:cxn>
                <a:cxn ang="0">
                  <a:pos x="403" y="200"/>
                </a:cxn>
                <a:cxn ang="0">
                  <a:pos x="393" y="189"/>
                </a:cxn>
                <a:cxn ang="0">
                  <a:pos x="382" y="182"/>
                </a:cxn>
                <a:cxn ang="0">
                  <a:pos x="370" y="175"/>
                </a:cxn>
                <a:cxn ang="0">
                  <a:pos x="356" y="169"/>
                </a:cxn>
                <a:cxn ang="0">
                  <a:pos x="343" y="165"/>
                </a:cxn>
                <a:cxn ang="0">
                  <a:pos x="329" y="162"/>
                </a:cxn>
                <a:cxn ang="0">
                  <a:pos x="313" y="160"/>
                </a:cxn>
                <a:cxn ang="0">
                  <a:pos x="298" y="158"/>
                </a:cxn>
                <a:cxn ang="0">
                  <a:pos x="298" y="158"/>
                </a:cxn>
                <a:cxn ang="0">
                  <a:pos x="277" y="160"/>
                </a:cxn>
                <a:cxn ang="0">
                  <a:pos x="258" y="162"/>
                </a:cxn>
                <a:cxn ang="0">
                  <a:pos x="239" y="165"/>
                </a:cxn>
                <a:cxn ang="0">
                  <a:pos x="219" y="174"/>
                </a:cxn>
                <a:cxn ang="0">
                  <a:pos x="219" y="174"/>
                </a:cxn>
                <a:cxn ang="0">
                  <a:pos x="205" y="182"/>
                </a:cxn>
                <a:cxn ang="0">
                  <a:pos x="193" y="191"/>
                </a:cxn>
                <a:cxn ang="0">
                  <a:pos x="179" y="203"/>
                </a:cxn>
                <a:cxn ang="0">
                  <a:pos x="165" y="217"/>
                </a:cxn>
                <a:cxn ang="0">
                  <a:pos x="165" y="0"/>
                </a:cxn>
                <a:cxn ang="0">
                  <a:pos x="0" y="0"/>
                </a:cxn>
                <a:cxn ang="0">
                  <a:pos x="0" y="598"/>
                </a:cxn>
              </a:cxnLst>
              <a:rect l="0" t="0" r="r" b="b"/>
              <a:pathLst>
                <a:path w="441" h="598">
                  <a:moveTo>
                    <a:pt x="0" y="598"/>
                  </a:moveTo>
                  <a:lnTo>
                    <a:pt x="165" y="598"/>
                  </a:lnTo>
                  <a:lnTo>
                    <a:pt x="165" y="391"/>
                  </a:lnTo>
                  <a:lnTo>
                    <a:pt x="165" y="391"/>
                  </a:lnTo>
                  <a:lnTo>
                    <a:pt x="165" y="365"/>
                  </a:lnTo>
                  <a:lnTo>
                    <a:pt x="169" y="341"/>
                  </a:lnTo>
                  <a:lnTo>
                    <a:pt x="175" y="324"/>
                  </a:lnTo>
                  <a:lnTo>
                    <a:pt x="179" y="317"/>
                  </a:lnTo>
                  <a:lnTo>
                    <a:pt x="182" y="310"/>
                  </a:lnTo>
                  <a:lnTo>
                    <a:pt x="182" y="310"/>
                  </a:lnTo>
                  <a:lnTo>
                    <a:pt x="189" y="301"/>
                  </a:lnTo>
                  <a:lnTo>
                    <a:pt x="200" y="294"/>
                  </a:lnTo>
                  <a:lnTo>
                    <a:pt x="210" y="289"/>
                  </a:lnTo>
                  <a:lnTo>
                    <a:pt x="220" y="288"/>
                  </a:lnTo>
                  <a:lnTo>
                    <a:pt x="220" y="288"/>
                  </a:lnTo>
                  <a:lnTo>
                    <a:pt x="234" y="288"/>
                  </a:lnTo>
                  <a:lnTo>
                    <a:pt x="244" y="291"/>
                  </a:lnTo>
                  <a:lnTo>
                    <a:pt x="253" y="296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9" y="313"/>
                  </a:lnTo>
                  <a:lnTo>
                    <a:pt x="272" y="327"/>
                  </a:lnTo>
                  <a:lnTo>
                    <a:pt x="275" y="343"/>
                  </a:lnTo>
                  <a:lnTo>
                    <a:pt x="275" y="362"/>
                  </a:lnTo>
                  <a:lnTo>
                    <a:pt x="275" y="598"/>
                  </a:lnTo>
                  <a:lnTo>
                    <a:pt x="441" y="598"/>
                  </a:lnTo>
                  <a:lnTo>
                    <a:pt x="441" y="326"/>
                  </a:lnTo>
                  <a:lnTo>
                    <a:pt x="441" y="326"/>
                  </a:lnTo>
                  <a:lnTo>
                    <a:pt x="441" y="305"/>
                  </a:lnTo>
                  <a:lnTo>
                    <a:pt x="439" y="286"/>
                  </a:lnTo>
                  <a:lnTo>
                    <a:pt x="436" y="267"/>
                  </a:lnTo>
                  <a:lnTo>
                    <a:pt x="432" y="251"/>
                  </a:lnTo>
                  <a:lnTo>
                    <a:pt x="425" y="236"/>
                  </a:lnTo>
                  <a:lnTo>
                    <a:pt x="420" y="222"/>
                  </a:lnTo>
                  <a:lnTo>
                    <a:pt x="412" y="210"/>
                  </a:lnTo>
                  <a:lnTo>
                    <a:pt x="403" y="200"/>
                  </a:lnTo>
                  <a:lnTo>
                    <a:pt x="403" y="200"/>
                  </a:lnTo>
                  <a:lnTo>
                    <a:pt x="393" y="189"/>
                  </a:lnTo>
                  <a:lnTo>
                    <a:pt x="382" y="182"/>
                  </a:lnTo>
                  <a:lnTo>
                    <a:pt x="370" y="175"/>
                  </a:lnTo>
                  <a:lnTo>
                    <a:pt x="356" y="169"/>
                  </a:lnTo>
                  <a:lnTo>
                    <a:pt x="343" y="165"/>
                  </a:lnTo>
                  <a:lnTo>
                    <a:pt x="329" y="162"/>
                  </a:lnTo>
                  <a:lnTo>
                    <a:pt x="313" y="160"/>
                  </a:lnTo>
                  <a:lnTo>
                    <a:pt x="298" y="158"/>
                  </a:lnTo>
                  <a:lnTo>
                    <a:pt x="298" y="158"/>
                  </a:lnTo>
                  <a:lnTo>
                    <a:pt x="277" y="160"/>
                  </a:lnTo>
                  <a:lnTo>
                    <a:pt x="258" y="162"/>
                  </a:lnTo>
                  <a:lnTo>
                    <a:pt x="239" y="165"/>
                  </a:lnTo>
                  <a:lnTo>
                    <a:pt x="219" y="174"/>
                  </a:lnTo>
                  <a:lnTo>
                    <a:pt x="219" y="174"/>
                  </a:lnTo>
                  <a:lnTo>
                    <a:pt x="205" y="182"/>
                  </a:lnTo>
                  <a:lnTo>
                    <a:pt x="193" y="191"/>
                  </a:lnTo>
                  <a:lnTo>
                    <a:pt x="179" y="203"/>
                  </a:lnTo>
                  <a:lnTo>
                    <a:pt x="165" y="217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"/>
            <p:cNvSpPr>
              <a:spLocks/>
            </p:cNvSpPr>
            <p:nvPr userDrawn="1"/>
          </p:nvSpPr>
          <p:spPr bwMode="auto">
            <a:xfrm>
              <a:off x="5295" y="1510"/>
              <a:ext cx="115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"/>
                </a:cxn>
                <a:cxn ang="0">
                  <a:pos x="0" y="252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35"/>
                </a:cxn>
                <a:cxn ang="0">
                  <a:pos x="3" y="464"/>
                </a:cxn>
                <a:cxn ang="0">
                  <a:pos x="9" y="489"/>
                </a:cxn>
                <a:cxn ang="0">
                  <a:pos x="15" y="509"/>
                </a:cxn>
                <a:cxn ang="0">
                  <a:pos x="15" y="509"/>
                </a:cxn>
                <a:cxn ang="0">
                  <a:pos x="24" y="525"/>
                </a:cxn>
                <a:cxn ang="0">
                  <a:pos x="33" y="537"/>
                </a:cxn>
                <a:cxn ang="0">
                  <a:pos x="45" y="546"/>
                </a:cxn>
                <a:cxn ang="0">
                  <a:pos x="57" y="554"/>
                </a:cxn>
                <a:cxn ang="0">
                  <a:pos x="57" y="554"/>
                </a:cxn>
                <a:cxn ang="0">
                  <a:pos x="72" y="561"/>
                </a:cxn>
                <a:cxn ang="0">
                  <a:pos x="91" y="566"/>
                </a:cxn>
                <a:cxn ang="0">
                  <a:pos x="114" y="570"/>
                </a:cxn>
                <a:cxn ang="0">
                  <a:pos x="141" y="570"/>
                </a:cxn>
                <a:cxn ang="0">
                  <a:pos x="141" y="570"/>
                </a:cxn>
                <a:cxn ang="0">
                  <a:pos x="160" y="570"/>
                </a:cxn>
                <a:cxn ang="0">
                  <a:pos x="183" y="566"/>
                </a:cxn>
                <a:cxn ang="0">
                  <a:pos x="207" y="563"/>
                </a:cxn>
                <a:cxn ang="0">
                  <a:pos x="229" y="556"/>
                </a:cxn>
                <a:cxn ang="0">
                  <a:pos x="229" y="449"/>
                </a:cxn>
                <a:cxn ang="0">
                  <a:pos x="229" y="449"/>
                </a:cxn>
                <a:cxn ang="0">
                  <a:pos x="222" y="451"/>
                </a:cxn>
                <a:cxn ang="0">
                  <a:pos x="210" y="452"/>
                </a:cxn>
                <a:cxn ang="0">
                  <a:pos x="186" y="454"/>
                </a:cxn>
                <a:cxn ang="0">
                  <a:pos x="186" y="454"/>
                </a:cxn>
                <a:cxn ang="0">
                  <a:pos x="178" y="452"/>
                </a:cxn>
                <a:cxn ang="0">
                  <a:pos x="171" y="447"/>
                </a:cxn>
                <a:cxn ang="0">
                  <a:pos x="167" y="444"/>
                </a:cxn>
                <a:cxn ang="0">
                  <a:pos x="164" y="440"/>
                </a:cxn>
                <a:cxn ang="0">
                  <a:pos x="164" y="440"/>
                </a:cxn>
                <a:cxn ang="0">
                  <a:pos x="162" y="435"/>
                </a:cxn>
                <a:cxn ang="0">
                  <a:pos x="160" y="426"/>
                </a:cxn>
                <a:cxn ang="0">
                  <a:pos x="159" y="404"/>
                </a:cxn>
                <a:cxn ang="0">
                  <a:pos x="159" y="252"/>
                </a:cxn>
                <a:cxn ang="0">
                  <a:pos x="229" y="252"/>
                </a:cxn>
                <a:cxn ang="0">
                  <a:pos x="229" y="132"/>
                </a:cxn>
                <a:cxn ang="0">
                  <a:pos x="159" y="132"/>
                </a:cxn>
                <a:cxn ang="0">
                  <a:pos x="159" y="0"/>
                </a:cxn>
                <a:cxn ang="0">
                  <a:pos x="0" y="0"/>
                </a:cxn>
              </a:cxnLst>
              <a:rect l="0" t="0" r="r" b="b"/>
              <a:pathLst>
                <a:path w="229" h="570">
                  <a:moveTo>
                    <a:pt x="0" y="0"/>
                  </a:moveTo>
                  <a:lnTo>
                    <a:pt x="0" y="132"/>
                  </a:lnTo>
                  <a:lnTo>
                    <a:pt x="0" y="252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3" y="464"/>
                  </a:lnTo>
                  <a:lnTo>
                    <a:pt x="9" y="489"/>
                  </a:lnTo>
                  <a:lnTo>
                    <a:pt x="15" y="509"/>
                  </a:lnTo>
                  <a:lnTo>
                    <a:pt x="15" y="509"/>
                  </a:lnTo>
                  <a:lnTo>
                    <a:pt x="24" y="525"/>
                  </a:lnTo>
                  <a:lnTo>
                    <a:pt x="33" y="537"/>
                  </a:lnTo>
                  <a:lnTo>
                    <a:pt x="45" y="546"/>
                  </a:lnTo>
                  <a:lnTo>
                    <a:pt x="57" y="554"/>
                  </a:lnTo>
                  <a:lnTo>
                    <a:pt x="57" y="554"/>
                  </a:lnTo>
                  <a:lnTo>
                    <a:pt x="72" y="561"/>
                  </a:lnTo>
                  <a:lnTo>
                    <a:pt x="91" y="566"/>
                  </a:lnTo>
                  <a:lnTo>
                    <a:pt x="114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60" y="570"/>
                  </a:lnTo>
                  <a:lnTo>
                    <a:pt x="183" y="566"/>
                  </a:lnTo>
                  <a:lnTo>
                    <a:pt x="207" y="563"/>
                  </a:lnTo>
                  <a:lnTo>
                    <a:pt x="229" y="556"/>
                  </a:lnTo>
                  <a:lnTo>
                    <a:pt x="229" y="449"/>
                  </a:lnTo>
                  <a:lnTo>
                    <a:pt x="229" y="449"/>
                  </a:lnTo>
                  <a:lnTo>
                    <a:pt x="222" y="451"/>
                  </a:lnTo>
                  <a:lnTo>
                    <a:pt x="210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78" y="452"/>
                  </a:lnTo>
                  <a:lnTo>
                    <a:pt x="171" y="447"/>
                  </a:lnTo>
                  <a:lnTo>
                    <a:pt x="167" y="444"/>
                  </a:lnTo>
                  <a:lnTo>
                    <a:pt x="164" y="440"/>
                  </a:lnTo>
                  <a:lnTo>
                    <a:pt x="164" y="440"/>
                  </a:lnTo>
                  <a:lnTo>
                    <a:pt x="162" y="435"/>
                  </a:lnTo>
                  <a:lnTo>
                    <a:pt x="160" y="426"/>
                  </a:lnTo>
                  <a:lnTo>
                    <a:pt x="159" y="404"/>
                  </a:lnTo>
                  <a:lnTo>
                    <a:pt x="159" y="252"/>
                  </a:lnTo>
                  <a:lnTo>
                    <a:pt x="229" y="252"/>
                  </a:lnTo>
                  <a:lnTo>
                    <a:pt x="229" y="132"/>
                  </a:lnTo>
                  <a:lnTo>
                    <a:pt x="159" y="132"/>
                  </a:lnTo>
                  <a:lnTo>
                    <a:pt x="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11"/>
            <p:cNvSpPr>
              <a:spLocks noChangeArrowheads="1"/>
            </p:cNvSpPr>
            <p:nvPr userDrawn="1"/>
          </p:nvSpPr>
          <p:spPr bwMode="auto">
            <a:xfrm>
              <a:off x="5187" y="1510"/>
              <a:ext cx="80" cy="44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8F8283C8-A88E-4D1E-AFF7-6B66065081EB}" type="datetime1">
              <a:rPr lang="en-US" smtClean="0"/>
              <a:pPr>
                <a:defRPr/>
              </a:pPr>
              <a:t>5/7/2013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/>
              </a:gs>
              <a:gs pos="100000">
                <a:srgbClr val="00539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 flipH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alpha val="70000"/>
                </a:schemeClr>
              </a:gs>
              <a:gs pos="100000">
                <a:schemeClr val="tx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356350"/>
            <a:ext cx="1246188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2EAD3428-ECDF-465A-AD0B-3A42C6F4E562}" type="datetime1">
              <a:rPr lang="en-US" smtClean="0"/>
              <a:pPr>
                <a:defRPr/>
              </a:pPr>
              <a:t>5/7/2013</a:t>
            </a:fld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24603" y="6356350"/>
            <a:ext cx="819397" cy="365125"/>
          </a:xfrm>
        </p:spPr>
        <p:txBody>
          <a:bodyPr/>
          <a:lstStyle>
            <a:lvl1pPr algn="ctr">
              <a:defRPr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F88048C6-2B67-4DB5-B7E6-7FFBE46B9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2120678"/>
            <a:ext cx="8324850" cy="722376"/>
          </a:xfrm>
        </p:spPr>
        <p:txBody>
          <a:bodyPr anchor="t">
            <a:normAutofit/>
          </a:bodyPr>
          <a:lstStyle>
            <a:lvl1pPr algn="ctr">
              <a:defRPr sz="37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0" y="1651849"/>
            <a:ext cx="8324850" cy="466344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rot="5400000">
            <a:off x="4898232" y="3429795"/>
            <a:ext cx="6858000" cy="158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2833688"/>
            <a:ext cx="9144000" cy="158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549" y="1600200"/>
            <a:ext cx="400507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510" y="1600200"/>
            <a:ext cx="400507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568C5A36-8752-4FD2-9E04-4FCB46962730}" type="datetime1">
              <a:rPr lang="en-US" smtClean="0"/>
              <a:pPr>
                <a:defRPr/>
              </a:pPr>
              <a:t>5/7/2013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1D1809B7-0560-431F-8302-1222357228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814" y="1535113"/>
            <a:ext cx="40050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5814" y="2174875"/>
            <a:ext cx="4005072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16295" y="1535113"/>
            <a:ext cx="40050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16295" y="2174875"/>
            <a:ext cx="4005072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6C590A9F-5A51-4D2B-9C13-D4C5F23B1A73}" type="datetime1">
              <a:rPr lang="en-US" smtClean="0"/>
              <a:pPr>
                <a:defRPr/>
              </a:pPr>
              <a:t>5/7/2013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3D57BBE4-8ADF-46BC-BBCB-D3603382C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F59723C4-3320-4FDB-AB81-D4D3174E5B03}" type="datetime1">
              <a:rPr lang="en-US" smtClean="0"/>
              <a:pPr>
                <a:defRPr/>
              </a:pPr>
              <a:t>5/7/2013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E87E01D3-8E5A-4CBD-8564-02D2935D09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/>
              </a:gs>
              <a:gs pos="100000">
                <a:srgbClr val="00539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38691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36BF28B3-2747-4EEF-AD23-3DCF09056E14}" type="datetime1">
              <a:rPr lang="en-US" smtClean="0"/>
              <a:pPr>
                <a:defRPr/>
              </a:pPr>
              <a:t>5/7/2013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943789" y="6633498"/>
            <a:ext cx="3468691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rot="5400000" flipH="1" flipV="1">
            <a:off x="4696980" y="6623482"/>
            <a:ext cx="46903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rot="5400000" flipH="1" flipV="1">
            <a:off x="8178463" y="6623481"/>
            <a:ext cx="46903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7225964" y="6509730"/>
            <a:ext cx="25153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CDMSmith_logo_white.wm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460486" y="6491534"/>
            <a:ext cx="640080" cy="28252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67293"/>
            <a:ext cx="4725802" cy="465887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550" y="1467293"/>
            <a:ext cx="3220964" cy="46588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4550" y="0"/>
            <a:ext cx="8144538" cy="1417638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5D09B583-C47F-4D2C-AE7F-56CB295F6BDE}" type="datetime1">
              <a:rPr lang="en-US" smtClean="0"/>
              <a:pPr>
                <a:defRPr/>
              </a:pPr>
              <a:t>5/7/2013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F9BB0EDE-64A5-46CC-95B4-E964995DAD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Specif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Q:\Design Catalog\Corporate Templates\Covers\abstract1.jpg"/>
          <p:cNvPicPr>
            <a:picLocks noChangeAspect="1" noChangeArrowheads="1"/>
          </p:cNvPicPr>
          <p:nvPr userDrawn="1"/>
        </p:nvPicPr>
        <p:blipFill>
          <a:blip r:embed="rId2" cstate="email"/>
          <a:stretch>
            <a:fillRect/>
          </a:stretch>
        </p:blipFill>
        <p:spPr bwMode="auto">
          <a:xfrm>
            <a:off x="-180753" y="0"/>
            <a:ext cx="93247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Rectangle 24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>
                  <a:alpha val="45000"/>
                </a:srgbClr>
              </a:gs>
              <a:gs pos="100000">
                <a:srgbClr val="00539B">
                  <a:alpha val="75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8" name="Rectangle 27"/>
          <p:cNvSpPr/>
          <p:nvPr userDrawn="1"/>
        </p:nvSpPr>
        <p:spPr>
          <a:xfrm flipV="1">
            <a:off x="0" y="1828198"/>
            <a:ext cx="9144000" cy="1196975"/>
          </a:xfrm>
          <a:prstGeom prst="rect">
            <a:avLst/>
          </a:prstGeom>
          <a:gradFill>
            <a:gsLst>
              <a:gs pos="0">
                <a:srgbClr val="091625">
                  <a:alpha val="69804"/>
                </a:srgbClr>
              </a:gs>
              <a:gs pos="100000">
                <a:srgbClr val="132D4D">
                  <a:alpha val="69804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 userDrawn="1"/>
        </p:nvSpPr>
        <p:spPr>
          <a:xfrm>
            <a:off x="6886575" y="1839310"/>
            <a:ext cx="2257425" cy="11785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4" name="Title 1"/>
          <p:cNvSpPr>
            <a:spLocks noGrp="1"/>
          </p:cNvSpPr>
          <p:nvPr>
            <p:ph type="title" hasCustomPrompt="1"/>
          </p:nvPr>
        </p:nvSpPr>
        <p:spPr>
          <a:xfrm>
            <a:off x="0" y="1831390"/>
            <a:ext cx="6879265" cy="722376"/>
          </a:xfrm>
        </p:spPr>
        <p:txBody>
          <a:bodyPr anchor="t">
            <a:normAutofit/>
          </a:bodyPr>
          <a:lstStyle>
            <a:lvl1pPr algn="ctr">
              <a:defRPr sz="3600" b="0" cap="all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ADD TITLE</a:t>
            </a:r>
            <a:endParaRPr lang="en-US" dirty="0"/>
          </a:p>
        </p:txBody>
      </p:sp>
      <p:sp>
        <p:nvSpPr>
          <p:cNvPr id="3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2551281"/>
            <a:ext cx="6905297" cy="466344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subtitle</a:t>
            </a:r>
          </a:p>
        </p:txBody>
      </p:sp>
      <p:sp>
        <p:nvSpPr>
          <p:cNvPr id="24" name="Text Placeholder 21"/>
          <p:cNvSpPr>
            <a:spLocks noGrp="1"/>
          </p:cNvSpPr>
          <p:nvPr>
            <p:ph type="body" sz="quarter" idx="15" hasCustomPrompt="1"/>
          </p:nvPr>
        </p:nvSpPr>
        <p:spPr>
          <a:xfrm>
            <a:off x="6952705" y="4426562"/>
            <a:ext cx="2191295" cy="425787"/>
          </a:xfrm>
        </p:spPr>
        <p:txBody>
          <a:bodyPr>
            <a:normAutofit/>
          </a:bodyPr>
          <a:lstStyle>
            <a:lvl1pPr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date</a:t>
            </a:r>
          </a:p>
        </p:txBody>
      </p:sp>
      <p:pic>
        <p:nvPicPr>
          <p:cNvPr id="19" name="Picture 2" descr="Q:\Design Catalog\Corporate Templates\Covers\Photo7 copy_LR.jpg"/>
          <p:cNvPicPr>
            <a:picLocks noChangeAspect="1" noChangeArrowheads="1"/>
          </p:cNvPicPr>
          <p:nvPr userDrawn="1"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012948"/>
            <a:ext cx="6867144" cy="384505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" name="Straight Connector 30"/>
          <p:cNvCxnSpPr/>
          <p:nvPr userDrawn="1"/>
        </p:nvCxnSpPr>
        <p:spPr>
          <a:xfrm>
            <a:off x="0" y="182403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 userDrawn="1"/>
        </p:nvCxnSpPr>
        <p:spPr>
          <a:xfrm rot="5400000">
            <a:off x="3440907" y="3429794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 userDrawn="1"/>
        </p:nvCxnSpPr>
        <p:spPr>
          <a:xfrm>
            <a:off x="0" y="301466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6952705" y="3131998"/>
            <a:ext cx="2191295" cy="1259132"/>
          </a:xfrm>
        </p:spPr>
        <p:txBody>
          <a:bodyPr>
            <a:noAutofit/>
          </a:bodyPr>
          <a:lstStyle>
            <a:lvl1pPr marL="0" indent="0">
              <a:buNone/>
              <a:defRPr sz="15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Click to add presenter(s) name, title and presentation type</a:t>
            </a:r>
          </a:p>
        </p:txBody>
      </p:sp>
      <p:grpSp>
        <p:nvGrpSpPr>
          <p:cNvPr id="17" name="Group 4"/>
          <p:cNvGrpSpPr>
            <a:grpSpLocks noChangeAspect="1"/>
          </p:cNvGrpSpPr>
          <p:nvPr userDrawn="1"/>
        </p:nvGrpSpPr>
        <p:grpSpPr bwMode="auto">
          <a:xfrm>
            <a:off x="7043738" y="2001838"/>
            <a:ext cx="1938337" cy="855662"/>
            <a:chOff x="4437" y="1261"/>
            <a:chExt cx="1221" cy="539"/>
          </a:xfrm>
        </p:grpSpPr>
        <p:sp>
          <p:nvSpPr>
            <p:cNvPr id="21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4437" y="1261"/>
              <a:ext cx="1221" cy="5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5"/>
            <p:cNvSpPr>
              <a:spLocks noEditPoints="1"/>
            </p:cNvSpPr>
            <p:nvPr userDrawn="1"/>
          </p:nvSpPr>
          <p:spPr bwMode="auto">
            <a:xfrm>
              <a:off x="4437" y="1261"/>
              <a:ext cx="830" cy="266"/>
            </a:xfrm>
            <a:custGeom>
              <a:avLst/>
              <a:gdLst/>
              <a:ahLst/>
              <a:cxnLst>
                <a:cxn ang="0">
                  <a:pos x="1216" y="193"/>
                </a:cxn>
                <a:cxn ang="0">
                  <a:pos x="1500" y="193"/>
                </a:cxn>
                <a:cxn ang="0">
                  <a:pos x="1430" y="12"/>
                </a:cxn>
                <a:cxn ang="0">
                  <a:pos x="1054" y="12"/>
                </a:cxn>
                <a:cxn ang="0">
                  <a:pos x="738" y="141"/>
                </a:cxn>
                <a:cxn ang="0">
                  <a:pos x="805" y="157"/>
                </a:cxn>
                <a:cxn ang="0">
                  <a:pos x="842" y="190"/>
                </a:cxn>
                <a:cxn ang="0">
                  <a:pos x="861" y="248"/>
                </a:cxn>
                <a:cxn ang="0">
                  <a:pos x="857" y="302"/>
                </a:cxn>
                <a:cxn ang="0">
                  <a:pos x="836" y="354"/>
                </a:cxn>
                <a:cxn ang="0">
                  <a:pos x="797" y="381"/>
                </a:cxn>
                <a:cxn ang="0">
                  <a:pos x="688" y="390"/>
                </a:cxn>
                <a:cxn ang="0">
                  <a:pos x="759" y="519"/>
                </a:cxn>
                <a:cxn ang="0">
                  <a:pos x="874" y="502"/>
                </a:cxn>
                <a:cxn ang="0">
                  <a:pos x="955" y="450"/>
                </a:cxn>
                <a:cxn ang="0">
                  <a:pos x="1002" y="371"/>
                </a:cxn>
                <a:cxn ang="0">
                  <a:pos x="1018" y="266"/>
                </a:cxn>
                <a:cxn ang="0">
                  <a:pos x="1011" y="193"/>
                </a:cxn>
                <a:cxn ang="0">
                  <a:pos x="980" y="109"/>
                </a:cxn>
                <a:cxn ang="0">
                  <a:pos x="917" y="45"/>
                </a:cxn>
                <a:cxn ang="0">
                  <a:pos x="819" y="14"/>
                </a:cxn>
                <a:cxn ang="0">
                  <a:pos x="488" y="200"/>
                </a:cxn>
                <a:cxn ang="0">
                  <a:pos x="474" y="135"/>
                </a:cxn>
                <a:cxn ang="0">
                  <a:pos x="435" y="66"/>
                </a:cxn>
                <a:cxn ang="0">
                  <a:pos x="371" y="21"/>
                </a:cxn>
                <a:cxn ang="0">
                  <a:pos x="283" y="0"/>
                </a:cxn>
                <a:cxn ang="0">
                  <a:pos x="202" y="5"/>
                </a:cxn>
                <a:cxn ang="0">
                  <a:pos x="109" y="41"/>
                </a:cxn>
                <a:cxn ang="0">
                  <a:pos x="41" y="110"/>
                </a:cxn>
                <a:cxn ang="0">
                  <a:pos x="5" y="209"/>
                </a:cxn>
                <a:cxn ang="0">
                  <a:pos x="2" y="293"/>
                </a:cxn>
                <a:cxn ang="0">
                  <a:pos x="28" y="393"/>
                </a:cxn>
                <a:cxn ang="0">
                  <a:pos x="85" y="473"/>
                </a:cxn>
                <a:cxn ang="0">
                  <a:pos x="172" y="519"/>
                </a:cxn>
                <a:cxn ang="0">
                  <a:pos x="259" y="531"/>
                </a:cxn>
                <a:cxn ang="0">
                  <a:pos x="357" y="512"/>
                </a:cxn>
                <a:cxn ang="0">
                  <a:pos x="429" y="464"/>
                </a:cxn>
                <a:cxn ang="0">
                  <a:pos x="474" y="397"/>
                </a:cxn>
                <a:cxn ang="0">
                  <a:pos x="490" y="321"/>
                </a:cxn>
                <a:cxn ang="0">
                  <a:pos x="328" y="354"/>
                </a:cxn>
                <a:cxn ang="0">
                  <a:pos x="288" y="398"/>
                </a:cxn>
                <a:cxn ang="0">
                  <a:pos x="241" y="404"/>
                </a:cxn>
                <a:cxn ang="0">
                  <a:pos x="198" y="386"/>
                </a:cxn>
                <a:cxn ang="0">
                  <a:pos x="172" y="350"/>
                </a:cxn>
                <a:cxn ang="0">
                  <a:pos x="157" y="266"/>
                </a:cxn>
                <a:cxn ang="0">
                  <a:pos x="169" y="191"/>
                </a:cxn>
                <a:cxn ang="0">
                  <a:pos x="191" y="152"/>
                </a:cxn>
                <a:cxn ang="0">
                  <a:pos x="229" y="129"/>
                </a:cxn>
                <a:cxn ang="0">
                  <a:pos x="266" y="128"/>
                </a:cxn>
                <a:cxn ang="0">
                  <a:pos x="302" y="140"/>
                </a:cxn>
                <a:cxn ang="0">
                  <a:pos x="331" y="181"/>
                </a:cxn>
              </a:cxnLst>
              <a:rect l="0" t="0" r="r" b="b"/>
              <a:pathLst>
                <a:path w="1661" h="531">
                  <a:moveTo>
                    <a:pt x="1054" y="519"/>
                  </a:moveTo>
                  <a:lnTo>
                    <a:pt x="1212" y="519"/>
                  </a:lnTo>
                  <a:lnTo>
                    <a:pt x="1212" y="193"/>
                  </a:lnTo>
                  <a:lnTo>
                    <a:pt x="1216" y="193"/>
                  </a:lnTo>
                  <a:lnTo>
                    <a:pt x="1285" y="519"/>
                  </a:lnTo>
                  <a:lnTo>
                    <a:pt x="1423" y="519"/>
                  </a:lnTo>
                  <a:lnTo>
                    <a:pt x="1497" y="193"/>
                  </a:lnTo>
                  <a:lnTo>
                    <a:pt x="1500" y="193"/>
                  </a:lnTo>
                  <a:lnTo>
                    <a:pt x="1500" y="455"/>
                  </a:lnTo>
                  <a:lnTo>
                    <a:pt x="1661" y="455"/>
                  </a:lnTo>
                  <a:lnTo>
                    <a:pt x="1661" y="12"/>
                  </a:lnTo>
                  <a:lnTo>
                    <a:pt x="1430" y="12"/>
                  </a:lnTo>
                  <a:lnTo>
                    <a:pt x="1357" y="310"/>
                  </a:lnTo>
                  <a:lnTo>
                    <a:pt x="1356" y="310"/>
                  </a:lnTo>
                  <a:lnTo>
                    <a:pt x="1283" y="12"/>
                  </a:lnTo>
                  <a:lnTo>
                    <a:pt x="1054" y="12"/>
                  </a:lnTo>
                  <a:lnTo>
                    <a:pt x="1054" y="519"/>
                  </a:lnTo>
                  <a:close/>
                  <a:moveTo>
                    <a:pt x="688" y="141"/>
                  </a:moveTo>
                  <a:lnTo>
                    <a:pt x="738" y="141"/>
                  </a:lnTo>
                  <a:lnTo>
                    <a:pt x="738" y="141"/>
                  </a:lnTo>
                  <a:lnTo>
                    <a:pt x="759" y="143"/>
                  </a:lnTo>
                  <a:lnTo>
                    <a:pt x="776" y="145"/>
                  </a:lnTo>
                  <a:lnTo>
                    <a:pt x="792" y="150"/>
                  </a:lnTo>
                  <a:lnTo>
                    <a:pt x="805" y="157"/>
                  </a:lnTo>
                  <a:lnTo>
                    <a:pt x="817" y="164"/>
                  </a:lnTo>
                  <a:lnTo>
                    <a:pt x="828" y="172"/>
                  </a:lnTo>
                  <a:lnTo>
                    <a:pt x="835" y="181"/>
                  </a:lnTo>
                  <a:lnTo>
                    <a:pt x="842" y="190"/>
                  </a:lnTo>
                  <a:lnTo>
                    <a:pt x="848" y="200"/>
                  </a:lnTo>
                  <a:lnTo>
                    <a:pt x="852" y="210"/>
                  </a:lnTo>
                  <a:lnTo>
                    <a:pt x="859" y="231"/>
                  </a:lnTo>
                  <a:lnTo>
                    <a:pt x="861" y="248"/>
                  </a:lnTo>
                  <a:lnTo>
                    <a:pt x="862" y="262"/>
                  </a:lnTo>
                  <a:lnTo>
                    <a:pt x="862" y="262"/>
                  </a:lnTo>
                  <a:lnTo>
                    <a:pt x="861" y="281"/>
                  </a:lnTo>
                  <a:lnTo>
                    <a:pt x="857" y="302"/>
                  </a:lnTo>
                  <a:lnTo>
                    <a:pt x="852" y="324"/>
                  </a:lnTo>
                  <a:lnTo>
                    <a:pt x="847" y="335"/>
                  </a:lnTo>
                  <a:lnTo>
                    <a:pt x="842" y="343"/>
                  </a:lnTo>
                  <a:lnTo>
                    <a:pt x="836" y="354"/>
                  </a:lnTo>
                  <a:lnTo>
                    <a:pt x="828" y="362"/>
                  </a:lnTo>
                  <a:lnTo>
                    <a:pt x="819" y="369"/>
                  </a:lnTo>
                  <a:lnTo>
                    <a:pt x="809" y="376"/>
                  </a:lnTo>
                  <a:lnTo>
                    <a:pt x="797" y="381"/>
                  </a:lnTo>
                  <a:lnTo>
                    <a:pt x="783" y="386"/>
                  </a:lnTo>
                  <a:lnTo>
                    <a:pt x="767" y="388"/>
                  </a:lnTo>
                  <a:lnTo>
                    <a:pt x="750" y="390"/>
                  </a:lnTo>
                  <a:lnTo>
                    <a:pt x="688" y="390"/>
                  </a:lnTo>
                  <a:lnTo>
                    <a:pt x="688" y="141"/>
                  </a:lnTo>
                  <a:close/>
                  <a:moveTo>
                    <a:pt x="531" y="519"/>
                  </a:moveTo>
                  <a:lnTo>
                    <a:pt x="759" y="519"/>
                  </a:lnTo>
                  <a:lnTo>
                    <a:pt x="759" y="519"/>
                  </a:lnTo>
                  <a:lnTo>
                    <a:pt x="790" y="519"/>
                  </a:lnTo>
                  <a:lnTo>
                    <a:pt x="821" y="516"/>
                  </a:lnTo>
                  <a:lnTo>
                    <a:pt x="848" y="509"/>
                  </a:lnTo>
                  <a:lnTo>
                    <a:pt x="874" y="502"/>
                  </a:lnTo>
                  <a:lnTo>
                    <a:pt x="897" y="492"/>
                  </a:lnTo>
                  <a:lnTo>
                    <a:pt x="919" y="479"/>
                  </a:lnTo>
                  <a:lnTo>
                    <a:pt x="938" y="466"/>
                  </a:lnTo>
                  <a:lnTo>
                    <a:pt x="955" y="450"/>
                  </a:lnTo>
                  <a:lnTo>
                    <a:pt x="969" y="433"/>
                  </a:lnTo>
                  <a:lnTo>
                    <a:pt x="983" y="414"/>
                  </a:lnTo>
                  <a:lnTo>
                    <a:pt x="993" y="393"/>
                  </a:lnTo>
                  <a:lnTo>
                    <a:pt x="1002" y="371"/>
                  </a:lnTo>
                  <a:lnTo>
                    <a:pt x="1009" y="347"/>
                  </a:lnTo>
                  <a:lnTo>
                    <a:pt x="1014" y="321"/>
                  </a:lnTo>
                  <a:lnTo>
                    <a:pt x="1018" y="293"/>
                  </a:lnTo>
                  <a:lnTo>
                    <a:pt x="1018" y="266"/>
                  </a:lnTo>
                  <a:lnTo>
                    <a:pt x="1018" y="266"/>
                  </a:lnTo>
                  <a:lnTo>
                    <a:pt x="1018" y="241"/>
                  </a:lnTo>
                  <a:lnTo>
                    <a:pt x="1016" y="217"/>
                  </a:lnTo>
                  <a:lnTo>
                    <a:pt x="1011" y="193"/>
                  </a:lnTo>
                  <a:lnTo>
                    <a:pt x="1005" y="171"/>
                  </a:lnTo>
                  <a:lnTo>
                    <a:pt x="999" y="150"/>
                  </a:lnTo>
                  <a:lnTo>
                    <a:pt x="990" y="128"/>
                  </a:lnTo>
                  <a:lnTo>
                    <a:pt x="980" y="109"/>
                  </a:lnTo>
                  <a:lnTo>
                    <a:pt x="967" y="90"/>
                  </a:lnTo>
                  <a:lnTo>
                    <a:pt x="952" y="72"/>
                  </a:lnTo>
                  <a:lnTo>
                    <a:pt x="936" y="59"/>
                  </a:lnTo>
                  <a:lnTo>
                    <a:pt x="917" y="45"/>
                  </a:lnTo>
                  <a:lnTo>
                    <a:pt x="897" y="33"/>
                  </a:lnTo>
                  <a:lnTo>
                    <a:pt x="873" y="24"/>
                  </a:lnTo>
                  <a:lnTo>
                    <a:pt x="847" y="17"/>
                  </a:lnTo>
                  <a:lnTo>
                    <a:pt x="819" y="14"/>
                  </a:lnTo>
                  <a:lnTo>
                    <a:pt x="788" y="12"/>
                  </a:lnTo>
                  <a:lnTo>
                    <a:pt x="531" y="12"/>
                  </a:lnTo>
                  <a:lnTo>
                    <a:pt x="531" y="519"/>
                  </a:lnTo>
                  <a:close/>
                  <a:moveTo>
                    <a:pt x="488" y="200"/>
                  </a:moveTo>
                  <a:lnTo>
                    <a:pt x="488" y="200"/>
                  </a:lnTo>
                  <a:lnTo>
                    <a:pt x="485" y="178"/>
                  </a:lnTo>
                  <a:lnTo>
                    <a:pt x="479" y="155"/>
                  </a:lnTo>
                  <a:lnTo>
                    <a:pt x="474" y="135"/>
                  </a:lnTo>
                  <a:lnTo>
                    <a:pt x="466" y="116"/>
                  </a:lnTo>
                  <a:lnTo>
                    <a:pt x="457" y="98"/>
                  </a:lnTo>
                  <a:lnTo>
                    <a:pt x="447" y="81"/>
                  </a:lnTo>
                  <a:lnTo>
                    <a:pt x="435" y="66"/>
                  </a:lnTo>
                  <a:lnTo>
                    <a:pt x="421" y="53"/>
                  </a:lnTo>
                  <a:lnTo>
                    <a:pt x="405" y="41"/>
                  </a:lnTo>
                  <a:lnTo>
                    <a:pt x="388" y="29"/>
                  </a:lnTo>
                  <a:lnTo>
                    <a:pt x="371" y="21"/>
                  </a:lnTo>
                  <a:lnTo>
                    <a:pt x="352" y="14"/>
                  </a:lnTo>
                  <a:lnTo>
                    <a:pt x="329" y="7"/>
                  </a:lnTo>
                  <a:lnTo>
                    <a:pt x="307" y="3"/>
                  </a:lnTo>
                  <a:lnTo>
                    <a:pt x="283" y="0"/>
                  </a:lnTo>
                  <a:lnTo>
                    <a:pt x="259" y="0"/>
                  </a:lnTo>
                  <a:lnTo>
                    <a:pt x="259" y="0"/>
                  </a:lnTo>
                  <a:lnTo>
                    <a:pt x="229" y="0"/>
                  </a:lnTo>
                  <a:lnTo>
                    <a:pt x="202" y="5"/>
                  </a:lnTo>
                  <a:lnTo>
                    <a:pt x="176" y="10"/>
                  </a:lnTo>
                  <a:lnTo>
                    <a:pt x="152" y="19"/>
                  </a:lnTo>
                  <a:lnTo>
                    <a:pt x="129" y="29"/>
                  </a:lnTo>
                  <a:lnTo>
                    <a:pt x="109" y="41"/>
                  </a:lnTo>
                  <a:lnTo>
                    <a:pt x="88" y="57"/>
                  </a:lnTo>
                  <a:lnTo>
                    <a:pt x="71" y="72"/>
                  </a:lnTo>
                  <a:lnTo>
                    <a:pt x="55" y="91"/>
                  </a:lnTo>
                  <a:lnTo>
                    <a:pt x="41" y="110"/>
                  </a:lnTo>
                  <a:lnTo>
                    <a:pt x="29" y="133"/>
                  </a:lnTo>
                  <a:lnTo>
                    <a:pt x="19" y="157"/>
                  </a:lnTo>
                  <a:lnTo>
                    <a:pt x="10" y="181"/>
                  </a:lnTo>
                  <a:lnTo>
                    <a:pt x="5" y="209"/>
                  </a:lnTo>
                  <a:lnTo>
                    <a:pt x="2" y="236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2" y="293"/>
                  </a:lnTo>
                  <a:lnTo>
                    <a:pt x="5" y="321"/>
                  </a:lnTo>
                  <a:lnTo>
                    <a:pt x="10" y="347"/>
                  </a:lnTo>
                  <a:lnTo>
                    <a:pt x="17" y="371"/>
                  </a:lnTo>
                  <a:lnTo>
                    <a:pt x="28" y="393"/>
                  </a:lnTo>
                  <a:lnTo>
                    <a:pt x="38" y="416"/>
                  </a:lnTo>
                  <a:lnTo>
                    <a:pt x="52" y="436"/>
                  </a:lnTo>
                  <a:lnTo>
                    <a:pt x="67" y="455"/>
                  </a:lnTo>
                  <a:lnTo>
                    <a:pt x="85" y="473"/>
                  </a:lnTo>
                  <a:lnTo>
                    <a:pt x="105" y="486"/>
                  </a:lnTo>
                  <a:lnTo>
                    <a:pt x="126" y="500"/>
                  </a:lnTo>
                  <a:lnTo>
                    <a:pt x="148" y="511"/>
                  </a:lnTo>
                  <a:lnTo>
                    <a:pt x="172" y="519"/>
                  </a:lnTo>
                  <a:lnTo>
                    <a:pt x="200" y="526"/>
                  </a:lnTo>
                  <a:lnTo>
                    <a:pt x="228" y="530"/>
                  </a:lnTo>
                  <a:lnTo>
                    <a:pt x="259" y="531"/>
                  </a:lnTo>
                  <a:lnTo>
                    <a:pt x="259" y="531"/>
                  </a:lnTo>
                  <a:lnTo>
                    <a:pt x="285" y="531"/>
                  </a:lnTo>
                  <a:lnTo>
                    <a:pt x="310" y="526"/>
                  </a:lnTo>
                  <a:lnTo>
                    <a:pt x="335" y="521"/>
                  </a:lnTo>
                  <a:lnTo>
                    <a:pt x="357" y="512"/>
                  </a:lnTo>
                  <a:lnTo>
                    <a:pt x="378" y="504"/>
                  </a:lnTo>
                  <a:lnTo>
                    <a:pt x="397" y="492"/>
                  </a:lnTo>
                  <a:lnTo>
                    <a:pt x="414" y="479"/>
                  </a:lnTo>
                  <a:lnTo>
                    <a:pt x="429" y="464"/>
                  </a:lnTo>
                  <a:lnTo>
                    <a:pt x="443" y="448"/>
                  </a:lnTo>
                  <a:lnTo>
                    <a:pt x="455" y="433"/>
                  </a:lnTo>
                  <a:lnTo>
                    <a:pt x="466" y="414"/>
                  </a:lnTo>
                  <a:lnTo>
                    <a:pt x="474" y="397"/>
                  </a:lnTo>
                  <a:lnTo>
                    <a:pt x="481" y="378"/>
                  </a:lnTo>
                  <a:lnTo>
                    <a:pt x="486" y="359"/>
                  </a:lnTo>
                  <a:lnTo>
                    <a:pt x="490" y="340"/>
                  </a:lnTo>
                  <a:lnTo>
                    <a:pt x="490" y="321"/>
                  </a:lnTo>
                  <a:lnTo>
                    <a:pt x="336" y="321"/>
                  </a:lnTo>
                  <a:lnTo>
                    <a:pt x="336" y="321"/>
                  </a:lnTo>
                  <a:lnTo>
                    <a:pt x="333" y="338"/>
                  </a:lnTo>
                  <a:lnTo>
                    <a:pt x="328" y="354"/>
                  </a:lnTo>
                  <a:lnTo>
                    <a:pt x="321" y="367"/>
                  </a:lnTo>
                  <a:lnTo>
                    <a:pt x="312" y="381"/>
                  </a:lnTo>
                  <a:lnTo>
                    <a:pt x="300" y="392"/>
                  </a:lnTo>
                  <a:lnTo>
                    <a:pt x="288" y="398"/>
                  </a:lnTo>
                  <a:lnTo>
                    <a:pt x="272" y="404"/>
                  </a:lnTo>
                  <a:lnTo>
                    <a:pt x="254" y="405"/>
                  </a:lnTo>
                  <a:lnTo>
                    <a:pt x="254" y="405"/>
                  </a:lnTo>
                  <a:lnTo>
                    <a:pt x="241" y="404"/>
                  </a:lnTo>
                  <a:lnTo>
                    <a:pt x="229" y="402"/>
                  </a:lnTo>
                  <a:lnTo>
                    <a:pt x="217" y="398"/>
                  </a:lnTo>
                  <a:lnTo>
                    <a:pt x="209" y="393"/>
                  </a:lnTo>
                  <a:lnTo>
                    <a:pt x="198" y="386"/>
                  </a:lnTo>
                  <a:lnTo>
                    <a:pt x="191" y="379"/>
                  </a:lnTo>
                  <a:lnTo>
                    <a:pt x="185" y="371"/>
                  </a:lnTo>
                  <a:lnTo>
                    <a:pt x="178" y="360"/>
                  </a:lnTo>
                  <a:lnTo>
                    <a:pt x="172" y="350"/>
                  </a:lnTo>
                  <a:lnTo>
                    <a:pt x="169" y="340"/>
                  </a:lnTo>
                  <a:lnTo>
                    <a:pt x="162" y="316"/>
                  </a:lnTo>
                  <a:lnTo>
                    <a:pt x="159" y="291"/>
                  </a:lnTo>
                  <a:lnTo>
                    <a:pt x="157" y="266"/>
                  </a:lnTo>
                  <a:lnTo>
                    <a:pt x="157" y="266"/>
                  </a:lnTo>
                  <a:lnTo>
                    <a:pt x="159" y="240"/>
                  </a:lnTo>
                  <a:lnTo>
                    <a:pt x="162" y="216"/>
                  </a:lnTo>
                  <a:lnTo>
                    <a:pt x="169" y="191"/>
                  </a:lnTo>
                  <a:lnTo>
                    <a:pt x="172" y="181"/>
                  </a:lnTo>
                  <a:lnTo>
                    <a:pt x="178" y="171"/>
                  </a:lnTo>
                  <a:lnTo>
                    <a:pt x="185" y="160"/>
                  </a:lnTo>
                  <a:lnTo>
                    <a:pt x="191" y="152"/>
                  </a:lnTo>
                  <a:lnTo>
                    <a:pt x="198" y="145"/>
                  </a:lnTo>
                  <a:lnTo>
                    <a:pt x="209" y="138"/>
                  </a:lnTo>
                  <a:lnTo>
                    <a:pt x="217" y="133"/>
                  </a:lnTo>
                  <a:lnTo>
                    <a:pt x="229" y="129"/>
                  </a:lnTo>
                  <a:lnTo>
                    <a:pt x="241" y="128"/>
                  </a:lnTo>
                  <a:lnTo>
                    <a:pt x="254" y="126"/>
                  </a:lnTo>
                  <a:lnTo>
                    <a:pt x="254" y="126"/>
                  </a:lnTo>
                  <a:lnTo>
                    <a:pt x="266" y="128"/>
                  </a:lnTo>
                  <a:lnTo>
                    <a:pt x="276" y="129"/>
                  </a:lnTo>
                  <a:lnTo>
                    <a:pt x="285" y="131"/>
                  </a:lnTo>
                  <a:lnTo>
                    <a:pt x="293" y="135"/>
                  </a:lnTo>
                  <a:lnTo>
                    <a:pt x="302" y="140"/>
                  </a:lnTo>
                  <a:lnTo>
                    <a:pt x="307" y="145"/>
                  </a:lnTo>
                  <a:lnTo>
                    <a:pt x="317" y="157"/>
                  </a:lnTo>
                  <a:lnTo>
                    <a:pt x="326" y="169"/>
                  </a:lnTo>
                  <a:lnTo>
                    <a:pt x="331" y="181"/>
                  </a:lnTo>
                  <a:lnTo>
                    <a:pt x="335" y="193"/>
                  </a:lnTo>
                  <a:lnTo>
                    <a:pt x="336" y="200"/>
                  </a:lnTo>
                  <a:lnTo>
                    <a:pt x="488" y="20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Rectangle 6"/>
            <p:cNvSpPr>
              <a:spLocks noChangeArrowheads="1"/>
            </p:cNvSpPr>
            <p:nvPr userDrawn="1"/>
          </p:nvSpPr>
          <p:spPr bwMode="auto">
            <a:xfrm>
              <a:off x="5187" y="1576"/>
              <a:ext cx="80" cy="2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7"/>
            <p:cNvSpPr>
              <a:spLocks/>
            </p:cNvSpPr>
            <p:nvPr userDrawn="1"/>
          </p:nvSpPr>
          <p:spPr bwMode="auto">
            <a:xfrm>
              <a:off x="4806" y="1571"/>
              <a:ext cx="354" cy="219"/>
            </a:xfrm>
            <a:custGeom>
              <a:avLst/>
              <a:gdLst/>
              <a:ahLst/>
              <a:cxnLst>
                <a:cxn ang="0">
                  <a:pos x="162" y="438"/>
                </a:cxn>
                <a:cxn ang="0">
                  <a:pos x="162" y="207"/>
                </a:cxn>
                <a:cxn ang="0">
                  <a:pos x="166" y="176"/>
                </a:cxn>
                <a:cxn ang="0">
                  <a:pos x="176" y="152"/>
                </a:cxn>
                <a:cxn ang="0">
                  <a:pos x="192" y="136"/>
                </a:cxn>
                <a:cxn ang="0">
                  <a:pos x="219" y="130"/>
                </a:cxn>
                <a:cxn ang="0">
                  <a:pos x="235" y="131"/>
                </a:cxn>
                <a:cxn ang="0">
                  <a:pos x="257" y="143"/>
                </a:cxn>
                <a:cxn ang="0">
                  <a:pos x="267" y="166"/>
                </a:cxn>
                <a:cxn ang="0">
                  <a:pos x="273" y="192"/>
                </a:cxn>
                <a:cxn ang="0">
                  <a:pos x="273" y="438"/>
                </a:cxn>
                <a:cxn ang="0">
                  <a:pos x="435" y="207"/>
                </a:cxn>
                <a:cxn ang="0">
                  <a:pos x="436" y="192"/>
                </a:cxn>
                <a:cxn ang="0">
                  <a:pos x="442" y="164"/>
                </a:cxn>
                <a:cxn ang="0">
                  <a:pos x="455" y="143"/>
                </a:cxn>
                <a:cxn ang="0">
                  <a:pos x="476" y="131"/>
                </a:cxn>
                <a:cxn ang="0">
                  <a:pos x="492" y="130"/>
                </a:cxn>
                <a:cxn ang="0">
                  <a:pos x="521" y="136"/>
                </a:cxn>
                <a:cxn ang="0">
                  <a:pos x="536" y="154"/>
                </a:cxn>
                <a:cxn ang="0">
                  <a:pos x="543" y="178"/>
                </a:cxn>
                <a:cxn ang="0">
                  <a:pos x="545" y="207"/>
                </a:cxn>
                <a:cxn ang="0">
                  <a:pos x="707" y="438"/>
                </a:cxn>
                <a:cxn ang="0">
                  <a:pos x="707" y="145"/>
                </a:cxn>
                <a:cxn ang="0">
                  <a:pos x="704" y="105"/>
                </a:cxn>
                <a:cxn ang="0">
                  <a:pos x="697" y="81"/>
                </a:cxn>
                <a:cxn ang="0">
                  <a:pos x="683" y="57"/>
                </a:cxn>
                <a:cxn ang="0">
                  <a:pos x="666" y="36"/>
                </a:cxn>
                <a:cxn ang="0">
                  <a:pos x="643" y="19"/>
                </a:cxn>
                <a:cxn ang="0">
                  <a:pos x="616" y="7"/>
                </a:cxn>
                <a:cxn ang="0">
                  <a:pos x="581" y="0"/>
                </a:cxn>
                <a:cxn ang="0">
                  <a:pos x="561" y="0"/>
                </a:cxn>
                <a:cxn ang="0">
                  <a:pos x="524" y="2"/>
                </a:cxn>
                <a:cxn ang="0">
                  <a:pos x="493" y="9"/>
                </a:cxn>
                <a:cxn ang="0">
                  <a:pos x="469" y="19"/>
                </a:cxn>
                <a:cxn ang="0">
                  <a:pos x="436" y="43"/>
                </a:cxn>
                <a:cxn ang="0">
                  <a:pos x="416" y="67"/>
                </a:cxn>
                <a:cxn ang="0">
                  <a:pos x="405" y="52"/>
                </a:cxn>
                <a:cxn ang="0">
                  <a:pos x="381" y="26"/>
                </a:cxn>
                <a:cxn ang="0">
                  <a:pos x="350" y="11"/>
                </a:cxn>
                <a:cxn ang="0">
                  <a:pos x="317" y="0"/>
                </a:cxn>
                <a:cxn ang="0">
                  <a:pos x="298" y="0"/>
                </a:cxn>
                <a:cxn ang="0">
                  <a:pos x="257" y="4"/>
                </a:cxn>
                <a:cxn ang="0">
                  <a:pos x="219" y="16"/>
                </a:cxn>
                <a:cxn ang="0">
                  <a:pos x="186" y="36"/>
                </a:cxn>
                <a:cxn ang="0">
                  <a:pos x="159" y="67"/>
                </a:cxn>
                <a:cxn ang="0">
                  <a:pos x="157" y="11"/>
                </a:cxn>
                <a:cxn ang="0">
                  <a:pos x="0" y="438"/>
                </a:cxn>
              </a:cxnLst>
              <a:rect l="0" t="0" r="r" b="b"/>
              <a:pathLst>
                <a:path w="707" h="438">
                  <a:moveTo>
                    <a:pt x="0" y="438"/>
                  </a:moveTo>
                  <a:lnTo>
                    <a:pt x="162" y="438"/>
                  </a:lnTo>
                  <a:lnTo>
                    <a:pt x="162" y="207"/>
                  </a:lnTo>
                  <a:lnTo>
                    <a:pt x="162" y="207"/>
                  </a:lnTo>
                  <a:lnTo>
                    <a:pt x="164" y="192"/>
                  </a:lnTo>
                  <a:lnTo>
                    <a:pt x="166" y="176"/>
                  </a:lnTo>
                  <a:lnTo>
                    <a:pt x="169" y="164"/>
                  </a:lnTo>
                  <a:lnTo>
                    <a:pt x="176" y="152"/>
                  </a:lnTo>
                  <a:lnTo>
                    <a:pt x="183" y="143"/>
                  </a:lnTo>
                  <a:lnTo>
                    <a:pt x="192" y="136"/>
                  </a:lnTo>
                  <a:lnTo>
                    <a:pt x="204" y="131"/>
                  </a:lnTo>
                  <a:lnTo>
                    <a:pt x="219" y="130"/>
                  </a:lnTo>
                  <a:lnTo>
                    <a:pt x="219" y="130"/>
                  </a:lnTo>
                  <a:lnTo>
                    <a:pt x="235" y="131"/>
                  </a:lnTo>
                  <a:lnTo>
                    <a:pt x="248" y="136"/>
                  </a:lnTo>
                  <a:lnTo>
                    <a:pt x="257" y="143"/>
                  </a:lnTo>
                  <a:lnTo>
                    <a:pt x="264" y="154"/>
                  </a:lnTo>
                  <a:lnTo>
                    <a:pt x="267" y="166"/>
                  </a:lnTo>
                  <a:lnTo>
                    <a:pt x="271" y="178"/>
                  </a:lnTo>
                  <a:lnTo>
                    <a:pt x="273" y="192"/>
                  </a:lnTo>
                  <a:lnTo>
                    <a:pt x="273" y="207"/>
                  </a:lnTo>
                  <a:lnTo>
                    <a:pt x="273" y="438"/>
                  </a:lnTo>
                  <a:lnTo>
                    <a:pt x="435" y="438"/>
                  </a:lnTo>
                  <a:lnTo>
                    <a:pt x="435" y="207"/>
                  </a:lnTo>
                  <a:lnTo>
                    <a:pt x="435" y="207"/>
                  </a:lnTo>
                  <a:lnTo>
                    <a:pt x="436" y="192"/>
                  </a:lnTo>
                  <a:lnTo>
                    <a:pt x="438" y="176"/>
                  </a:lnTo>
                  <a:lnTo>
                    <a:pt x="442" y="164"/>
                  </a:lnTo>
                  <a:lnTo>
                    <a:pt x="449" y="152"/>
                  </a:lnTo>
                  <a:lnTo>
                    <a:pt x="455" y="143"/>
                  </a:lnTo>
                  <a:lnTo>
                    <a:pt x="464" y="136"/>
                  </a:lnTo>
                  <a:lnTo>
                    <a:pt x="476" y="131"/>
                  </a:lnTo>
                  <a:lnTo>
                    <a:pt x="492" y="130"/>
                  </a:lnTo>
                  <a:lnTo>
                    <a:pt x="492" y="130"/>
                  </a:lnTo>
                  <a:lnTo>
                    <a:pt x="507" y="131"/>
                  </a:lnTo>
                  <a:lnTo>
                    <a:pt x="521" y="136"/>
                  </a:lnTo>
                  <a:lnTo>
                    <a:pt x="530" y="143"/>
                  </a:lnTo>
                  <a:lnTo>
                    <a:pt x="536" y="154"/>
                  </a:lnTo>
                  <a:lnTo>
                    <a:pt x="540" y="166"/>
                  </a:lnTo>
                  <a:lnTo>
                    <a:pt x="543" y="178"/>
                  </a:lnTo>
                  <a:lnTo>
                    <a:pt x="545" y="192"/>
                  </a:lnTo>
                  <a:lnTo>
                    <a:pt x="545" y="207"/>
                  </a:lnTo>
                  <a:lnTo>
                    <a:pt x="545" y="438"/>
                  </a:lnTo>
                  <a:lnTo>
                    <a:pt x="707" y="438"/>
                  </a:lnTo>
                  <a:lnTo>
                    <a:pt x="707" y="145"/>
                  </a:lnTo>
                  <a:lnTo>
                    <a:pt x="707" y="145"/>
                  </a:lnTo>
                  <a:lnTo>
                    <a:pt x="705" y="119"/>
                  </a:lnTo>
                  <a:lnTo>
                    <a:pt x="704" y="105"/>
                  </a:lnTo>
                  <a:lnTo>
                    <a:pt x="700" y="93"/>
                  </a:lnTo>
                  <a:lnTo>
                    <a:pt x="697" y="81"/>
                  </a:lnTo>
                  <a:lnTo>
                    <a:pt x="690" y="69"/>
                  </a:lnTo>
                  <a:lnTo>
                    <a:pt x="683" y="57"/>
                  </a:lnTo>
                  <a:lnTo>
                    <a:pt x="676" y="47"/>
                  </a:lnTo>
                  <a:lnTo>
                    <a:pt x="666" y="36"/>
                  </a:lnTo>
                  <a:lnTo>
                    <a:pt x="655" y="28"/>
                  </a:lnTo>
                  <a:lnTo>
                    <a:pt x="643" y="19"/>
                  </a:lnTo>
                  <a:lnTo>
                    <a:pt x="630" y="12"/>
                  </a:lnTo>
                  <a:lnTo>
                    <a:pt x="616" y="7"/>
                  </a:lnTo>
                  <a:lnTo>
                    <a:pt x="599" y="4"/>
                  </a:lnTo>
                  <a:lnTo>
                    <a:pt x="581" y="0"/>
                  </a:lnTo>
                  <a:lnTo>
                    <a:pt x="561" y="0"/>
                  </a:lnTo>
                  <a:lnTo>
                    <a:pt x="561" y="0"/>
                  </a:lnTo>
                  <a:lnTo>
                    <a:pt x="542" y="0"/>
                  </a:lnTo>
                  <a:lnTo>
                    <a:pt x="524" y="2"/>
                  </a:lnTo>
                  <a:lnTo>
                    <a:pt x="509" y="5"/>
                  </a:lnTo>
                  <a:lnTo>
                    <a:pt x="493" y="9"/>
                  </a:lnTo>
                  <a:lnTo>
                    <a:pt x="481" y="14"/>
                  </a:lnTo>
                  <a:lnTo>
                    <a:pt x="469" y="19"/>
                  </a:lnTo>
                  <a:lnTo>
                    <a:pt x="450" y="31"/>
                  </a:lnTo>
                  <a:lnTo>
                    <a:pt x="436" y="43"/>
                  </a:lnTo>
                  <a:lnTo>
                    <a:pt x="426" y="54"/>
                  </a:lnTo>
                  <a:lnTo>
                    <a:pt x="416" y="67"/>
                  </a:lnTo>
                  <a:lnTo>
                    <a:pt x="416" y="67"/>
                  </a:lnTo>
                  <a:lnTo>
                    <a:pt x="405" y="52"/>
                  </a:lnTo>
                  <a:lnTo>
                    <a:pt x="395" y="38"/>
                  </a:lnTo>
                  <a:lnTo>
                    <a:pt x="381" y="26"/>
                  </a:lnTo>
                  <a:lnTo>
                    <a:pt x="367" y="17"/>
                  </a:lnTo>
                  <a:lnTo>
                    <a:pt x="350" y="11"/>
                  </a:lnTo>
                  <a:lnTo>
                    <a:pt x="335" y="4"/>
                  </a:lnTo>
                  <a:lnTo>
                    <a:pt x="317" y="0"/>
                  </a:lnTo>
                  <a:lnTo>
                    <a:pt x="298" y="0"/>
                  </a:lnTo>
                  <a:lnTo>
                    <a:pt x="298" y="0"/>
                  </a:lnTo>
                  <a:lnTo>
                    <a:pt x="278" y="0"/>
                  </a:lnTo>
                  <a:lnTo>
                    <a:pt x="257" y="4"/>
                  </a:lnTo>
                  <a:lnTo>
                    <a:pt x="238" y="9"/>
                  </a:lnTo>
                  <a:lnTo>
                    <a:pt x="219" y="16"/>
                  </a:lnTo>
                  <a:lnTo>
                    <a:pt x="202" y="24"/>
                  </a:lnTo>
                  <a:lnTo>
                    <a:pt x="186" y="36"/>
                  </a:lnTo>
                  <a:lnTo>
                    <a:pt x="173" y="50"/>
                  </a:lnTo>
                  <a:lnTo>
                    <a:pt x="159" y="67"/>
                  </a:lnTo>
                  <a:lnTo>
                    <a:pt x="157" y="67"/>
                  </a:lnTo>
                  <a:lnTo>
                    <a:pt x="157" y="11"/>
                  </a:lnTo>
                  <a:lnTo>
                    <a:pt x="0" y="11"/>
                  </a:lnTo>
                  <a:lnTo>
                    <a:pt x="0" y="4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8"/>
            <p:cNvSpPr>
              <a:spLocks/>
            </p:cNvSpPr>
            <p:nvPr userDrawn="1"/>
          </p:nvSpPr>
          <p:spPr bwMode="auto">
            <a:xfrm>
              <a:off x="4553" y="1531"/>
              <a:ext cx="234" cy="269"/>
            </a:xfrm>
            <a:custGeom>
              <a:avLst/>
              <a:gdLst/>
              <a:ahLst/>
              <a:cxnLst>
                <a:cxn ang="0">
                  <a:pos x="455" y="138"/>
                </a:cxn>
                <a:cxn ang="0">
                  <a:pos x="435" y="81"/>
                </a:cxn>
                <a:cxn ang="0">
                  <a:pos x="397" y="41"/>
                </a:cxn>
                <a:cxn ang="0">
                  <a:pos x="345" y="17"/>
                </a:cxn>
                <a:cxn ang="0">
                  <a:pos x="288" y="3"/>
                </a:cxn>
                <a:cxn ang="0">
                  <a:pos x="231" y="0"/>
                </a:cxn>
                <a:cxn ang="0">
                  <a:pos x="157" y="7"/>
                </a:cxn>
                <a:cxn ang="0">
                  <a:pos x="104" y="24"/>
                </a:cxn>
                <a:cxn ang="0">
                  <a:pos x="55" y="55"/>
                </a:cxn>
                <a:cxn ang="0">
                  <a:pos x="24" y="100"/>
                </a:cxn>
                <a:cxn ang="0">
                  <a:pos x="10" y="164"/>
                </a:cxn>
                <a:cxn ang="0">
                  <a:pos x="14" y="195"/>
                </a:cxn>
                <a:cxn ang="0">
                  <a:pos x="28" y="234"/>
                </a:cxn>
                <a:cxn ang="0">
                  <a:pos x="55" y="267"/>
                </a:cxn>
                <a:cxn ang="0">
                  <a:pos x="97" y="293"/>
                </a:cxn>
                <a:cxn ang="0">
                  <a:pos x="154" y="314"/>
                </a:cxn>
                <a:cxn ang="0">
                  <a:pos x="252" y="334"/>
                </a:cxn>
                <a:cxn ang="0">
                  <a:pos x="290" y="352"/>
                </a:cxn>
                <a:cxn ang="0">
                  <a:pos x="300" y="378"/>
                </a:cxn>
                <a:cxn ang="0">
                  <a:pos x="293" y="397"/>
                </a:cxn>
                <a:cxn ang="0">
                  <a:pos x="269" y="412"/>
                </a:cxn>
                <a:cxn ang="0">
                  <a:pos x="240" y="417"/>
                </a:cxn>
                <a:cxn ang="0">
                  <a:pos x="200" y="409"/>
                </a:cxn>
                <a:cxn ang="0">
                  <a:pos x="183" y="393"/>
                </a:cxn>
                <a:cxn ang="0">
                  <a:pos x="171" y="357"/>
                </a:cxn>
                <a:cxn ang="0">
                  <a:pos x="2" y="381"/>
                </a:cxn>
                <a:cxn ang="0">
                  <a:pos x="23" y="441"/>
                </a:cxn>
                <a:cxn ang="0">
                  <a:pos x="60" y="486"/>
                </a:cxn>
                <a:cxn ang="0">
                  <a:pos x="112" y="516"/>
                </a:cxn>
                <a:cxn ang="0">
                  <a:pos x="171" y="533"/>
                </a:cxn>
                <a:cxn ang="0">
                  <a:pos x="233" y="538"/>
                </a:cxn>
                <a:cxn ang="0">
                  <a:pos x="297" y="533"/>
                </a:cxn>
                <a:cxn ang="0">
                  <a:pos x="357" y="517"/>
                </a:cxn>
                <a:cxn ang="0">
                  <a:pos x="411" y="490"/>
                </a:cxn>
                <a:cxn ang="0">
                  <a:pos x="448" y="445"/>
                </a:cxn>
                <a:cxn ang="0">
                  <a:pos x="469" y="383"/>
                </a:cxn>
                <a:cxn ang="0">
                  <a:pos x="469" y="341"/>
                </a:cxn>
                <a:cxn ang="0">
                  <a:pos x="461" y="302"/>
                </a:cxn>
                <a:cxn ang="0">
                  <a:pos x="443" y="271"/>
                </a:cxn>
                <a:cxn ang="0">
                  <a:pos x="400" y="233"/>
                </a:cxn>
                <a:cxn ang="0">
                  <a:pos x="359" y="214"/>
                </a:cxn>
                <a:cxn ang="0">
                  <a:pos x="269" y="191"/>
                </a:cxn>
                <a:cxn ang="0">
                  <a:pos x="202" y="174"/>
                </a:cxn>
                <a:cxn ang="0">
                  <a:pos x="188" y="165"/>
                </a:cxn>
                <a:cxn ang="0">
                  <a:pos x="181" y="148"/>
                </a:cxn>
                <a:cxn ang="0">
                  <a:pos x="192" y="121"/>
                </a:cxn>
                <a:cxn ang="0">
                  <a:pos x="217" y="110"/>
                </a:cxn>
                <a:cxn ang="0">
                  <a:pos x="247" y="110"/>
                </a:cxn>
                <a:cxn ang="0">
                  <a:pos x="274" y="124"/>
                </a:cxn>
                <a:cxn ang="0">
                  <a:pos x="290" y="140"/>
                </a:cxn>
                <a:cxn ang="0">
                  <a:pos x="457" y="162"/>
                </a:cxn>
              </a:cxnLst>
              <a:rect l="0" t="0" r="r" b="b"/>
              <a:pathLst>
                <a:path w="469" h="538">
                  <a:moveTo>
                    <a:pt x="457" y="162"/>
                  </a:moveTo>
                  <a:lnTo>
                    <a:pt x="457" y="162"/>
                  </a:lnTo>
                  <a:lnTo>
                    <a:pt x="455" y="138"/>
                  </a:lnTo>
                  <a:lnTo>
                    <a:pt x="450" y="117"/>
                  </a:lnTo>
                  <a:lnTo>
                    <a:pt x="443" y="98"/>
                  </a:lnTo>
                  <a:lnTo>
                    <a:pt x="435" y="81"/>
                  </a:lnTo>
                  <a:lnTo>
                    <a:pt x="423" y="67"/>
                  </a:lnTo>
                  <a:lnTo>
                    <a:pt x="411" y="53"/>
                  </a:lnTo>
                  <a:lnTo>
                    <a:pt x="397" y="41"/>
                  </a:lnTo>
                  <a:lnTo>
                    <a:pt x="380" y="33"/>
                  </a:lnTo>
                  <a:lnTo>
                    <a:pt x="364" y="24"/>
                  </a:lnTo>
                  <a:lnTo>
                    <a:pt x="345" y="17"/>
                  </a:lnTo>
                  <a:lnTo>
                    <a:pt x="328" y="12"/>
                  </a:lnTo>
                  <a:lnTo>
                    <a:pt x="309" y="7"/>
                  </a:lnTo>
                  <a:lnTo>
                    <a:pt x="288" y="3"/>
                  </a:lnTo>
                  <a:lnTo>
                    <a:pt x="269" y="2"/>
                  </a:lnTo>
                  <a:lnTo>
                    <a:pt x="231" y="0"/>
                  </a:lnTo>
                  <a:lnTo>
                    <a:pt x="231" y="0"/>
                  </a:lnTo>
                  <a:lnTo>
                    <a:pt x="195" y="2"/>
                  </a:lnTo>
                  <a:lnTo>
                    <a:pt x="176" y="5"/>
                  </a:lnTo>
                  <a:lnTo>
                    <a:pt x="157" y="7"/>
                  </a:lnTo>
                  <a:lnTo>
                    <a:pt x="138" y="12"/>
                  </a:lnTo>
                  <a:lnTo>
                    <a:pt x="121" y="17"/>
                  </a:lnTo>
                  <a:lnTo>
                    <a:pt x="104" y="24"/>
                  </a:lnTo>
                  <a:lnTo>
                    <a:pt x="86" y="33"/>
                  </a:lnTo>
                  <a:lnTo>
                    <a:pt x="71" y="43"/>
                  </a:lnTo>
                  <a:lnTo>
                    <a:pt x="55" y="55"/>
                  </a:lnTo>
                  <a:lnTo>
                    <a:pt x="43" y="69"/>
                  </a:lnTo>
                  <a:lnTo>
                    <a:pt x="33" y="83"/>
                  </a:lnTo>
                  <a:lnTo>
                    <a:pt x="24" y="100"/>
                  </a:lnTo>
                  <a:lnTo>
                    <a:pt x="17" y="119"/>
                  </a:lnTo>
                  <a:lnTo>
                    <a:pt x="12" y="140"/>
                  </a:lnTo>
                  <a:lnTo>
                    <a:pt x="10" y="164"/>
                  </a:lnTo>
                  <a:lnTo>
                    <a:pt x="10" y="164"/>
                  </a:lnTo>
                  <a:lnTo>
                    <a:pt x="12" y="179"/>
                  </a:lnTo>
                  <a:lnTo>
                    <a:pt x="14" y="195"/>
                  </a:lnTo>
                  <a:lnTo>
                    <a:pt x="17" y="209"/>
                  </a:lnTo>
                  <a:lnTo>
                    <a:pt x="23" y="222"/>
                  </a:lnTo>
                  <a:lnTo>
                    <a:pt x="28" y="234"/>
                  </a:lnTo>
                  <a:lnTo>
                    <a:pt x="36" y="247"/>
                  </a:lnTo>
                  <a:lnTo>
                    <a:pt x="45" y="257"/>
                  </a:lnTo>
                  <a:lnTo>
                    <a:pt x="55" y="267"/>
                  </a:lnTo>
                  <a:lnTo>
                    <a:pt x="67" y="276"/>
                  </a:lnTo>
                  <a:lnTo>
                    <a:pt x="81" y="284"/>
                  </a:lnTo>
                  <a:lnTo>
                    <a:pt x="97" y="293"/>
                  </a:lnTo>
                  <a:lnTo>
                    <a:pt x="114" y="300"/>
                  </a:lnTo>
                  <a:lnTo>
                    <a:pt x="133" y="307"/>
                  </a:lnTo>
                  <a:lnTo>
                    <a:pt x="154" y="314"/>
                  </a:lnTo>
                  <a:lnTo>
                    <a:pt x="202" y="324"/>
                  </a:lnTo>
                  <a:lnTo>
                    <a:pt x="202" y="324"/>
                  </a:lnTo>
                  <a:lnTo>
                    <a:pt x="252" y="334"/>
                  </a:lnTo>
                  <a:lnTo>
                    <a:pt x="269" y="340"/>
                  </a:lnTo>
                  <a:lnTo>
                    <a:pt x="281" y="345"/>
                  </a:lnTo>
                  <a:lnTo>
                    <a:pt x="290" y="352"/>
                  </a:lnTo>
                  <a:lnTo>
                    <a:pt x="295" y="359"/>
                  </a:lnTo>
                  <a:lnTo>
                    <a:pt x="298" y="367"/>
                  </a:lnTo>
                  <a:lnTo>
                    <a:pt x="300" y="378"/>
                  </a:lnTo>
                  <a:lnTo>
                    <a:pt x="300" y="378"/>
                  </a:lnTo>
                  <a:lnTo>
                    <a:pt x="298" y="388"/>
                  </a:lnTo>
                  <a:lnTo>
                    <a:pt x="293" y="397"/>
                  </a:lnTo>
                  <a:lnTo>
                    <a:pt x="286" y="403"/>
                  </a:lnTo>
                  <a:lnTo>
                    <a:pt x="278" y="409"/>
                  </a:lnTo>
                  <a:lnTo>
                    <a:pt x="269" y="412"/>
                  </a:lnTo>
                  <a:lnTo>
                    <a:pt x="259" y="416"/>
                  </a:lnTo>
                  <a:lnTo>
                    <a:pt x="240" y="417"/>
                  </a:lnTo>
                  <a:lnTo>
                    <a:pt x="240" y="417"/>
                  </a:lnTo>
                  <a:lnTo>
                    <a:pt x="224" y="416"/>
                  </a:lnTo>
                  <a:lnTo>
                    <a:pt x="210" y="414"/>
                  </a:lnTo>
                  <a:lnTo>
                    <a:pt x="200" y="409"/>
                  </a:lnTo>
                  <a:lnTo>
                    <a:pt x="192" y="403"/>
                  </a:lnTo>
                  <a:lnTo>
                    <a:pt x="192" y="403"/>
                  </a:lnTo>
                  <a:lnTo>
                    <a:pt x="183" y="393"/>
                  </a:lnTo>
                  <a:lnTo>
                    <a:pt x="176" y="381"/>
                  </a:lnTo>
                  <a:lnTo>
                    <a:pt x="173" y="371"/>
                  </a:lnTo>
                  <a:lnTo>
                    <a:pt x="171" y="357"/>
                  </a:lnTo>
                  <a:lnTo>
                    <a:pt x="0" y="357"/>
                  </a:lnTo>
                  <a:lnTo>
                    <a:pt x="0" y="357"/>
                  </a:lnTo>
                  <a:lnTo>
                    <a:pt x="2" y="381"/>
                  </a:lnTo>
                  <a:lnTo>
                    <a:pt x="7" y="403"/>
                  </a:lnTo>
                  <a:lnTo>
                    <a:pt x="14" y="422"/>
                  </a:lnTo>
                  <a:lnTo>
                    <a:pt x="23" y="441"/>
                  </a:lnTo>
                  <a:lnTo>
                    <a:pt x="33" y="457"/>
                  </a:lnTo>
                  <a:lnTo>
                    <a:pt x="47" y="472"/>
                  </a:lnTo>
                  <a:lnTo>
                    <a:pt x="60" y="486"/>
                  </a:lnTo>
                  <a:lnTo>
                    <a:pt x="76" y="497"/>
                  </a:lnTo>
                  <a:lnTo>
                    <a:pt x="93" y="507"/>
                  </a:lnTo>
                  <a:lnTo>
                    <a:pt x="112" y="516"/>
                  </a:lnTo>
                  <a:lnTo>
                    <a:pt x="131" y="522"/>
                  </a:lnTo>
                  <a:lnTo>
                    <a:pt x="150" y="528"/>
                  </a:lnTo>
                  <a:lnTo>
                    <a:pt x="171" y="533"/>
                  </a:lnTo>
                  <a:lnTo>
                    <a:pt x="192" y="535"/>
                  </a:lnTo>
                  <a:lnTo>
                    <a:pt x="212" y="536"/>
                  </a:lnTo>
                  <a:lnTo>
                    <a:pt x="233" y="538"/>
                  </a:lnTo>
                  <a:lnTo>
                    <a:pt x="233" y="538"/>
                  </a:lnTo>
                  <a:lnTo>
                    <a:pt x="276" y="536"/>
                  </a:lnTo>
                  <a:lnTo>
                    <a:pt x="297" y="533"/>
                  </a:lnTo>
                  <a:lnTo>
                    <a:pt x="317" y="529"/>
                  </a:lnTo>
                  <a:lnTo>
                    <a:pt x="338" y="524"/>
                  </a:lnTo>
                  <a:lnTo>
                    <a:pt x="357" y="517"/>
                  </a:lnTo>
                  <a:lnTo>
                    <a:pt x="376" y="510"/>
                  </a:lnTo>
                  <a:lnTo>
                    <a:pt x="393" y="500"/>
                  </a:lnTo>
                  <a:lnTo>
                    <a:pt x="411" y="490"/>
                  </a:lnTo>
                  <a:lnTo>
                    <a:pt x="424" y="476"/>
                  </a:lnTo>
                  <a:lnTo>
                    <a:pt x="438" y="462"/>
                  </a:lnTo>
                  <a:lnTo>
                    <a:pt x="448" y="445"/>
                  </a:lnTo>
                  <a:lnTo>
                    <a:pt x="457" y="426"/>
                  </a:lnTo>
                  <a:lnTo>
                    <a:pt x="464" y="405"/>
                  </a:lnTo>
                  <a:lnTo>
                    <a:pt x="469" y="383"/>
                  </a:lnTo>
                  <a:lnTo>
                    <a:pt x="469" y="357"/>
                  </a:lnTo>
                  <a:lnTo>
                    <a:pt x="469" y="357"/>
                  </a:lnTo>
                  <a:lnTo>
                    <a:pt x="469" y="341"/>
                  </a:lnTo>
                  <a:lnTo>
                    <a:pt x="467" y="328"/>
                  </a:lnTo>
                  <a:lnTo>
                    <a:pt x="464" y="316"/>
                  </a:lnTo>
                  <a:lnTo>
                    <a:pt x="461" y="302"/>
                  </a:lnTo>
                  <a:lnTo>
                    <a:pt x="455" y="291"/>
                  </a:lnTo>
                  <a:lnTo>
                    <a:pt x="450" y="281"/>
                  </a:lnTo>
                  <a:lnTo>
                    <a:pt x="443" y="271"/>
                  </a:lnTo>
                  <a:lnTo>
                    <a:pt x="436" y="262"/>
                  </a:lnTo>
                  <a:lnTo>
                    <a:pt x="419" y="247"/>
                  </a:lnTo>
                  <a:lnTo>
                    <a:pt x="400" y="233"/>
                  </a:lnTo>
                  <a:lnTo>
                    <a:pt x="381" y="222"/>
                  </a:lnTo>
                  <a:lnTo>
                    <a:pt x="359" y="214"/>
                  </a:lnTo>
                  <a:lnTo>
                    <a:pt x="359" y="214"/>
                  </a:lnTo>
                  <a:lnTo>
                    <a:pt x="336" y="207"/>
                  </a:lnTo>
                  <a:lnTo>
                    <a:pt x="314" y="202"/>
                  </a:lnTo>
                  <a:lnTo>
                    <a:pt x="269" y="191"/>
                  </a:lnTo>
                  <a:lnTo>
                    <a:pt x="231" y="184"/>
                  </a:lnTo>
                  <a:lnTo>
                    <a:pt x="216" y="179"/>
                  </a:lnTo>
                  <a:lnTo>
                    <a:pt x="202" y="174"/>
                  </a:lnTo>
                  <a:lnTo>
                    <a:pt x="202" y="174"/>
                  </a:lnTo>
                  <a:lnTo>
                    <a:pt x="195" y="171"/>
                  </a:lnTo>
                  <a:lnTo>
                    <a:pt x="188" y="165"/>
                  </a:lnTo>
                  <a:lnTo>
                    <a:pt x="183" y="159"/>
                  </a:lnTo>
                  <a:lnTo>
                    <a:pt x="181" y="148"/>
                  </a:lnTo>
                  <a:lnTo>
                    <a:pt x="181" y="148"/>
                  </a:lnTo>
                  <a:lnTo>
                    <a:pt x="183" y="136"/>
                  </a:lnTo>
                  <a:lnTo>
                    <a:pt x="186" y="127"/>
                  </a:lnTo>
                  <a:lnTo>
                    <a:pt x="192" y="121"/>
                  </a:lnTo>
                  <a:lnTo>
                    <a:pt x="198" y="115"/>
                  </a:lnTo>
                  <a:lnTo>
                    <a:pt x="207" y="112"/>
                  </a:lnTo>
                  <a:lnTo>
                    <a:pt x="217" y="110"/>
                  </a:lnTo>
                  <a:lnTo>
                    <a:pt x="236" y="109"/>
                  </a:lnTo>
                  <a:lnTo>
                    <a:pt x="236" y="109"/>
                  </a:lnTo>
                  <a:lnTo>
                    <a:pt x="247" y="110"/>
                  </a:lnTo>
                  <a:lnTo>
                    <a:pt x="257" y="112"/>
                  </a:lnTo>
                  <a:lnTo>
                    <a:pt x="266" y="117"/>
                  </a:lnTo>
                  <a:lnTo>
                    <a:pt x="274" y="124"/>
                  </a:lnTo>
                  <a:lnTo>
                    <a:pt x="274" y="124"/>
                  </a:lnTo>
                  <a:lnTo>
                    <a:pt x="283" y="131"/>
                  </a:lnTo>
                  <a:lnTo>
                    <a:pt x="290" y="140"/>
                  </a:lnTo>
                  <a:lnTo>
                    <a:pt x="293" y="150"/>
                  </a:lnTo>
                  <a:lnTo>
                    <a:pt x="295" y="162"/>
                  </a:lnTo>
                  <a:lnTo>
                    <a:pt x="457" y="16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9"/>
            <p:cNvSpPr>
              <a:spLocks/>
            </p:cNvSpPr>
            <p:nvPr userDrawn="1"/>
          </p:nvSpPr>
          <p:spPr bwMode="auto">
            <a:xfrm>
              <a:off x="5437" y="1491"/>
              <a:ext cx="221" cy="300"/>
            </a:xfrm>
            <a:custGeom>
              <a:avLst/>
              <a:gdLst/>
              <a:ahLst/>
              <a:cxnLst>
                <a:cxn ang="0">
                  <a:pos x="0" y="598"/>
                </a:cxn>
                <a:cxn ang="0">
                  <a:pos x="165" y="598"/>
                </a:cxn>
                <a:cxn ang="0">
                  <a:pos x="165" y="391"/>
                </a:cxn>
                <a:cxn ang="0">
                  <a:pos x="165" y="391"/>
                </a:cxn>
                <a:cxn ang="0">
                  <a:pos x="165" y="365"/>
                </a:cxn>
                <a:cxn ang="0">
                  <a:pos x="169" y="341"/>
                </a:cxn>
                <a:cxn ang="0">
                  <a:pos x="175" y="324"/>
                </a:cxn>
                <a:cxn ang="0">
                  <a:pos x="179" y="317"/>
                </a:cxn>
                <a:cxn ang="0">
                  <a:pos x="182" y="310"/>
                </a:cxn>
                <a:cxn ang="0">
                  <a:pos x="182" y="310"/>
                </a:cxn>
                <a:cxn ang="0">
                  <a:pos x="189" y="301"/>
                </a:cxn>
                <a:cxn ang="0">
                  <a:pos x="200" y="294"/>
                </a:cxn>
                <a:cxn ang="0">
                  <a:pos x="210" y="289"/>
                </a:cxn>
                <a:cxn ang="0">
                  <a:pos x="220" y="288"/>
                </a:cxn>
                <a:cxn ang="0">
                  <a:pos x="220" y="288"/>
                </a:cxn>
                <a:cxn ang="0">
                  <a:pos x="234" y="288"/>
                </a:cxn>
                <a:cxn ang="0">
                  <a:pos x="244" y="291"/>
                </a:cxn>
                <a:cxn ang="0">
                  <a:pos x="253" y="296"/>
                </a:cxn>
                <a:cxn ang="0">
                  <a:pos x="262" y="305"/>
                </a:cxn>
                <a:cxn ang="0">
                  <a:pos x="262" y="305"/>
                </a:cxn>
                <a:cxn ang="0">
                  <a:pos x="269" y="313"/>
                </a:cxn>
                <a:cxn ang="0">
                  <a:pos x="272" y="327"/>
                </a:cxn>
                <a:cxn ang="0">
                  <a:pos x="275" y="343"/>
                </a:cxn>
                <a:cxn ang="0">
                  <a:pos x="275" y="362"/>
                </a:cxn>
                <a:cxn ang="0">
                  <a:pos x="275" y="598"/>
                </a:cxn>
                <a:cxn ang="0">
                  <a:pos x="441" y="598"/>
                </a:cxn>
                <a:cxn ang="0">
                  <a:pos x="441" y="326"/>
                </a:cxn>
                <a:cxn ang="0">
                  <a:pos x="441" y="326"/>
                </a:cxn>
                <a:cxn ang="0">
                  <a:pos x="441" y="305"/>
                </a:cxn>
                <a:cxn ang="0">
                  <a:pos x="439" y="286"/>
                </a:cxn>
                <a:cxn ang="0">
                  <a:pos x="436" y="267"/>
                </a:cxn>
                <a:cxn ang="0">
                  <a:pos x="432" y="251"/>
                </a:cxn>
                <a:cxn ang="0">
                  <a:pos x="425" y="236"/>
                </a:cxn>
                <a:cxn ang="0">
                  <a:pos x="420" y="222"/>
                </a:cxn>
                <a:cxn ang="0">
                  <a:pos x="412" y="210"/>
                </a:cxn>
                <a:cxn ang="0">
                  <a:pos x="403" y="200"/>
                </a:cxn>
                <a:cxn ang="0">
                  <a:pos x="403" y="200"/>
                </a:cxn>
                <a:cxn ang="0">
                  <a:pos x="393" y="189"/>
                </a:cxn>
                <a:cxn ang="0">
                  <a:pos x="382" y="182"/>
                </a:cxn>
                <a:cxn ang="0">
                  <a:pos x="370" y="175"/>
                </a:cxn>
                <a:cxn ang="0">
                  <a:pos x="356" y="169"/>
                </a:cxn>
                <a:cxn ang="0">
                  <a:pos x="343" y="165"/>
                </a:cxn>
                <a:cxn ang="0">
                  <a:pos x="329" y="162"/>
                </a:cxn>
                <a:cxn ang="0">
                  <a:pos x="313" y="160"/>
                </a:cxn>
                <a:cxn ang="0">
                  <a:pos x="298" y="158"/>
                </a:cxn>
                <a:cxn ang="0">
                  <a:pos x="298" y="158"/>
                </a:cxn>
                <a:cxn ang="0">
                  <a:pos x="277" y="160"/>
                </a:cxn>
                <a:cxn ang="0">
                  <a:pos x="258" y="162"/>
                </a:cxn>
                <a:cxn ang="0">
                  <a:pos x="239" y="165"/>
                </a:cxn>
                <a:cxn ang="0">
                  <a:pos x="219" y="174"/>
                </a:cxn>
                <a:cxn ang="0">
                  <a:pos x="219" y="174"/>
                </a:cxn>
                <a:cxn ang="0">
                  <a:pos x="205" y="182"/>
                </a:cxn>
                <a:cxn ang="0">
                  <a:pos x="193" y="191"/>
                </a:cxn>
                <a:cxn ang="0">
                  <a:pos x="179" y="203"/>
                </a:cxn>
                <a:cxn ang="0">
                  <a:pos x="165" y="217"/>
                </a:cxn>
                <a:cxn ang="0">
                  <a:pos x="165" y="0"/>
                </a:cxn>
                <a:cxn ang="0">
                  <a:pos x="0" y="0"/>
                </a:cxn>
                <a:cxn ang="0">
                  <a:pos x="0" y="598"/>
                </a:cxn>
              </a:cxnLst>
              <a:rect l="0" t="0" r="r" b="b"/>
              <a:pathLst>
                <a:path w="441" h="598">
                  <a:moveTo>
                    <a:pt x="0" y="598"/>
                  </a:moveTo>
                  <a:lnTo>
                    <a:pt x="165" y="598"/>
                  </a:lnTo>
                  <a:lnTo>
                    <a:pt x="165" y="391"/>
                  </a:lnTo>
                  <a:lnTo>
                    <a:pt x="165" y="391"/>
                  </a:lnTo>
                  <a:lnTo>
                    <a:pt x="165" y="365"/>
                  </a:lnTo>
                  <a:lnTo>
                    <a:pt x="169" y="341"/>
                  </a:lnTo>
                  <a:lnTo>
                    <a:pt x="175" y="324"/>
                  </a:lnTo>
                  <a:lnTo>
                    <a:pt x="179" y="317"/>
                  </a:lnTo>
                  <a:lnTo>
                    <a:pt x="182" y="310"/>
                  </a:lnTo>
                  <a:lnTo>
                    <a:pt x="182" y="310"/>
                  </a:lnTo>
                  <a:lnTo>
                    <a:pt x="189" y="301"/>
                  </a:lnTo>
                  <a:lnTo>
                    <a:pt x="200" y="294"/>
                  </a:lnTo>
                  <a:lnTo>
                    <a:pt x="210" y="289"/>
                  </a:lnTo>
                  <a:lnTo>
                    <a:pt x="220" y="288"/>
                  </a:lnTo>
                  <a:lnTo>
                    <a:pt x="220" y="288"/>
                  </a:lnTo>
                  <a:lnTo>
                    <a:pt x="234" y="288"/>
                  </a:lnTo>
                  <a:lnTo>
                    <a:pt x="244" y="291"/>
                  </a:lnTo>
                  <a:lnTo>
                    <a:pt x="253" y="296"/>
                  </a:lnTo>
                  <a:lnTo>
                    <a:pt x="262" y="305"/>
                  </a:lnTo>
                  <a:lnTo>
                    <a:pt x="262" y="305"/>
                  </a:lnTo>
                  <a:lnTo>
                    <a:pt x="269" y="313"/>
                  </a:lnTo>
                  <a:lnTo>
                    <a:pt x="272" y="327"/>
                  </a:lnTo>
                  <a:lnTo>
                    <a:pt x="275" y="343"/>
                  </a:lnTo>
                  <a:lnTo>
                    <a:pt x="275" y="362"/>
                  </a:lnTo>
                  <a:lnTo>
                    <a:pt x="275" y="598"/>
                  </a:lnTo>
                  <a:lnTo>
                    <a:pt x="441" y="598"/>
                  </a:lnTo>
                  <a:lnTo>
                    <a:pt x="441" y="326"/>
                  </a:lnTo>
                  <a:lnTo>
                    <a:pt x="441" y="326"/>
                  </a:lnTo>
                  <a:lnTo>
                    <a:pt x="441" y="305"/>
                  </a:lnTo>
                  <a:lnTo>
                    <a:pt x="439" y="286"/>
                  </a:lnTo>
                  <a:lnTo>
                    <a:pt x="436" y="267"/>
                  </a:lnTo>
                  <a:lnTo>
                    <a:pt x="432" y="251"/>
                  </a:lnTo>
                  <a:lnTo>
                    <a:pt x="425" y="236"/>
                  </a:lnTo>
                  <a:lnTo>
                    <a:pt x="420" y="222"/>
                  </a:lnTo>
                  <a:lnTo>
                    <a:pt x="412" y="210"/>
                  </a:lnTo>
                  <a:lnTo>
                    <a:pt x="403" y="200"/>
                  </a:lnTo>
                  <a:lnTo>
                    <a:pt x="403" y="200"/>
                  </a:lnTo>
                  <a:lnTo>
                    <a:pt x="393" y="189"/>
                  </a:lnTo>
                  <a:lnTo>
                    <a:pt x="382" y="182"/>
                  </a:lnTo>
                  <a:lnTo>
                    <a:pt x="370" y="175"/>
                  </a:lnTo>
                  <a:lnTo>
                    <a:pt x="356" y="169"/>
                  </a:lnTo>
                  <a:lnTo>
                    <a:pt x="343" y="165"/>
                  </a:lnTo>
                  <a:lnTo>
                    <a:pt x="329" y="162"/>
                  </a:lnTo>
                  <a:lnTo>
                    <a:pt x="313" y="160"/>
                  </a:lnTo>
                  <a:lnTo>
                    <a:pt x="298" y="158"/>
                  </a:lnTo>
                  <a:lnTo>
                    <a:pt x="298" y="158"/>
                  </a:lnTo>
                  <a:lnTo>
                    <a:pt x="277" y="160"/>
                  </a:lnTo>
                  <a:lnTo>
                    <a:pt x="258" y="162"/>
                  </a:lnTo>
                  <a:lnTo>
                    <a:pt x="239" y="165"/>
                  </a:lnTo>
                  <a:lnTo>
                    <a:pt x="219" y="174"/>
                  </a:lnTo>
                  <a:lnTo>
                    <a:pt x="219" y="174"/>
                  </a:lnTo>
                  <a:lnTo>
                    <a:pt x="205" y="182"/>
                  </a:lnTo>
                  <a:lnTo>
                    <a:pt x="193" y="191"/>
                  </a:lnTo>
                  <a:lnTo>
                    <a:pt x="179" y="203"/>
                  </a:lnTo>
                  <a:lnTo>
                    <a:pt x="165" y="217"/>
                  </a:lnTo>
                  <a:lnTo>
                    <a:pt x="165" y="0"/>
                  </a:lnTo>
                  <a:lnTo>
                    <a:pt x="0" y="0"/>
                  </a:lnTo>
                  <a:lnTo>
                    <a:pt x="0" y="59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10"/>
            <p:cNvSpPr>
              <a:spLocks/>
            </p:cNvSpPr>
            <p:nvPr userDrawn="1"/>
          </p:nvSpPr>
          <p:spPr bwMode="auto">
            <a:xfrm>
              <a:off x="5295" y="1510"/>
              <a:ext cx="115" cy="2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32"/>
                </a:cxn>
                <a:cxn ang="0">
                  <a:pos x="0" y="252"/>
                </a:cxn>
                <a:cxn ang="0">
                  <a:pos x="0" y="402"/>
                </a:cxn>
                <a:cxn ang="0">
                  <a:pos x="0" y="402"/>
                </a:cxn>
                <a:cxn ang="0">
                  <a:pos x="0" y="435"/>
                </a:cxn>
                <a:cxn ang="0">
                  <a:pos x="3" y="464"/>
                </a:cxn>
                <a:cxn ang="0">
                  <a:pos x="9" y="489"/>
                </a:cxn>
                <a:cxn ang="0">
                  <a:pos x="15" y="509"/>
                </a:cxn>
                <a:cxn ang="0">
                  <a:pos x="15" y="509"/>
                </a:cxn>
                <a:cxn ang="0">
                  <a:pos x="24" y="525"/>
                </a:cxn>
                <a:cxn ang="0">
                  <a:pos x="33" y="537"/>
                </a:cxn>
                <a:cxn ang="0">
                  <a:pos x="45" y="546"/>
                </a:cxn>
                <a:cxn ang="0">
                  <a:pos x="57" y="554"/>
                </a:cxn>
                <a:cxn ang="0">
                  <a:pos x="57" y="554"/>
                </a:cxn>
                <a:cxn ang="0">
                  <a:pos x="72" y="561"/>
                </a:cxn>
                <a:cxn ang="0">
                  <a:pos x="91" y="566"/>
                </a:cxn>
                <a:cxn ang="0">
                  <a:pos x="114" y="570"/>
                </a:cxn>
                <a:cxn ang="0">
                  <a:pos x="141" y="570"/>
                </a:cxn>
                <a:cxn ang="0">
                  <a:pos x="141" y="570"/>
                </a:cxn>
                <a:cxn ang="0">
                  <a:pos x="160" y="570"/>
                </a:cxn>
                <a:cxn ang="0">
                  <a:pos x="183" y="566"/>
                </a:cxn>
                <a:cxn ang="0">
                  <a:pos x="207" y="563"/>
                </a:cxn>
                <a:cxn ang="0">
                  <a:pos x="229" y="556"/>
                </a:cxn>
                <a:cxn ang="0">
                  <a:pos x="229" y="449"/>
                </a:cxn>
                <a:cxn ang="0">
                  <a:pos x="229" y="449"/>
                </a:cxn>
                <a:cxn ang="0">
                  <a:pos x="222" y="451"/>
                </a:cxn>
                <a:cxn ang="0">
                  <a:pos x="210" y="452"/>
                </a:cxn>
                <a:cxn ang="0">
                  <a:pos x="186" y="454"/>
                </a:cxn>
                <a:cxn ang="0">
                  <a:pos x="186" y="454"/>
                </a:cxn>
                <a:cxn ang="0">
                  <a:pos x="178" y="452"/>
                </a:cxn>
                <a:cxn ang="0">
                  <a:pos x="171" y="447"/>
                </a:cxn>
                <a:cxn ang="0">
                  <a:pos x="167" y="444"/>
                </a:cxn>
                <a:cxn ang="0">
                  <a:pos x="164" y="440"/>
                </a:cxn>
                <a:cxn ang="0">
                  <a:pos x="164" y="440"/>
                </a:cxn>
                <a:cxn ang="0">
                  <a:pos x="162" y="435"/>
                </a:cxn>
                <a:cxn ang="0">
                  <a:pos x="160" y="426"/>
                </a:cxn>
                <a:cxn ang="0">
                  <a:pos x="159" y="404"/>
                </a:cxn>
                <a:cxn ang="0">
                  <a:pos x="159" y="252"/>
                </a:cxn>
                <a:cxn ang="0">
                  <a:pos x="229" y="252"/>
                </a:cxn>
                <a:cxn ang="0">
                  <a:pos x="229" y="132"/>
                </a:cxn>
                <a:cxn ang="0">
                  <a:pos x="159" y="132"/>
                </a:cxn>
                <a:cxn ang="0">
                  <a:pos x="159" y="0"/>
                </a:cxn>
                <a:cxn ang="0">
                  <a:pos x="0" y="0"/>
                </a:cxn>
              </a:cxnLst>
              <a:rect l="0" t="0" r="r" b="b"/>
              <a:pathLst>
                <a:path w="229" h="570">
                  <a:moveTo>
                    <a:pt x="0" y="0"/>
                  </a:moveTo>
                  <a:lnTo>
                    <a:pt x="0" y="132"/>
                  </a:lnTo>
                  <a:lnTo>
                    <a:pt x="0" y="252"/>
                  </a:lnTo>
                  <a:lnTo>
                    <a:pt x="0" y="402"/>
                  </a:lnTo>
                  <a:lnTo>
                    <a:pt x="0" y="402"/>
                  </a:lnTo>
                  <a:lnTo>
                    <a:pt x="0" y="435"/>
                  </a:lnTo>
                  <a:lnTo>
                    <a:pt x="3" y="464"/>
                  </a:lnTo>
                  <a:lnTo>
                    <a:pt x="9" y="489"/>
                  </a:lnTo>
                  <a:lnTo>
                    <a:pt x="15" y="509"/>
                  </a:lnTo>
                  <a:lnTo>
                    <a:pt x="15" y="509"/>
                  </a:lnTo>
                  <a:lnTo>
                    <a:pt x="24" y="525"/>
                  </a:lnTo>
                  <a:lnTo>
                    <a:pt x="33" y="537"/>
                  </a:lnTo>
                  <a:lnTo>
                    <a:pt x="45" y="546"/>
                  </a:lnTo>
                  <a:lnTo>
                    <a:pt x="57" y="554"/>
                  </a:lnTo>
                  <a:lnTo>
                    <a:pt x="57" y="554"/>
                  </a:lnTo>
                  <a:lnTo>
                    <a:pt x="72" y="561"/>
                  </a:lnTo>
                  <a:lnTo>
                    <a:pt x="91" y="566"/>
                  </a:lnTo>
                  <a:lnTo>
                    <a:pt x="114" y="570"/>
                  </a:lnTo>
                  <a:lnTo>
                    <a:pt x="141" y="570"/>
                  </a:lnTo>
                  <a:lnTo>
                    <a:pt x="141" y="570"/>
                  </a:lnTo>
                  <a:lnTo>
                    <a:pt x="160" y="570"/>
                  </a:lnTo>
                  <a:lnTo>
                    <a:pt x="183" y="566"/>
                  </a:lnTo>
                  <a:lnTo>
                    <a:pt x="207" y="563"/>
                  </a:lnTo>
                  <a:lnTo>
                    <a:pt x="229" y="556"/>
                  </a:lnTo>
                  <a:lnTo>
                    <a:pt x="229" y="449"/>
                  </a:lnTo>
                  <a:lnTo>
                    <a:pt x="229" y="449"/>
                  </a:lnTo>
                  <a:lnTo>
                    <a:pt x="222" y="451"/>
                  </a:lnTo>
                  <a:lnTo>
                    <a:pt x="210" y="452"/>
                  </a:lnTo>
                  <a:lnTo>
                    <a:pt x="186" y="454"/>
                  </a:lnTo>
                  <a:lnTo>
                    <a:pt x="186" y="454"/>
                  </a:lnTo>
                  <a:lnTo>
                    <a:pt x="178" y="452"/>
                  </a:lnTo>
                  <a:lnTo>
                    <a:pt x="171" y="447"/>
                  </a:lnTo>
                  <a:lnTo>
                    <a:pt x="167" y="444"/>
                  </a:lnTo>
                  <a:lnTo>
                    <a:pt x="164" y="440"/>
                  </a:lnTo>
                  <a:lnTo>
                    <a:pt x="164" y="440"/>
                  </a:lnTo>
                  <a:lnTo>
                    <a:pt x="162" y="435"/>
                  </a:lnTo>
                  <a:lnTo>
                    <a:pt x="160" y="426"/>
                  </a:lnTo>
                  <a:lnTo>
                    <a:pt x="159" y="404"/>
                  </a:lnTo>
                  <a:lnTo>
                    <a:pt x="159" y="252"/>
                  </a:lnTo>
                  <a:lnTo>
                    <a:pt x="229" y="252"/>
                  </a:lnTo>
                  <a:lnTo>
                    <a:pt x="229" y="132"/>
                  </a:lnTo>
                  <a:lnTo>
                    <a:pt x="159" y="132"/>
                  </a:lnTo>
                  <a:lnTo>
                    <a:pt x="15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Rectangle 11"/>
            <p:cNvSpPr>
              <a:spLocks noChangeArrowheads="1"/>
            </p:cNvSpPr>
            <p:nvPr userDrawn="1"/>
          </p:nvSpPr>
          <p:spPr bwMode="auto">
            <a:xfrm>
              <a:off x="5187" y="1510"/>
              <a:ext cx="80" cy="44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1137" y="5321603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rgbClr val="0033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81137" y="1562986"/>
            <a:ext cx="5486400" cy="3742661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1137" y="5911702"/>
            <a:ext cx="5486400" cy="45189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87A0A3CE-DA05-4C91-B3ED-C82DC3AE5DCB}" type="datetime1">
              <a:rPr lang="en-US" smtClean="0"/>
              <a:pPr>
                <a:defRPr/>
              </a:pPr>
              <a:t>5/7/2013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C66CE5C2-E866-4A58-8849-9B3AB7D4BAA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bg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AB5C9A78-B3BA-4495-9A10-9E08AFB91DD3}" type="datetime1">
              <a:rPr lang="en-US" smtClean="0"/>
              <a:pPr>
                <a:defRPr/>
              </a:pPr>
              <a:t>5/7/2013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/>
              </a:gs>
              <a:gs pos="100000">
                <a:srgbClr val="00539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1" y="6356350"/>
            <a:ext cx="1246188" cy="365125"/>
          </a:xfrm>
        </p:spPr>
        <p:txBody>
          <a:bodyPr/>
          <a:lstStyle>
            <a:lvl1pPr algn="ctr">
              <a:defRPr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B6DF3976-FBC3-4703-87DD-3D20159A79CA}" type="datetime1">
              <a:rPr lang="en-US" smtClean="0"/>
              <a:pPr>
                <a:defRPr/>
              </a:pPr>
              <a:t>5/7/2013</a:t>
            </a:fld>
            <a:endParaRPr lang="en-US" dirty="0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24603" y="6356350"/>
            <a:ext cx="819397" cy="365125"/>
          </a:xfrm>
        </p:spPr>
        <p:txBody>
          <a:bodyPr/>
          <a:lstStyle>
            <a:lvl1pPr algn="ctr">
              <a:defRPr smtClean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>
              <a:defRPr/>
            </a:pPr>
            <a:fld id="{F88048C6-2B67-4DB5-B7E6-7FFBE46B9E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0" y="2120678"/>
            <a:ext cx="8324850" cy="722376"/>
          </a:xfrm>
        </p:spPr>
        <p:txBody>
          <a:bodyPr anchor="t">
            <a:normAutofit/>
          </a:bodyPr>
          <a:lstStyle>
            <a:lvl1pPr algn="ctr">
              <a:defRPr sz="3700" b="0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"/>
          </p:nvPr>
        </p:nvSpPr>
        <p:spPr>
          <a:xfrm>
            <a:off x="0" y="1651849"/>
            <a:ext cx="8324850" cy="466344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 rot="5400000">
            <a:off x="4898232" y="3429795"/>
            <a:ext cx="6858000" cy="158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0" y="2833688"/>
            <a:ext cx="9144000" cy="1587"/>
          </a:xfrm>
          <a:prstGeom prst="line">
            <a:avLst/>
          </a:prstGeom>
          <a:ln>
            <a:solidFill>
              <a:schemeClr val="tx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549" y="1600200"/>
            <a:ext cx="400507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18510" y="1600200"/>
            <a:ext cx="4005072" cy="4525963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714F26EB-E4CA-482F-9C4E-2B639D601241}" type="datetime1">
              <a:rPr lang="en-US" smtClean="0"/>
              <a:pPr>
                <a:defRPr/>
              </a:pPr>
              <a:t>5/7/2013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1D1809B7-0560-431F-8302-12223572285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5814" y="1535113"/>
            <a:ext cx="40050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5814" y="2174875"/>
            <a:ext cx="4005072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16295" y="1535113"/>
            <a:ext cx="40050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16295" y="2174875"/>
            <a:ext cx="4005072" cy="395128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89F164F2-33EF-4FED-8738-DB9A092CFD15}" type="datetime1">
              <a:rPr lang="en-US" smtClean="0"/>
              <a:pPr>
                <a:defRPr/>
              </a:pPr>
              <a:t>5/7/2013</a:t>
            </a:fld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3D57BBE4-8ADF-46BC-BBCB-D3603382CAD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3CA667C9-AEED-48A1-AAF7-22488EC3E4EA}" type="datetime1">
              <a:rPr lang="en-US" smtClean="0"/>
              <a:pPr>
                <a:defRPr/>
              </a:pPr>
              <a:t>5/7/2013</a:t>
            </a:fld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E87E01D3-8E5A-4CBD-8564-02D2935D090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386913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3"/>
          <p:cNvSpPr>
            <a:spLocks noGrp="1"/>
          </p:cNvSpPr>
          <p:nvPr>
            <p:ph type="dt" sz="half" idx="2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B842B256-93C7-4712-93FB-20AFE9A9638E}" type="datetime1">
              <a:rPr lang="en-US" smtClean="0"/>
              <a:pPr>
                <a:defRPr/>
              </a:pPr>
              <a:t>5/7/2013</a:t>
            </a:fld>
            <a:endParaRPr lang="en-US" dirty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943789" y="6633498"/>
            <a:ext cx="3468691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 rot="5400000" flipH="1" flipV="1">
            <a:off x="4696980" y="6623482"/>
            <a:ext cx="46903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 userDrawn="1"/>
        </p:nvCxnSpPr>
        <p:spPr>
          <a:xfrm rot="5400000" flipH="1" flipV="1">
            <a:off x="8178463" y="6623481"/>
            <a:ext cx="46903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rot="5400000">
            <a:off x="7225964" y="6509730"/>
            <a:ext cx="25153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 4"/>
          <p:cNvGrpSpPr>
            <a:grpSpLocks noChangeAspect="1"/>
          </p:cNvGrpSpPr>
          <p:nvPr userDrawn="1"/>
        </p:nvGrpSpPr>
        <p:grpSpPr bwMode="auto">
          <a:xfrm>
            <a:off x="8459788" y="6491288"/>
            <a:ext cx="641350" cy="282575"/>
            <a:chOff x="5329" y="4089"/>
            <a:chExt cx="404" cy="178"/>
          </a:xfrm>
        </p:grpSpPr>
        <p:sp>
          <p:nvSpPr>
            <p:cNvPr id="19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29" y="4089"/>
              <a:ext cx="404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5"/>
            <p:cNvSpPr>
              <a:spLocks noEditPoints="1"/>
            </p:cNvSpPr>
            <p:nvPr userDrawn="1"/>
          </p:nvSpPr>
          <p:spPr bwMode="auto">
            <a:xfrm>
              <a:off x="5329" y="4089"/>
              <a:ext cx="275" cy="88"/>
            </a:xfrm>
            <a:custGeom>
              <a:avLst/>
              <a:gdLst/>
              <a:ahLst/>
              <a:cxnLst>
                <a:cxn ang="0">
                  <a:pos x="805" y="128"/>
                </a:cxn>
                <a:cxn ang="0">
                  <a:pos x="993" y="128"/>
                </a:cxn>
                <a:cxn ang="0">
                  <a:pos x="946" y="8"/>
                </a:cxn>
                <a:cxn ang="0">
                  <a:pos x="697" y="8"/>
                </a:cxn>
                <a:cxn ang="0">
                  <a:pos x="488" y="93"/>
                </a:cxn>
                <a:cxn ang="0">
                  <a:pos x="533" y="104"/>
                </a:cxn>
                <a:cxn ang="0">
                  <a:pos x="557" y="125"/>
                </a:cxn>
                <a:cxn ang="0">
                  <a:pos x="569" y="164"/>
                </a:cxn>
                <a:cxn ang="0">
                  <a:pos x="567" y="199"/>
                </a:cxn>
                <a:cxn ang="0">
                  <a:pos x="554" y="234"/>
                </a:cxn>
                <a:cxn ang="0">
                  <a:pos x="527" y="252"/>
                </a:cxn>
                <a:cxn ang="0">
                  <a:pos x="455" y="257"/>
                </a:cxn>
                <a:cxn ang="0">
                  <a:pos x="502" y="343"/>
                </a:cxn>
                <a:cxn ang="0">
                  <a:pos x="579" y="332"/>
                </a:cxn>
                <a:cxn ang="0">
                  <a:pos x="632" y="297"/>
                </a:cxn>
                <a:cxn ang="0">
                  <a:pos x="663" y="245"/>
                </a:cxn>
                <a:cxn ang="0">
                  <a:pos x="673" y="175"/>
                </a:cxn>
                <a:cxn ang="0">
                  <a:pos x="669" y="128"/>
                </a:cxn>
                <a:cxn ang="0">
                  <a:pos x="648" y="72"/>
                </a:cxn>
                <a:cxn ang="0">
                  <a:pos x="607" y="30"/>
                </a:cxn>
                <a:cxn ang="0">
                  <a:pos x="542" y="9"/>
                </a:cxn>
                <a:cxn ang="0">
                  <a:pos x="323" y="132"/>
                </a:cxn>
                <a:cxn ang="0">
                  <a:pos x="314" y="89"/>
                </a:cxn>
                <a:cxn ang="0">
                  <a:pos x="288" y="43"/>
                </a:cxn>
                <a:cxn ang="0">
                  <a:pos x="245" y="14"/>
                </a:cxn>
                <a:cxn ang="0">
                  <a:pos x="187" y="0"/>
                </a:cxn>
                <a:cxn ang="0">
                  <a:pos x="134" y="3"/>
                </a:cxn>
                <a:cxn ang="0">
                  <a:pos x="72" y="27"/>
                </a:cxn>
                <a:cxn ang="0">
                  <a:pos x="27" y="73"/>
                </a:cxn>
                <a:cxn ang="0">
                  <a:pos x="3" y="138"/>
                </a:cxn>
                <a:cxn ang="0">
                  <a:pos x="1" y="194"/>
                </a:cxn>
                <a:cxn ang="0">
                  <a:pos x="18" y="260"/>
                </a:cxn>
                <a:cxn ang="0">
                  <a:pos x="56" y="312"/>
                </a:cxn>
                <a:cxn ang="0">
                  <a:pos x="114" y="343"/>
                </a:cxn>
                <a:cxn ang="0">
                  <a:pos x="171" y="351"/>
                </a:cxn>
                <a:cxn ang="0">
                  <a:pos x="236" y="338"/>
                </a:cxn>
                <a:cxn ang="0">
                  <a:pos x="284" y="306"/>
                </a:cxn>
                <a:cxn ang="0">
                  <a:pos x="314" y="262"/>
                </a:cxn>
                <a:cxn ang="0">
                  <a:pos x="324" y="212"/>
                </a:cxn>
                <a:cxn ang="0">
                  <a:pos x="217" y="234"/>
                </a:cxn>
                <a:cxn ang="0">
                  <a:pos x="191" y="263"/>
                </a:cxn>
                <a:cxn ang="0">
                  <a:pos x="160" y="267"/>
                </a:cxn>
                <a:cxn ang="0">
                  <a:pos x="131" y="255"/>
                </a:cxn>
                <a:cxn ang="0">
                  <a:pos x="114" y="231"/>
                </a:cxn>
                <a:cxn ang="0">
                  <a:pos x="104" y="175"/>
                </a:cxn>
                <a:cxn ang="0">
                  <a:pos x="112" y="126"/>
                </a:cxn>
                <a:cxn ang="0">
                  <a:pos x="127" y="100"/>
                </a:cxn>
                <a:cxn ang="0">
                  <a:pos x="152" y="85"/>
                </a:cxn>
                <a:cxn ang="0">
                  <a:pos x="176" y="84"/>
                </a:cxn>
                <a:cxn ang="0">
                  <a:pos x="200" y="92"/>
                </a:cxn>
                <a:cxn ang="0">
                  <a:pos x="219" y="120"/>
                </a:cxn>
              </a:cxnLst>
              <a:rect l="0" t="0" r="r" b="b"/>
              <a:pathLst>
                <a:path w="1099" h="351">
                  <a:moveTo>
                    <a:pt x="697" y="343"/>
                  </a:moveTo>
                  <a:lnTo>
                    <a:pt x="802" y="343"/>
                  </a:lnTo>
                  <a:lnTo>
                    <a:pt x="802" y="128"/>
                  </a:lnTo>
                  <a:lnTo>
                    <a:pt x="805" y="128"/>
                  </a:lnTo>
                  <a:lnTo>
                    <a:pt x="850" y="343"/>
                  </a:lnTo>
                  <a:lnTo>
                    <a:pt x="942" y="343"/>
                  </a:lnTo>
                  <a:lnTo>
                    <a:pt x="991" y="128"/>
                  </a:lnTo>
                  <a:lnTo>
                    <a:pt x="993" y="128"/>
                  </a:lnTo>
                  <a:lnTo>
                    <a:pt x="993" y="301"/>
                  </a:lnTo>
                  <a:lnTo>
                    <a:pt x="1099" y="301"/>
                  </a:lnTo>
                  <a:lnTo>
                    <a:pt x="1099" y="8"/>
                  </a:lnTo>
                  <a:lnTo>
                    <a:pt x="946" y="8"/>
                  </a:lnTo>
                  <a:lnTo>
                    <a:pt x="898" y="205"/>
                  </a:lnTo>
                  <a:lnTo>
                    <a:pt x="897" y="205"/>
                  </a:lnTo>
                  <a:lnTo>
                    <a:pt x="849" y="8"/>
                  </a:lnTo>
                  <a:lnTo>
                    <a:pt x="697" y="8"/>
                  </a:lnTo>
                  <a:lnTo>
                    <a:pt x="697" y="343"/>
                  </a:lnTo>
                  <a:close/>
                  <a:moveTo>
                    <a:pt x="455" y="93"/>
                  </a:moveTo>
                  <a:lnTo>
                    <a:pt x="488" y="93"/>
                  </a:lnTo>
                  <a:lnTo>
                    <a:pt x="488" y="93"/>
                  </a:lnTo>
                  <a:lnTo>
                    <a:pt x="502" y="95"/>
                  </a:lnTo>
                  <a:lnTo>
                    <a:pt x="514" y="96"/>
                  </a:lnTo>
                  <a:lnTo>
                    <a:pt x="524" y="99"/>
                  </a:lnTo>
                  <a:lnTo>
                    <a:pt x="533" y="104"/>
                  </a:lnTo>
                  <a:lnTo>
                    <a:pt x="541" y="108"/>
                  </a:lnTo>
                  <a:lnTo>
                    <a:pt x="548" y="114"/>
                  </a:lnTo>
                  <a:lnTo>
                    <a:pt x="552" y="120"/>
                  </a:lnTo>
                  <a:lnTo>
                    <a:pt x="557" y="125"/>
                  </a:lnTo>
                  <a:lnTo>
                    <a:pt x="561" y="132"/>
                  </a:lnTo>
                  <a:lnTo>
                    <a:pt x="564" y="139"/>
                  </a:lnTo>
                  <a:lnTo>
                    <a:pt x="568" y="153"/>
                  </a:lnTo>
                  <a:lnTo>
                    <a:pt x="569" y="164"/>
                  </a:lnTo>
                  <a:lnTo>
                    <a:pt x="571" y="173"/>
                  </a:lnTo>
                  <a:lnTo>
                    <a:pt x="571" y="173"/>
                  </a:lnTo>
                  <a:lnTo>
                    <a:pt x="569" y="186"/>
                  </a:lnTo>
                  <a:lnTo>
                    <a:pt x="567" y="199"/>
                  </a:lnTo>
                  <a:lnTo>
                    <a:pt x="564" y="214"/>
                  </a:lnTo>
                  <a:lnTo>
                    <a:pt x="560" y="221"/>
                  </a:lnTo>
                  <a:lnTo>
                    <a:pt x="557" y="227"/>
                  </a:lnTo>
                  <a:lnTo>
                    <a:pt x="554" y="234"/>
                  </a:lnTo>
                  <a:lnTo>
                    <a:pt x="548" y="239"/>
                  </a:lnTo>
                  <a:lnTo>
                    <a:pt x="542" y="244"/>
                  </a:lnTo>
                  <a:lnTo>
                    <a:pt x="535" y="248"/>
                  </a:lnTo>
                  <a:lnTo>
                    <a:pt x="527" y="252"/>
                  </a:lnTo>
                  <a:lnTo>
                    <a:pt x="518" y="255"/>
                  </a:lnTo>
                  <a:lnTo>
                    <a:pt x="508" y="256"/>
                  </a:lnTo>
                  <a:lnTo>
                    <a:pt x="496" y="257"/>
                  </a:lnTo>
                  <a:lnTo>
                    <a:pt x="455" y="257"/>
                  </a:lnTo>
                  <a:lnTo>
                    <a:pt x="455" y="93"/>
                  </a:lnTo>
                  <a:close/>
                  <a:moveTo>
                    <a:pt x="352" y="343"/>
                  </a:moveTo>
                  <a:lnTo>
                    <a:pt x="502" y="343"/>
                  </a:lnTo>
                  <a:lnTo>
                    <a:pt x="502" y="343"/>
                  </a:lnTo>
                  <a:lnTo>
                    <a:pt x="523" y="343"/>
                  </a:lnTo>
                  <a:lnTo>
                    <a:pt x="543" y="341"/>
                  </a:lnTo>
                  <a:lnTo>
                    <a:pt x="561" y="336"/>
                  </a:lnTo>
                  <a:lnTo>
                    <a:pt x="579" y="332"/>
                  </a:lnTo>
                  <a:lnTo>
                    <a:pt x="593" y="325"/>
                  </a:lnTo>
                  <a:lnTo>
                    <a:pt x="608" y="317"/>
                  </a:lnTo>
                  <a:lnTo>
                    <a:pt x="621" y="308"/>
                  </a:lnTo>
                  <a:lnTo>
                    <a:pt x="632" y="297"/>
                  </a:lnTo>
                  <a:lnTo>
                    <a:pt x="641" y="286"/>
                  </a:lnTo>
                  <a:lnTo>
                    <a:pt x="651" y="273"/>
                  </a:lnTo>
                  <a:lnTo>
                    <a:pt x="657" y="260"/>
                  </a:lnTo>
                  <a:lnTo>
                    <a:pt x="663" y="245"/>
                  </a:lnTo>
                  <a:lnTo>
                    <a:pt x="668" y="229"/>
                  </a:lnTo>
                  <a:lnTo>
                    <a:pt x="671" y="212"/>
                  </a:lnTo>
                  <a:lnTo>
                    <a:pt x="673" y="194"/>
                  </a:lnTo>
                  <a:lnTo>
                    <a:pt x="673" y="175"/>
                  </a:lnTo>
                  <a:lnTo>
                    <a:pt x="673" y="175"/>
                  </a:lnTo>
                  <a:lnTo>
                    <a:pt x="673" y="159"/>
                  </a:lnTo>
                  <a:lnTo>
                    <a:pt x="672" y="144"/>
                  </a:lnTo>
                  <a:lnTo>
                    <a:pt x="669" y="128"/>
                  </a:lnTo>
                  <a:lnTo>
                    <a:pt x="665" y="113"/>
                  </a:lnTo>
                  <a:lnTo>
                    <a:pt x="661" y="99"/>
                  </a:lnTo>
                  <a:lnTo>
                    <a:pt x="655" y="84"/>
                  </a:lnTo>
                  <a:lnTo>
                    <a:pt x="648" y="72"/>
                  </a:lnTo>
                  <a:lnTo>
                    <a:pt x="640" y="59"/>
                  </a:lnTo>
                  <a:lnTo>
                    <a:pt x="630" y="48"/>
                  </a:lnTo>
                  <a:lnTo>
                    <a:pt x="620" y="39"/>
                  </a:lnTo>
                  <a:lnTo>
                    <a:pt x="607" y="30"/>
                  </a:lnTo>
                  <a:lnTo>
                    <a:pt x="593" y="22"/>
                  </a:lnTo>
                  <a:lnTo>
                    <a:pt x="577" y="16"/>
                  </a:lnTo>
                  <a:lnTo>
                    <a:pt x="560" y="11"/>
                  </a:lnTo>
                  <a:lnTo>
                    <a:pt x="542" y="9"/>
                  </a:lnTo>
                  <a:lnTo>
                    <a:pt x="522" y="8"/>
                  </a:lnTo>
                  <a:lnTo>
                    <a:pt x="352" y="8"/>
                  </a:lnTo>
                  <a:lnTo>
                    <a:pt x="352" y="343"/>
                  </a:lnTo>
                  <a:close/>
                  <a:moveTo>
                    <a:pt x="323" y="132"/>
                  </a:moveTo>
                  <a:lnTo>
                    <a:pt x="323" y="132"/>
                  </a:lnTo>
                  <a:lnTo>
                    <a:pt x="321" y="117"/>
                  </a:lnTo>
                  <a:lnTo>
                    <a:pt x="317" y="103"/>
                  </a:lnTo>
                  <a:lnTo>
                    <a:pt x="314" y="89"/>
                  </a:lnTo>
                  <a:lnTo>
                    <a:pt x="308" y="76"/>
                  </a:lnTo>
                  <a:lnTo>
                    <a:pt x="302" y="65"/>
                  </a:lnTo>
                  <a:lnTo>
                    <a:pt x="296" y="54"/>
                  </a:lnTo>
                  <a:lnTo>
                    <a:pt x="288" y="43"/>
                  </a:lnTo>
                  <a:lnTo>
                    <a:pt x="278" y="35"/>
                  </a:lnTo>
                  <a:lnTo>
                    <a:pt x="268" y="27"/>
                  </a:lnTo>
                  <a:lnTo>
                    <a:pt x="257" y="19"/>
                  </a:lnTo>
                  <a:lnTo>
                    <a:pt x="245" y="14"/>
                  </a:lnTo>
                  <a:lnTo>
                    <a:pt x="233" y="9"/>
                  </a:lnTo>
                  <a:lnTo>
                    <a:pt x="218" y="5"/>
                  </a:lnTo>
                  <a:lnTo>
                    <a:pt x="203" y="2"/>
                  </a:lnTo>
                  <a:lnTo>
                    <a:pt x="187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52" y="0"/>
                  </a:lnTo>
                  <a:lnTo>
                    <a:pt x="134" y="3"/>
                  </a:lnTo>
                  <a:lnTo>
                    <a:pt x="116" y="7"/>
                  </a:lnTo>
                  <a:lnTo>
                    <a:pt x="100" y="13"/>
                  </a:lnTo>
                  <a:lnTo>
                    <a:pt x="86" y="19"/>
                  </a:lnTo>
                  <a:lnTo>
                    <a:pt x="72" y="27"/>
                  </a:lnTo>
                  <a:lnTo>
                    <a:pt x="58" y="38"/>
                  </a:lnTo>
                  <a:lnTo>
                    <a:pt x="47" y="48"/>
                  </a:lnTo>
                  <a:lnTo>
                    <a:pt x="37" y="60"/>
                  </a:lnTo>
                  <a:lnTo>
                    <a:pt x="27" y="73"/>
                  </a:lnTo>
                  <a:lnTo>
                    <a:pt x="19" y="88"/>
                  </a:lnTo>
                  <a:lnTo>
                    <a:pt x="13" y="104"/>
                  </a:lnTo>
                  <a:lnTo>
                    <a:pt x="7" y="120"/>
                  </a:lnTo>
                  <a:lnTo>
                    <a:pt x="3" y="138"/>
                  </a:lnTo>
                  <a:lnTo>
                    <a:pt x="1" y="156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" y="194"/>
                  </a:lnTo>
                  <a:lnTo>
                    <a:pt x="3" y="212"/>
                  </a:lnTo>
                  <a:lnTo>
                    <a:pt x="7" y="229"/>
                  </a:lnTo>
                  <a:lnTo>
                    <a:pt x="11" y="245"/>
                  </a:lnTo>
                  <a:lnTo>
                    <a:pt x="18" y="260"/>
                  </a:lnTo>
                  <a:lnTo>
                    <a:pt x="25" y="275"/>
                  </a:lnTo>
                  <a:lnTo>
                    <a:pt x="34" y="288"/>
                  </a:lnTo>
                  <a:lnTo>
                    <a:pt x="45" y="301"/>
                  </a:lnTo>
                  <a:lnTo>
                    <a:pt x="56" y="312"/>
                  </a:lnTo>
                  <a:lnTo>
                    <a:pt x="70" y="321"/>
                  </a:lnTo>
                  <a:lnTo>
                    <a:pt x="83" y="330"/>
                  </a:lnTo>
                  <a:lnTo>
                    <a:pt x="98" y="337"/>
                  </a:lnTo>
                  <a:lnTo>
                    <a:pt x="114" y="343"/>
                  </a:lnTo>
                  <a:lnTo>
                    <a:pt x="132" y="347"/>
                  </a:lnTo>
                  <a:lnTo>
                    <a:pt x="151" y="350"/>
                  </a:lnTo>
                  <a:lnTo>
                    <a:pt x="171" y="351"/>
                  </a:lnTo>
                  <a:lnTo>
                    <a:pt x="171" y="351"/>
                  </a:lnTo>
                  <a:lnTo>
                    <a:pt x="188" y="351"/>
                  </a:lnTo>
                  <a:lnTo>
                    <a:pt x="205" y="347"/>
                  </a:lnTo>
                  <a:lnTo>
                    <a:pt x="221" y="344"/>
                  </a:lnTo>
                  <a:lnTo>
                    <a:pt x="236" y="338"/>
                  </a:lnTo>
                  <a:lnTo>
                    <a:pt x="250" y="333"/>
                  </a:lnTo>
                  <a:lnTo>
                    <a:pt x="262" y="325"/>
                  </a:lnTo>
                  <a:lnTo>
                    <a:pt x="274" y="317"/>
                  </a:lnTo>
                  <a:lnTo>
                    <a:pt x="284" y="306"/>
                  </a:lnTo>
                  <a:lnTo>
                    <a:pt x="293" y="296"/>
                  </a:lnTo>
                  <a:lnTo>
                    <a:pt x="301" y="286"/>
                  </a:lnTo>
                  <a:lnTo>
                    <a:pt x="308" y="273"/>
                  </a:lnTo>
                  <a:lnTo>
                    <a:pt x="314" y="262"/>
                  </a:lnTo>
                  <a:lnTo>
                    <a:pt x="318" y="249"/>
                  </a:lnTo>
                  <a:lnTo>
                    <a:pt x="322" y="237"/>
                  </a:lnTo>
                  <a:lnTo>
                    <a:pt x="324" y="224"/>
                  </a:lnTo>
                  <a:lnTo>
                    <a:pt x="324" y="212"/>
                  </a:lnTo>
                  <a:lnTo>
                    <a:pt x="223" y="212"/>
                  </a:lnTo>
                  <a:lnTo>
                    <a:pt x="223" y="212"/>
                  </a:lnTo>
                  <a:lnTo>
                    <a:pt x="220" y="223"/>
                  </a:lnTo>
                  <a:lnTo>
                    <a:pt x="217" y="234"/>
                  </a:lnTo>
                  <a:lnTo>
                    <a:pt x="212" y="243"/>
                  </a:lnTo>
                  <a:lnTo>
                    <a:pt x="207" y="252"/>
                  </a:lnTo>
                  <a:lnTo>
                    <a:pt x="199" y="259"/>
                  </a:lnTo>
                  <a:lnTo>
                    <a:pt x="191" y="263"/>
                  </a:lnTo>
                  <a:lnTo>
                    <a:pt x="180" y="267"/>
                  </a:lnTo>
                  <a:lnTo>
                    <a:pt x="168" y="268"/>
                  </a:lnTo>
                  <a:lnTo>
                    <a:pt x="168" y="268"/>
                  </a:lnTo>
                  <a:lnTo>
                    <a:pt x="160" y="267"/>
                  </a:lnTo>
                  <a:lnTo>
                    <a:pt x="152" y="265"/>
                  </a:lnTo>
                  <a:lnTo>
                    <a:pt x="144" y="263"/>
                  </a:lnTo>
                  <a:lnTo>
                    <a:pt x="138" y="260"/>
                  </a:lnTo>
                  <a:lnTo>
                    <a:pt x="131" y="255"/>
                  </a:lnTo>
                  <a:lnTo>
                    <a:pt x="127" y="251"/>
                  </a:lnTo>
                  <a:lnTo>
                    <a:pt x="122" y="245"/>
                  </a:lnTo>
                  <a:lnTo>
                    <a:pt x="118" y="238"/>
                  </a:lnTo>
                  <a:lnTo>
                    <a:pt x="114" y="231"/>
                  </a:lnTo>
                  <a:lnTo>
                    <a:pt x="112" y="224"/>
                  </a:lnTo>
                  <a:lnTo>
                    <a:pt x="107" y="208"/>
                  </a:lnTo>
                  <a:lnTo>
                    <a:pt x="105" y="193"/>
                  </a:lnTo>
                  <a:lnTo>
                    <a:pt x="104" y="175"/>
                  </a:lnTo>
                  <a:lnTo>
                    <a:pt x="104" y="175"/>
                  </a:lnTo>
                  <a:lnTo>
                    <a:pt x="105" y="158"/>
                  </a:lnTo>
                  <a:lnTo>
                    <a:pt x="107" y="142"/>
                  </a:lnTo>
                  <a:lnTo>
                    <a:pt x="112" y="126"/>
                  </a:lnTo>
                  <a:lnTo>
                    <a:pt x="114" y="120"/>
                  </a:lnTo>
                  <a:lnTo>
                    <a:pt x="118" y="113"/>
                  </a:lnTo>
                  <a:lnTo>
                    <a:pt x="122" y="106"/>
                  </a:lnTo>
                  <a:lnTo>
                    <a:pt x="127" y="100"/>
                  </a:lnTo>
                  <a:lnTo>
                    <a:pt x="131" y="96"/>
                  </a:lnTo>
                  <a:lnTo>
                    <a:pt x="138" y="91"/>
                  </a:lnTo>
                  <a:lnTo>
                    <a:pt x="144" y="88"/>
                  </a:lnTo>
                  <a:lnTo>
                    <a:pt x="152" y="85"/>
                  </a:lnTo>
                  <a:lnTo>
                    <a:pt x="160" y="84"/>
                  </a:lnTo>
                  <a:lnTo>
                    <a:pt x="168" y="83"/>
                  </a:lnTo>
                  <a:lnTo>
                    <a:pt x="168" y="83"/>
                  </a:lnTo>
                  <a:lnTo>
                    <a:pt x="176" y="84"/>
                  </a:lnTo>
                  <a:lnTo>
                    <a:pt x="183" y="85"/>
                  </a:lnTo>
                  <a:lnTo>
                    <a:pt x="188" y="87"/>
                  </a:lnTo>
                  <a:lnTo>
                    <a:pt x="194" y="89"/>
                  </a:lnTo>
                  <a:lnTo>
                    <a:pt x="200" y="92"/>
                  </a:lnTo>
                  <a:lnTo>
                    <a:pt x="203" y="96"/>
                  </a:lnTo>
                  <a:lnTo>
                    <a:pt x="210" y="104"/>
                  </a:lnTo>
                  <a:lnTo>
                    <a:pt x="216" y="112"/>
                  </a:lnTo>
                  <a:lnTo>
                    <a:pt x="219" y="120"/>
                  </a:lnTo>
                  <a:lnTo>
                    <a:pt x="221" y="128"/>
                  </a:lnTo>
                  <a:lnTo>
                    <a:pt x="223" y="132"/>
                  </a:lnTo>
                  <a:lnTo>
                    <a:pt x="323" y="132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Rectangle 6"/>
            <p:cNvSpPr>
              <a:spLocks noChangeArrowheads="1"/>
            </p:cNvSpPr>
            <p:nvPr userDrawn="1"/>
          </p:nvSpPr>
          <p:spPr bwMode="auto">
            <a:xfrm>
              <a:off x="5577" y="4193"/>
              <a:ext cx="27" cy="71"/>
            </a:xfrm>
            <a:prstGeom prst="rect">
              <a:avLst/>
            </a:prstGeom>
            <a:solidFill>
              <a:srgbClr val="00559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7"/>
            <p:cNvSpPr>
              <a:spLocks/>
            </p:cNvSpPr>
            <p:nvPr userDrawn="1"/>
          </p:nvSpPr>
          <p:spPr bwMode="auto">
            <a:xfrm>
              <a:off x="5451" y="4191"/>
              <a:ext cx="117" cy="73"/>
            </a:xfrm>
            <a:custGeom>
              <a:avLst/>
              <a:gdLst/>
              <a:ahLst/>
              <a:cxnLst>
                <a:cxn ang="0">
                  <a:pos x="108" y="289"/>
                </a:cxn>
                <a:cxn ang="0">
                  <a:pos x="108" y="137"/>
                </a:cxn>
                <a:cxn ang="0">
                  <a:pos x="110" y="116"/>
                </a:cxn>
                <a:cxn ang="0">
                  <a:pos x="117" y="100"/>
                </a:cxn>
                <a:cxn ang="0">
                  <a:pos x="127" y="90"/>
                </a:cxn>
                <a:cxn ang="0">
                  <a:pos x="145" y="85"/>
                </a:cxn>
                <a:cxn ang="0">
                  <a:pos x="156" y="87"/>
                </a:cxn>
                <a:cxn ang="0">
                  <a:pos x="170" y="95"/>
                </a:cxn>
                <a:cxn ang="0">
                  <a:pos x="177" y="109"/>
                </a:cxn>
                <a:cxn ang="0">
                  <a:pos x="181" y="126"/>
                </a:cxn>
                <a:cxn ang="0">
                  <a:pos x="181" y="289"/>
                </a:cxn>
                <a:cxn ang="0">
                  <a:pos x="288" y="137"/>
                </a:cxn>
                <a:cxn ang="0">
                  <a:pos x="289" y="126"/>
                </a:cxn>
                <a:cxn ang="0">
                  <a:pos x="293" y="108"/>
                </a:cxn>
                <a:cxn ang="0">
                  <a:pos x="302" y="95"/>
                </a:cxn>
                <a:cxn ang="0">
                  <a:pos x="315" y="87"/>
                </a:cxn>
                <a:cxn ang="0">
                  <a:pos x="326" y="85"/>
                </a:cxn>
                <a:cxn ang="0">
                  <a:pos x="345" y="90"/>
                </a:cxn>
                <a:cxn ang="0">
                  <a:pos x="355" y="101"/>
                </a:cxn>
                <a:cxn ang="0">
                  <a:pos x="360" y="117"/>
                </a:cxn>
                <a:cxn ang="0">
                  <a:pos x="361" y="137"/>
                </a:cxn>
                <a:cxn ang="0">
                  <a:pos x="468" y="289"/>
                </a:cxn>
                <a:cxn ang="0">
                  <a:pos x="468" y="96"/>
                </a:cxn>
                <a:cxn ang="0">
                  <a:pos x="466" y="69"/>
                </a:cxn>
                <a:cxn ang="0">
                  <a:pos x="462" y="54"/>
                </a:cxn>
                <a:cxn ang="0">
                  <a:pos x="452" y="38"/>
                </a:cxn>
                <a:cxn ang="0">
                  <a:pos x="441" y="24"/>
                </a:cxn>
                <a:cxn ang="0">
                  <a:pos x="426" y="13"/>
                </a:cxn>
                <a:cxn ang="0">
                  <a:pos x="408" y="5"/>
                </a:cxn>
                <a:cxn ang="0">
                  <a:pos x="385" y="0"/>
                </a:cxn>
                <a:cxn ang="0">
                  <a:pos x="371" y="0"/>
                </a:cxn>
                <a:cxn ang="0">
                  <a:pos x="347" y="1"/>
                </a:cxn>
                <a:cxn ang="0">
                  <a:pos x="327" y="6"/>
                </a:cxn>
                <a:cxn ang="0">
                  <a:pos x="311" y="13"/>
                </a:cxn>
                <a:cxn ang="0">
                  <a:pos x="289" y="28"/>
                </a:cxn>
                <a:cxn ang="0">
                  <a:pos x="275" y="44"/>
                </a:cxn>
                <a:cxn ang="0">
                  <a:pos x="269" y="34"/>
                </a:cxn>
                <a:cxn ang="0">
                  <a:pos x="253" y="17"/>
                </a:cxn>
                <a:cxn ang="0">
                  <a:pos x="232" y="7"/>
                </a:cxn>
                <a:cxn ang="0">
                  <a:pos x="210" y="0"/>
                </a:cxn>
                <a:cxn ang="0">
                  <a:pos x="198" y="0"/>
                </a:cxn>
                <a:cxn ang="0">
                  <a:pos x="170" y="2"/>
                </a:cxn>
                <a:cxn ang="0">
                  <a:pos x="145" y="10"/>
                </a:cxn>
                <a:cxn ang="0">
                  <a:pos x="124" y="24"/>
                </a:cxn>
                <a:cxn ang="0">
                  <a:pos x="105" y="44"/>
                </a:cxn>
                <a:cxn ang="0">
                  <a:pos x="104" y="7"/>
                </a:cxn>
                <a:cxn ang="0">
                  <a:pos x="0" y="289"/>
                </a:cxn>
              </a:cxnLst>
              <a:rect l="0" t="0" r="r" b="b"/>
              <a:pathLst>
                <a:path w="468" h="289">
                  <a:moveTo>
                    <a:pt x="0" y="289"/>
                  </a:moveTo>
                  <a:lnTo>
                    <a:pt x="108" y="28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9" y="126"/>
                  </a:lnTo>
                  <a:lnTo>
                    <a:pt x="110" y="116"/>
                  </a:lnTo>
                  <a:lnTo>
                    <a:pt x="112" y="108"/>
                  </a:lnTo>
                  <a:lnTo>
                    <a:pt x="117" y="100"/>
                  </a:lnTo>
                  <a:lnTo>
                    <a:pt x="121" y="95"/>
                  </a:lnTo>
                  <a:lnTo>
                    <a:pt x="127" y="90"/>
                  </a:lnTo>
                  <a:lnTo>
                    <a:pt x="135" y="87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56" y="87"/>
                  </a:lnTo>
                  <a:lnTo>
                    <a:pt x="165" y="90"/>
                  </a:lnTo>
                  <a:lnTo>
                    <a:pt x="170" y="95"/>
                  </a:lnTo>
                  <a:lnTo>
                    <a:pt x="175" y="101"/>
                  </a:lnTo>
                  <a:lnTo>
                    <a:pt x="177" y="109"/>
                  </a:lnTo>
                  <a:lnTo>
                    <a:pt x="180" y="117"/>
                  </a:lnTo>
                  <a:lnTo>
                    <a:pt x="181" y="126"/>
                  </a:lnTo>
                  <a:lnTo>
                    <a:pt x="181" y="137"/>
                  </a:lnTo>
                  <a:lnTo>
                    <a:pt x="181" y="289"/>
                  </a:lnTo>
                  <a:lnTo>
                    <a:pt x="288" y="289"/>
                  </a:lnTo>
                  <a:lnTo>
                    <a:pt x="288" y="137"/>
                  </a:lnTo>
                  <a:lnTo>
                    <a:pt x="288" y="137"/>
                  </a:lnTo>
                  <a:lnTo>
                    <a:pt x="289" y="126"/>
                  </a:lnTo>
                  <a:lnTo>
                    <a:pt x="290" y="116"/>
                  </a:lnTo>
                  <a:lnTo>
                    <a:pt x="293" y="108"/>
                  </a:lnTo>
                  <a:lnTo>
                    <a:pt x="297" y="100"/>
                  </a:lnTo>
                  <a:lnTo>
                    <a:pt x="302" y="95"/>
                  </a:lnTo>
                  <a:lnTo>
                    <a:pt x="307" y="90"/>
                  </a:lnTo>
                  <a:lnTo>
                    <a:pt x="315" y="87"/>
                  </a:lnTo>
                  <a:lnTo>
                    <a:pt x="326" y="85"/>
                  </a:lnTo>
                  <a:lnTo>
                    <a:pt x="326" y="85"/>
                  </a:lnTo>
                  <a:lnTo>
                    <a:pt x="336" y="87"/>
                  </a:lnTo>
                  <a:lnTo>
                    <a:pt x="345" y="90"/>
                  </a:lnTo>
                  <a:lnTo>
                    <a:pt x="351" y="95"/>
                  </a:lnTo>
                  <a:lnTo>
                    <a:pt x="355" y="101"/>
                  </a:lnTo>
                  <a:lnTo>
                    <a:pt x="358" y="109"/>
                  </a:lnTo>
                  <a:lnTo>
                    <a:pt x="360" y="117"/>
                  </a:lnTo>
                  <a:lnTo>
                    <a:pt x="361" y="126"/>
                  </a:lnTo>
                  <a:lnTo>
                    <a:pt x="361" y="137"/>
                  </a:lnTo>
                  <a:lnTo>
                    <a:pt x="361" y="289"/>
                  </a:lnTo>
                  <a:lnTo>
                    <a:pt x="468" y="289"/>
                  </a:lnTo>
                  <a:lnTo>
                    <a:pt x="468" y="96"/>
                  </a:lnTo>
                  <a:lnTo>
                    <a:pt x="468" y="96"/>
                  </a:lnTo>
                  <a:lnTo>
                    <a:pt x="467" y="79"/>
                  </a:lnTo>
                  <a:lnTo>
                    <a:pt x="466" y="69"/>
                  </a:lnTo>
                  <a:lnTo>
                    <a:pt x="464" y="61"/>
                  </a:lnTo>
                  <a:lnTo>
                    <a:pt x="462" y="54"/>
                  </a:lnTo>
                  <a:lnTo>
                    <a:pt x="457" y="46"/>
                  </a:lnTo>
                  <a:lnTo>
                    <a:pt x="452" y="38"/>
                  </a:lnTo>
                  <a:lnTo>
                    <a:pt x="448" y="31"/>
                  </a:lnTo>
                  <a:lnTo>
                    <a:pt x="441" y="24"/>
                  </a:lnTo>
                  <a:lnTo>
                    <a:pt x="434" y="18"/>
                  </a:lnTo>
                  <a:lnTo>
                    <a:pt x="426" y="13"/>
                  </a:lnTo>
                  <a:lnTo>
                    <a:pt x="417" y="8"/>
                  </a:lnTo>
                  <a:lnTo>
                    <a:pt x="408" y="5"/>
                  </a:lnTo>
                  <a:lnTo>
                    <a:pt x="396" y="2"/>
                  </a:lnTo>
                  <a:lnTo>
                    <a:pt x="38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59" y="0"/>
                  </a:lnTo>
                  <a:lnTo>
                    <a:pt x="347" y="1"/>
                  </a:lnTo>
                  <a:lnTo>
                    <a:pt x="337" y="3"/>
                  </a:lnTo>
                  <a:lnTo>
                    <a:pt x="327" y="6"/>
                  </a:lnTo>
                  <a:lnTo>
                    <a:pt x="319" y="9"/>
                  </a:lnTo>
                  <a:lnTo>
                    <a:pt x="311" y="13"/>
                  </a:lnTo>
                  <a:lnTo>
                    <a:pt x="298" y="20"/>
                  </a:lnTo>
                  <a:lnTo>
                    <a:pt x="289" y="28"/>
                  </a:lnTo>
                  <a:lnTo>
                    <a:pt x="282" y="35"/>
                  </a:lnTo>
                  <a:lnTo>
                    <a:pt x="275" y="44"/>
                  </a:lnTo>
                  <a:lnTo>
                    <a:pt x="275" y="44"/>
                  </a:lnTo>
                  <a:lnTo>
                    <a:pt x="269" y="34"/>
                  </a:lnTo>
                  <a:lnTo>
                    <a:pt x="262" y="25"/>
                  </a:lnTo>
                  <a:lnTo>
                    <a:pt x="253" y="17"/>
                  </a:lnTo>
                  <a:lnTo>
                    <a:pt x="244" y="11"/>
                  </a:lnTo>
                  <a:lnTo>
                    <a:pt x="232" y="7"/>
                  </a:lnTo>
                  <a:lnTo>
                    <a:pt x="222" y="2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84" y="0"/>
                  </a:lnTo>
                  <a:lnTo>
                    <a:pt x="170" y="2"/>
                  </a:lnTo>
                  <a:lnTo>
                    <a:pt x="158" y="6"/>
                  </a:lnTo>
                  <a:lnTo>
                    <a:pt x="145" y="10"/>
                  </a:lnTo>
                  <a:lnTo>
                    <a:pt x="134" y="16"/>
                  </a:lnTo>
                  <a:lnTo>
                    <a:pt x="124" y="24"/>
                  </a:lnTo>
                  <a:lnTo>
                    <a:pt x="115" y="33"/>
                  </a:lnTo>
                  <a:lnTo>
                    <a:pt x="105" y="44"/>
                  </a:lnTo>
                  <a:lnTo>
                    <a:pt x="104" y="44"/>
                  </a:lnTo>
                  <a:lnTo>
                    <a:pt x="104" y="7"/>
                  </a:lnTo>
                  <a:lnTo>
                    <a:pt x="0" y="7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Freeform 8"/>
            <p:cNvSpPr>
              <a:spLocks/>
            </p:cNvSpPr>
            <p:nvPr userDrawn="1"/>
          </p:nvSpPr>
          <p:spPr bwMode="auto">
            <a:xfrm>
              <a:off x="5367" y="4178"/>
              <a:ext cx="78" cy="89"/>
            </a:xfrm>
            <a:custGeom>
              <a:avLst/>
              <a:gdLst/>
              <a:ahLst/>
              <a:cxnLst>
                <a:cxn ang="0">
                  <a:pos x="301" y="91"/>
                </a:cxn>
                <a:cxn ang="0">
                  <a:pos x="288" y="53"/>
                </a:cxn>
                <a:cxn ang="0">
                  <a:pos x="262" y="27"/>
                </a:cxn>
                <a:cxn ang="0">
                  <a:pos x="228" y="11"/>
                </a:cxn>
                <a:cxn ang="0">
                  <a:pos x="191" y="2"/>
                </a:cxn>
                <a:cxn ang="0">
                  <a:pos x="153" y="0"/>
                </a:cxn>
                <a:cxn ang="0">
                  <a:pos x="104" y="4"/>
                </a:cxn>
                <a:cxn ang="0">
                  <a:pos x="68" y="16"/>
                </a:cxn>
                <a:cxn ang="0">
                  <a:pos x="36" y="36"/>
                </a:cxn>
                <a:cxn ang="0">
                  <a:pos x="16" y="66"/>
                </a:cxn>
                <a:cxn ang="0">
                  <a:pos x="7" y="108"/>
                </a:cxn>
                <a:cxn ang="0">
                  <a:pos x="9" y="128"/>
                </a:cxn>
                <a:cxn ang="0">
                  <a:pos x="18" y="155"/>
                </a:cxn>
                <a:cxn ang="0">
                  <a:pos x="36" y="176"/>
                </a:cxn>
                <a:cxn ang="0">
                  <a:pos x="64" y="193"/>
                </a:cxn>
                <a:cxn ang="0">
                  <a:pos x="101" y="207"/>
                </a:cxn>
                <a:cxn ang="0">
                  <a:pos x="167" y="221"/>
                </a:cxn>
                <a:cxn ang="0">
                  <a:pos x="192" y="232"/>
                </a:cxn>
                <a:cxn ang="0">
                  <a:pos x="199" y="249"/>
                </a:cxn>
                <a:cxn ang="0">
                  <a:pos x="194" y="262"/>
                </a:cxn>
                <a:cxn ang="0">
                  <a:pos x="178" y="272"/>
                </a:cxn>
                <a:cxn ang="0">
                  <a:pos x="159" y="275"/>
                </a:cxn>
                <a:cxn ang="0">
                  <a:pos x="132" y="270"/>
                </a:cxn>
                <a:cxn ang="0">
                  <a:pos x="121" y="259"/>
                </a:cxn>
                <a:cxn ang="0">
                  <a:pos x="113" y="235"/>
                </a:cxn>
                <a:cxn ang="0">
                  <a:pos x="1" y="251"/>
                </a:cxn>
                <a:cxn ang="0">
                  <a:pos x="15" y="291"/>
                </a:cxn>
                <a:cxn ang="0">
                  <a:pos x="40" y="321"/>
                </a:cxn>
                <a:cxn ang="0">
                  <a:pos x="74" y="340"/>
                </a:cxn>
                <a:cxn ang="0">
                  <a:pos x="113" y="352"/>
                </a:cxn>
                <a:cxn ang="0">
                  <a:pos x="154" y="355"/>
                </a:cxn>
                <a:cxn ang="0">
                  <a:pos x="196" y="352"/>
                </a:cxn>
                <a:cxn ang="0">
                  <a:pos x="236" y="341"/>
                </a:cxn>
                <a:cxn ang="0">
                  <a:pos x="272" y="323"/>
                </a:cxn>
                <a:cxn ang="0">
                  <a:pos x="297" y="293"/>
                </a:cxn>
                <a:cxn ang="0">
                  <a:pos x="310" y="252"/>
                </a:cxn>
                <a:cxn ang="0">
                  <a:pos x="310" y="225"/>
                </a:cxn>
                <a:cxn ang="0">
                  <a:pos x="305" y="199"/>
                </a:cxn>
                <a:cxn ang="0">
                  <a:pos x="293" y="178"/>
                </a:cxn>
                <a:cxn ang="0">
                  <a:pos x="265" y="153"/>
                </a:cxn>
                <a:cxn ang="0">
                  <a:pos x="237" y="141"/>
                </a:cxn>
                <a:cxn ang="0">
                  <a:pos x="178" y="126"/>
                </a:cxn>
                <a:cxn ang="0">
                  <a:pos x="133" y="115"/>
                </a:cxn>
                <a:cxn ang="0">
                  <a:pos x="124" y="109"/>
                </a:cxn>
                <a:cxn ang="0">
                  <a:pos x="120" y="98"/>
                </a:cxn>
                <a:cxn ang="0">
                  <a:pos x="127" y="79"/>
                </a:cxn>
                <a:cxn ang="0">
                  <a:pos x="144" y="72"/>
                </a:cxn>
                <a:cxn ang="0">
                  <a:pos x="163" y="72"/>
                </a:cxn>
                <a:cxn ang="0">
                  <a:pos x="181" y="82"/>
                </a:cxn>
                <a:cxn ang="0">
                  <a:pos x="192" y="92"/>
                </a:cxn>
                <a:cxn ang="0">
                  <a:pos x="302" y="107"/>
                </a:cxn>
              </a:cxnLst>
              <a:rect l="0" t="0" r="r" b="b"/>
              <a:pathLst>
                <a:path w="310" h="355">
                  <a:moveTo>
                    <a:pt x="302" y="107"/>
                  </a:moveTo>
                  <a:lnTo>
                    <a:pt x="302" y="107"/>
                  </a:lnTo>
                  <a:lnTo>
                    <a:pt x="301" y="91"/>
                  </a:lnTo>
                  <a:lnTo>
                    <a:pt x="298" y="77"/>
                  </a:lnTo>
                  <a:lnTo>
                    <a:pt x="293" y="65"/>
                  </a:lnTo>
                  <a:lnTo>
                    <a:pt x="288" y="53"/>
                  </a:lnTo>
                  <a:lnTo>
                    <a:pt x="280" y="44"/>
                  </a:lnTo>
                  <a:lnTo>
                    <a:pt x="272" y="35"/>
                  </a:lnTo>
                  <a:lnTo>
                    <a:pt x="262" y="27"/>
                  </a:lnTo>
                  <a:lnTo>
                    <a:pt x="251" y="21"/>
                  </a:lnTo>
                  <a:lnTo>
                    <a:pt x="241" y="16"/>
                  </a:lnTo>
                  <a:lnTo>
                    <a:pt x="228" y="11"/>
                  </a:lnTo>
                  <a:lnTo>
                    <a:pt x="217" y="8"/>
                  </a:lnTo>
                  <a:lnTo>
                    <a:pt x="204" y="4"/>
                  </a:lnTo>
                  <a:lnTo>
                    <a:pt x="191" y="2"/>
                  </a:lnTo>
                  <a:lnTo>
                    <a:pt x="178" y="1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29" y="1"/>
                  </a:lnTo>
                  <a:lnTo>
                    <a:pt x="116" y="3"/>
                  </a:lnTo>
                  <a:lnTo>
                    <a:pt x="104" y="4"/>
                  </a:lnTo>
                  <a:lnTo>
                    <a:pt x="91" y="8"/>
                  </a:lnTo>
                  <a:lnTo>
                    <a:pt x="80" y="11"/>
                  </a:lnTo>
                  <a:lnTo>
                    <a:pt x="68" y="16"/>
                  </a:lnTo>
                  <a:lnTo>
                    <a:pt x="57" y="21"/>
                  </a:lnTo>
                  <a:lnTo>
                    <a:pt x="47" y="28"/>
                  </a:lnTo>
                  <a:lnTo>
                    <a:pt x="36" y="36"/>
                  </a:lnTo>
                  <a:lnTo>
                    <a:pt x="28" y="45"/>
                  </a:lnTo>
                  <a:lnTo>
                    <a:pt x="22" y="54"/>
                  </a:lnTo>
                  <a:lnTo>
                    <a:pt x="16" y="66"/>
                  </a:lnTo>
                  <a:lnTo>
                    <a:pt x="11" y="78"/>
                  </a:lnTo>
                  <a:lnTo>
                    <a:pt x="8" y="92"/>
                  </a:lnTo>
                  <a:lnTo>
                    <a:pt x="7" y="108"/>
                  </a:lnTo>
                  <a:lnTo>
                    <a:pt x="7" y="108"/>
                  </a:lnTo>
                  <a:lnTo>
                    <a:pt x="8" y="118"/>
                  </a:lnTo>
                  <a:lnTo>
                    <a:pt x="9" y="128"/>
                  </a:lnTo>
                  <a:lnTo>
                    <a:pt x="11" y="137"/>
                  </a:lnTo>
                  <a:lnTo>
                    <a:pt x="15" y="147"/>
                  </a:lnTo>
                  <a:lnTo>
                    <a:pt x="18" y="155"/>
                  </a:lnTo>
                  <a:lnTo>
                    <a:pt x="24" y="162"/>
                  </a:lnTo>
                  <a:lnTo>
                    <a:pt x="30" y="169"/>
                  </a:lnTo>
                  <a:lnTo>
                    <a:pt x="36" y="176"/>
                  </a:lnTo>
                  <a:lnTo>
                    <a:pt x="44" y="182"/>
                  </a:lnTo>
                  <a:lnTo>
                    <a:pt x="54" y="188"/>
                  </a:lnTo>
                  <a:lnTo>
                    <a:pt x="64" y="193"/>
                  </a:lnTo>
                  <a:lnTo>
                    <a:pt x="75" y="198"/>
                  </a:lnTo>
                  <a:lnTo>
                    <a:pt x="88" y="202"/>
                  </a:lnTo>
                  <a:lnTo>
                    <a:pt x="101" y="207"/>
                  </a:lnTo>
                  <a:lnTo>
                    <a:pt x="133" y="214"/>
                  </a:lnTo>
                  <a:lnTo>
                    <a:pt x="133" y="214"/>
                  </a:lnTo>
                  <a:lnTo>
                    <a:pt x="167" y="221"/>
                  </a:lnTo>
                  <a:lnTo>
                    <a:pt x="178" y="224"/>
                  </a:lnTo>
                  <a:lnTo>
                    <a:pt x="186" y="227"/>
                  </a:lnTo>
                  <a:lnTo>
                    <a:pt x="192" y="232"/>
                  </a:lnTo>
                  <a:lnTo>
                    <a:pt x="195" y="237"/>
                  </a:lnTo>
                  <a:lnTo>
                    <a:pt x="197" y="242"/>
                  </a:lnTo>
                  <a:lnTo>
                    <a:pt x="199" y="249"/>
                  </a:lnTo>
                  <a:lnTo>
                    <a:pt x="199" y="249"/>
                  </a:lnTo>
                  <a:lnTo>
                    <a:pt x="197" y="256"/>
                  </a:lnTo>
                  <a:lnTo>
                    <a:pt x="194" y="262"/>
                  </a:lnTo>
                  <a:lnTo>
                    <a:pt x="189" y="266"/>
                  </a:lnTo>
                  <a:lnTo>
                    <a:pt x="184" y="270"/>
                  </a:lnTo>
                  <a:lnTo>
                    <a:pt x="178" y="272"/>
                  </a:lnTo>
                  <a:lnTo>
                    <a:pt x="171" y="274"/>
                  </a:lnTo>
                  <a:lnTo>
                    <a:pt x="159" y="275"/>
                  </a:lnTo>
                  <a:lnTo>
                    <a:pt x="159" y="275"/>
                  </a:lnTo>
                  <a:lnTo>
                    <a:pt x="148" y="274"/>
                  </a:lnTo>
                  <a:lnTo>
                    <a:pt x="139" y="273"/>
                  </a:lnTo>
                  <a:lnTo>
                    <a:pt x="132" y="270"/>
                  </a:lnTo>
                  <a:lnTo>
                    <a:pt x="127" y="266"/>
                  </a:lnTo>
                  <a:lnTo>
                    <a:pt x="127" y="266"/>
                  </a:lnTo>
                  <a:lnTo>
                    <a:pt x="121" y="259"/>
                  </a:lnTo>
                  <a:lnTo>
                    <a:pt x="116" y="251"/>
                  </a:lnTo>
                  <a:lnTo>
                    <a:pt x="114" y="244"/>
                  </a:lnTo>
                  <a:lnTo>
                    <a:pt x="113" y="235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1" y="251"/>
                  </a:lnTo>
                  <a:lnTo>
                    <a:pt x="4" y="266"/>
                  </a:lnTo>
                  <a:lnTo>
                    <a:pt x="9" y="279"/>
                  </a:lnTo>
                  <a:lnTo>
                    <a:pt x="15" y="291"/>
                  </a:lnTo>
                  <a:lnTo>
                    <a:pt x="22" y="301"/>
                  </a:lnTo>
                  <a:lnTo>
                    <a:pt x="31" y="312"/>
                  </a:lnTo>
                  <a:lnTo>
                    <a:pt x="40" y="321"/>
                  </a:lnTo>
                  <a:lnTo>
                    <a:pt x="50" y="328"/>
                  </a:lnTo>
                  <a:lnTo>
                    <a:pt x="62" y="334"/>
                  </a:lnTo>
                  <a:lnTo>
                    <a:pt x="74" y="340"/>
                  </a:lnTo>
                  <a:lnTo>
                    <a:pt x="87" y="345"/>
                  </a:lnTo>
                  <a:lnTo>
                    <a:pt x="99" y="348"/>
                  </a:lnTo>
                  <a:lnTo>
                    <a:pt x="113" y="352"/>
                  </a:lnTo>
                  <a:lnTo>
                    <a:pt x="127" y="353"/>
                  </a:lnTo>
                  <a:lnTo>
                    <a:pt x="140" y="354"/>
                  </a:lnTo>
                  <a:lnTo>
                    <a:pt x="154" y="355"/>
                  </a:lnTo>
                  <a:lnTo>
                    <a:pt x="154" y="355"/>
                  </a:lnTo>
                  <a:lnTo>
                    <a:pt x="183" y="354"/>
                  </a:lnTo>
                  <a:lnTo>
                    <a:pt x="196" y="352"/>
                  </a:lnTo>
                  <a:lnTo>
                    <a:pt x="210" y="349"/>
                  </a:lnTo>
                  <a:lnTo>
                    <a:pt x="224" y="346"/>
                  </a:lnTo>
                  <a:lnTo>
                    <a:pt x="236" y="341"/>
                  </a:lnTo>
                  <a:lnTo>
                    <a:pt x="249" y="337"/>
                  </a:lnTo>
                  <a:lnTo>
                    <a:pt x="260" y="330"/>
                  </a:lnTo>
                  <a:lnTo>
                    <a:pt x="272" y="323"/>
                  </a:lnTo>
                  <a:lnTo>
                    <a:pt x="281" y="314"/>
                  </a:lnTo>
                  <a:lnTo>
                    <a:pt x="290" y="305"/>
                  </a:lnTo>
                  <a:lnTo>
                    <a:pt x="297" y="293"/>
                  </a:lnTo>
                  <a:lnTo>
                    <a:pt x="302" y="281"/>
                  </a:lnTo>
                  <a:lnTo>
                    <a:pt x="307" y="267"/>
                  </a:lnTo>
                  <a:lnTo>
                    <a:pt x="310" y="252"/>
                  </a:lnTo>
                  <a:lnTo>
                    <a:pt x="310" y="235"/>
                  </a:lnTo>
                  <a:lnTo>
                    <a:pt x="310" y="235"/>
                  </a:lnTo>
                  <a:lnTo>
                    <a:pt x="310" y="225"/>
                  </a:lnTo>
                  <a:lnTo>
                    <a:pt x="309" y="216"/>
                  </a:lnTo>
                  <a:lnTo>
                    <a:pt x="307" y="208"/>
                  </a:lnTo>
                  <a:lnTo>
                    <a:pt x="305" y="199"/>
                  </a:lnTo>
                  <a:lnTo>
                    <a:pt x="301" y="192"/>
                  </a:lnTo>
                  <a:lnTo>
                    <a:pt x="298" y="185"/>
                  </a:lnTo>
                  <a:lnTo>
                    <a:pt x="293" y="178"/>
                  </a:lnTo>
                  <a:lnTo>
                    <a:pt x="289" y="173"/>
                  </a:lnTo>
                  <a:lnTo>
                    <a:pt x="277" y="162"/>
                  </a:lnTo>
                  <a:lnTo>
                    <a:pt x="265" y="153"/>
                  </a:lnTo>
                  <a:lnTo>
                    <a:pt x="252" y="147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22" y="136"/>
                  </a:lnTo>
                  <a:lnTo>
                    <a:pt x="208" y="133"/>
                  </a:lnTo>
                  <a:lnTo>
                    <a:pt x="178" y="126"/>
                  </a:lnTo>
                  <a:lnTo>
                    <a:pt x="153" y="121"/>
                  </a:lnTo>
                  <a:lnTo>
                    <a:pt x="143" y="118"/>
                  </a:lnTo>
                  <a:lnTo>
                    <a:pt x="133" y="115"/>
                  </a:lnTo>
                  <a:lnTo>
                    <a:pt x="133" y="115"/>
                  </a:lnTo>
                  <a:lnTo>
                    <a:pt x="129" y="112"/>
                  </a:lnTo>
                  <a:lnTo>
                    <a:pt x="124" y="109"/>
                  </a:lnTo>
                  <a:lnTo>
                    <a:pt x="121" y="104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21" y="90"/>
                  </a:lnTo>
                  <a:lnTo>
                    <a:pt x="123" y="84"/>
                  </a:lnTo>
                  <a:lnTo>
                    <a:pt x="127" y="79"/>
                  </a:lnTo>
                  <a:lnTo>
                    <a:pt x="131" y="76"/>
                  </a:lnTo>
                  <a:lnTo>
                    <a:pt x="137" y="74"/>
                  </a:lnTo>
                  <a:lnTo>
                    <a:pt x="144" y="72"/>
                  </a:lnTo>
                  <a:lnTo>
                    <a:pt x="156" y="71"/>
                  </a:lnTo>
                  <a:lnTo>
                    <a:pt x="156" y="71"/>
                  </a:lnTo>
                  <a:lnTo>
                    <a:pt x="163" y="72"/>
                  </a:lnTo>
                  <a:lnTo>
                    <a:pt x="170" y="74"/>
                  </a:lnTo>
                  <a:lnTo>
                    <a:pt x="176" y="77"/>
                  </a:lnTo>
                  <a:lnTo>
                    <a:pt x="181" y="82"/>
                  </a:lnTo>
                  <a:lnTo>
                    <a:pt x="181" y="82"/>
                  </a:lnTo>
                  <a:lnTo>
                    <a:pt x="187" y="86"/>
                  </a:lnTo>
                  <a:lnTo>
                    <a:pt x="192" y="92"/>
                  </a:lnTo>
                  <a:lnTo>
                    <a:pt x="194" y="99"/>
                  </a:lnTo>
                  <a:lnTo>
                    <a:pt x="195" y="107"/>
                  </a:lnTo>
                  <a:lnTo>
                    <a:pt x="302" y="107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Freeform 9"/>
            <p:cNvSpPr>
              <a:spLocks/>
            </p:cNvSpPr>
            <p:nvPr userDrawn="1"/>
          </p:nvSpPr>
          <p:spPr bwMode="auto">
            <a:xfrm>
              <a:off x="5660" y="4165"/>
              <a:ext cx="73" cy="99"/>
            </a:xfrm>
            <a:custGeom>
              <a:avLst/>
              <a:gdLst/>
              <a:ahLst/>
              <a:cxnLst>
                <a:cxn ang="0">
                  <a:pos x="0" y="395"/>
                </a:cxn>
                <a:cxn ang="0">
                  <a:pos x="109" y="395"/>
                </a:cxn>
                <a:cxn ang="0">
                  <a:pos x="109" y="259"/>
                </a:cxn>
                <a:cxn ang="0">
                  <a:pos x="109" y="259"/>
                </a:cxn>
                <a:cxn ang="0">
                  <a:pos x="109" y="242"/>
                </a:cxn>
                <a:cxn ang="0">
                  <a:pos x="112" y="226"/>
                </a:cxn>
                <a:cxn ang="0">
                  <a:pos x="116" y="214"/>
                </a:cxn>
                <a:cxn ang="0">
                  <a:pos x="119" y="210"/>
                </a:cxn>
                <a:cxn ang="0">
                  <a:pos x="121" y="205"/>
                </a:cxn>
                <a:cxn ang="0">
                  <a:pos x="121" y="205"/>
                </a:cxn>
                <a:cxn ang="0">
                  <a:pos x="125" y="200"/>
                </a:cxn>
                <a:cxn ang="0">
                  <a:pos x="132" y="195"/>
                </a:cxn>
                <a:cxn ang="0">
                  <a:pos x="139" y="192"/>
                </a:cxn>
                <a:cxn ang="0">
                  <a:pos x="146" y="190"/>
                </a:cxn>
                <a:cxn ang="0">
                  <a:pos x="146" y="190"/>
                </a:cxn>
                <a:cxn ang="0">
                  <a:pos x="155" y="190"/>
                </a:cxn>
                <a:cxn ang="0">
                  <a:pos x="162" y="193"/>
                </a:cxn>
                <a:cxn ang="0">
                  <a:pos x="168" y="196"/>
                </a:cxn>
                <a:cxn ang="0">
                  <a:pos x="173" y="202"/>
                </a:cxn>
                <a:cxn ang="0">
                  <a:pos x="173" y="202"/>
                </a:cxn>
                <a:cxn ang="0">
                  <a:pos x="178" y="208"/>
                </a:cxn>
                <a:cxn ang="0">
                  <a:pos x="180" y="217"/>
                </a:cxn>
                <a:cxn ang="0">
                  <a:pos x="182" y="227"/>
                </a:cxn>
                <a:cxn ang="0">
                  <a:pos x="182" y="239"/>
                </a:cxn>
                <a:cxn ang="0">
                  <a:pos x="182" y="395"/>
                </a:cxn>
                <a:cxn ang="0">
                  <a:pos x="292" y="395"/>
                </a:cxn>
                <a:cxn ang="0">
                  <a:pos x="292" y="215"/>
                </a:cxn>
                <a:cxn ang="0">
                  <a:pos x="292" y="215"/>
                </a:cxn>
                <a:cxn ang="0">
                  <a:pos x="292" y="202"/>
                </a:cxn>
                <a:cxn ang="0">
                  <a:pos x="291" y="189"/>
                </a:cxn>
                <a:cxn ang="0">
                  <a:pos x="289" y="177"/>
                </a:cxn>
                <a:cxn ang="0">
                  <a:pos x="286" y="166"/>
                </a:cxn>
                <a:cxn ang="0">
                  <a:pos x="282" y="156"/>
                </a:cxn>
                <a:cxn ang="0">
                  <a:pos x="278" y="147"/>
                </a:cxn>
                <a:cxn ang="0">
                  <a:pos x="273" y="139"/>
                </a:cxn>
                <a:cxn ang="0">
                  <a:pos x="267" y="132"/>
                </a:cxn>
                <a:cxn ang="0">
                  <a:pos x="267" y="132"/>
                </a:cxn>
                <a:cxn ang="0">
                  <a:pos x="260" y="125"/>
                </a:cxn>
                <a:cxn ang="0">
                  <a:pos x="253" y="121"/>
                </a:cxn>
                <a:cxn ang="0">
                  <a:pos x="245" y="116"/>
                </a:cxn>
                <a:cxn ang="0">
                  <a:pos x="236" y="112"/>
                </a:cxn>
                <a:cxn ang="0">
                  <a:pos x="227" y="110"/>
                </a:cxn>
                <a:cxn ang="0">
                  <a:pos x="218" y="107"/>
                </a:cxn>
                <a:cxn ang="0">
                  <a:pos x="208" y="106"/>
                </a:cxn>
                <a:cxn ang="0">
                  <a:pos x="197" y="105"/>
                </a:cxn>
                <a:cxn ang="0">
                  <a:pos x="197" y="105"/>
                </a:cxn>
                <a:cxn ang="0">
                  <a:pos x="184" y="106"/>
                </a:cxn>
                <a:cxn ang="0">
                  <a:pos x="171" y="107"/>
                </a:cxn>
                <a:cxn ang="0">
                  <a:pos x="158" y="110"/>
                </a:cxn>
                <a:cxn ang="0">
                  <a:pos x="145" y="115"/>
                </a:cxn>
                <a:cxn ang="0">
                  <a:pos x="145" y="115"/>
                </a:cxn>
                <a:cxn ang="0">
                  <a:pos x="136" y="121"/>
                </a:cxn>
                <a:cxn ang="0">
                  <a:pos x="128" y="127"/>
                </a:cxn>
                <a:cxn ang="0">
                  <a:pos x="119" y="135"/>
                </a:cxn>
                <a:cxn ang="0">
                  <a:pos x="109" y="144"/>
                </a:cxn>
                <a:cxn ang="0">
                  <a:pos x="109" y="0"/>
                </a:cxn>
                <a:cxn ang="0">
                  <a:pos x="0" y="0"/>
                </a:cxn>
                <a:cxn ang="0">
                  <a:pos x="0" y="395"/>
                </a:cxn>
              </a:cxnLst>
              <a:rect l="0" t="0" r="r" b="b"/>
              <a:pathLst>
                <a:path w="292" h="395">
                  <a:moveTo>
                    <a:pt x="0" y="395"/>
                  </a:moveTo>
                  <a:lnTo>
                    <a:pt x="109" y="395"/>
                  </a:lnTo>
                  <a:lnTo>
                    <a:pt x="109" y="259"/>
                  </a:lnTo>
                  <a:lnTo>
                    <a:pt x="109" y="259"/>
                  </a:lnTo>
                  <a:lnTo>
                    <a:pt x="109" y="242"/>
                  </a:lnTo>
                  <a:lnTo>
                    <a:pt x="112" y="226"/>
                  </a:lnTo>
                  <a:lnTo>
                    <a:pt x="116" y="214"/>
                  </a:lnTo>
                  <a:lnTo>
                    <a:pt x="119" y="210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5" y="200"/>
                  </a:lnTo>
                  <a:lnTo>
                    <a:pt x="132" y="195"/>
                  </a:lnTo>
                  <a:lnTo>
                    <a:pt x="139" y="192"/>
                  </a:lnTo>
                  <a:lnTo>
                    <a:pt x="146" y="190"/>
                  </a:lnTo>
                  <a:lnTo>
                    <a:pt x="146" y="190"/>
                  </a:lnTo>
                  <a:lnTo>
                    <a:pt x="155" y="190"/>
                  </a:lnTo>
                  <a:lnTo>
                    <a:pt x="162" y="193"/>
                  </a:lnTo>
                  <a:lnTo>
                    <a:pt x="168" y="196"/>
                  </a:lnTo>
                  <a:lnTo>
                    <a:pt x="173" y="202"/>
                  </a:lnTo>
                  <a:lnTo>
                    <a:pt x="173" y="202"/>
                  </a:lnTo>
                  <a:lnTo>
                    <a:pt x="178" y="208"/>
                  </a:lnTo>
                  <a:lnTo>
                    <a:pt x="180" y="217"/>
                  </a:lnTo>
                  <a:lnTo>
                    <a:pt x="182" y="227"/>
                  </a:lnTo>
                  <a:lnTo>
                    <a:pt x="182" y="239"/>
                  </a:lnTo>
                  <a:lnTo>
                    <a:pt x="182" y="395"/>
                  </a:lnTo>
                  <a:lnTo>
                    <a:pt x="292" y="395"/>
                  </a:lnTo>
                  <a:lnTo>
                    <a:pt x="292" y="215"/>
                  </a:lnTo>
                  <a:lnTo>
                    <a:pt x="292" y="215"/>
                  </a:lnTo>
                  <a:lnTo>
                    <a:pt x="292" y="202"/>
                  </a:lnTo>
                  <a:lnTo>
                    <a:pt x="291" y="189"/>
                  </a:lnTo>
                  <a:lnTo>
                    <a:pt x="289" y="177"/>
                  </a:lnTo>
                  <a:lnTo>
                    <a:pt x="286" y="166"/>
                  </a:lnTo>
                  <a:lnTo>
                    <a:pt x="282" y="156"/>
                  </a:lnTo>
                  <a:lnTo>
                    <a:pt x="278" y="147"/>
                  </a:lnTo>
                  <a:lnTo>
                    <a:pt x="273" y="139"/>
                  </a:lnTo>
                  <a:lnTo>
                    <a:pt x="267" y="132"/>
                  </a:lnTo>
                  <a:lnTo>
                    <a:pt x="267" y="132"/>
                  </a:lnTo>
                  <a:lnTo>
                    <a:pt x="260" y="125"/>
                  </a:lnTo>
                  <a:lnTo>
                    <a:pt x="253" y="121"/>
                  </a:lnTo>
                  <a:lnTo>
                    <a:pt x="245" y="116"/>
                  </a:lnTo>
                  <a:lnTo>
                    <a:pt x="236" y="112"/>
                  </a:lnTo>
                  <a:lnTo>
                    <a:pt x="227" y="110"/>
                  </a:lnTo>
                  <a:lnTo>
                    <a:pt x="218" y="107"/>
                  </a:lnTo>
                  <a:lnTo>
                    <a:pt x="208" y="106"/>
                  </a:lnTo>
                  <a:lnTo>
                    <a:pt x="197" y="105"/>
                  </a:lnTo>
                  <a:lnTo>
                    <a:pt x="197" y="105"/>
                  </a:lnTo>
                  <a:lnTo>
                    <a:pt x="184" y="106"/>
                  </a:lnTo>
                  <a:lnTo>
                    <a:pt x="171" y="107"/>
                  </a:lnTo>
                  <a:lnTo>
                    <a:pt x="158" y="110"/>
                  </a:lnTo>
                  <a:lnTo>
                    <a:pt x="145" y="115"/>
                  </a:lnTo>
                  <a:lnTo>
                    <a:pt x="145" y="115"/>
                  </a:lnTo>
                  <a:lnTo>
                    <a:pt x="136" y="121"/>
                  </a:lnTo>
                  <a:lnTo>
                    <a:pt x="128" y="127"/>
                  </a:lnTo>
                  <a:lnTo>
                    <a:pt x="119" y="135"/>
                  </a:lnTo>
                  <a:lnTo>
                    <a:pt x="109" y="144"/>
                  </a:lnTo>
                  <a:lnTo>
                    <a:pt x="109" y="0"/>
                  </a:lnTo>
                  <a:lnTo>
                    <a:pt x="0" y="0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10"/>
            <p:cNvSpPr>
              <a:spLocks/>
            </p:cNvSpPr>
            <p:nvPr userDrawn="1"/>
          </p:nvSpPr>
          <p:spPr bwMode="auto">
            <a:xfrm>
              <a:off x="5613" y="4171"/>
              <a:ext cx="38" cy="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"/>
                </a:cxn>
                <a:cxn ang="0">
                  <a:pos x="0" y="167"/>
                </a:cxn>
                <a:cxn ang="0">
                  <a:pos x="0" y="266"/>
                </a:cxn>
                <a:cxn ang="0">
                  <a:pos x="0" y="266"/>
                </a:cxn>
                <a:cxn ang="0">
                  <a:pos x="0" y="287"/>
                </a:cxn>
                <a:cxn ang="0">
                  <a:pos x="2" y="307"/>
                </a:cxn>
                <a:cxn ang="0">
                  <a:pos x="5" y="323"/>
                </a:cxn>
                <a:cxn ang="0">
                  <a:pos x="10" y="336"/>
                </a:cxn>
                <a:cxn ang="0">
                  <a:pos x="10" y="336"/>
                </a:cxn>
                <a:cxn ang="0">
                  <a:pos x="16" y="347"/>
                </a:cxn>
                <a:cxn ang="0">
                  <a:pos x="21" y="355"/>
                </a:cxn>
                <a:cxn ang="0">
                  <a:pos x="29" y="360"/>
                </a:cxn>
                <a:cxn ang="0">
                  <a:pos x="37" y="366"/>
                </a:cxn>
                <a:cxn ang="0">
                  <a:pos x="37" y="366"/>
                </a:cxn>
                <a:cxn ang="0">
                  <a:pos x="47" y="370"/>
                </a:cxn>
                <a:cxn ang="0">
                  <a:pos x="60" y="374"/>
                </a:cxn>
                <a:cxn ang="0">
                  <a:pos x="75" y="376"/>
                </a:cxn>
                <a:cxn ang="0">
                  <a:pos x="93" y="376"/>
                </a:cxn>
                <a:cxn ang="0">
                  <a:pos x="93" y="376"/>
                </a:cxn>
                <a:cxn ang="0">
                  <a:pos x="106" y="376"/>
                </a:cxn>
                <a:cxn ang="0">
                  <a:pos x="121" y="374"/>
                </a:cxn>
                <a:cxn ang="0">
                  <a:pos x="136" y="372"/>
                </a:cxn>
                <a:cxn ang="0">
                  <a:pos x="151" y="367"/>
                </a:cxn>
                <a:cxn ang="0">
                  <a:pos x="151" y="296"/>
                </a:cxn>
                <a:cxn ang="0">
                  <a:pos x="151" y="296"/>
                </a:cxn>
                <a:cxn ang="0">
                  <a:pos x="147" y="298"/>
                </a:cxn>
                <a:cxn ang="0">
                  <a:pos x="139" y="299"/>
                </a:cxn>
                <a:cxn ang="0">
                  <a:pos x="123" y="300"/>
                </a:cxn>
                <a:cxn ang="0">
                  <a:pos x="123" y="300"/>
                </a:cxn>
                <a:cxn ang="0">
                  <a:pos x="117" y="299"/>
                </a:cxn>
                <a:cxn ang="0">
                  <a:pos x="113" y="295"/>
                </a:cxn>
                <a:cxn ang="0">
                  <a:pos x="110" y="293"/>
                </a:cxn>
                <a:cxn ang="0">
                  <a:pos x="108" y="291"/>
                </a:cxn>
                <a:cxn ang="0">
                  <a:pos x="108" y="291"/>
                </a:cxn>
                <a:cxn ang="0">
                  <a:pos x="107" y="287"/>
                </a:cxn>
                <a:cxn ang="0">
                  <a:pos x="106" y="282"/>
                </a:cxn>
                <a:cxn ang="0">
                  <a:pos x="105" y="267"/>
                </a:cxn>
                <a:cxn ang="0">
                  <a:pos x="105" y="167"/>
                </a:cxn>
                <a:cxn ang="0">
                  <a:pos x="151" y="167"/>
                </a:cxn>
                <a:cxn ang="0">
                  <a:pos x="151" y="87"/>
                </a:cxn>
                <a:cxn ang="0">
                  <a:pos x="105" y="87"/>
                </a:cxn>
                <a:cxn ang="0">
                  <a:pos x="105" y="0"/>
                </a:cxn>
                <a:cxn ang="0">
                  <a:pos x="0" y="0"/>
                </a:cxn>
              </a:cxnLst>
              <a:rect l="0" t="0" r="r" b="b"/>
              <a:pathLst>
                <a:path w="151" h="376">
                  <a:moveTo>
                    <a:pt x="0" y="0"/>
                  </a:moveTo>
                  <a:lnTo>
                    <a:pt x="0" y="87"/>
                  </a:lnTo>
                  <a:lnTo>
                    <a:pt x="0" y="167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87"/>
                  </a:lnTo>
                  <a:lnTo>
                    <a:pt x="2" y="307"/>
                  </a:lnTo>
                  <a:lnTo>
                    <a:pt x="5" y="323"/>
                  </a:lnTo>
                  <a:lnTo>
                    <a:pt x="10" y="336"/>
                  </a:lnTo>
                  <a:lnTo>
                    <a:pt x="10" y="336"/>
                  </a:lnTo>
                  <a:lnTo>
                    <a:pt x="16" y="347"/>
                  </a:lnTo>
                  <a:lnTo>
                    <a:pt x="21" y="355"/>
                  </a:lnTo>
                  <a:lnTo>
                    <a:pt x="29" y="360"/>
                  </a:lnTo>
                  <a:lnTo>
                    <a:pt x="37" y="366"/>
                  </a:lnTo>
                  <a:lnTo>
                    <a:pt x="37" y="366"/>
                  </a:lnTo>
                  <a:lnTo>
                    <a:pt x="47" y="370"/>
                  </a:lnTo>
                  <a:lnTo>
                    <a:pt x="60" y="374"/>
                  </a:lnTo>
                  <a:lnTo>
                    <a:pt x="75" y="376"/>
                  </a:lnTo>
                  <a:lnTo>
                    <a:pt x="93" y="376"/>
                  </a:lnTo>
                  <a:lnTo>
                    <a:pt x="93" y="376"/>
                  </a:lnTo>
                  <a:lnTo>
                    <a:pt x="106" y="376"/>
                  </a:lnTo>
                  <a:lnTo>
                    <a:pt x="121" y="374"/>
                  </a:lnTo>
                  <a:lnTo>
                    <a:pt x="136" y="372"/>
                  </a:lnTo>
                  <a:lnTo>
                    <a:pt x="151" y="367"/>
                  </a:lnTo>
                  <a:lnTo>
                    <a:pt x="151" y="296"/>
                  </a:lnTo>
                  <a:lnTo>
                    <a:pt x="151" y="296"/>
                  </a:lnTo>
                  <a:lnTo>
                    <a:pt x="147" y="298"/>
                  </a:lnTo>
                  <a:lnTo>
                    <a:pt x="139" y="299"/>
                  </a:lnTo>
                  <a:lnTo>
                    <a:pt x="123" y="300"/>
                  </a:lnTo>
                  <a:lnTo>
                    <a:pt x="123" y="300"/>
                  </a:lnTo>
                  <a:lnTo>
                    <a:pt x="117" y="299"/>
                  </a:lnTo>
                  <a:lnTo>
                    <a:pt x="113" y="295"/>
                  </a:lnTo>
                  <a:lnTo>
                    <a:pt x="110" y="293"/>
                  </a:lnTo>
                  <a:lnTo>
                    <a:pt x="108" y="291"/>
                  </a:lnTo>
                  <a:lnTo>
                    <a:pt x="108" y="291"/>
                  </a:lnTo>
                  <a:lnTo>
                    <a:pt x="107" y="287"/>
                  </a:lnTo>
                  <a:lnTo>
                    <a:pt x="106" y="282"/>
                  </a:lnTo>
                  <a:lnTo>
                    <a:pt x="105" y="267"/>
                  </a:lnTo>
                  <a:lnTo>
                    <a:pt x="105" y="167"/>
                  </a:lnTo>
                  <a:lnTo>
                    <a:pt x="151" y="167"/>
                  </a:lnTo>
                  <a:lnTo>
                    <a:pt x="151" y="87"/>
                  </a:lnTo>
                  <a:lnTo>
                    <a:pt x="105" y="87"/>
                  </a:lnTo>
                  <a:lnTo>
                    <a:pt x="1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Rectangle 11"/>
            <p:cNvSpPr>
              <a:spLocks noChangeArrowheads="1"/>
            </p:cNvSpPr>
            <p:nvPr userDrawn="1"/>
          </p:nvSpPr>
          <p:spPr bwMode="auto">
            <a:xfrm>
              <a:off x="5577" y="4171"/>
              <a:ext cx="27" cy="15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467293"/>
            <a:ext cx="4725802" cy="465887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4550" y="1467293"/>
            <a:ext cx="3220964" cy="465887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44550" y="0"/>
            <a:ext cx="8144538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5DB2046A-1B03-4A51-A5EF-824D058E6467}" type="datetime1">
              <a:rPr lang="en-US" smtClean="0"/>
              <a:pPr>
                <a:defRPr/>
              </a:pPr>
              <a:t>5/7/2013</a:t>
            </a:fld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pPr>
              <a:defRPr/>
            </a:pPr>
            <a:fld id="{F9BB0EDE-64A5-46CC-95B4-E964995DAD4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241301" y="6400800"/>
            <a:ext cx="4682392" cy="446088"/>
          </a:xfrm>
        </p:spPr>
        <p:txBody>
          <a:bodyPr anchor="ctr"/>
          <a:lstStyle>
            <a:lvl1pPr>
              <a:buNone/>
              <a:defRPr sz="1400" b="1" i="1" baseline="0">
                <a:solidFill>
                  <a:schemeClr val="tx1"/>
                </a:solidFill>
              </a:defRPr>
            </a:lvl1pPr>
            <a:lvl2pPr>
              <a:buNone/>
              <a:defRPr sz="1400" b="1" i="1">
                <a:solidFill>
                  <a:schemeClr val="accent2"/>
                </a:solidFill>
              </a:defRPr>
            </a:lvl2pPr>
            <a:lvl3pPr>
              <a:buNone/>
              <a:defRPr sz="1400" b="1" i="1">
                <a:solidFill>
                  <a:schemeClr val="accent2"/>
                </a:solidFill>
              </a:defRPr>
            </a:lvl3pPr>
            <a:lvl4pPr>
              <a:buNone/>
              <a:defRPr sz="1400" b="1" i="1">
                <a:solidFill>
                  <a:schemeClr val="accent2"/>
                </a:solidFill>
              </a:defRPr>
            </a:lvl4pPr>
            <a:lvl5pPr>
              <a:buNone/>
              <a:defRPr sz="1400" b="1" i="1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 smtClean="0"/>
              <a:t>Click to add section indicator OR presentation name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4.wmf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412480" y="0"/>
            <a:ext cx="731520" cy="6400800"/>
          </a:xfrm>
          <a:prstGeom prst="rect">
            <a:avLst/>
          </a:prstGeom>
          <a:gradFill>
            <a:gsLst>
              <a:gs pos="0">
                <a:srgbClr val="0081C6">
                  <a:alpha val="50000"/>
                </a:srgbClr>
              </a:gs>
              <a:gs pos="100000">
                <a:srgbClr val="0081C6">
                  <a:alpha val="1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0" y="0"/>
            <a:ext cx="9144000" cy="140059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Connector 31"/>
          <p:cNvCxnSpPr/>
          <p:nvPr/>
        </p:nvCxnSpPr>
        <p:spPr>
          <a:xfrm>
            <a:off x="0" y="1401763"/>
            <a:ext cx="9144000" cy="1587"/>
          </a:xfrm>
          <a:prstGeom prst="line">
            <a:avLst/>
          </a:prstGeom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386913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9" name="Title Placeholder 1"/>
          <p:cNvSpPr>
            <a:spLocks noGrp="1"/>
          </p:cNvSpPr>
          <p:nvPr>
            <p:ph type="title"/>
          </p:nvPr>
        </p:nvSpPr>
        <p:spPr bwMode="auto">
          <a:xfrm>
            <a:off x="244474" y="0"/>
            <a:ext cx="8133981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4475" y="1470026"/>
            <a:ext cx="8063502" cy="483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FA2FB4A0-1ED1-428C-9423-45E570F46025}" type="datetime1">
              <a:rPr lang="en-US" smtClean="0"/>
              <a:pPr>
                <a:defRPr/>
              </a:pPr>
              <a:t>5/7/2013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943789" y="6633498"/>
            <a:ext cx="3468691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696980" y="6623482"/>
            <a:ext cx="469037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412480" y="1397726"/>
            <a:ext cx="731520" cy="5003074"/>
          </a:xfrm>
          <a:prstGeom prst="rect">
            <a:avLst/>
          </a:prstGeom>
          <a:gradFill>
            <a:gsLst>
              <a:gs pos="0">
                <a:srgbClr val="0081C6">
                  <a:alpha val="50000"/>
                </a:srgbClr>
              </a:gs>
              <a:gs pos="100000">
                <a:srgbClr val="0081C6">
                  <a:alpha val="1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Connector 35"/>
          <p:cNvCxnSpPr/>
          <p:nvPr/>
        </p:nvCxnSpPr>
        <p:spPr>
          <a:xfrm>
            <a:off x="0" y="1401763"/>
            <a:ext cx="9144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5400000">
            <a:off x="4979125" y="3428206"/>
            <a:ext cx="6858000" cy="158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5400000">
            <a:off x="7225964" y="6509730"/>
            <a:ext cx="251534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8459788" y="6491288"/>
            <a:ext cx="641350" cy="282575"/>
            <a:chOff x="5329" y="4089"/>
            <a:chExt cx="404" cy="178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 userDrawn="1"/>
          </p:nvSpPr>
          <p:spPr bwMode="auto">
            <a:xfrm>
              <a:off x="5329" y="4089"/>
              <a:ext cx="404" cy="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9" name="Freeform 5"/>
            <p:cNvSpPr>
              <a:spLocks noEditPoints="1"/>
            </p:cNvSpPr>
            <p:nvPr userDrawn="1"/>
          </p:nvSpPr>
          <p:spPr bwMode="auto">
            <a:xfrm>
              <a:off x="5329" y="4089"/>
              <a:ext cx="275" cy="88"/>
            </a:xfrm>
            <a:custGeom>
              <a:avLst/>
              <a:gdLst/>
              <a:ahLst/>
              <a:cxnLst>
                <a:cxn ang="0">
                  <a:pos x="805" y="128"/>
                </a:cxn>
                <a:cxn ang="0">
                  <a:pos x="993" y="128"/>
                </a:cxn>
                <a:cxn ang="0">
                  <a:pos x="946" y="8"/>
                </a:cxn>
                <a:cxn ang="0">
                  <a:pos x="697" y="8"/>
                </a:cxn>
                <a:cxn ang="0">
                  <a:pos x="488" y="93"/>
                </a:cxn>
                <a:cxn ang="0">
                  <a:pos x="533" y="104"/>
                </a:cxn>
                <a:cxn ang="0">
                  <a:pos x="557" y="125"/>
                </a:cxn>
                <a:cxn ang="0">
                  <a:pos x="569" y="164"/>
                </a:cxn>
                <a:cxn ang="0">
                  <a:pos x="567" y="199"/>
                </a:cxn>
                <a:cxn ang="0">
                  <a:pos x="554" y="234"/>
                </a:cxn>
                <a:cxn ang="0">
                  <a:pos x="527" y="252"/>
                </a:cxn>
                <a:cxn ang="0">
                  <a:pos x="455" y="257"/>
                </a:cxn>
                <a:cxn ang="0">
                  <a:pos x="502" y="343"/>
                </a:cxn>
                <a:cxn ang="0">
                  <a:pos x="579" y="332"/>
                </a:cxn>
                <a:cxn ang="0">
                  <a:pos x="632" y="297"/>
                </a:cxn>
                <a:cxn ang="0">
                  <a:pos x="663" y="245"/>
                </a:cxn>
                <a:cxn ang="0">
                  <a:pos x="673" y="175"/>
                </a:cxn>
                <a:cxn ang="0">
                  <a:pos x="669" y="128"/>
                </a:cxn>
                <a:cxn ang="0">
                  <a:pos x="648" y="72"/>
                </a:cxn>
                <a:cxn ang="0">
                  <a:pos x="607" y="30"/>
                </a:cxn>
                <a:cxn ang="0">
                  <a:pos x="542" y="9"/>
                </a:cxn>
                <a:cxn ang="0">
                  <a:pos x="323" y="132"/>
                </a:cxn>
                <a:cxn ang="0">
                  <a:pos x="314" y="89"/>
                </a:cxn>
                <a:cxn ang="0">
                  <a:pos x="288" y="43"/>
                </a:cxn>
                <a:cxn ang="0">
                  <a:pos x="245" y="14"/>
                </a:cxn>
                <a:cxn ang="0">
                  <a:pos x="187" y="0"/>
                </a:cxn>
                <a:cxn ang="0">
                  <a:pos x="134" y="3"/>
                </a:cxn>
                <a:cxn ang="0">
                  <a:pos x="72" y="27"/>
                </a:cxn>
                <a:cxn ang="0">
                  <a:pos x="27" y="73"/>
                </a:cxn>
                <a:cxn ang="0">
                  <a:pos x="3" y="138"/>
                </a:cxn>
                <a:cxn ang="0">
                  <a:pos x="1" y="194"/>
                </a:cxn>
                <a:cxn ang="0">
                  <a:pos x="18" y="260"/>
                </a:cxn>
                <a:cxn ang="0">
                  <a:pos x="56" y="312"/>
                </a:cxn>
                <a:cxn ang="0">
                  <a:pos x="114" y="343"/>
                </a:cxn>
                <a:cxn ang="0">
                  <a:pos x="171" y="351"/>
                </a:cxn>
                <a:cxn ang="0">
                  <a:pos x="236" y="338"/>
                </a:cxn>
                <a:cxn ang="0">
                  <a:pos x="284" y="306"/>
                </a:cxn>
                <a:cxn ang="0">
                  <a:pos x="314" y="262"/>
                </a:cxn>
                <a:cxn ang="0">
                  <a:pos x="324" y="212"/>
                </a:cxn>
                <a:cxn ang="0">
                  <a:pos x="217" y="234"/>
                </a:cxn>
                <a:cxn ang="0">
                  <a:pos x="191" y="263"/>
                </a:cxn>
                <a:cxn ang="0">
                  <a:pos x="160" y="267"/>
                </a:cxn>
                <a:cxn ang="0">
                  <a:pos x="131" y="255"/>
                </a:cxn>
                <a:cxn ang="0">
                  <a:pos x="114" y="231"/>
                </a:cxn>
                <a:cxn ang="0">
                  <a:pos x="104" y="175"/>
                </a:cxn>
                <a:cxn ang="0">
                  <a:pos x="112" y="126"/>
                </a:cxn>
                <a:cxn ang="0">
                  <a:pos x="127" y="100"/>
                </a:cxn>
                <a:cxn ang="0">
                  <a:pos x="152" y="85"/>
                </a:cxn>
                <a:cxn ang="0">
                  <a:pos x="176" y="84"/>
                </a:cxn>
                <a:cxn ang="0">
                  <a:pos x="200" y="92"/>
                </a:cxn>
                <a:cxn ang="0">
                  <a:pos x="219" y="120"/>
                </a:cxn>
              </a:cxnLst>
              <a:rect l="0" t="0" r="r" b="b"/>
              <a:pathLst>
                <a:path w="1099" h="351">
                  <a:moveTo>
                    <a:pt x="697" y="343"/>
                  </a:moveTo>
                  <a:lnTo>
                    <a:pt x="802" y="343"/>
                  </a:lnTo>
                  <a:lnTo>
                    <a:pt x="802" y="128"/>
                  </a:lnTo>
                  <a:lnTo>
                    <a:pt x="805" y="128"/>
                  </a:lnTo>
                  <a:lnTo>
                    <a:pt x="850" y="343"/>
                  </a:lnTo>
                  <a:lnTo>
                    <a:pt x="942" y="343"/>
                  </a:lnTo>
                  <a:lnTo>
                    <a:pt x="991" y="128"/>
                  </a:lnTo>
                  <a:lnTo>
                    <a:pt x="993" y="128"/>
                  </a:lnTo>
                  <a:lnTo>
                    <a:pt x="993" y="301"/>
                  </a:lnTo>
                  <a:lnTo>
                    <a:pt x="1099" y="301"/>
                  </a:lnTo>
                  <a:lnTo>
                    <a:pt x="1099" y="8"/>
                  </a:lnTo>
                  <a:lnTo>
                    <a:pt x="946" y="8"/>
                  </a:lnTo>
                  <a:lnTo>
                    <a:pt x="898" y="205"/>
                  </a:lnTo>
                  <a:lnTo>
                    <a:pt x="897" y="205"/>
                  </a:lnTo>
                  <a:lnTo>
                    <a:pt x="849" y="8"/>
                  </a:lnTo>
                  <a:lnTo>
                    <a:pt x="697" y="8"/>
                  </a:lnTo>
                  <a:lnTo>
                    <a:pt x="697" y="343"/>
                  </a:lnTo>
                  <a:close/>
                  <a:moveTo>
                    <a:pt x="455" y="93"/>
                  </a:moveTo>
                  <a:lnTo>
                    <a:pt x="488" y="93"/>
                  </a:lnTo>
                  <a:lnTo>
                    <a:pt x="488" y="93"/>
                  </a:lnTo>
                  <a:lnTo>
                    <a:pt x="502" y="95"/>
                  </a:lnTo>
                  <a:lnTo>
                    <a:pt x="514" y="96"/>
                  </a:lnTo>
                  <a:lnTo>
                    <a:pt x="524" y="99"/>
                  </a:lnTo>
                  <a:lnTo>
                    <a:pt x="533" y="104"/>
                  </a:lnTo>
                  <a:lnTo>
                    <a:pt x="541" y="108"/>
                  </a:lnTo>
                  <a:lnTo>
                    <a:pt x="548" y="114"/>
                  </a:lnTo>
                  <a:lnTo>
                    <a:pt x="552" y="120"/>
                  </a:lnTo>
                  <a:lnTo>
                    <a:pt x="557" y="125"/>
                  </a:lnTo>
                  <a:lnTo>
                    <a:pt x="561" y="132"/>
                  </a:lnTo>
                  <a:lnTo>
                    <a:pt x="564" y="139"/>
                  </a:lnTo>
                  <a:lnTo>
                    <a:pt x="568" y="153"/>
                  </a:lnTo>
                  <a:lnTo>
                    <a:pt x="569" y="164"/>
                  </a:lnTo>
                  <a:lnTo>
                    <a:pt x="571" y="173"/>
                  </a:lnTo>
                  <a:lnTo>
                    <a:pt x="571" y="173"/>
                  </a:lnTo>
                  <a:lnTo>
                    <a:pt x="569" y="186"/>
                  </a:lnTo>
                  <a:lnTo>
                    <a:pt x="567" y="199"/>
                  </a:lnTo>
                  <a:lnTo>
                    <a:pt x="564" y="214"/>
                  </a:lnTo>
                  <a:lnTo>
                    <a:pt x="560" y="221"/>
                  </a:lnTo>
                  <a:lnTo>
                    <a:pt x="557" y="227"/>
                  </a:lnTo>
                  <a:lnTo>
                    <a:pt x="554" y="234"/>
                  </a:lnTo>
                  <a:lnTo>
                    <a:pt x="548" y="239"/>
                  </a:lnTo>
                  <a:lnTo>
                    <a:pt x="542" y="244"/>
                  </a:lnTo>
                  <a:lnTo>
                    <a:pt x="535" y="248"/>
                  </a:lnTo>
                  <a:lnTo>
                    <a:pt x="527" y="252"/>
                  </a:lnTo>
                  <a:lnTo>
                    <a:pt x="518" y="255"/>
                  </a:lnTo>
                  <a:lnTo>
                    <a:pt x="508" y="256"/>
                  </a:lnTo>
                  <a:lnTo>
                    <a:pt x="496" y="257"/>
                  </a:lnTo>
                  <a:lnTo>
                    <a:pt x="455" y="257"/>
                  </a:lnTo>
                  <a:lnTo>
                    <a:pt x="455" y="93"/>
                  </a:lnTo>
                  <a:close/>
                  <a:moveTo>
                    <a:pt x="352" y="343"/>
                  </a:moveTo>
                  <a:lnTo>
                    <a:pt x="502" y="343"/>
                  </a:lnTo>
                  <a:lnTo>
                    <a:pt x="502" y="343"/>
                  </a:lnTo>
                  <a:lnTo>
                    <a:pt x="523" y="343"/>
                  </a:lnTo>
                  <a:lnTo>
                    <a:pt x="543" y="341"/>
                  </a:lnTo>
                  <a:lnTo>
                    <a:pt x="561" y="336"/>
                  </a:lnTo>
                  <a:lnTo>
                    <a:pt x="579" y="332"/>
                  </a:lnTo>
                  <a:lnTo>
                    <a:pt x="593" y="325"/>
                  </a:lnTo>
                  <a:lnTo>
                    <a:pt x="608" y="317"/>
                  </a:lnTo>
                  <a:lnTo>
                    <a:pt x="621" y="308"/>
                  </a:lnTo>
                  <a:lnTo>
                    <a:pt x="632" y="297"/>
                  </a:lnTo>
                  <a:lnTo>
                    <a:pt x="641" y="286"/>
                  </a:lnTo>
                  <a:lnTo>
                    <a:pt x="651" y="273"/>
                  </a:lnTo>
                  <a:lnTo>
                    <a:pt x="657" y="260"/>
                  </a:lnTo>
                  <a:lnTo>
                    <a:pt x="663" y="245"/>
                  </a:lnTo>
                  <a:lnTo>
                    <a:pt x="668" y="229"/>
                  </a:lnTo>
                  <a:lnTo>
                    <a:pt x="671" y="212"/>
                  </a:lnTo>
                  <a:lnTo>
                    <a:pt x="673" y="194"/>
                  </a:lnTo>
                  <a:lnTo>
                    <a:pt x="673" y="175"/>
                  </a:lnTo>
                  <a:lnTo>
                    <a:pt x="673" y="175"/>
                  </a:lnTo>
                  <a:lnTo>
                    <a:pt x="673" y="159"/>
                  </a:lnTo>
                  <a:lnTo>
                    <a:pt x="672" y="144"/>
                  </a:lnTo>
                  <a:lnTo>
                    <a:pt x="669" y="128"/>
                  </a:lnTo>
                  <a:lnTo>
                    <a:pt x="665" y="113"/>
                  </a:lnTo>
                  <a:lnTo>
                    <a:pt x="661" y="99"/>
                  </a:lnTo>
                  <a:lnTo>
                    <a:pt x="655" y="84"/>
                  </a:lnTo>
                  <a:lnTo>
                    <a:pt x="648" y="72"/>
                  </a:lnTo>
                  <a:lnTo>
                    <a:pt x="640" y="59"/>
                  </a:lnTo>
                  <a:lnTo>
                    <a:pt x="630" y="48"/>
                  </a:lnTo>
                  <a:lnTo>
                    <a:pt x="620" y="39"/>
                  </a:lnTo>
                  <a:lnTo>
                    <a:pt x="607" y="30"/>
                  </a:lnTo>
                  <a:lnTo>
                    <a:pt x="593" y="22"/>
                  </a:lnTo>
                  <a:lnTo>
                    <a:pt x="577" y="16"/>
                  </a:lnTo>
                  <a:lnTo>
                    <a:pt x="560" y="11"/>
                  </a:lnTo>
                  <a:lnTo>
                    <a:pt x="542" y="9"/>
                  </a:lnTo>
                  <a:lnTo>
                    <a:pt x="522" y="8"/>
                  </a:lnTo>
                  <a:lnTo>
                    <a:pt x="352" y="8"/>
                  </a:lnTo>
                  <a:lnTo>
                    <a:pt x="352" y="343"/>
                  </a:lnTo>
                  <a:close/>
                  <a:moveTo>
                    <a:pt x="323" y="132"/>
                  </a:moveTo>
                  <a:lnTo>
                    <a:pt x="323" y="132"/>
                  </a:lnTo>
                  <a:lnTo>
                    <a:pt x="321" y="117"/>
                  </a:lnTo>
                  <a:lnTo>
                    <a:pt x="317" y="103"/>
                  </a:lnTo>
                  <a:lnTo>
                    <a:pt x="314" y="89"/>
                  </a:lnTo>
                  <a:lnTo>
                    <a:pt x="308" y="76"/>
                  </a:lnTo>
                  <a:lnTo>
                    <a:pt x="302" y="65"/>
                  </a:lnTo>
                  <a:lnTo>
                    <a:pt x="296" y="54"/>
                  </a:lnTo>
                  <a:lnTo>
                    <a:pt x="288" y="43"/>
                  </a:lnTo>
                  <a:lnTo>
                    <a:pt x="278" y="35"/>
                  </a:lnTo>
                  <a:lnTo>
                    <a:pt x="268" y="27"/>
                  </a:lnTo>
                  <a:lnTo>
                    <a:pt x="257" y="19"/>
                  </a:lnTo>
                  <a:lnTo>
                    <a:pt x="245" y="14"/>
                  </a:lnTo>
                  <a:lnTo>
                    <a:pt x="233" y="9"/>
                  </a:lnTo>
                  <a:lnTo>
                    <a:pt x="218" y="5"/>
                  </a:lnTo>
                  <a:lnTo>
                    <a:pt x="203" y="2"/>
                  </a:lnTo>
                  <a:lnTo>
                    <a:pt x="187" y="0"/>
                  </a:lnTo>
                  <a:lnTo>
                    <a:pt x="171" y="0"/>
                  </a:lnTo>
                  <a:lnTo>
                    <a:pt x="171" y="0"/>
                  </a:lnTo>
                  <a:lnTo>
                    <a:pt x="152" y="0"/>
                  </a:lnTo>
                  <a:lnTo>
                    <a:pt x="134" y="3"/>
                  </a:lnTo>
                  <a:lnTo>
                    <a:pt x="116" y="7"/>
                  </a:lnTo>
                  <a:lnTo>
                    <a:pt x="100" y="13"/>
                  </a:lnTo>
                  <a:lnTo>
                    <a:pt x="86" y="19"/>
                  </a:lnTo>
                  <a:lnTo>
                    <a:pt x="72" y="27"/>
                  </a:lnTo>
                  <a:lnTo>
                    <a:pt x="58" y="38"/>
                  </a:lnTo>
                  <a:lnTo>
                    <a:pt x="47" y="48"/>
                  </a:lnTo>
                  <a:lnTo>
                    <a:pt x="37" y="60"/>
                  </a:lnTo>
                  <a:lnTo>
                    <a:pt x="27" y="73"/>
                  </a:lnTo>
                  <a:lnTo>
                    <a:pt x="19" y="88"/>
                  </a:lnTo>
                  <a:lnTo>
                    <a:pt x="13" y="104"/>
                  </a:lnTo>
                  <a:lnTo>
                    <a:pt x="7" y="120"/>
                  </a:lnTo>
                  <a:lnTo>
                    <a:pt x="3" y="138"/>
                  </a:lnTo>
                  <a:lnTo>
                    <a:pt x="1" y="156"/>
                  </a:lnTo>
                  <a:lnTo>
                    <a:pt x="0" y="175"/>
                  </a:lnTo>
                  <a:lnTo>
                    <a:pt x="0" y="175"/>
                  </a:lnTo>
                  <a:lnTo>
                    <a:pt x="1" y="194"/>
                  </a:lnTo>
                  <a:lnTo>
                    <a:pt x="3" y="212"/>
                  </a:lnTo>
                  <a:lnTo>
                    <a:pt x="7" y="229"/>
                  </a:lnTo>
                  <a:lnTo>
                    <a:pt x="11" y="245"/>
                  </a:lnTo>
                  <a:lnTo>
                    <a:pt x="18" y="260"/>
                  </a:lnTo>
                  <a:lnTo>
                    <a:pt x="25" y="275"/>
                  </a:lnTo>
                  <a:lnTo>
                    <a:pt x="34" y="288"/>
                  </a:lnTo>
                  <a:lnTo>
                    <a:pt x="45" y="301"/>
                  </a:lnTo>
                  <a:lnTo>
                    <a:pt x="56" y="312"/>
                  </a:lnTo>
                  <a:lnTo>
                    <a:pt x="70" y="321"/>
                  </a:lnTo>
                  <a:lnTo>
                    <a:pt x="83" y="330"/>
                  </a:lnTo>
                  <a:lnTo>
                    <a:pt x="98" y="337"/>
                  </a:lnTo>
                  <a:lnTo>
                    <a:pt x="114" y="343"/>
                  </a:lnTo>
                  <a:lnTo>
                    <a:pt x="132" y="347"/>
                  </a:lnTo>
                  <a:lnTo>
                    <a:pt x="151" y="350"/>
                  </a:lnTo>
                  <a:lnTo>
                    <a:pt x="171" y="351"/>
                  </a:lnTo>
                  <a:lnTo>
                    <a:pt x="171" y="351"/>
                  </a:lnTo>
                  <a:lnTo>
                    <a:pt x="188" y="351"/>
                  </a:lnTo>
                  <a:lnTo>
                    <a:pt x="205" y="347"/>
                  </a:lnTo>
                  <a:lnTo>
                    <a:pt x="221" y="344"/>
                  </a:lnTo>
                  <a:lnTo>
                    <a:pt x="236" y="338"/>
                  </a:lnTo>
                  <a:lnTo>
                    <a:pt x="250" y="333"/>
                  </a:lnTo>
                  <a:lnTo>
                    <a:pt x="262" y="325"/>
                  </a:lnTo>
                  <a:lnTo>
                    <a:pt x="274" y="317"/>
                  </a:lnTo>
                  <a:lnTo>
                    <a:pt x="284" y="306"/>
                  </a:lnTo>
                  <a:lnTo>
                    <a:pt x="293" y="296"/>
                  </a:lnTo>
                  <a:lnTo>
                    <a:pt x="301" y="286"/>
                  </a:lnTo>
                  <a:lnTo>
                    <a:pt x="308" y="273"/>
                  </a:lnTo>
                  <a:lnTo>
                    <a:pt x="314" y="262"/>
                  </a:lnTo>
                  <a:lnTo>
                    <a:pt x="318" y="249"/>
                  </a:lnTo>
                  <a:lnTo>
                    <a:pt x="322" y="237"/>
                  </a:lnTo>
                  <a:lnTo>
                    <a:pt x="324" y="224"/>
                  </a:lnTo>
                  <a:lnTo>
                    <a:pt x="324" y="212"/>
                  </a:lnTo>
                  <a:lnTo>
                    <a:pt x="223" y="212"/>
                  </a:lnTo>
                  <a:lnTo>
                    <a:pt x="223" y="212"/>
                  </a:lnTo>
                  <a:lnTo>
                    <a:pt x="220" y="223"/>
                  </a:lnTo>
                  <a:lnTo>
                    <a:pt x="217" y="234"/>
                  </a:lnTo>
                  <a:lnTo>
                    <a:pt x="212" y="243"/>
                  </a:lnTo>
                  <a:lnTo>
                    <a:pt x="207" y="252"/>
                  </a:lnTo>
                  <a:lnTo>
                    <a:pt x="199" y="259"/>
                  </a:lnTo>
                  <a:lnTo>
                    <a:pt x="191" y="263"/>
                  </a:lnTo>
                  <a:lnTo>
                    <a:pt x="180" y="267"/>
                  </a:lnTo>
                  <a:lnTo>
                    <a:pt x="168" y="268"/>
                  </a:lnTo>
                  <a:lnTo>
                    <a:pt x="168" y="268"/>
                  </a:lnTo>
                  <a:lnTo>
                    <a:pt x="160" y="267"/>
                  </a:lnTo>
                  <a:lnTo>
                    <a:pt x="152" y="265"/>
                  </a:lnTo>
                  <a:lnTo>
                    <a:pt x="144" y="263"/>
                  </a:lnTo>
                  <a:lnTo>
                    <a:pt x="138" y="260"/>
                  </a:lnTo>
                  <a:lnTo>
                    <a:pt x="131" y="255"/>
                  </a:lnTo>
                  <a:lnTo>
                    <a:pt x="127" y="251"/>
                  </a:lnTo>
                  <a:lnTo>
                    <a:pt x="122" y="245"/>
                  </a:lnTo>
                  <a:lnTo>
                    <a:pt x="118" y="238"/>
                  </a:lnTo>
                  <a:lnTo>
                    <a:pt x="114" y="231"/>
                  </a:lnTo>
                  <a:lnTo>
                    <a:pt x="112" y="224"/>
                  </a:lnTo>
                  <a:lnTo>
                    <a:pt x="107" y="208"/>
                  </a:lnTo>
                  <a:lnTo>
                    <a:pt x="105" y="193"/>
                  </a:lnTo>
                  <a:lnTo>
                    <a:pt x="104" y="175"/>
                  </a:lnTo>
                  <a:lnTo>
                    <a:pt x="104" y="175"/>
                  </a:lnTo>
                  <a:lnTo>
                    <a:pt x="105" y="158"/>
                  </a:lnTo>
                  <a:lnTo>
                    <a:pt x="107" y="142"/>
                  </a:lnTo>
                  <a:lnTo>
                    <a:pt x="112" y="126"/>
                  </a:lnTo>
                  <a:lnTo>
                    <a:pt x="114" y="120"/>
                  </a:lnTo>
                  <a:lnTo>
                    <a:pt x="118" y="113"/>
                  </a:lnTo>
                  <a:lnTo>
                    <a:pt x="122" y="106"/>
                  </a:lnTo>
                  <a:lnTo>
                    <a:pt x="127" y="100"/>
                  </a:lnTo>
                  <a:lnTo>
                    <a:pt x="131" y="96"/>
                  </a:lnTo>
                  <a:lnTo>
                    <a:pt x="138" y="91"/>
                  </a:lnTo>
                  <a:lnTo>
                    <a:pt x="144" y="88"/>
                  </a:lnTo>
                  <a:lnTo>
                    <a:pt x="152" y="85"/>
                  </a:lnTo>
                  <a:lnTo>
                    <a:pt x="160" y="84"/>
                  </a:lnTo>
                  <a:lnTo>
                    <a:pt x="168" y="83"/>
                  </a:lnTo>
                  <a:lnTo>
                    <a:pt x="168" y="83"/>
                  </a:lnTo>
                  <a:lnTo>
                    <a:pt x="176" y="84"/>
                  </a:lnTo>
                  <a:lnTo>
                    <a:pt x="183" y="85"/>
                  </a:lnTo>
                  <a:lnTo>
                    <a:pt x="188" y="87"/>
                  </a:lnTo>
                  <a:lnTo>
                    <a:pt x="194" y="89"/>
                  </a:lnTo>
                  <a:lnTo>
                    <a:pt x="200" y="92"/>
                  </a:lnTo>
                  <a:lnTo>
                    <a:pt x="203" y="96"/>
                  </a:lnTo>
                  <a:lnTo>
                    <a:pt x="210" y="104"/>
                  </a:lnTo>
                  <a:lnTo>
                    <a:pt x="216" y="112"/>
                  </a:lnTo>
                  <a:lnTo>
                    <a:pt x="219" y="120"/>
                  </a:lnTo>
                  <a:lnTo>
                    <a:pt x="221" y="128"/>
                  </a:lnTo>
                  <a:lnTo>
                    <a:pt x="223" y="132"/>
                  </a:lnTo>
                  <a:lnTo>
                    <a:pt x="323" y="132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0" name="Rectangle 6"/>
            <p:cNvSpPr>
              <a:spLocks noChangeArrowheads="1"/>
            </p:cNvSpPr>
            <p:nvPr userDrawn="1"/>
          </p:nvSpPr>
          <p:spPr bwMode="auto">
            <a:xfrm>
              <a:off x="5577" y="4193"/>
              <a:ext cx="27" cy="71"/>
            </a:xfrm>
            <a:prstGeom prst="rect">
              <a:avLst/>
            </a:prstGeom>
            <a:solidFill>
              <a:srgbClr val="00559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1" name="Freeform 7"/>
            <p:cNvSpPr>
              <a:spLocks/>
            </p:cNvSpPr>
            <p:nvPr userDrawn="1"/>
          </p:nvSpPr>
          <p:spPr bwMode="auto">
            <a:xfrm>
              <a:off x="5451" y="4191"/>
              <a:ext cx="117" cy="73"/>
            </a:xfrm>
            <a:custGeom>
              <a:avLst/>
              <a:gdLst/>
              <a:ahLst/>
              <a:cxnLst>
                <a:cxn ang="0">
                  <a:pos x="108" y="289"/>
                </a:cxn>
                <a:cxn ang="0">
                  <a:pos x="108" y="137"/>
                </a:cxn>
                <a:cxn ang="0">
                  <a:pos x="110" y="116"/>
                </a:cxn>
                <a:cxn ang="0">
                  <a:pos x="117" y="100"/>
                </a:cxn>
                <a:cxn ang="0">
                  <a:pos x="127" y="90"/>
                </a:cxn>
                <a:cxn ang="0">
                  <a:pos x="145" y="85"/>
                </a:cxn>
                <a:cxn ang="0">
                  <a:pos x="156" y="87"/>
                </a:cxn>
                <a:cxn ang="0">
                  <a:pos x="170" y="95"/>
                </a:cxn>
                <a:cxn ang="0">
                  <a:pos x="177" y="109"/>
                </a:cxn>
                <a:cxn ang="0">
                  <a:pos x="181" y="126"/>
                </a:cxn>
                <a:cxn ang="0">
                  <a:pos x="181" y="289"/>
                </a:cxn>
                <a:cxn ang="0">
                  <a:pos x="288" y="137"/>
                </a:cxn>
                <a:cxn ang="0">
                  <a:pos x="289" y="126"/>
                </a:cxn>
                <a:cxn ang="0">
                  <a:pos x="293" y="108"/>
                </a:cxn>
                <a:cxn ang="0">
                  <a:pos x="302" y="95"/>
                </a:cxn>
                <a:cxn ang="0">
                  <a:pos x="315" y="87"/>
                </a:cxn>
                <a:cxn ang="0">
                  <a:pos x="326" y="85"/>
                </a:cxn>
                <a:cxn ang="0">
                  <a:pos x="345" y="90"/>
                </a:cxn>
                <a:cxn ang="0">
                  <a:pos x="355" y="101"/>
                </a:cxn>
                <a:cxn ang="0">
                  <a:pos x="360" y="117"/>
                </a:cxn>
                <a:cxn ang="0">
                  <a:pos x="361" y="137"/>
                </a:cxn>
                <a:cxn ang="0">
                  <a:pos x="468" y="289"/>
                </a:cxn>
                <a:cxn ang="0">
                  <a:pos x="468" y="96"/>
                </a:cxn>
                <a:cxn ang="0">
                  <a:pos x="466" y="69"/>
                </a:cxn>
                <a:cxn ang="0">
                  <a:pos x="462" y="54"/>
                </a:cxn>
                <a:cxn ang="0">
                  <a:pos x="452" y="38"/>
                </a:cxn>
                <a:cxn ang="0">
                  <a:pos x="441" y="24"/>
                </a:cxn>
                <a:cxn ang="0">
                  <a:pos x="426" y="13"/>
                </a:cxn>
                <a:cxn ang="0">
                  <a:pos x="408" y="5"/>
                </a:cxn>
                <a:cxn ang="0">
                  <a:pos x="385" y="0"/>
                </a:cxn>
                <a:cxn ang="0">
                  <a:pos x="371" y="0"/>
                </a:cxn>
                <a:cxn ang="0">
                  <a:pos x="347" y="1"/>
                </a:cxn>
                <a:cxn ang="0">
                  <a:pos x="327" y="6"/>
                </a:cxn>
                <a:cxn ang="0">
                  <a:pos x="311" y="13"/>
                </a:cxn>
                <a:cxn ang="0">
                  <a:pos x="289" y="28"/>
                </a:cxn>
                <a:cxn ang="0">
                  <a:pos x="275" y="44"/>
                </a:cxn>
                <a:cxn ang="0">
                  <a:pos x="269" y="34"/>
                </a:cxn>
                <a:cxn ang="0">
                  <a:pos x="253" y="17"/>
                </a:cxn>
                <a:cxn ang="0">
                  <a:pos x="232" y="7"/>
                </a:cxn>
                <a:cxn ang="0">
                  <a:pos x="210" y="0"/>
                </a:cxn>
                <a:cxn ang="0">
                  <a:pos x="198" y="0"/>
                </a:cxn>
                <a:cxn ang="0">
                  <a:pos x="170" y="2"/>
                </a:cxn>
                <a:cxn ang="0">
                  <a:pos x="145" y="10"/>
                </a:cxn>
                <a:cxn ang="0">
                  <a:pos x="124" y="24"/>
                </a:cxn>
                <a:cxn ang="0">
                  <a:pos x="105" y="44"/>
                </a:cxn>
                <a:cxn ang="0">
                  <a:pos x="104" y="7"/>
                </a:cxn>
                <a:cxn ang="0">
                  <a:pos x="0" y="289"/>
                </a:cxn>
              </a:cxnLst>
              <a:rect l="0" t="0" r="r" b="b"/>
              <a:pathLst>
                <a:path w="468" h="289">
                  <a:moveTo>
                    <a:pt x="0" y="289"/>
                  </a:moveTo>
                  <a:lnTo>
                    <a:pt x="108" y="289"/>
                  </a:lnTo>
                  <a:lnTo>
                    <a:pt x="108" y="137"/>
                  </a:lnTo>
                  <a:lnTo>
                    <a:pt x="108" y="137"/>
                  </a:lnTo>
                  <a:lnTo>
                    <a:pt x="109" y="126"/>
                  </a:lnTo>
                  <a:lnTo>
                    <a:pt x="110" y="116"/>
                  </a:lnTo>
                  <a:lnTo>
                    <a:pt x="112" y="108"/>
                  </a:lnTo>
                  <a:lnTo>
                    <a:pt x="117" y="100"/>
                  </a:lnTo>
                  <a:lnTo>
                    <a:pt x="121" y="95"/>
                  </a:lnTo>
                  <a:lnTo>
                    <a:pt x="127" y="90"/>
                  </a:lnTo>
                  <a:lnTo>
                    <a:pt x="135" y="87"/>
                  </a:lnTo>
                  <a:lnTo>
                    <a:pt x="145" y="85"/>
                  </a:lnTo>
                  <a:lnTo>
                    <a:pt x="145" y="85"/>
                  </a:lnTo>
                  <a:lnTo>
                    <a:pt x="156" y="87"/>
                  </a:lnTo>
                  <a:lnTo>
                    <a:pt x="165" y="90"/>
                  </a:lnTo>
                  <a:lnTo>
                    <a:pt x="170" y="95"/>
                  </a:lnTo>
                  <a:lnTo>
                    <a:pt x="175" y="101"/>
                  </a:lnTo>
                  <a:lnTo>
                    <a:pt x="177" y="109"/>
                  </a:lnTo>
                  <a:lnTo>
                    <a:pt x="180" y="117"/>
                  </a:lnTo>
                  <a:lnTo>
                    <a:pt x="181" y="126"/>
                  </a:lnTo>
                  <a:lnTo>
                    <a:pt x="181" y="137"/>
                  </a:lnTo>
                  <a:lnTo>
                    <a:pt x="181" y="289"/>
                  </a:lnTo>
                  <a:lnTo>
                    <a:pt x="288" y="289"/>
                  </a:lnTo>
                  <a:lnTo>
                    <a:pt x="288" y="137"/>
                  </a:lnTo>
                  <a:lnTo>
                    <a:pt x="288" y="137"/>
                  </a:lnTo>
                  <a:lnTo>
                    <a:pt x="289" y="126"/>
                  </a:lnTo>
                  <a:lnTo>
                    <a:pt x="290" y="116"/>
                  </a:lnTo>
                  <a:lnTo>
                    <a:pt x="293" y="108"/>
                  </a:lnTo>
                  <a:lnTo>
                    <a:pt x="297" y="100"/>
                  </a:lnTo>
                  <a:lnTo>
                    <a:pt x="302" y="95"/>
                  </a:lnTo>
                  <a:lnTo>
                    <a:pt x="307" y="90"/>
                  </a:lnTo>
                  <a:lnTo>
                    <a:pt x="315" y="87"/>
                  </a:lnTo>
                  <a:lnTo>
                    <a:pt x="326" y="85"/>
                  </a:lnTo>
                  <a:lnTo>
                    <a:pt x="326" y="85"/>
                  </a:lnTo>
                  <a:lnTo>
                    <a:pt x="336" y="87"/>
                  </a:lnTo>
                  <a:lnTo>
                    <a:pt x="345" y="90"/>
                  </a:lnTo>
                  <a:lnTo>
                    <a:pt x="351" y="95"/>
                  </a:lnTo>
                  <a:lnTo>
                    <a:pt x="355" y="101"/>
                  </a:lnTo>
                  <a:lnTo>
                    <a:pt x="358" y="109"/>
                  </a:lnTo>
                  <a:lnTo>
                    <a:pt x="360" y="117"/>
                  </a:lnTo>
                  <a:lnTo>
                    <a:pt x="361" y="126"/>
                  </a:lnTo>
                  <a:lnTo>
                    <a:pt x="361" y="137"/>
                  </a:lnTo>
                  <a:lnTo>
                    <a:pt x="361" y="289"/>
                  </a:lnTo>
                  <a:lnTo>
                    <a:pt x="468" y="289"/>
                  </a:lnTo>
                  <a:lnTo>
                    <a:pt x="468" y="96"/>
                  </a:lnTo>
                  <a:lnTo>
                    <a:pt x="468" y="96"/>
                  </a:lnTo>
                  <a:lnTo>
                    <a:pt x="467" y="79"/>
                  </a:lnTo>
                  <a:lnTo>
                    <a:pt x="466" y="69"/>
                  </a:lnTo>
                  <a:lnTo>
                    <a:pt x="464" y="61"/>
                  </a:lnTo>
                  <a:lnTo>
                    <a:pt x="462" y="54"/>
                  </a:lnTo>
                  <a:lnTo>
                    <a:pt x="457" y="46"/>
                  </a:lnTo>
                  <a:lnTo>
                    <a:pt x="452" y="38"/>
                  </a:lnTo>
                  <a:lnTo>
                    <a:pt x="448" y="31"/>
                  </a:lnTo>
                  <a:lnTo>
                    <a:pt x="441" y="24"/>
                  </a:lnTo>
                  <a:lnTo>
                    <a:pt x="434" y="18"/>
                  </a:lnTo>
                  <a:lnTo>
                    <a:pt x="426" y="13"/>
                  </a:lnTo>
                  <a:lnTo>
                    <a:pt x="417" y="8"/>
                  </a:lnTo>
                  <a:lnTo>
                    <a:pt x="408" y="5"/>
                  </a:lnTo>
                  <a:lnTo>
                    <a:pt x="396" y="2"/>
                  </a:lnTo>
                  <a:lnTo>
                    <a:pt x="385" y="0"/>
                  </a:lnTo>
                  <a:lnTo>
                    <a:pt x="371" y="0"/>
                  </a:lnTo>
                  <a:lnTo>
                    <a:pt x="371" y="0"/>
                  </a:lnTo>
                  <a:lnTo>
                    <a:pt x="359" y="0"/>
                  </a:lnTo>
                  <a:lnTo>
                    <a:pt x="347" y="1"/>
                  </a:lnTo>
                  <a:lnTo>
                    <a:pt x="337" y="3"/>
                  </a:lnTo>
                  <a:lnTo>
                    <a:pt x="327" y="6"/>
                  </a:lnTo>
                  <a:lnTo>
                    <a:pt x="319" y="9"/>
                  </a:lnTo>
                  <a:lnTo>
                    <a:pt x="311" y="13"/>
                  </a:lnTo>
                  <a:lnTo>
                    <a:pt x="298" y="20"/>
                  </a:lnTo>
                  <a:lnTo>
                    <a:pt x="289" y="28"/>
                  </a:lnTo>
                  <a:lnTo>
                    <a:pt x="282" y="35"/>
                  </a:lnTo>
                  <a:lnTo>
                    <a:pt x="275" y="44"/>
                  </a:lnTo>
                  <a:lnTo>
                    <a:pt x="275" y="44"/>
                  </a:lnTo>
                  <a:lnTo>
                    <a:pt x="269" y="34"/>
                  </a:lnTo>
                  <a:lnTo>
                    <a:pt x="262" y="25"/>
                  </a:lnTo>
                  <a:lnTo>
                    <a:pt x="253" y="17"/>
                  </a:lnTo>
                  <a:lnTo>
                    <a:pt x="244" y="11"/>
                  </a:lnTo>
                  <a:lnTo>
                    <a:pt x="232" y="7"/>
                  </a:lnTo>
                  <a:lnTo>
                    <a:pt x="222" y="2"/>
                  </a:lnTo>
                  <a:lnTo>
                    <a:pt x="210" y="0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84" y="0"/>
                  </a:lnTo>
                  <a:lnTo>
                    <a:pt x="170" y="2"/>
                  </a:lnTo>
                  <a:lnTo>
                    <a:pt x="158" y="6"/>
                  </a:lnTo>
                  <a:lnTo>
                    <a:pt x="145" y="10"/>
                  </a:lnTo>
                  <a:lnTo>
                    <a:pt x="134" y="16"/>
                  </a:lnTo>
                  <a:lnTo>
                    <a:pt x="124" y="24"/>
                  </a:lnTo>
                  <a:lnTo>
                    <a:pt x="115" y="33"/>
                  </a:lnTo>
                  <a:lnTo>
                    <a:pt x="105" y="44"/>
                  </a:lnTo>
                  <a:lnTo>
                    <a:pt x="104" y="44"/>
                  </a:lnTo>
                  <a:lnTo>
                    <a:pt x="104" y="7"/>
                  </a:lnTo>
                  <a:lnTo>
                    <a:pt x="0" y="7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2" name="Freeform 8"/>
            <p:cNvSpPr>
              <a:spLocks/>
            </p:cNvSpPr>
            <p:nvPr userDrawn="1"/>
          </p:nvSpPr>
          <p:spPr bwMode="auto">
            <a:xfrm>
              <a:off x="5367" y="4178"/>
              <a:ext cx="78" cy="89"/>
            </a:xfrm>
            <a:custGeom>
              <a:avLst/>
              <a:gdLst/>
              <a:ahLst/>
              <a:cxnLst>
                <a:cxn ang="0">
                  <a:pos x="301" y="91"/>
                </a:cxn>
                <a:cxn ang="0">
                  <a:pos x="288" y="53"/>
                </a:cxn>
                <a:cxn ang="0">
                  <a:pos x="262" y="27"/>
                </a:cxn>
                <a:cxn ang="0">
                  <a:pos x="228" y="11"/>
                </a:cxn>
                <a:cxn ang="0">
                  <a:pos x="191" y="2"/>
                </a:cxn>
                <a:cxn ang="0">
                  <a:pos x="153" y="0"/>
                </a:cxn>
                <a:cxn ang="0">
                  <a:pos x="104" y="4"/>
                </a:cxn>
                <a:cxn ang="0">
                  <a:pos x="68" y="16"/>
                </a:cxn>
                <a:cxn ang="0">
                  <a:pos x="36" y="36"/>
                </a:cxn>
                <a:cxn ang="0">
                  <a:pos x="16" y="66"/>
                </a:cxn>
                <a:cxn ang="0">
                  <a:pos x="7" y="108"/>
                </a:cxn>
                <a:cxn ang="0">
                  <a:pos x="9" y="128"/>
                </a:cxn>
                <a:cxn ang="0">
                  <a:pos x="18" y="155"/>
                </a:cxn>
                <a:cxn ang="0">
                  <a:pos x="36" y="176"/>
                </a:cxn>
                <a:cxn ang="0">
                  <a:pos x="64" y="193"/>
                </a:cxn>
                <a:cxn ang="0">
                  <a:pos x="101" y="207"/>
                </a:cxn>
                <a:cxn ang="0">
                  <a:pos x="167" y="221"/>
                </a:cxn>
                <a:cxn ang="0">
                  <a:pos x="192" y="232"/>
                </a:cxn>
                <a:cxn ang="0">
                  <a:pos x="199" y="249"/>
                </a:cxn>
                <a:cxn ang="0">
                  <a:pos x="194" y="262"/>
                </a:cxn>
                <a:cxn ang="0">
                  <a:pos x="178" y="272"/>
                </a:cxn>
                <a:cxn ang="0">
                  <a:pos x="159" y="275"/>
                </a:cxn>
                <a:cxn ang="0">
                  <a:pos x="132" y="270"/>
                </a:cxn>
                <a:cxn ang="0">
                  <a:pos x="121" y="259"/>
                </a:cxn>
                <a:cxn ang="0">
                  <a:pos x="113" y="235"/>
                </a:cxn>
                <a:cxn ang="0">
                  <a:pos x="1" y="251"/>
                </a:cxn>
                <a:cxn ang="0">
                  <a:pos x="15" y="291"/>
                </a:cxn>
                <a:cxn ang="0">
                  <a:pos x="40" y="321"/>
                </a:cxn>
                <a:cxn ang="0">
                  <a:pos x="74" y="340"/>
                </a:cxn>
                <a:cxn ang="0">
                  <a:pos x="113" y="352"/>
                </a:cxn>
                <a:cxn ang="0">
                  <a:pos x="154" y="355"/>
                </a:cxn>
                <a:cxn ang="0">
                  <a:pos x="196" y="352"/>
                </a:cxn>
                <a:cxn ang="0">
                  <a:pos x="236" y="341"/>
                </a:cxn>
                <a:cxn ang="0">
                  <a:pos x="272" y="323"/>
                </a:cxn>
                <a:cxn ang="0">
                  <a:pos x="297" y="293"/>
                </a:cxn>
                <a:cxn ang="0">
                  <a:pos x="310" y="252"/>
                </a:cxn>
                <a:cxn ang="0">
                  <a:pos x="310" y="225"/>
                </a:cxn>
                <a:cxn ang="0">
                  <a:pos x="305" y="199"/>
                </a:cxn>
                <a:cxn ang="0">
                  <a:pos x="293" y="178"/>
                </a:cxn>
                <a:cxn ang="0">
                  <a:pos x="265" y="153"/>
                </a:cxn>
                <a:cxn ang="0">
                  <a:pos x="237" y="141"/>
                </a:cxn>
                <a:cxn ang="0">
                  <a:pos x="178" y="126"/>
                </a:cxn>
                <a:cxn ang="0">
                  <a:pos x="133" y="115"/>
                </a:cxn>
                <a:cxn ang="0">
                  <a:pos x="124" y="109"/>
                </a:cxn>
                <a:cxn ang="0">
                  <a:pos x="120" y="98"/>
                </a:cxn>
                <a:cxn ang="0">
                  <a:pos x="127" y="79"/>
                </a:cxn>
                <a:cxn ang="0">
                  <a:pos x="144" y="72"/>
                </a:cxn>
                <a:cxn ang="0">
                  <a:pos x="163" y="72"/>
                </a:cxn>
                <a:cxn ang="0">
                  <a:pos x="181" y="82"/>
                </a:cxn>
                <a:cxn ang="0">
                  <a:pos x="192" y="92"/>
                </a:cxn>
                <a:cxn ang="0">
                  <a:pos x="302" y="107"/>
                </a:cxn>
              </a:cxnLst>
              <a:rect l="0" t="0" r="r" b="b"/>
              <a:pathLst>
                <a:path w="310" h="355">
                  <a:moveTo>
                    <a:pt x="302" y="107"/>
                  </a:moveTo>
                  <a:lnTo>
                    <a:pt x="302" y="107"/>
                  </a:lnTo>
                  <a:lnTo>
                    <a:pt x="301" y="91"/>
                  </a:lnTo>
                  <a:lnTo>
                    <a:pt x="298" y="77"/>
                  </a:lnTo>
                  <a:lnTo>
                    <a:pt x="293" y="65"/>
                  </a:lnTo>
                  <a:lnTo>
                    <a:pt x="288" y="53"/>
                  </a:lnTo>
                  <a:lnTo>
                    <a:pt x="280" y="44"/>
                  </a:lnTo>
                  <a:lnTo>
                    <a:pt x="272" y="35"/>
                  </a:lnTo>
                  <a:lnTo>
                    <a:pt x="262" y="27"/>
                  </a:lnTo>
                  <a:lnTo>
                    <a:pt x="251" y="21"/>
                  </a:lnTo>
                  <a:lnTo>
                    <a:pt x="241" y="16"/>
                  </a:lnTo>
                  <a:lnTo>
                    <a:pt x="228" y="11"/>
                  </a:lnTo>
                  <a:lnTo>
                    <a:pt x="217" y="8"/>
                  </a:lnTo>
                  <a:lnTo>
                    <a:pt x="204" y="4"/>
                  </a:lnTo>
                  <a:lnTo>
                    <a:pt x="191" y="2"/>
                  </a:lnTo>
                  <a:lnTo>
                    <a:pt x="178" y="1"/>
                  </a:lnTo>
                  <a:lnTo>
                    <a:pt x="153" y="0"/>
                  </a:lnTo>
                  <a:lnTo>
                    <a:pt x="153" y="0"/>
                  </a:lnTo>
                  <a:lnTo>
                    <a:pt x="129" y="1"/>
                  </a:lnTo>
                  <a:lnTo>
                    <a:pt x="116" y="3"/>
                  </a:lnTo>
                  <a:lnTo>
                    <a:pt x="104" y="4"/>
                  </a:lnTo>
                  <a:lnTo>
                    <a:pt x="91" y="8"/>
                  </a:lnTo>
                  <a:lnTo>
                    <a:pt x="80" y="11"/>
                  </a:lnTo>
                  <a:lnTo>
                    <a:pt x="68" y="16"/>
                  </a:lnTo>
                  <a:lnTo>
                    <a:pt x="57" y="21"/>
                  </a:lnTo>
                  <a:lnTo>
                    <a:pt x="47" y="28"/>
                  </a:lnTo>
                  <a:lnTo>
                    <a:pt x="36" y="36"/>
                  </a:lnTo>
                  <a:lnTo>
                    <a:pt x="28" y="45"/>
                  </a:lnTo>
                  <a:lnTo>
                    <a:pt x="22" y="54"/>
                  </a:lnTo>
                  <a:lnTo>
                    <a:pt x="16" y="66"/>
                  </a:lnTo>
                  <a:lnTo>
                    <a:pt x="11" y="78"/>
                  </a:lnTo>
                  <a:lnTo>
                    <a:pt x="8" y="92"/>
                  </a:lnTo>
                  <a:lnTo>
                    <a:pt x="7" y="108"/>
                  </a:lnTo>
                  <a:lnTo>
                    <a:pt x="7" y="108"/>
                  </a:lnTo>
                  <a:lnTo>
                    <a:pt x="8" y="118"/>
                  </a:lnTo>
                  <a:lnTo>
                    <a:pt x="9" y="128"/>
                  </a:lnTo>
                  <a:lnTo>
                    <a:pt x="11" y="137"/>
                  </a:lnTo>
                  <a:lnTo>
                    <a:pt x="15" y="147"/>
                  </a:lnTo>
                  <a:lnTo>
                    <a:pt x="18" y="155"/>
                  </a:lnTo>
                  <a:lnTo>
                    <a:pt x="24" y="162"/>
                  </a:lnTo>
                  <a:lnTo>
                    <a:pt x="30" y="169"/>
                  </a:lnTo>
                  <a:lnTo>
                    <a:pt x="36" y="176"/>
                  </a:lnTo>
                  <a:lnTo>
                    <a:pt x="44" y="182"/>
                  </a:lnTo>
                  <a:lnTo>
                    <a:pt x="54" y="188"/>
                  </a:lnTo>
                  <a:lnTo>
                    <a:pt x="64" y="193"/>
                  </a:lnTo>
                  <a:lnTo>
                    <a:pt x="75" y="198"/>
                  </a:lnTo>
                  <a:lnTo>
                    <a:pt x="88" y="202"/>
                  </a:lnTo>
                  <a:lnTo>
                    <a:pt x="101" y="207"/>
                  </a:lnTo>
                  <a:lnTo>
                    <a:pt x="133" y="214"/>
                  </a:lnTo>
                  <a:lnTo>
                    <a:pt x="133" y="214"/>
                  </a:lnTo>
                  <a:lnTo>
                    <a:pt x="167" y="221"/>
                  </a:lnTo>
                  <a:lnTo>
                    <a:pt x="178" y="224"/>
                  </a:lnTo>
                  <a:lnTo>
                    <a:pt x="186" y="227"/>
                  </a:lnTo>
                  <a:lnTo>
                    <a:pt x="192" y="232"/>
                  </a:lnTo>
                  <a:lnTo>
                    <a:pt x="195" y="237"/>
                  </a:lnTo>
                  <a:lnTo>
                    <a:pt x="197" y="242"/>
                  </a:lnTo>
                  <a:lnTo>
                    <a:pt x="199" y="249"/>
                  </a:lnTo>
                  <a:lnTo>
                    <a:pt x="199" y="249"/>
                  </a:lnTo>
                  <a:lnTo>
                    <a:pt x="197" y="256"/>
                  </a:lnTo>
                  <a:lnTo>
                    <a:pt x="194" y="262"/>
                  </a:lnTo>
                  <a:lnTo>
                    <a:pt x="189" y="266"/>
                  </a:lnTo>
                  <a:lnTo>
                    <a:pt x="184" y="270"/>
                  </a:lnTo>
                  <a:lnTo>
                    <a:pt x="178" y="272"/>
                  </a:lnTo>
                  <a:lnTo>
                    <a:pt x="171" y="274"/>
                  </a:lnTo>
                  <a:lnTo>
                    <a:pt x="159" y="275"/>
                  </a:lnTo>
                  <a:lnTo>
                    <a:pt x="159" y="275"/>
                  </a:lnTo>
                  <a:lnTo>
                    <a:pt x="148" y="274"/>
                  </a:lnTo>
                  <a:lnTo>
                    <a:pt x="139" y="273"/>
                  </a:lnTo>
                  <a:lnTo>
                    <a:pt x="132" y="270"/>
                  </a:lnTo>
                  <a:lnTo>
                    <a:pt x="127" y="266"/>
                  </a:lnTo>
                  <a:lnTo>
                    <a:pt x="127" y="266"/>
                  </a:lnTo>
                  <a:lnTo>
                    <a:pt x="121" y="259"/>
                  </a:lnTo>
                  <a:lnTo>
                    <a:pt x="116" y="251"/>
                  </a:lnTo>
                  <a:lnTo>
                    <a:pt x="114" y="244"/>
                  </a:lnTo>
                  <a:lnTo>
                    <a:pt x="113" y="235"/>
                  </a:lnTo>
                  <a:lnTo>
                    <a:pt x="0" y="235"/>
                  </a:lnTo>
                  <a:lnTo>
                    <a:pt x="0" y="235"/>
                  </a:lnTo>
                  <a:lnTo>
                    <a:pt x="1" y="251"/>
                  </a:lnTo>
                  <a:lnTo>
                    <a:pt x="4" y="266"/>
                  </a:lnTo>
                  <a:lnTo>
                    <a:pt x="9" y="279"/>
                  </a:lnTo>
                  <a:lnTo>
                    <a:pt x="15" y="291"/>
                  </a:lnTo>
                  <a:lnTo>
                    <a:pt x="22" y="301"/>
                  </a:lnTo>
                  <a:lnTo>
                    <a:pt x="31" y="312"/>
                  </a:lnTo>
                  <a:lnTo>
                    <a:pt x="40" y="321"/>
                  </a:lnTo>
                  <a:lnTo>
                    <a:pt x="50" y="328"/>
                  </a:lnTo>
                  <a:lnTo>
                    <a:pt x="62" y="334"/>
                  </a:lnTo>
                  <a:lnTo>
                    <a:pt x="74" y="340"/>
                  </a:lnTo>
                  <a:lnTo>
                    <a:pt x="87" y="345"/>
                  </a:lnTo>
                  <a:lnTo>
                    <a:pt x="99" y="348"/>
                  </a:lnTo>
                  <a:lnTo>
                    <a:pt x="113" y="352"/>
                  </a:lnTo>
                  <a:lnTo>
                    <a:pt x="127" y="353"/>
                  </a:lnTo>
                  <a:lnTo>
                    <a:pt x="140" y="354"/>
                  </a:lnTo>
                  <a:lnTo>
                    <a:pt x="154" y="355"/>
                  </a:lnTo>
                  <a:lnTo>
                    <a:pt x="154" y="355"/>
                  </a:lnTo>
                  <a:lnTo>
                    <a:pt x="183" y="354"/>
                  </a:lnTo>
                  <a:lnTo>
                    <a:pt x="196" y="352"/>
                  </a:lnTo>
                  <a:lnTo>
                    <a:pt x="210" y="349"/>
                  </a:lnTo>
                  <a:lnTo>
                    <a:pt x="224" y="346"/>
                  </a:lnTo>
                  <a:lnTo>
                    <a:pt x="236" y="341"/>
                  </a:lnTo>
                  <a:lnTo>
                    <a:pt x="249" y="337"/>
                  </a:lnTo>
                  <a:lnTo>
                    <a:pt x="260" y="330"/>
                  </a:lnTo>
                  <a:lnTo>
                    <a:pt x="272" y="323"/>
                  </a:lnTo>
                  <a:lnTo>
                    <a:pt x="281" y="314"/>
                  </a:lnTo>
                  <a:lnTo>
                    <a:pt x="290" y="305"/>
                  </a:lnTo>
                  <a:lnTo>
                    <a:pt x="297" y="293"/>
                  </a:lnTo>
                  <a:lnTo>
                    <a:pt x="302" y="281"/>
                  </a:lnTo>
                  <a:lnTo>
                    <a:pt x="307" y="267"/>
                  </a:lnTo>
                  <a:lnTo>
                    <a:pt x="310" y="252"/>
                  </a:lnTo>
                  <a:lnTo>
                    <a:pt x="310" y="235"/>
                  </a:lnTo>
                  <a:lnTo>
                    <a:pt x="310" y="235"/>
                  </a:lnTo>
                  <a:lnTo>
                    <a:pt x="310" y="225"/>
                  </a:lnTo>
                  <a:lnTo>
                    <a:pt x="309" y="216"/>
                  </a:lnTo>
                  <a:lnTo>
                    <a:pt x="307" y="208"/>
                  </a:lnTo>
                  <a:lnTo>
                    <a:pt x="305" y="199"/>
                  </a:lnTo>
                  <a:lnTo>
                    <a:pt x="301" y="192"/>
                  </a:lnTo>
                  <a:lnTo>
                    <a:pt x="298" y="185"/>
                  </a:lnTo>
                  <a:lnTo>
                    <a:pt x="293" y="178"/>
                  </a:lnTo>
                  <a:lnTo>
                    <a:pt x="289" y="173"/>
                  </a:lnTo>
                  <a:lnTo>
                    <a:pt x="277" y="162"/>
                  </a:lnTo>
                  <a:lnTo>
                    <a:pt x="265" y="153"/>
                  </a:lnTo>
                  <a:lnTo>
                    <a:pt x="252" y="147"/>
                  </a:lnTo>
                  <a:lnTo>
                    <a:pt x="237" y="141"/>
                  </a:lnTo>
                  <a:lnTo>
                    <a:pt x="237" y="141"/>
                  </a:lnTo>
                  <a:lnTo>
                    <a:pt x="222" y="136"/>
                  </a:lnTo>
                  <a:lnTo>
                    <a:pt x="208" y="133"/>
                  </a:lnTo>
                  <a:lnTo>
                    <a:pt x="178" y="126"/>
                  </a:lnTo>
                  <a:lnTo>
                    <a:pt x="153" y="121"/>
                  </a:lnTo>
                  <a:lnTo>
                    <a:pt x="143" y="118"/>
                  </a:lnTo>
                  <a:lnTo>
                    <a:pt x="133" y="115"/>
                  </a:lnTo>
                  <a:lnTo>
                    <a:pt x="133" y="115"/>
                  </a:lnTo>
                  <a:lnTo>
                    <a:pt x="129" y="112"/>
                  </a:lnTo>
                  <a:lnTo>
                    <a:pt x="124" y="109"/>
                  </a:lnTo>
                  <a:lnTo>
                    <a:pt x="121" y="104"/>
                  </a:lnTo>
                  <a:lnTo>
                    <a:pt x="120" y="98"/>
                  </a:lnTo>
                  <a:lnTo>
                    <a:pt x="120" y="98"/>
                  </a:lnTo>
                  <a:lnTo>
                    <a:pt x="121" y="90"/>
                  </a:lnTo>
                  <a:lnTo>
                    <a:pt x="123" y="84"/>
                  </a:lnTo>
                  <a:lnTo>
                    <a:pt x="127" y="79"/>
                  </a:lnTo>
                  <a:lnTo>
                    <a:pt x="131" y="76"/>
                  </a:lnTo>
                  <a:lnTo>
                    <a:pt x="137" y="74"/>
                  </a:lnTo>
                  <a:lnTo>
                    <a:pt x="144" y="72"/>
                  </a:lnTo>
                  <a:lnTo>
                    <a:pt x="156" y="71"/>
                  </a:lnTo>
                  <a:lnTo>
                    <a:pt x="156" y="71"/>
                  </a:lnTo>
                  <a:lnTo>
                    <a:pt x="163" y="72"/>
                  </a:lnTo>
                  <a:lnTo>
                    <a:pt x="170" y="74"/>
                  </a:lnTo>
                  <a:lnTo>
                    <a:pt x="176" y="77"/>
                  </a:lnTo>
                  <a:lnTo>
                    <a:pt x="181" y="82"/>
                  </a:lnTo>
                  <a:lnTo>
                    <a:pt x="181" y="82"/>
                  </a:lnTo>
                  <a:lnTo>
                    <a:pt x="187" y="86"/>
                  </a:lnTo>
                  <a:lnTo>
                    <a:pt x="192" y="92"/>
                  </a:lnTo>
                  <a:lnTo>
                    <a:pt x="194" y="99"/>
                  </a:lnTo>
                  <a:lnTo>
                    <a:pt x="195" y="107"/>
                  </a:lnTo>
                  <a:lnTo>
                    <a:pt x="302" y="107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3" name="Freeform 9"/>
            <p:cNvSpPr>
              <a:spLocks/>
            </p:cNvSpPr>
            <p:nvPr userDrawn="1"/>
          </p:nvSpPr>
          <p:spPr bwMode="auto">
            <a:xfrm>
              <a:off x="5660" y="4165"/>
              <a:ext cx="73" cy="99"/>
            </a:xfrm>
            <a:custGeom>
              <a:avLst/>
              <a:gdLst/>
              <a:ahLst/>
              <a:cxnLst>
                <a:cxn ang="0">
                  <a:pos x="0" y="395"/>
                </a:cxn>
                <a:cxn ang="0">
                  <a:pos x="109" y="395"/>
                </a:cxn>
                <a:cxn ang="0">
                  <a:pos x="109" y="259"/>
                </a:cxn>
                <a:cxn ang="0">
                  <a:pos x="109" y="259"/>
                </a:cxn>
                <a:cxn ang="0">
                  <a:pos x="109" y="242"/>
                </a:cxn>
                <a:cxn ang="0">
                  <a:pos x="112" y="226"/>
                </a:cxn>
                <a:cxn ang="0">
                  <a:pos x="116" y="214"/>
                </a:cxn>
                <a:cxn ang="0">
                  <a:pos x="119" y="210"/>
                </a:cxn>
                <a:cxn ang="0">
                  <a:pos x="121" y="205"/>
                </a:cxn>
                <a:cxn ang="0">
                  <a:pos x="121" y="205"/>
                </a:cxn>
                <a:cxn ang="0">
                  <a:pos x="125" y="200"/>
                </a:cxn>
                <a:cxn ang="0">
                  <a:pos x="132" y="195"/>
                </a:cxn>
                <a:cxn ang="0">
                  <a:pos x="139" y="192"/>
                </a:cxn>
                <a:cxn ang="0">
                  <a:pos x="146" y="190"/>
                </a:cxn>
                <a:cxn ang="0">
                  <a:pos x="146" y="190"/>
                </a:cxn>
                <a:cxn ang="0">
                  <a:pos x="155" y="190"/>
                </a:cxn>
                <a:cxn ang="0">
                  <a:pos x="162" y="193"/>
                </a:cxn>
                <a:cxn ang="0">
                  <a:pos x="168" y="196"/>
                </a:cxn>
                <a:cxn ang="0">
                  <a:pos x="173" y="202"/>
                </a:cxn>
                <a:cxn ang="0">
                  <a:pos x="173" y="202"/>
                </a:cxn>
                <a:cxn ang="0">
                  <a:pos x="178" y="208"/>
                </a:cxn>
                <a:cxn ang="0">
                  <a:pos x="180" y="217"/>
                </a:cxn>
                <a:cxn ang="0">
                  <a:pos x="182" y="227"/>
                </a:cxn>
                <a:cxn ang="0">
                  <a:pos x="182" y="239"/>
                </a:cxn>
                <a:cxn ang="0">
                  <a:pos x="182" y="395"/>
                </a:cxn>
                <a:cxn ang="0">
                  <a:pos x="292" y="395"/>
                </a:cxn>
                <a:cxn ang="0">
                  <a:pos x="292" y="215"/>
                </a:cxn>
                <a:cxn ang="0">
                  <a:pos x="292" y="215"/>
                </a:cxn>
                <a:cxn ang="0">
                  <a:pos x="292" y="202"/>
                </a:cxn>
                <a:cxn ang="0">
                  <a:pos x="291" y="189"/>
                </a:cxn>
                <a:cxn ang="0">
                  <a:pos x="289" y="177"/>
                </a:cxn>
                <a:cxn ang="0">
                  <a:pos x="286" y="166"/>
                </a:cxn>
                <a:cxn ang="0">
                  <a:pos x="282" y="156"/>
                </a:cxn>
                <a:cxn ang="0">
                  <a:pos x="278" y="147"/>
                </a:cxn>
                <a:cxn ang="0">
                  <a:pos x="273" y="139"/>
                </a:cxn>
                <a:cxn ang="0">
                  <a:pos x="267" y="132"/>
                </a:cxn>
                <a:cxn ang="0">
                  <a:pos x="267" y="132"/>
                </a:cxn>
                <a:cxn ang="0">
                  <a:pos x="260" y="125"/>
                </a:cxn>
                <a:cxn ang="0">
                  <a:pos x="253" y="121"/>
                </a:cxn>
                <a:cxn ang="0">
                  <a:pos x="245" y="116"/>
                </a:cxn>
                <a:cxn ang="0">
                  <a:pos x="236" y="112"/>
                </a:cxn>
                <a:cxn ang="0">
                  <a:pos x="227" y="110"/>
                </a:cxn>
                <a:cxn ang="0">
                  <a:pos x="218" y="107"/>
                </a:cxn>
                <a:cxn ang="0">
                  <a:pos x="208" y="106"/>
                </a:cxn>
                <a:cxn ang="0">
                  <a:pos x="197" y="105"/>
                </a:cxn>
                <a:cxn ang="0">
                  <a:pos x="197" y="105"/>
                </a:cxn>
                <a:cxn ang="0">
                  <a:pos x="184" y="106"/>
                </a:cxn>
                <a:cxn ang="0">
                  <a:pos x="171" y="107"/>
                </a:cxn>
                <a:cxn ang="0">
                  <a:pos x="158" y="110"/>
                </a:cxn>
                <a:cxn ang="0">
                  <a:pos x="145" y="115"/>
                </a:cxn>
                <a:cxn ang="0">
                  <a:pos x="145" y="115"/>
                </a:cxn>
                <a:cxn ang="0">
                  <a:pos x="136" y="121"/>
                </a:cxn>
                <a:cxn ang="0">
                  <a:pos x="128" y="127"/>
                </a:cxn>
                <a:cxn ang="0">
                  <a:pos x="119" y="135"/>
                </a:cxn>
                <a:cxn ang="0">
                  <a:pos x="109" y="144"/>
                </a:cxn>
                <a:cxn ang="0">
                  <a:pos x="109" y="0"/>
                </a:cxn>
                <a:cxn ang="0">
                  <a:pos x="0" y="0"/>
                </a:cxn>
                <a:cxn ang="0">
                  <a:pos x="0" y="395"/>
                </a:cxn>
              </a:cxnLst>
              <a:rect l="0" t="0" r="r" b="b"/>
              <a:pathLst>
                <a:path w="292" h="395">
                  <a:moveTo>
                    <a:pt x="0" y="395"/>
                  </a:moveTo>
                  <a:lnTo>
                    <a:pt x="109" y="395"/>
                  </a:lnTo>
                  <a:lnTo>
                    <a:pt x="109" y="259"/>
                  </a:lnTo>
                  <a:lnTo>
                    <a:pt x="109" y="259"/>
                  </a:lnTo>
                  <a:lnTo>
                    <a:pt x="109" y="242"/>
                  </a:lnTo>
                  <a:lnTo>
                    <a:pt x="112" y="226"/>
                  </a:lnTo>
                  <a:lnTo>
                    <a:pt x="116" y="214"/>
                  </a:lnTo>
                  <a:lnTo>
                    <a:pt x="119" y="210"/>
                  </a:lnTo>
                  <a:lnTo>
                    <a:pt x="121" y="205"/>
                  </a:lnTo>
                  <a:lnTo>
                    <a:pt x="121" y="205"/>
                  </a:lnTo>
                  <a:lnTo>
                    <a:pt x="125" y="200"/>
                  </a:lnTo>
                  <a:lnTo>
                    <a:pt x="132" y="195"/>
                  </a:lnTo>
                  <a:lnTo>
                    <a:pt x="139" y="192"/>
                  </a:lnTo>
                  <a:lnTo>
                    <a:pt x="146" y="190"/>
                  </a:lnTo>
                  <a:lnTo>
                    <a:pt x="146" y="190"/>
                  </a:lnTo>
                  <a:lnTo>
                    <a:pt x="155" y="190"/>
                  </a:lnTo>
                  <a:lnTo>
                    <a:pt x="162" y="193"/>
                  </a:lnTo>
                  <a:lnTo>
                    <a:pt x="168" y="196"/>
                  </a:lnTo>
                  <a:lnTo>
                    <a:pt x="173" y="202"/>
                  </a:lnTo>
                  <a:lnTo>
                    <a:pt x="173" y="202"/>
                  </a:lnTo>
                  <a:lnTo>
                    <a:pt x="178" y="208"/>
                  </a:lnTo>
                  <a:lnTo>
                    <a:pt x="180" y="217"/>
                  </a:lnTo>
                  <a:lnTo>
                    <a:pt x="182" y="227"/>
                  </a:lnTo>
                  <a:lnTo>
                    <a:pt x="182" y="239"/>
                  </a:lnTo>
                  <a:lnTo>
                    <a:pt x="182" y="395"/>
                  </a:lnTo>
                  <a:lnTo>
                    <a:pt x="292" y="395"/>
                  </a:lnTo>
                  <a:lnTo>
                    <a:pt x="292" y="215"/>
                  </a:lnTo>
                  <a:lnTo>
                    <a:pt x="292" y="215"/>
                  </a:lnTo>
                  <a:lnTo>
                    <a:pt x="292" y="202"/>
                  </a:lnTo>
                  <a:lnTo>
                    <a:pt x="291" y="189"/>
                  </a:lnTo>
                  <a:lnTo>
                    <a:pt x="289" y="177"/>
                  </a:lnTo>
                  <a:lnTo>
                    <a:pt x="286" y="166"/>
                  </a:lnTo>
                  <a:lnTo>
                    <a:pt x="282" y="156"/>
                  </a:lnTo>
                  <a:lnTo>
                    <a:pt x="278" y="147"/>
                  </a:lnTo>
                  <a:lnTo>
                    <a:pt x="273" y="139"/>
                  </a:lnTo>
                  <a:lnTo>
                    <a:pt x="267" y="132"/>
                  </a:lnTo>
                  <a:lnTo>
                    <a:pt x="267" y="132"/>
                  </a:lnTo>
                  <a:lnTo>
                    <a:pt x="260" y="125"/>
                  </a:lnTo>
                  <a:lnTo>
                    <a:pt x="253" y="121"/>
                  </a:lnTo>
                  <a:lnTo>
                    <a:pt x="245" y="116"/>
                  </a:lnTo>
                  <a:lnTo>
                    <a:pt x="236" y="112"/>
                  </a:lnTo>
                  <a:lnTo>
                    <a:pt x="227" y="110"/>
                  </a:lnTo>
                  <a:lnTo>
                    <a:pt x="218" y="107"/>
                  </a:lnTo>
                  <a:lnTo>
                    <a:pt x="208" y="106"/>
                  </a:lnTo>
                  <a:lnTo>
                    <a:pt x="197" y="105"/>
                  </a:lnTo>
                  <a:lnTo>
                    <a:pt x="197" y="105"/>
                  </a:lnTo>
                  <a:lnTo>
                    <a:pt x="184" y="106"/>
                  </a:lnTo>
                  <a:lnTo>
                    <a:pt x="171" y="107"/>
                  </a:lnTo>
                  <a:lnTo>
                    <a:pt x="158" y="110"/>
                  </a:lnTo>
                  <a:lnTo>
                    <a:pt x="145" y="115"/>
                  </a:lnTo>
                  <a:lnTo>
                    <a:pt x="145" y="115"/>
                  </a:lnTo>
                  <a:lnTo>
                    <a:pt x="136" y="121"/>
                  </a:lnTo>
                  <a:lnTo>
                    <a:pt x="128" y="127"/>
                  </a:lnTo>
                  <a:lnTo>
                    <a:pt x="119" y="135"/>
                  </a:lnTo>
                  <a:lnTo>
                    <a:pt x="109" y="144"/>
                  </a:lnTo>
                  <a:lnTo>
                    <a:pt x="109" y="0"/>
                  </a:lnTo>
                  <a:lnTo>
                    <a:pt x="0" y="0"/>
                  </a:lnTo>
                  <a:lnTo>
                    <a:pt x="0" y="395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4" name="Freeform 10"/>
            <p:cNvSpPr>
              <a:spLocks/>
            </p:cNvSpPr>
            <p:nvPr userDrawn="1"/>
          </p:nvSpPr>
          <p:spPr bwMode="auto">
            <a:xfrm>
              <a:off x="5613" y="4171"/>
              <a:ext cx="38" cy="9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87"/>
                </a:cxn>
                <a:cxn ang="0">
                  <a:pos x="0" y="167"/>
                </a:cxn>
                <a:cxn ang="0">
                  <a:pos x="0" y="266"/>
                </a:cxn>
                <a:cxn ang="0">
                  <a:pos x="0" y="266"/>
                </a:cxn>
                <a:cxn ang="0">
                  <a:pos x="0" y="287"/>
                </a:cxn>
                <a:cxn ang="0">
                  <a:pos x="2" y="307"/>
                </a:cxn>
                <a:cxn ang="0">
                  <a:pos x="5" y="323"/>
                </a:cxn>
                <a:cxn ang="0">
                  <a:pos x="10" y="336"/>
                </a:cxn>
                <a:cxn ang="0">
                  <a:pos x="10" y="336"/>
                </a:cxn>
                <a:cxn ang="0">
                  <a:pos x="16" y="347"/>
                </a:cxn>
                <a:cxn ang="0">
                  <a:pos x="21" y="355"/>
                </a:cxn>
                <a:cxn ang="0">
                  <a:pos x="29" y="360"/>
                </a:cxn>
                <a:cxn ang="0">
                  <a:pos x="37" y="366"/>
                </a:cxn>
                <a:cxn ang="0">
                  <a:pos x="37" y="366"/>
                </a:cxn>
                <a:cxn ang="0">
                  <a:pos x="47" y="370"/>
                </a:cxn>
                <a:cxn ang="0">
                  <a:pos x="60" y="374"/>
                </a:cxn>
                <a:cxn ang="0">
                  <a:pos x="75" y="376"/>
                </a:cxn>
                <a:cxn ang="0">
                  <a:pos x="93" y="376"/>
                </a:cxn>
                <a:cxn ang="0">
                  <a:pos x="93" y="376"/>
                </a:cxn>
                <a:cxn ang="0">
                  <a:pos x="106" y="376"/>
                </a:cxn>
                <a:cxn ang="0">
                  <a:pos x="121" y="374"/>
                </a:cxn>
                <a:cxn ang="0">
                  <a:pos x="136" y="372"/>
                </a:cxn>
                <a:cxn ang="0">
                  <a:pos x="151" y="367"/>
                </a:cxn>
                <a:cxn ang="0">
                  <a:pos x="151" y="296"/>
                </a:cxn>
                <a:cxn ang="0">
                  <a:pos x="151" y="296"/>
                </a:cxn>
                <a:cxn ang="0">
                  <a:pos x="147" y="298"/>
                </a:cxn>
                <a:cxn ang="0">
                  <a:pos x="139" y="299"/>
                </a:cxn>
                <a:cxn ang="0">
                  <a:pos x="123" y="300"/>
                </a:cxn>
                <a:cxn ang="0">
                  <a:pos x="123" y="300"/>
                </a:cxn>
                <a:cxn ang="0">
                  <a:pos x="117" y="299"/>
                </a:cxn>
                <a:cxn ang="0">
                  <a:pos x="113" y="295"/>
                </a:cxn>
                <a:cxn ang="0">
                  <a:pos x="110" y="293"/>
                </a:cxn>
                <a:cxn ang="0">
                  <a:pos x="108" y="291"/>
                </a:cxn>
                <a:cxn ang="0">
                  <a:pos x="108" y="291"/>
                </a:cxn>
                <a:cxn ang="0">
                  <a:pos x="107" y="287"/>
                </a:cxn>
                <a:cxn ang="0">
                  <a:pos x="106" y="282"/>
                </a:cxn>
                <a:cxn ang="0">
                  <a:pos x="105" y="267"/>
                </a:cxn>
                <a:cxn ang="0">
                  <a:pos x="105" y="167"/>
                </a:cxn>
                <a:cxn ang="0">
                  <a:pos x="151" y="167"/>
                </a:cxn>
                <a:cxn ang="0">
                  <a:pos x="151" y="87"/>
                </a:cxn>
                <a:cxn ang="0">
                  <a:pos x="105" y="87"/>
                </a:cxn>
                <a:cxn ang="0">
                  <a:pos x="105" y="0"/>
                </a:cxn>
                <a:cxn ang="0">
                  <a:pos x="0" y="0"/>
                </a:cxn>
              </a:cxnLst>
              <a:rect l="0" t="0" r="r" b="b"/>
              <a:pathLst>
                <a:path w="151" h="376">
                  <a:moveTo>
                    <a:pt x="0" y="0"/>
                  </a:moveTo>
                  <a:lnTo>
                    <a:pt x="0" y="87"/>
                  </a:lnTo>
                  <a:lnTo>
                    <a:pt x="0" y="167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87"/>
                  </a:lnTo>
                  <a:lnTo>
                    <a:pt x="2" y="307"/>
                  </a:lnTo>
                  <a:lnTo>
                    <a:pt x="5" y="323"/>
                  </a:lnTo>
                  <a:lnTo>
                    <a:pt x="10" y="336"/>
                  </a:lnTo>
                  <a:lnTo>
                    <a:pt x="10" y="336"/>
                  </a:lnTo>
                  <a:lnTo>
                    <a:pt x="16" y="347"/>
                  </a:lnTo>
                  <a:lnTo>
                    <a:pt x="21" y="355"/>
                  </a:lnTo>
                  <a:lnTo>
                    <a:pt x="29" y="360"/>
                  </a:lnTo>
                  <a:lnTo>
                    <a:pt x="37" y="366"/>
                  </a:lnTo>
                  <a:lnTo>
                    <a:pt x="37" y="366"/>
                  </a:lnTo>
                  <a:lnTo>
                    <a:pt x="47" y="370"/>
                  </a:lnTo>
                  <a:lnTo>
                    <a:pt x="60" y="374"/>
                  </a:lnTo>
                  <a:lnTo>
                    <a:pt x="75" y="376"/>
                  </a:lnTo>
                  <a:lnTo>
                    <a:pt x="93" y="376"/>
                  </a:lnTo>
                  <a:lnTo>
                    <a:pt x="93" y="376"/>
                  </a:lnTo>
                  <a:lnTo>
                    <a:pt x="106" y="376"/>
                  </a:lnTo>
                  <a:lnTo>
                    <a:pt x="121" y="374"/>
                  </a:lnTo>
                  <a:lnTo>
                    <a:pt x="136" y="372"/>
                  </a:lnTo>
                  <a:lnTo>
                    <a:pt x="151" y="367"/>
                  </a:lnTo>
                  <a:lnTo>
                    <a:pt x="151" y="296"/>
                  </a:lnTo>
                  <a:lnTo>
                    <a:pt x="151" y="296"/>
                  </a:lnTo>
                  <a:lnTo>
                    <a:pt x="147" y="298"/>
                  </a:lnTo>
                  <a:lnTo>
                    <a:pt x="139" y="299"/>
                  </a:lnTo>
                  <a:lnTo>
                    <a:pt x="123" y="300"/>
                  </a:lnTo>
                  <a:lnTo>
                    <a:pt x="123" y="300"/>
                  </a:lnTo>
                  <a:lnTo>
                    <a:pt x="117" y="299"/>
                  </a:lnTo>
                  <a:lnTo>
                    <a:pt x="113" y="295"/>
                  </a:lnTo>
                  <a:lnTo>
                    <a:pt x="110" y="293"/>
                  </a:lnTo>
                  <a:lnTo>
                    <a:pt x="108" y="291"/>
                  </a:lnTo>
                  <a:lnTo>
                    <a:pt x="108" y="291"/>
                  </a:lnTo>
                  <a:lnTo>
                    <a:pt x="107" y="287"/>
                  </a:lnTo>
                  <a:lnTo>
                    <a:pt x="106" y="282"/>
                  </a:lnTo>
                  <a:lnTo>
                    <a:pt x="105" y="267"/>
                  </a:lnTo>
                  <a:lnTo>
                    <a:pt x="105" y="167"/>
                  </a:lnTo>
                  <a:lnTo>
                    <a:pt x="151" y="167"/>
                  </a:lnTo>
                  <a:lnTo>
                    <a:pt x="151" y="87"/>
                  </a:lnTo>
                  <a:lnTo>
                    <a:pt x="105" y="87"/>
                  </a:lnTo>
                  <a:lnTo>
                    <a:pt x="10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559B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5" name="Rectangle 11"/>
            <p:cNvSpPr>
              <a:spLocks noChangeArrowheads="1"/>
            </p:cNvSpPr>
            <p:nvPr userDrawn="1"/>
          </p:nvSpPr>
          <p:spPr bwMode="auto">
            <a:xfrm>
              <a:off x="5577" y="4171"/>
              <a:ext cx="27" cy="15"/>
            </a:xfrm>
            <a:prstGeom prst="rect">
              <a:avLst/>
            </a:prstGeom>
            <a:solidFill>
              <a:srgbClr val="7AC14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4" r:id="rId2"/>
    <p:sldLayoutId id="2147483775" r:id="rId3"/>
    <p:sldLayoutId id="2147483792" r:id="rId4"/>
    <p:sldLayoutId id="2147483776" r:id="rId5"/>
    <p:sldLayoutId id="2147483777" r:id="rId6"/>
    <p:sldLayoutId id="2147483778" r:id="rId7"/>
    <p:sldLayoutId id="2147483793" r:id="rId8"/>
    <p:sldLayoutId id="2147483779" r:id="rId9"/>
    <p:sldLayoutId id="2147483780" r:id="rId10"/>
  </p:sldLayoutIdLst>
  <p:hf hdr="0" ftr="0" dt="0"/>
  <p:txStyles>
    <p:titleStyle>
      <a:lvl1pPr algn="l" rtl="0" eaLnBrk="1" fontAlgn="base" hangingPunct="1">
        <a:lnSpc>
          <a:spcPct val="1000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eaLnBrk="1" fontAlgn="base" hangingPunct="1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»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 flipV="1">
            <a:off x="0" y="0"/>
            <a:ext cx="9144000" cy="6858000"/>
          </a:xfrm>
          <a:prstGeom prst="rect">
            <a:avLst/>
          </a:prstGeom>
          <a:gradFill>
            <a:gsLst>
              <a:gs pos="0">
                <a:srgbClr val="0081C6"/>
              </a:gs>
              <a:gs pos="100000">
                <a:srgbClr val="00539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412480" y="0"/>
            <a:ext cx="731520" cy="6400800"/>
          </a:xfrm>
          <a:prstGeom prst="rect">
            <a:avLst/>
          </a:prstGeom>
          <a:gradFill>
            <a:gsLst>
              <a:gs pos="0">
                <a:srgbClr val="0081C6">
                  <a:alpha val="50000"/>
                </a:srgbClr>
              </a:gs>
              <a:gs pos="100000">
                <a:srgbClr val="0081C6">
                  <a:alpha val="1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8410354" y="0"/>
            <a:ext cx="733646" cy="140059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61510" y="6412314"/>
            <a:ext cx="953465" cy="2084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86524033-DA39-4A94-B558-ABE1AE898D8F}" type="datetime1">
              <a:rPr lang="en-US" smtClean="0"/>
              <a:pPr>
                <a:defRPr/>
              </a:pPr>
              <a:t>5/7/2013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94125" y="6412313"/>
            <a:ext cx="744538" cy="2103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rgbClr val="A6A6A6"/>
                </a:solidFill>
                <a:latin typeface="+mn-lt"/>
              </a:defRPr>
            </a:lvl1pPr>
          </a:lstStyle>
          <a:p>
            <a:pPr>
              <a:defRPr/>
            </a:pPr>
            <a:fld id="{004E23FA-282F-4C84-881E-9DAC50DAD92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cxnSp>
        <p:nvCxnSpPr>
          <p:cNvPr id="23" name="Straight Connector 22"/>
          <p:cNvCxnSpPr/>
          <p:nvPr/>
        </p:nvCxnSpPr>
        <p:spPr>
          <a:xfrm>
            <a:off x="4943789" y="6633498"/>
            <a:ext cx="3468691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4696980" y="6623482"/>
            <a:ext cx="469037" cy="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8412480" y="1397726"/>
            <a:ext cx="731520" cy="5003074"/>
          </a:xfrm>
          <a:prstGeom prst="rect">
            <a:avLst/>
          </a:prstGeom>
          <a:gradFill>
            <a:gsLst>
              <a:gs pos="0">
                <a:srgbClr val="0081C6">
                  <a:alpha val="50000"/>
                </a:srgbClr>
              </a:gs>
              <a:gs pos="100000">
                <a:srgbClr val="0081C6">
                  <a:alpha val="10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/>
        </p:nvCxnSpPr>
        <p:spPr>
          <a:xfrm rot="5400000">
            <a:off x="7225964" y="6509730"/>
            <a:ext cx="251534" cy="158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 flipH="1">
            <a:off x="0" y="0"/>
            <a:ext cx="8411228" cy="1400593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alpha val="70000"/>
                </a:schemeClr>
              </a:gs>
              <a:gs pos="100000">
                <a:schemeClr val="tx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9" name="Title Placeholder 1"/>
          <p:cNvSpPr>
            <a:spLocks noGrp="1"/>
          </p:cNvSpPr>
          <p:nvPr>
            <p:ph type="title"/>
          </p:nvPr>
        </p:nvSpPr>
        <p:spPr bwMode="auto">
          <a:xfrm>
            <a:off x="244474" y="0"/>
            <a:ext cx="8133981" cy="14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4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44475" y="1470026"/>
            <a:ext cx="8063502" cy="4838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31" name="Rectangle 30"/>
          <p:cNvSpPr/>
          <p:nvPr/>
        </p:nvSpPr>
        <p:spPr>
          <a:xfrm flipH="1">
            <a:off x="8405949" y="1400991"/>
            <a:ext cx="738050" cy="4990012"/>
          </a:xfrm>
          <a:prstGeom prst="rect">
            <a:avLst/>
          </a:prstGeom>
          <a:gradFill>
            <a:gsLst>
              <a:gs pos="0">
                <a:schemeClr val="tx1">
                  <a:lumMod val="75000"/>
                  <a:alpha val="70000"/>
                </a:schemeClr>
              </a:gs>
              <a:gs pos="100000">
                <a:schemeClr val="tx1">
                  <a:alpha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4979125" y="3428206"/>
            <a:ext cx="6858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0" y="1397978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0" y="6386913"/>
            <a:ext cx="9144000" cy="15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4" descr="CDMSmith_logo_white.wmf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8460486" y="6491534"/>
            <a:ext cx="640080" cy="2825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</p:sldLayoutIdLst>
  <p:hf hdr="0" ftr="0" dt="0"/>
  <p:txStyles>
    <p:titleStyle>
      <a:lvl1pPr algn="l" rtl="0" eaLnBrk="0" fontAlgn="base" hangingPunct="0">
        <a:lnSpc>
          <a:spcPct val="100000"/>
        </a:lnSpc>
        <a:spcBef>
          <a:spcPct val="0"/>
        </a:spcBef>
        <a:spcAft>
          <a:spcPct val="0"/>
        </a:spcAft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6pPr>
      <a:lvl7pPr marL="9144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7pPr>
      <a:lvl8pPr marL="13716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8pPr>
      <a:lvl9pPr marL="1828800" algn="l" rtl="0" fontAlgn="base">
        <a:lnSpc>
          <a:spcPts val="4400"/>
        </a:lnSpc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Font typeface="Arial" charset="0"/>
        <a:buChar char="–"/>
        <a:defRPr sz="2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Font typeface="Arial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Font typeface="Arial" charset="0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4"/>
        </a:buClr>
        <a:buFont typeface="Arial" charset="0"/>
        <a:buChar char="»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PRACTICE OF </a:t>
            </a:r>
            <a:r>
              <a:rPr lang="en-US" dirty="0" smtClean="0"/>
              <a:t>TOLLING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Theory in Motion</a:t>
            </a:r>
            <a:endParaRPr lang="en-US" sz="3600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May 7, 2013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Michael Copeland</a:t>
            </a:r>
          </a:p>
          <a:p>
            <a:r>
              <a:rPr lang="en-US" dirty="0" smtClean="0"/>
              <a:t>Yagnesh Jarmarwala</a:t>
            </a:r>
          </a:p>
          <a:p>
            <a:r>
              <a:rPr lang="en-US" dirty="0"/>
              <a:t>Justin </a:t>
            </a:r>
            <a:r>
              <a:rPr lang="en-US" dirty="0" smtClean="0"/>
              <a:t>Winn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Credit Enhancement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Leveraging additional resources</a:t>
            </a:r>
          </a:p>
          <a:p>
            <a:pPr lvl="1"/>
            <a:r>
              <a:rPr lang="en-US" sz="2000" dirty="0" smtClean="0"/>
              <a:t>Future tax revenue</a:t>
            </a:r>
          </a:p>
          <a:p>
            <a:pPr lvl="1"/>
            <a:r>
              <a:rPr lang="en-US" sz="2000" dirty="0" smtClean="0"/>
              <a:t>Future revenue of existing toll facilities</a:t>
            </a:r>
          </a:p>
          <a:p>
            <a:r>
              <a:rPr lang="en-US" sz="2000" dirty="0" smtClean="0"/>
              <a:t>Examples</a:t>
            </a:r>
          </a:p>
          <a:p>
            <a:pPr lvl="1"/>
            <a:r>
              <a:rPr lang="en-US" sz="2000" dirty="0" smtClean="0"/>
              <a:t>Sam Rayburn Tollway</a:t>
            </a:r>
          </a:p>
          <a:p>
            <a:pPr lvl="2"/>
            <a:r>
              <a:rPr lang="en-US" sz="1800" dirty="0" smtClean="0"/>
              <a:t>Financed based on the combined revenue potential of both SRT and 60+ additional miles of NTTA toll facilities</a:t>
            </a:r>
          </a:p>
          <a:p>
            <a:pPr lvl="1"/>
            <a:r>
              <a:rPr lang="en-US" sz="2000" dirty="0"/>
              <a:t>President George Bush Turnpike – Western Extension</a:t>
            </a:r>
          </a:p>
          <a:p>
            <a:pPr lvl="2"/>
            <a:r>
              <a:rPr lang="en-US" sz="1800" dirty="0"/>
              <a:t>Toll equity loan </a:t>
            </a:r>
            <a:r>
              <a:rPr lang="en-US" sz="1800" dirty="0" smtClean="0"/>
              <a:t>agreement</a:t>
            </a:r>
          </a:p>
          <a:p>
            <a:r>
              <a:rPr lang="en-US" sz="2000" dirty="0" smtClean="0"/>
              <a:t>Advantages</a:t>
            </a:r>
          </a:p>
          <a:p>
            <a:pPr lvl="1"/>
            <a:r>
              <a:rPr lang="en-US" sz="2000" dirty="0" smtClean="0"/>
              <a:t>Financing may not be otherwise feasible</a:t>
            </a:r>
          </a:p>
          <a:p>
            <a:pPr lvl="1"/>
            <a:r>
              <a:rPr lang="en-US" sz="2000" dirty="0" smtClean="0"/>
              <a:t>Better bond ratings and interest rates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7418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Assessing Toll Feasibility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Practice of </a:t>
            </a:r>
            <a:r>
              <a:rPr lang="en-US" dirty="0" smtClean="0"/>
              <a:t>Tolling: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8048C6-2B67-4DB5-B7E6-7FFBE46B9EB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4645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Toll Facility Development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do we know how much money we can generate from tolling?</a:t>
            </a:r>
          </a:p>
          <a:p>
            <a:pPr lvl="1"/>
            <a:r>
              <a:rPr lang="en-US" b="1" i="1" dirty="0"/>
              <a:t>Traffic and Revenue Projection Process</a:t>
            </a:r>
          </a:p>
          <a:p>
            <a:r>
              <a:rPr lang="en-US" dirty="0"/>
              <a:t>Can we generate enough money to make tolling worthwhile? </a:t>
            </a:r>
          </a:p>
          <a:p>
            <a:pPr lvl="1"/>
            <a:r>
              <a:rPr lang="en-US" b="1" i="1" dirty="0"/>
              <a:t>Feasibility Assessment</a:t>
            </a:r>
          </a:p>
          <a:p>
            <a:r>
              <a:rPr lang="en-US" dirty="0"/>
              <a:t>If we can generate enough money, how do we finance it? </a:t>
            </a:r>
          </a:p>
          <a:p>
            <a:pPr lvl="1"/>
            <a:r>
              <a:rPr lang="en-US" b="1" i="1" dirty="0"/>
              <a:t>Project Financing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5035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 Feasibility Study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5304" y="1447800"/>
            <a:ext cx="4892674" cy="4892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6982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Traffic and Revenue: Key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the overall travel demand in the corridor?</a:t>
            </a:r>
          </a:p>
          <a:p>
            <a:r>
              <a:rPr lang="en-US" dirty="0" smtClean="0"/>
              <a:t>How much will it grow in the future?</a:t>
            </a:r>
          </a:p>
          <a:p>
            <a:r>
              <a:rPr lang="en-US" dirty="0" smtClean="0"/>
              <a:t>What share of the demand can be expected to use the new facility?</a:t>
            </a:r>
          </a:p>
          <a:p>
            <a:r>
              <a:rPr lang="en-US" dirty="0" smtClean="0"/>
              <a:t>How much will users be willing to pay?</a:t>
            </a:r>
          </a:p>
          <a:p>
            <a:r>
              <a:rPr lang="en-US" dirty="0"/>
              <a:t>Types of studies</a:t>
            </a:r>
          </a:p>
          <a:p>
            <a:pPr lvl="1"/>
            <a:r>
              <a:rPr lang="en-US" dirty="0"/>
              <a:t>Sketch level</a:t>
            </a:r>
          </a:p>
          <a:p>
            <a:pPr lvl="1"/>
            <a:r>
              <a:rPr lang="en-US" dirty="0"/>
              <a:t>Preliminary</a:t>
            </a:r>
          </a:p>
          <a:p>
            <a:pPr lvl="1"/>
            <a:r>
              <a:rPr lang="en-US" dirty="0"/>
              <a:t>Investment Grade</a:t>
            </a:r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95928" y="3620312"/>
            <a:ext cx="4060229" cy="2715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97463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Cost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Construction costs</a:t>
            </a:r>
          </a:p>
          <a:p>
            <a:r>
              <a:rPr lang="en-US" dirty="0" smtClean="0"/>
              <a:t>Maintenance costs</a:t>
            </a:r>
          </a:p>
          <a:p>
            <a:r>
              <a:rPr lang="en-US" dirty="0" smtClean="0"/>
              <a:t>Operations costs</a:t>
            </a:r>
          </a:p>
          <a:p>
            <a:r>
              <a:rPr lang="en-US" dirty="0" smtClean="0"/>
              <a:t>Examples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3352800"/>
            <a:ext cx="7996444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113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Financial Coverage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Ability for project to meet financial obligations</a:t>
            </a:r>
          </a:p>
          <a:p>
            <a:r>
              <a:rPr lang="en-US" sz="2000" dirty="0" smtClean="0"/>
              <a:t>Components impacting financial coverage</a:t>
            </a:r>
          </a:p>
          <a:p>
            <a:pPr lvl="1"/>
            <a:r>
              <a:rPr lang="en-US" sz="2000" dirty="0" smtClean="0"/>
              <a:t>Costs</a:t>
            </a:r>
          </a:p>
          <a:p>
            <a:pPr lvl="2"/>
            <a:r>
              <a:rPr lang="en-US" sz="1800" dirty="0" smtClean="0"/>
              <a:t>Capital</a:t>
            </a:r>
          </a:p>
          <a:p>
            <a:pPr lvl="2"/>
            <a:r>
              <a:rPr lang="en-US" sz="1800" dirty="0" smtClean="0"/>
              <a:t>Operations </a:t>
            </a:r>
          </a:p>
          <a:p>
            <a:pPr lvl="2"/>
            <a:r>
              <a:rPr lang="en-US" sz="1800" dirty="0"/>
              <a:t>M</a:t>
            </a:r>
            <a:r>
              <a:rPr lang="en-US" sz="1800" dirty="0" smtClean="0"/>
              <a:t>aintenance</a:t>
            </a:r>
          </a:p>
          <a:p>
            <a:pPr lvl="2"/>
            <a:r>
              <a:rPr lang="en-US" sz="1800" dirty="0" smtClean="0"/>
              <a:t>Debt (borrowing)</a:t>
            </a:r>
          </a:p>
          <a:p>
            <a:pPr lvl="1"/>
            <a:r>
              <a:rPr lang="en-US" sz="2000" dirty="0" smtClean="0"/>
              <a:t>Revenue</a:t>
            </a:r>
          </a:p>
          <a:p>
            <a:pPr lvl="2"/>
            <a:r>
              <a:rPr lang="en-US" sz="1800" dirty="0" smtClean="0"/>
              <a:t>Traffic</a:t>
            </a:r>
          </a:p>
          <a:p>
            <a:pPr lvl="2"/>
            <a:r>
              <a:rPr lang="en-US" sz="1800" dirty="0" smtClean="0"/>
              <a:t>Toll rates</a:t>
            </a:r>
          </a:p>
          <a:p>
            <a:pPr lvl="2"/>
            <a:r>
              <a:rPr lang="en-US" sz="1800" dirty="0" smtClean="0"/>
              <a:t>Leakage</a:t>
            </a:r>
          </a:p>
          <a:p>
            <a:pPr lvl="2"/>
            <a:r>
              <a:rPr lang="en-US" sz="1800" dirty="0" smtClean="0"/>
              <a:t>Fees and fines</a:t>
            </a:r>
          </a:p>
          <a:p>
            <a:pPr lvl="2"/>
            <a:r>
              <a:rPr lang="en-US" sz="1800" dirty="0" smtClean="0"/>
              <a:t>Other investment revenue</a:t>
            </a:r>
          </a:p>
          <a:p>
            <a:r>
              <a:rPr lang="en-US" sz="2000" dirty="0" smtClean="0"/>
              <a:t>Does the project pay for itself?</a:t>
            </a:r>
          </a:p>
          <a:p>
            <a:pPr lvl="1"/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362200"/>
            <a:ext cx="5079411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 rot="20700000">
            <a:off x="4338273" y="3503991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n-lt"/>
              </a:rPr>
              <a:t>Projected Revenue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 rot="20700000">
            <a:off x="5449569" y="3540047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n-lt"/>
              </a:rPr>
              <a:t>1.5x Coverage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 rot="21120000">
            <a:off x="5160933" y="4000457"/>
            <a:ext cx="1676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+mn-lt"/>
              </a:rPr>
              <a:t>Debt Obligations</a:t>
            </a:r>
            <a:endParaRPr lang="en-US" sz="12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085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Toll Rate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5" y="1470026"/>
            <a:ext cx="4022725" cy="4838178"/>
          </a:xfrm>
        </p:spPr>
        <p:txBody>
          <a:bodyPr/>
          <a:lstStyle/>
          <a:p>
            <a:r>
              <a:rPr lang="en-US" dirty="0" smtClean="0"/>
              <a:t>Toll rate increase options</a:t>
            </a:r>
          </a:p>
          <a:p>
            <a:pPr lvl="1"/>
            <a:r>
              <a:rPr lang="en-US" dirty="0" smtClean="0"/>
              <a:t>As needed to fulfill debt obligation</a:t>
            </a:r>
          </a:p>
          <a:p>
            <a:pPr lvl="1"/>
            <a:r>
              <a:rPr lang="en-US" dirty="0" smtClean="0"/>
              <a:t>Planned periodic increases</a:t>
            </a:r>
          </a:p>
          <a:p>
            <a:pPr lvl="2"/>
            <a:r>
              <a:rPr lang="en-US" dirty="0" smtClean="0"/>
              <a:t>Could strengthen revenue outlook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88311" y="1447801"/>
            <a:ext cx="4190514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38125" y="3715272"/>
            <a:ext cx="8518525" cy="2628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charset="0"/>
              <a:buChar char="–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Removal of tolls</a:t>
            </a:r>
          </a:p>
          <a:p>
            <a:pPr lvl="1"/>
            <a:r>
              <a:rPr lang="en-US" dirty="0" smtClean="0"/>
              <a:t>After debt retirement, removal of tolls from the facility may be proposed</a:t>
            </a:r>
          </a:p>
          <a:p>
            <a:pPr lvl="1"/>
            <a:r>
              <a:rPr lang="en-US" dirty="0" smtClean="0"/>
              <a:t>Operation and maintenance costs should be considered, particularly for aging roadways</a:t>
            </a:r>
          </a:p>
          <a:p>
            <a:pPr lvl="1"/>
            <a:r>
              <a:rPr lang="en-US" dirty="0" smtClean="0"/>
              <a:t>Toll removal may be short-term benefit and long-term liability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11439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Recent toll projects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Practice of Tolling 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8048C6-2B67-4DB5-B7E6-7FFBE46B9EB1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5010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 Rayburn Tollway</a:t>
            </a:r>
            <a:br>
              <a:rPr lang="en-US" dirty="0" smtClean="0"/>
            </a:br>
            <a:r>
              <a:rPr lang="en-US" sz="2400" dirty="0" smtClean="0"/>
              <a:t>Dallas-Fort Worth, 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549" y="1600200"/>
            <a:ext cx="3184451" cy="4525963"/>
          </a:xfrm>
        </p:spPr>
        <p:txBody>
          <a:bodyPr/>
          <a:lstStyle/>
          <a:p>
            <a:r>
              <a:rPr lang="en-US" dirty="0" smtClean="0"/>
              <a:t>26-mile,                   all-electronic toll road in Dallas’ northern suburbs</a:t>
            </a:r>
          </a:p>
          <a:p>
            <a:r>
              <a:rPr lang="en-US" dirty="0" smtClean="0"/>
              <a:t>Originally pursued as a private concession</a:t>
            </a:r>
          </a:p>
          <a:p>
            <a:pPr lvl="1"/>
            <a:r>
              <a:rPr lang="en-US" dirty="0" smtClean="0"/>
              <a:t>Met with public and political resistance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D1809B7-0560-431F-8302-12223572285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40320" y="5020408"/>
            <a:ext cx="7907216" cy="1151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charset="0"/>
              <a:buChar char="–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Awarded to NTTA for a $3.2 billion upfront payment</a:t>
            </a:r>
          </a:p>
          <a:p>
            <a:r>
              <a:rPr lang="en-US" dirty="0" smtClean="0"/>
              <a:t>Financed as part of the 90+ mile NTTA System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4" descr="C:\Users\jwinn\Documents\Projects\87128_ODOT Toll Corridor Review\Task Force Presentation\SRT Location Map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82677" y="1545075"/>
            <a:ext cx="4455131" cy="3420208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940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 smtClean="0"/>
              <a:t>Introduction</a:t>
            </a:r>
          </a:p>
          <a:p>
            <a:pPr lvl="1"/>
            <a:r>
              <a:rPr lang="en-US" sz="2000" dirty="0" smtClean="0"/>
              <a:t>Need for tolling</a:t>
            </a:r>
          </a:p>
          <a:p>
            <a:r>
              <a:rPr lang="en-US" sz="2000" dirty="0" smtClean="0"/>
              <a:t>Generating Capital</a:t>
            </a:r>
          </a:p>
          <a:p>
            <a:pPr lvl="1"/>
            <a:r>
              <a:rPr lang="en-US" sz="2000" dirty="0" smtClean="0"/>
              <a:t>Funding and financing</a:t>
            </a:r>
          </a:p>
          <a:p>
            <a:pPr lvl="1"/>
            <a:r>
              <a:rPr lang="en-US" sz="2000" dirty="0" smtClean="0"/>
              <a:t>Credit enhancement</a:t>
            </a:r>
          </a:p>
          <a:p>
            <a:r>
              <a:rPr lang="en-US" sz="2000" dirty="0"/>
              <a:t>Assessing Toll Feasibility</a:t>
            </a:r>
          </a:p>
          <a:p>
            <a:pPr lvl="1"/>
            <a:r>
              <a:rPr lang="en-US" sz="2000" dirty="0"/>
              <a:t>Traffic and revenue</a:t>
            </a:r>
          </a:p>
          <a:p>
            <a:pPr lvl="1"/>
            <a:r>
              <a:rPr lang="en-US" sz="2000" dirty="0"/>
              <a:t>Costs</a:t>
            </a:r>
          </a:p>
          <a:p>
            <a:pPr lvl="1"/>
            <a:r>
              <a:rPr lang="en-US" sz="2000" dirty="0"/>
              <a:t>Financial </a:t>
            </a:r>
            <a:r>
              <a:rPr lang="en-US" sz="2000" dirty="0" smtClean="0"/>
              <a:t>analysis</a:t>
            </a:r>
          </a:p>
          <a:p>
            <a:pPr lvl="1"/>
            <a:r>
              <a:rPr lang="en-US" sz="2000" dirty="0" smtClean="0"/>
              <a:t>Toll rate policies</a:t>
            </a:r>
          </a:p>
          <a:p>
            <a:r>
              <a:rPr lang="en-US" sz="2000" dirty="0" smtClean="0"/>
              <a:t>Recent Toll Projects in the US</a:t>
            </a:r>
          </a:p>
          <a:p>
            <a:r>
              <a:rPr lang="en-US" sz="2000" dirty="0" smtClean="0"/>
              <a:t>Conclusions</a:t>
            </a:r>
            <a:endParaRPr lang="en-US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713996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Intercounty</a:t>
            </a:r>
            <a:r>
              <a:rPr lang="en-US" dirty="0" smtClean="0"/>
              <a:t> Connector</a:t>
            </a:r>
            <a:br>
              <a:rPr lang="en-US" dirty="0" smtClean="0"/>
            </a:br>
            <a:r>
              <a:rPr lang="en-US" sz="2400" dirty="0" smtClean="0"/>
              <a:t>Maryland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549" y="1600200"/>
            <a:ext cx="3336851" cy="4525963"/>
          </a:xfrm>
        </p:spPr>
        <p:txBody>
          <a:bodyPr/>
          <a:lstStyle/>
          <a:p>
            <a:r>
              <a:rPr lang="en-US" sz="2000" dirty="0" smtClean="0"/>
              <a:t>Collaborative development between Maryland Transportation Authority and Maryland State Highway Authority</a:t>
            </a:r>
          </a:p>
          <a:p>
            <a:r>
              <a:rPr lang="en-US" sz="2000" dirty="0" smtClean="0"/>
              <a:t>Opened in 2011 as all-electronic toll road</a:t>
            </a:r>
          </a:p>
          <a:p>
            <a:pPr lvl="1"/>
            <a:r>
              <a:rPr lang="en-US" sz="2000" dirty="0" smtClean="0"/>
              <a:t>Operated for one week without tolls for patrons to “try out” the road</a:t>
            </a:r>
          </a:p>
          <a:p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D1809B7-0560-431F-8302-12223572285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48056" y="5084331"/>
            <a:ext cx="7905344" cy="1407269"/>
          </a:xfrm>
        </p:spPr>
        <p:txBody>
          <a:bodyPr/>
          <a:lstStyle/>
          <a:p>
            <a:r>
              <a:rPr lang="en-US" sz="2000" dirty="0" smtClean="0"/>
              <a:t>Multiple financing methods</a:t>
            </a:r>
          </a:p>
          <a:p>
            <a:pPr lvl="1"/>
            <a:r>
              <a:rPr lang="en-US" sz="1800" dirty="0" smtClean="0"/>
              <a:t>GARVEE bonds, TIFIA loan, toll revenue bonds</a:t>
            </a:r>
          </a:p>
          <a:p>
            <a:r>
              <a:rPr lang="en-US" sz="2000" dirty="0" smtClean="0"/>
              <a:t>Leveraged entire </a:t>
            </a:r>
            <a:r>
              <a:rPr lang="en-US" sz="2000" dirty="0" err="1" smtClean="0"/>
              <a:t>MdTA</a:t>
            </a:r>
            <a:r>
              <a:rPr lang="en-US" sz="2000" dirty="0" smtClean="0"/>
              <a:t> system</a:t>
            </a:r>
          </a:p>
          <a:p>
            <a:pPr lvl="1"/>
            <a:endParaRPr lang="en-US" sz="2000" dirty="0" smtClean="0"/>
          </a:p>
          <a:p>
            <a:endParaRPr lang="en-US" sz="2000" dirty="0"/>
          </a:p>
        </p:txBody>
      </p:sp>
      <p:pic>
        <p:nvPicPr>
          <p:cNvPr id="1027" name="Picture 3" descr="C:\Users\jwinn\Documents\Projects\87128_ODOT Toll Corridor Review\Task Force Presentation\Maryland ICC Location Map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7678" r="17014"/>
          <a:stretch/>
        </p:blipFill>
        <p:spPr bwMode="auto">
          <a:xfrm>
            <a:off x="3727315" y="1600200"/>
            <a:ext cx="4572000" cy="3755437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26879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Triangle Expressway</a:t>
            </a:r>
            <a:br>
              <a:rPr lang="en-US" dirty="0" smtClean="0"/>
            </a:br>
            <a:r>
              <a:rPr lang="en-US" sz="2400" dirty="0" smtClean="0"/>
              <a:t>Raleigh-Durham, North Carolina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44549" y="1600200"/>
            <a:ext cx="3108251" cy="4525963"/>
          </a:xfrm>
        </p:spPr>
        <p:txBody>
          <a:bodyPr/>
          <a:lstStyle/>
          <a:p>
            <a:r>
              <a:rPr lang="en-US" sz="2000" dirty="0" smtClean="0"/>
              <a:t>18.8-miles</a:t>
            </a:r>
          </a:p>
          <a:p>
            <a:r>
              <a:rPr lang="en-US" sz="2000" dirty="0" smtClean="0"/>
              <a:t>Two phases</a:t>
            </a:r>
          </a:p>
          <a:p>
            <a:pPr lvl="1"/>
            <a:r>
              <a:rPr lang="en-US" sz="2000" dirty="0" smtClean="0"/>
              <a:t>Triangle Parkway             (opened December 2011)</a:t>
            </a:r>
          </a:p>
          <a:p>
            <a:pPr lvl="1"/>
            <a:r>
              <a:rPr lang="en-US" sz="2000" dirty="0" smtClean="0"/>
              <a:t>Western Wake Freeway (under construction)</a:t>
            </a:r>
          </a:p>
          <a:p>
            <a:r>
              <a:rPr lang="en-US" sz="2000" dirty="0" smtClean="0"/>
              <a:t>All-electronic toll collection</a:t>
            </a:r>
          </a:p>
          <a:p>
            <a:r>
              <a:rPr lang="en-US" sz="2000" dirty="0" smtClean="0"/>
              <a:t>Multiple financing methods</a:t>
            </a:r>
            <a:endParaRPr lang="en-US" sz="20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1D1809B7-0560-431F-8302-12223572285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248056" y="5622592"/>
            <a:ext cx="6842051" cy="990600"/>
          </a:xfrm>
        </p:spPr>
        <p:txBody>
          <a:bodyPr/>
          <a:lstStyle/>
          <a:p>
            <a:pPr lvl="1"/>
            <a:r>
              <a:rPr lang="en-US" sz="2000" dirty="0" smtClean="0"/>
              <a:t>Toll revenue bonds, TIFIA loan, bonds backed by state tax revenue, additional state funds</a:t>
            </a:r>
            <a:endParaRPr lang="en-US" sz="2000" dirty="0"/>
          </a:p>
        </p:txBody>
      </p:sp>
      <p:pic>
        <p:nvPicPr>
          <p:cNvPr id="2051" name="Picture 3" descr="C:\Users\jwinn\Documents\Projects\87128_ODOT Toll Corridor Review\Task Force Presentation\Triangle Expressway Location Map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10" b="10608"/>
          <a:stretch/>
        </p:blipFill>
        <p:spPr bwMode="auto">
          <a:xfrm>
            <a:off x="3276599" y="1676399"/>
            <a:ext cx="4957035" cy="3657601"/>
          </a:xfrm>
          <a:prstGeom prst="rect">
            <a:avLst/>
          </a:prstGeom>
          <a:noFill/>
          <a:ln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46535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Conclusions/Recommendations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Practice of </a:t>
            </a:r>
            <a:r>
              <a:rPr lang="en-US" dirty="0" smtClean="0"/>
              <a:t>Tolling: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8048C6-2B67-4DB5-B7E6-7FFBE46B9EB1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6676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Conclusions/Recommendations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Tolling has proven to be an effective funding source for new highway capacity as state and federal tax revenues diminish</a:t>
            </a:r>
          </a:p>
          <a:p>
            <a:pPr lvl="1"/>
            <a:r>
              <a:rPr lang="en-US" dirty="0" smtClean="0"/>
              <a:t>In many cases, however, tolling cannot support the entire cost of projects</a:t>
            </a:r>
          </a:p>
          <a:p>
            <a:pPr lvl="1"/>
            <a:r>
              <a:rPr lang="en-US" dirty="0" smtClean="0"/>
              <a:t>Must be supplemented with alternative funding sources</a:t>
            </a:r>
          </a:p>
          <a:p>
            <a:r>
              <a:rPr lang="en-US" dirty="0" smtClean="0"/>
              <a:t>Risk management</a:t>
            </a:r>
          </a:p>
          <a:p>
            <a:pPr lvl="1"/>
            <a:r>
              <a:rPr lang="en-US" dirty="0" smtClean="0"/>
              <a:t>Demographic growth</a:t>
            </a:r>
          </a:p>
          <a:p>
            <a:pPr lvl="1"/>
            <a:r>
              <a:rPr lang="en-US" dirty="0" smtClean="0"/>
              <a:t>Financial coverage</a:t>
            </a:r>
          </a:p>
          <a:p>
            <a:pPr lvl="1"/>
            <a:r>
              <a:rPr lang="en-US" dirty="0" smtClean="0"/>
              <a:t>Public opinion</a:t>
            </a:r>
          </a:p>
          <a:p>
            <a:r>
              <a:rPr lang="en-US" dirty="0" smtClean="0"/>
              <a:t>Consideration </a:t>
            </a:r>
            <a:r>
              <a:rPr lang="en-US" dirty="0"/>
              <a:t>of all options, not just tolling, may yield a more sustainable finance </a:t>
            </a:r>
            <a:r>
              <a:rPr lang="en-US" dirty="0" smtClean="0"/>
              <a:t>plan</a:t>
            </a:r>
          </a:p>
          <a:p>
            <a:r>
              <a:rPr lang="en-US" dirty="0" smtClean="0"/>
              <a:t>Method of evaluating potential toll projects is needed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3921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Practice of Tolling: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8048C6-2B67-4DB5-B7E6-7FFBE46B9EB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1995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86200"/>
            <a:ext cx="4198124" cy="2175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State of Transportation Funding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primary funding sources for roads</a:t>
            </a:r>
          </a:p>
          <a:p>
            <a:pPr lvl="1"/>
            <a:r>
              <a:rPr lang="en-US" dirty="0" smtClean="0"/>
              <a:t>Taxes</a:t>
            </a:r>
          </a:p>
          <a:p>
            <a:pPr lvl="1"/>
            <a:r>
              <a:rPr lang="en-US" dirty="0" smtClean="0"/>
              <a:t>Tolls and other fees</a:t>
            </a:r>
          </a:p>
          <a:p>
            <a:r>
              <a:rPr lang="en-US" dirty="0" smtClean="0"/>
              <a:t>Buying power of fuel taxes decreasing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250753" y="3149618"/>
            <a:ext cx="4016447" cy="359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charset="0"/>
              <a:buChar char="–"/>
              <a:defRPr sz="2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charset="0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4"/>
              </a:buClr>
              <a:buFont typeface="Arial" charset="0"/>
              <a:buChar char="»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 smtClean="0"/>
              <a:t>Not indexed to inflation</a:t>
            </a:r>
          </a:p>
          <a:p>
            <a:pPr lvl="1"/>
            <a:r>
              <a:rPr lang="en-US" dirty="0" smtClean="0"/>
              <a:t>Increased fuel efficiency</a:t>
            </a:r>
          </a:p>
          <a:p>
            <a:r>
              <a:rPr lang="en-US" dirty="0" smtClean="0"/>
              <a:t>“There are no free roads”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46374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Tolling in the United States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211" name="Group 210"/>
          <p:cNvGrpSpPr/>
          <p:nvPr/>
        </p:nvGrpSpPr>
        <p:grpSpPr>
          <a:xfrm>
            <a:off x="1585399" y="5751159"/>
            <a:ext cx="765175" cy="573088"/>
            <a:chOff x="2125663" y="5540468"/>
            <a:chExt cx="765175" cy="573088"/>
          </a:xfrm>
        </p:grpSpPr>
        <p:sp>
          <p:nvSpPr>
            <p:cNvPr id="160" name="Freeform 158"/>
            <p:cNvSpPr>
              <a:spLocks/>
            </p:cNvSpPr>
            <p:nvPr/>
          </p:nvSpPr>
          <p:spPr bwMode="auto">
            <a:xfrm>
              <a:off x="2142554" y="5560754"/>
              <a:ext cx="87835" cy="65930"/>
            </a:xfrm>
            <a:custGeom>
              <a:avLst/>
              <a:gdLst>
                <a:gd name="T0" fmla="*/ 0 w 139"/>
                <a:gd name="T1" fmla="*/ 59 h 105"/>
                <a:gd name="T2" fmla="*/ 49 w 139"/>
                <a:gd name="T3" fmla="*/ 105 h 105"/>
                <a:gd name="T4" fmla="*/ 81 w 139"/>
                <a:gd name="T5" fmla="*/ 101 h 105"/>
                <a:gd name="T6" fmla="*/ 121 w 139"/>
                <a:gd name="T7" fmla="*/ 78 h 105"/>
                <a:gd name="T8" fmla="*/ 139 w 139"/>
                <a:gd name="T9" fmla="*/ 20 h 105"/>
                <a:gd name="T10" fmla="*/ 105 w 139"/>
                <a:gd name="T11" fmla="*/ 0 h 105"/>
                <a:gd name="T12" fmla="*/ 69 w 139"/>
                <a:gd name="T13" fmla="*/ 7 h 105"/>
                <a:gd name="T14" fmla="*/ 0 w 139"/>
                <a:gd name="T15" fmla="*/ 59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39" h="105">
                  <a:moveTo>
                    <a:pt x="0" y="59"/>
                  </a:moveTo>
                  <a:lnTo>
                    <a:pt x="49" y="105"/>
                  </a:lnTo>
                  <a:lnTo>
                    <a:pt x="81" y="101"/>
                  </a:lnTo>
                  <a:lnTo>
                    <a:pt x="121" y="78"/>
                  </a:lnTo>
                  <a:lnTo>
                    <a:pt x="139" y="20"/>
                  </a:lnTo>
                  <a:lnTo>
                    <a:pt x="105" y="0"/>
                  </a:lnTo>
                  <a:lnTo>
                    <a:pt x="69" y="7"/>
                  </a:lnTo>
                  <a:lnTo>
                    <a:pt x="0" y="5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1" name="Freeform 159"/>
            <p:cNvSpPr>
              <a:spLocks/>
            </p:cNvSpPr>
            <p:nvPr/>
          </p:nvSpPr>
          <p:spPr bwMode="auto">
            <a:xfrm>
              <a:off x="2306400" y="5599636"/>
              <a:ext cx="97969" cy="92979"/>
            </a:xfrm>
            <a:custGeom>
              <a:avLst/>
              <a:gdLst>
                <a:gd name="T0" fmla="*/ 0 w 155"/>
                <a:gd name="T1" fmla="*/ 43 h 146"/>
                <a:gd name="T2" fmla="*/ 37 w 155"/>
                <a:gd name="T3" fmla="*/ 122 h 146"/>
                <a:gd name="T4" fmla="*/ 71 w 155"/>
                <a:gd name="T5" fmla="*/ 122 h 146"/>
                <a:gd name="T6" fmla="*/ 73 w 155"/>
                <a:gd name="T7" fmla="*/ 97 h 146"/>
                <a:gd name="T8" fmla="*/ 118 w 155"/>
                <a:gd name="T9" fmla="*/ 146 h 146"/>
                <a:gd name="T10" fmla="*/ 155 w 155"/>
                <a:gd name="T11" fmla="*/ 139 h 146"/>
                <a:gd name="T12" fmla="*/ 150 w 155"/>
                <a:gd name="T13" fmla="*/ 95 h 146"/>
                <a:gd name="T14" fmla="*/ 113 w 155"/>
                <a:gd name="T15" fmla="*/ 83 h 146"/>
                <a:gd name="T16" fmla="*/ 80 w 155"/>
                <a:gd name="T17" fmla="*/ 0 h 146"/>
                <a:gd name="T18" fmla="*/ 0 w 155"/>
                <a:gd name="T19" fmla="*/ 4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" h="146">
                  <a:moveTo>
                    <a:pt x="0" y="43"/>
                  </a:moveTo>
                  <a:lnTo>
                    <a:pt x="37" y="122"/>
                  </a:lnTo>
                  <a:lnTo>
                    <a:pt x="71" y="122"/>
                  </a:lnTo>
                  <a:lnTo>
                    <a:pt x="73" y="97"/>
                  </a:lnTo>
                  <a:lnTo>
                    <a:pt x="118" y="146"/>
                  </a:lnTo>
                  <a:lnTo>
                    <a:pt x="155" y="139"/>
                  </a:lnTo>
                  <a:lnTo>
                    <a:pt x="150" y="95"/>
                  </a:lnTo>
                  <a:lnTo>
                    <a:pt x="113" y="83"/>
                  </a:lnTo>
                  <a:lnTo>
                    <a:pt x="80" y="0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2" name="Freeform 160"/>
            <p:cNvSpPr>
              <a:spLocks/>
            </p:cNvSpPr>
            <p:nvPr/>
          </p:nvSpPr>
          <p:spPr bwMode="auto">
            <a:xfrm>
              <a:off x="2466867" y="5699377"/>
              <a:ext cx="101348" cy="28739"/>
            </a:xfrm>
            <a:custGeom>
              <a:avLst/>
              <a:gdLst>
                <a:gd name="T0" fmla="*/ 0 w 159"/>
                <a:gd name="T1" fmla="*/ 39 h 45"/>
                <a:gd name="T2" fmla="*/ 18 w 159"/>
                <a:gd name="T3" fmla="*/ 0 h 45"/>
                <a:gd name="T4" fmla="*/ 159 w 159"/>
                <a:gd name="T5" fmla="*/ 13 h 45"/>
                <a:gd name="T6" fmla="*/ 129 w 159"/>
                <a:gd name="T7" fmla="*/ 45 h 45"/>
                <a:gd name="T8" fmla="*/ 0 w 159"/>
                <a:gd name="T9" fmla="*/ 39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9" h="45">
                  <a:moveTo>
                    <a:pt x="0" y="39"/>
                  </a:moveTo>
                  <a:lnTo>
                    <a:pt x="18" y="0"/>
                  </a:lnTo>
                  <a:lnTo>
                    <a:pt x="159" y="13"/>
                  </a:lnTo>
                  <a:lnTo>
                    <a:pt x="129" y="45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3" name="Freeform 161"/>
            <p:cNvSpPr>
              <a:spLocks/>
            </p:cNvSpPr>
            <p:nvPr/>
          </p:nvSpPr>
          <p:spPr bwMode="auto">
            <a:xfrm>
              <a:off x="2512473" y="5755165"/>
              <a:ext cx="38850" cy="35501"/>
            </a:xfrm>
            <a:custGeom>
              <a:avLst/>
              <a:gdLst>
                <a:gd name="T0" fmla="*/ 0 w 63"/>
                <a:gd name="T1" fmla="*/ 0 h 57"/>
                <a:gd name="T2" fmla="*/ 21 w 63"/>
                <a:gd name="T3" fmla="*/ 57 h 57"/>
                <a:gd name="T4" fmla="*/ 63 w 63"/>
                <a:gd name="T5" fmla="*/ 32 h 57"/>
                <a:gd name="T6" fmla="*/ 44 w 63"/>
                <a:gd name="T7" fmla="*/ 0 h 57"/>
                <a:gd name="T8" fmla="*/ 0 w 63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57">
                  <a:moveTo>
                    <a:pt x="0" y="0"/>
                  </a:moveTo>
                  <a:lnTo>
                    <a:pt x="21" y="57"/>
                  </a:lnTo>
                  <a:lnTo>
                    <a:pt x="63" y="32"/>
                  </a:lnTo>
                  <a:lnTo>
                    <a:pt x="4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" name="Freeform 162"/>
            <p:cNvSpPr>
              <a:spLocks/>
            </p:cNvSpPr>
            <p:nvPr/>
          </p:nvSpPr>
          <p:spPr bwMode="auto">
            <a:xfrm>
              <a:off x="2571593" y="5731497"/>
              <a:ext cx="130063" cy="81145"/>
            </a:xfrm>
            <a:custGeom>
              <a:avLst/>
              <a:gdLst>
                <a:gd name="T0" fmla="*/ 0 w 205"/>
                <a:gd name="T1" fmla="*/ 31 h 124"/>
                <a:gd name="T2" fmla="*/ 30 w 205"/>
                <a:gd name="T3" fmla="*/ 0 h 124"/>
                <a:gd name="T4" fmla="*/ 57 w 205"/>
                <a:gd name="T5" fmla="*/ 31 h 124"/>
                <a:gd name="T6" fmla="*/ 126 w 205"/>
                <a:gd name="T7" fmla="*/ 21 h 124"/>
                <a:gd name="T8" fmla="*/ 205 w 205"/>
                <a:gd name="T9" fmla="*/ 79 h 124"/>
                <a:gd name="T10" fmla="*/ 175 w 205"/>
                <a:gd name="T11" fmla="*/ 109 h 124"/>
                <a:gd name="T12" fmla="*/ 84 w 205"/>
                <a:gd name="T13" fmla="*/ 124 h 124"/>
                <a:gd name="T14" fmla="*/ 71 w 205"/>
                <a:gd name="T15" fmla="*/ 66 h 124"/>
                <a:gd name="T16" fmla="*/ 30 w 205"/>
                <a:gd name="T17" fmla="*/ 66 h 124"/>
                <a:gd name="T18" fmla="*/ 0 w 205"/>
                <a:gd name="T19" fmla="*/ 31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5" h="124">
                  <a:moveTo>
                    <a:pt x="0" y="31"/>
                  </a:moveTo>
                  <a:lnTo>
                    <a:pt x="30" y="0"/>
                  </a:lnTo>
                  <a:lnTo>
                    <a:pt x="57" y="31"/>
                  </a:lnTo>
                  <a:lnTo>
                    <a:pt x="126" y="21"/>
                  </a:lnTo>
                  <a:lnTo>
                    <a:pt x="205" y="79"/>
                  </a:lnTo>
                  <a:lnTo>
                    <a:pt x="175" y="109"/>
                  </a:lnTo>
                  <a:lnTo>
                    <a:pt x="84" y="124"/>
                  </a:lnTo>
                  <a:lnTo>
                    <a:pt x="71" y="66"/>
                  </a:lnTo>
                  <a:lnTo>
                    <a:pt x="30" y="66"/>
                  </a:lnTo>
                  <a:lnTo>
                    <a:pt x="0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5" name="Freeform 163"/>
            <p:cNvSpPr>
              <a:spLocks/>
            </p:cNvSpPr>
            <p:nvPr/>
          </p:nvSpPr>
          <p:spPr bwMode="auto">
            <a:xfrm>
              <a:off x="2674630" y="5858287"/>
              <a:ext cx="216208" cy="255269"/>
            </a:xfrm>
            <a:custGeom>
              <a:avLst/>
              <a:gdLst>
                <a:gd name="T0" fmla="*/ 0 w 338"/>
                <a:gd name="T1" fmla="*/ 158 h 403"/>
                <a:gd name="T2" fmla="*/ 43 w 338"/>
                <a:gd name="T3" fmla="*/ 269 h 403"/>
                <a:gd name="T4" fmla="*/ 36 w 338"/>
                <a:gd name="T5" fmla="*/ 359 h 403"/>
                <a:gd name="T6" fmla="*/ 107 w 338"/>
                <a:gd name="T7" fmla="*/ 403 h 403"/>
                <a:gd name="T8" fmla="*/ 146 w 338"/>
                <a:gd name="T9" fmla="*/ 334 h 403"/>
                <a:gd name="T10" fmla="*/ 292 w 338"/>
                <a:gd name="T11" fmla="*/ 273 h 403"/>
                <a:gd name="T12" fmla="*/ 338 w 338"/>
                <a:gd name="T13" fmla="*/ 223 h 403"/>
                <a:gd name="T14" fmla="*/ 219 w 338"/>
                <a:gd name="T15" fmla="*/ 81 h 403"/>
                <a:gd name="T16" fmla="*/ 55 w 338"/>
                <a:gd name="T17" fmla="*/ 0 h 403"/>
                <a:gd name="T18" fmla="*/ 36 w 338"/>
                <a:gd name="T19" fmla="*/ 22 h 403"/>
                <a:gd name="T20" fmla="*/ 57 w 338"/>
                <a:gd name="T21" fmla="*/ 86 h 403"/>
                <a:gd name="T22" fmla="*/ 0 w 338"/>
                <a:gd name="T23" fmla="*/ 158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8" h="403">
                  <a:moveTo>
                    <a:pt x="0" y="158"/>
                  </a:moveTo>
                  <a:lnTo>
                    <a:pt x="43" y="269"/>
                  </a:lnTo>
                  <a:lnTo>
                    <a:pt x="36" y="359"/>
                  </a:lnTo>
                  <a:lnTo>
                    <a:pt x="107" y="403"/>
                  </a:lnTo>
                  <a:lnTo>
                    <a:pt x="146" y="334"/>
                  </a:lnTo>
                  <a:lnTo>
                    <a:pt x="292" y="273"/>
                  </a:lnTo>
                  <a:lnTo>
                    <a:pt x="338" y="223"/>
                  </a:lnTo>
                  <a:lnTo>
                    <a:pt x="219" y="81"/>
                  </a:lnTo>
                  <a:lnTo>
                    <a:pt x="55" y="0"/>
                  </a:lnTo>
                  <a:lnTo>
                    <a:pt x="36" y="22"/>
                  </a:lnTo>
                  <a:lnTo>
                    <a:pt x="57" y="86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6" name="Freeform 164"/>
            <p:cNvSpPr>
              <a:spLocks/>
            </p:cNvSpPr>
            <p:nvPr/>
          </p:nvSpPr>
          <p:spPr bwMode="auto">
            <a:xfrm>
              <a:off x="2125663" y="5540468"/>
              <a:ext cx="89524" cy="65930"/>
            </a:xfrm>
            <a:custGeom>
              <a:avLst/>
              <a:gdLst>
                <a:gd name="T0" fmla="*/ 0 w 140"/>
                <a:gd name="T1" fmla="*/ 54 h 103"/>
                <a:gd name="T2" fmla="*/ 55 w 140"/>
                <a:gd name="T3" fmla="*/ 103 h 103"/>
                <a:gd name="T4" fmla="*/ 79 w 140"/>
                <a:gd name="T5" fmla="*/ 101 h 103"/>
                <a:gd name="T6" fmla="*/ 125 w 140"/>
                <a:gd name="T7" fmla="*/ 75 h 103"/>
                <a:gd name="T8" fmla="*/ 140 w 140"/>
                <a:gd name="T9" fmla="*/ 17 h 103"/>
                <a:gd name="T10" fmla="*/ 107 w 140"/>
                <a:gd name="T11" fmla="*/ 0 h 103"/>
                <a:gd name="T12" fmla="*/ 69 w 140"/>
                <a:gd name="T13" fmla="*/ 2 h 103"/>
                <a:gd name="T14" fmla="*/ 0 w 140"/>
                <a:gd name="T15" fmla="*/ 54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0" h="103">
                  <a:moveTo>
                    <a:pt x="0" y="54"/>
                  </a:moveTo>
                  <a:lnTo>
                    <a:pt x="55" y="103"/>
                  </a:lnTo>
                  <a:lnTo>
                    <a:pt x="79" y="101"/>
                  </a:lnTo>
                  <a:lnTo>
                    <a:pt x="125" y="75"/>
                  </a:lnTo>
                  <a:lnTo>
                    <a:pt x="140" y="17"/>
                  </a:lnTo>
                  <a:lnTo>
                    <a:pt x="107" y="0"/>
                  </a:lnTo>
                  <a:lnTo>
                    <a:pt x="69" y="2"/>
                  </a:lnTo>
                  <a:lnTo>
                    <a:pt x="0" y="5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7" name="Freeform 165"/>
            <p:cNvSpPr>
              <a:spLocks/>
            </p:cNvSpPr>
            <p:nvPr/>
          </p:nvSpPr>
          <p:spPr bwMode="auto">
            <a:xfrm>
              <a:off x="2287819" y="5581041"/>
              <a:ext cx="101348" cy="91288"/>
            </a:xfrm>
            <a:custGeom>
              <a:avLst/>
              <a:gdLst>
                <a:gd name="T0" fmla="*/ 0 w 158"/>
                <a:gd name="T1" fmla="*/ 44 h 147"/>
                <a:gd name="T2" fmla="*/ 40 w 158"/>
                <a:gd name="T3" fmla="*/ 123 h 147"/>
                <a:gd name="T4" fmla="*/ 71 w 158"/>
                <a:gd name="T5" fmla="*/ 123 h 147"/>
                <a:gd name="T6" fmla="*/ 74 w 158"/>
                <a:gd name="T7" fmla="*/ 97 h 147"/>
                <a:gd name="T8" fmla="*/ 121 w 158"/>
                <a:gd name="T9" fmla="*/ 147 h 147"/>
                <a:gd name="T10" fmla="*/ 158 w 158"/>
                <a:gd name="T11" fmla="*/ 137 h 147"/>
                <a:gd name="T12" fmla="*/ 156 w 158"/>
                <a:gd name="T13" fmla="*/ 94 h 147"/>
                <a:gd name="T14" fmla="*/ 114 w 158"/>
                <a:gd name="T15" fmla="*/ 82 h 147"/>
                <a:gd name="T16" fmla="*/ 86 w 158"/>
                <a:gd name="T17" fmla="*/ 0 h 147"/>
                <a:gd name="T18" fmla="*/ 0 w 158"/>
                <a:gd name="T19" fmla="*/ 44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8" h="147">
                  <a:moveTo>
                    <a:pt x="0" y="44"/>
                  </a:moveTo>
                  <a:lnTo>
                    <a:pt x="40" y="123"/>
                  </a:lnTo>
                  <a:lnTo>
                    <a:pt x="71" y="123"/>
                  </a:lnTo>
                  <a:lnTo>
                    <a:pt x="74" y="97"/>
                  </a:lnTo>
                  <a:lnTo>
                    <a:pt x="121" y="147"/>
                  </a:lnTo>
                  <a:lnTo>
                    <a:pt x="158" y="137"/>
                  </a:lnTo>
                  <a:lnTo>
                    <a:pt x="156" y="94"/>
                  </a:lnTo>
                  <a:lnTo>
                    <a:pt x="114" y="82"/>
                  </a:lnTo>
                  <a:lnTo>
                    <a:pt x="86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8" name="Freeform 166"/>
            <p:cNvSpPr>
              <a:spLocks/>
            </p:cNvSpPr>
            <p:nvPr/>
          </p:nvSpPr>
          <p:spPr bwMode="auto">
            <a:xfrm>
              <a:off x="2451665" y="5675710"/>
              <a:ext cx="99659" cy="30429"/>
            </a:xfrm>
            <a:custGeom>
              <a:avLst/>
              <a:gdLst>
                <a:gd name="T0" fmla="*/ 0 w 160"/>
                <a:gd name="T1" fmla="*/ 40 h 47"/>
                <a:gd name="T2" fmla="*/ 18 w 160"/>
                <a:gd name="T3" fmla="*/ 0 h 47"/>
                <a:gd name="T4" fmla="*/ 160 w 160"/>
                <a:gd name="T5" fmla="*/ 14 h 47"/>
                <a:gd name="T6" fmla="*/ 130 w 160"/>
                <a:gd name="T7" fmla="*/ 47 h 47"/>
                <a:gd name="T8" fmla="*/ 0 w 160"/>
                <a:gd name="T9" fmla="*/ 4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47">
                  <a:moveTo>
                    <a:pt x="0" y="40"/>
                  </a:moveTo>
                  <a:lnTo>
                    <a:pt x="18" y="0"/>
                  </a:lnTo>
                  <a:lnTo>
                    <a:pt x="160" y="14"/>
                  </a:lnTo>
                  <a:lnTo>
                    <a:pt x="130" y="47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9" name="Freeform 167"/>
            <p:cNvSpPr>
              <a:spLocks/>
            </p:cNvSpPr>
            <p:nvPr/>
          </p:nvSpPr>
          <p:spPr bwMode="auto">
            <a:xfrm>
              <a:off x="2493893" y="5734878"/>
              <a:ext cx="42228" cy="33811"/>
            </a:xfrm>
            <a:custGeom>
              <a:avLst/>
              <a:gdLst>
                <a:gd name="T0" fmla="*/ 0 w 66"/>
                <a:gd name="T1" fmla="*/ 0 h 54"/>
                <a:gd name="T2" fmla="*/ 24 w 66"/>
                <a:gd name="T3" fmla="*/ 54 h 54"/>
                <a:gd name="T4" fmla="*/ 66 w 66"/>
                <a:gd name="T5" fmla="*/ 29 h 54"/>
                <a:gd name="T6" fmla="*/ 43 w 66"/>
                <a:gd name="T7" fmla="*/ 0 h 54"/>
                <a:gd name="T8" fmla="*/ 0 w 66"/>
                <a:gd name="T9" fmla="*/ 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54">
                  <a:moveTo>
                    <a:pt x="0" y="0"/>
                  </a:moveTo>
                  <a:lnTo>
                    <a:pt x="24" y="54"/>
                  </a:lnTo>
                  <a:lnTo>
                    <a:pt x="66" y="29"/>
                  </a:lnTo>
                  <a:lnTo>
                    <a:pt x="4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0" name="Freeform 168"/>
            <p:cNvSpPr>
              <a:spLocks/>
            </p:cNvSpPr>
            <p:nvPr/>
          </p:nvSpPr>
          <p:spPr bwMode="auto">
            <a:xfrm>
              <a:off x="2556391" y="5711211"/>
              <a:ext cx="128374" cy="79455"/>
            </a:xfrm>
            <a:custGeom>
              <a:avLst/>
              <a:gdLst>
                <a:gd name="T0" fmla="*/ 0 w 202"/>
                <a:gd name="T1" fmla="*/ 29 h 126"/>
                <a:gd name="T2" fmla="*/ 27 w 202"/>
                <a:gd name="T3" fmla="*/ 0 h 126"/>
                <a:gd name="T4" fmla="*/ 56 w 202"/>
                <a:gd name="T5" fmla="*/ 29 h 126"/>
                <a:gd name="T6" fmla="*/ 125 w 202"/>
                <a:gd name="T7" fmla="*/ 22 h 126"/>
                <a:gd name="T8" fmla="*/ 202 w 202"/>
                <a:gd name="T9" fmla="*/ 83 h 126"/>
                <a:gd name="T10" fmla="*/ 174 w 202"/>
                <a:gd name="T11" fmla="*/ 109 h 126"/>
                <a:gd name="T12" fmla="*/ 81 w 202"/>
                <a:gd name="T13" fmla="*/ 126 h 126"/>
                <a:gd name="T14" fmla="*/ 67 w 202"/>
                <a:gd name="T15" fmla="*/ 68 h 126"/>
                <a:gd name="T16" fmla="*/ 27 w 202"/>
                <a:gd name="T17" fmla="*/ 68 h 126"/>
                <a:gd name="T18" fmla="*/ 0 w 202"/>
                <a:gd name="T19" fmla="*/ 2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2" h="126">
                  <a:moveTo>
                    <a:pt x="0" y="29"/>
                  </a:moveTo>
                  <a:lnTo>
                    <a:pt x="27" y="0"/>
                  </a:lnTo>
                  <a:lnTo>
                    <a:pt x="56" y="29"/>
                  </a:lnTo>
                  <a:lnTo>
                    <a:pt x="125" y="22"/>
                  </a:lnTo>
                  <a:lnTo>
                    <a:pt x="202" y="83"/>
                  </a:lnTo>
                  <a:lnTo>
                    <a:pt x="174" y="109"/>
                  </a:lnTo>
                  <a:lnTo>
                    <a:pt x="81" y="126"/>
                  </a:lnTo>
                  <a:lnTo>
                    <a:pt x="67" y="68"/>
                  </a:lnTo>
                  <a:lnTo>
                    <a:pt x="27" y="68"/>
                  </a:lnTo>
                  <a:lnTo>
                    <a:pt x="0" y="29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1" name="Freeform 169"/>
            <p:cNvSpPr>
              <a:spLocks/>
            </p:cNvSpPr>
            <p:nvPr/>
          </p:nvSpPr>
          <p:spPr bwMode="auto">
            <a:xfrm>
              <a:off x="2657738" y="5838000"/>
              <a:ext cx="216208" cy="256960"/>
            </a:xfrm>
            <a:custGeom>
              <a:avLst/>
              <a:gdLst>
                <a:gd name="T0" fmla="*/ 0 w 339"/>
                <a:gd name="T1" fmla="*/ 157 h 403"/>
                <a:gd name="T2" fmla="*/ 43 w 339"/>
                <a:gd name="T3" fmla="*/ 271 h 403"/>
                <a:gd name="T4" fmla="*/ 37 w 339"/>
                <a:gd name="T5" fmla="*/ 358 h 403"/>
                <a:gd name="T6" fmla="*/ 109 w 339"/>
                <a:gd name="T7" fmla="*/ 403 h 403"/>
                <a:gd name="T8" fmla="*/ 149 w 339"/>
                <a:gd name="T9" fmla="*/ 334 h 403"/>
                <a:gd name="T10" fmla="*/ 293 w 339"/>
                <a:gd name="T11" fmla="*/ 275 h 403"/>
                <a:gd name="T12" fmla="*/ 339 w 339"/>
                <a:gd name="T13" fmla="*/ 221 h 403"/>
                <a:gd name="T14" fmla="*/ 220 w 339"/>
                <a:gd name="T15" fmla="*/ 79 h 403"/>
                <a:gd name="T16" fmla="*/ 57 w 339"/>
                <a:gd name="T17" fmla="*/ 0 h 403"/>
                <a:gd name="T18" fmla="*/ 37 w 339"/>
                <a:gd name="T19" fmla="*/ 25 h 403"/>
                <a:gd name="T20" fmla="*/ 59 w 339"/>
                <a:gd name="T21" fmla="*/ 84 h 403"/>
                <a:gd name="T22" fmla="*/ 0 w 339"/>
                <a:gd name="T23" fmla="*/ 157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39" h="403">
                  <a:moveTo>
                    <a:pt x="0" y="157"/>
                  </a:moveTo>
                  <a:lnTo>
                    <a:pt x="43" y="271"/>
                  </a:lnTo>
                  <a:lnTo>
                    <a:pt x="37" y="358"/>
                  </a:lnTo>
                  <a:lnTo>
                    <a:pt x="109" y="403"/>
                  </a:lnTo>
                  <a:lnTo>
                    <a:pt x="149" y="334"/>
                  </a:lnTo>
                  <a:lnTo>
                    <a:pt x="293" y="275"/>
                  </a:lnTo>
                  <a:lnTo>
                    <a:pt x="339" y="221"/>
                  </a:lnTo>
                  <a:lnTo>
                    <a:pt x="220" y="79"/>
                  </a:lnTo>
                  <a:lnTo>
                    <a:pt x="57" y="0"/>
                  </a:lnTo>
                  <a:lnTo>
                    <a:pt x="37" y="25"/>
                  </a:lnTo>
                  <a:lnTo>
                    <a:pt x="59" y="84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3" name="Group 212"/>
          <p:cNvGrpSpPr/>
          <p:nvPr/>
        </p:nvGrpSpPr>
        <p:grpSpPr>
          <a:xfrm>
            <a:off x="6787123" y="4574147"/>
            <a:ext cx="1737286" cy="1030940"/>
            <a:chOff x="6485171" y="4531660"/>
            <a:chExt cx="1737286" cy="1030940"/>
          </a:xfrm>
        </p:grpSpPr>
        <p:sp>
          <p:nvSpPr>
            <p:cNvPr id="176" name="Rectangle 174"/>
            <p:cNvSpPr>
              <a:spLocks noChangeArrowheads="1"/>
            </p:cNvSpPr>
            <p:nvPr/>
          </p:nvSpPr>
          <p:spPr bwMode="auto">
            <a:xfrm>
              <a:off x="6908007" y="4531660"/>
              <a:ext cx="1092993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eaLnBrk="0" hangingPunct="0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States with Toll Facilities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77" name="Rectangle 175"/>
            <p:cNvSpPr>
              <a:spLocks noChangeArrowheads="1"/>
            </p:cNvSpPr>
            <p:nvPr/>
          </p:nvSpPr>
          <p:spPr bwMode="auto">
            <a:xfrm>
              <a:off x="6908007" y="5131713"/>
              <a:ext cx="1314450" cy="430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tIns="0" rIns="0" bIns="0">
              <a:spAutoFit/>
            </a:bodyPr>
            <a:lstStyle/>
            <a:p>
              <a:pPr eaLnBrk="0" hangingPunct="0"/>
              <a:r>
                <a:rPr lang="en-US" sz="14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States without Toll Facilities</a:t>
              </a:r>
              <a:endParaRPr lang="en-US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sp>
          <p:nvSpPr>
            <p:cNvPr id="178" name="Rectangle 176"/>
            <p:cNvSpPr>
              <a:spLocks noChangeArrowheads="1"/>
            </p:cNvSpPr>
            <p:nvPr/>
          </p:nvSpPr>
          <p:spPr bwMode="auto">
            <a:xfrm>
              <a:off x="6485171" y="5255092"/>
              <a:ext cx="327025" cy="17303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651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9" name="Rectangle 177"/>
            <p:cNvSpPr>
              <a:spLocks noChangeArrowheads="1"/>
            </p:cNvSpPr>
            <p:nvPr/>
          </p:nvSpPr>
          <p:spPr bwMode="auto">
            <a:xfrm>
              <a:off x="6493389" y="4659125"/>
              <a:ext cx="323850" cy="173038"/>
            </a:xfrm>
            <a:prstGeom prst="rect">
              <a:avLst/>
            </a:prstGeom>
            <a:solidFill>
              <a:srgbClr val="7AC043"/>
            </a:solidFill>
            <a:ln w="1651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83" name="Group 181"/>
          <p:cNvGrpSpPr>
            <a:grpSpLocks/>
          </p:cNvGrpSpPr>
          <p:nvPr/>
        </p:nvGrpSpPr>
        <p:grpSpPr bwMode="auto">
          <a:xfrm>
            <a:off x="43709" y="5321322"/>
            <a:ext cx="1276350" cy="968375"/>
            <a:chOff x="99" y="92"/>
            <a:chExt cx="699" cy="530"/>
          </a:xfrm>
        </p:grpSpPr>
        <p:sp>
          <p:nvSpPr>
            <p:cNvPr id="185" name="AutoShape 182"/>
            <p:cNvSpPr>
              <a:spLocks noChangeAspect="1" noChangeArrowheads="1" noTextEdit="1"/>
            </p:cNvSpPr>
            <p:nvPr/>
          </p:nvSpPr>
          <p:spPr bwMode="auto">
            <a:xfrm>
              <a:off x="99" y="92"/>
              <a:ext cx="699" cy="5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6" name="Freeform 183"/>
            <p:cNvSpPr>
              <a:spLocks/>
            </p:cNvSpPr>
            <p:nvPr/>
          </p:nvSpPr>
          <p:spPr bwMode="auto">
            <a:xfrm>
              <a:off x="140" y="110"/>
              <a:ext cx="640" cy="501"/>
            </a:xfrm>
            <a:custGeom>
              <a:avLst/>
              <a:gdLst>
                <a:gd name="T0" fmla="*/ 863 w 1280"/>
                <a:gd name="T1" fmla="*/ 665 h 1002"/>
                <a:gd name="T2" fmla="*/ 709 w 1280"/>
                <a:gd name="T3" fmla="*/ 85 h 1002"/>
                <a:gd name="T4" fmla="*/ 649 w 1280"/>
                <a:gd name="T5" fmla="*/ 56 h 1002"/>
                <a:gd name="T6" fmla="*/ 553 w 1280"/>
                <a:gd name="T7" fmla="*/ 50 h 1002"/>
                <a:gd name="T8" fmla="*/ 452 w 1280"/>
                <a:gd name="T9" fmla="*/ 19 h 1002"/>
                <a:gd name="T10" fmla="*/ 335 w 1280"/>
                <a:gd name="T11" fmla="*/ 105 h 1002"/>
                <a:gd name="T12" fmla="*/ 263 w 1280"/>
                <a:gd name="T13" fmla="*/ 123 h 1002"/>
                <a:gd name="T14" fmla="*/ 291 w 1280"/>
                <a:gd name="T15" fmla="*/ 162 h 1002"/>
                <a:gd name="T16" fmla="*/ 344 w 1280"/>
                <a:gd name="T17" fmla="*/ 257 h 1002"/>
                <a:gd name="T18" fmla="*/ 314 w 1280"/>
                <a:gd name="T19" fmla="*/ 290 h 1002"/>
                <a:gd name="T20" fmla="*/ 274 w 1280"/>
                <a:gd name="T21" fmla="*/ 245 h 1002"/>
                <a:gd name="T22" fmla="*/ 174 w 1280"/>
                <a:gd name="T23" fmla="*/ 280 h 1002"/>
                <a:gd name="T24" fmla="*/ 205 w 1280"/>
                <a:gd name="T25" fmla="*/ 314 h 1002"/>
                <a:gd name="T26" fmla="*/ 266 w 1280"/>
                <a:gd name="T27" fmla="*/ 372 h 1002"/>
                <a:gd name="T28" fmla="*/ 331 w 1280"/>
                <a:gd name="T29" fmla="*/ 372 h 1002"/>
                <a:gd name="T30" fmla="*/ 326 w 1280"/>
                <a:gd name="T31" fmla="*/ 418 h 1002"/>
                <a:gd name="T32" fmla="*/ 289 w 1280"/>
                <a:gd name="T33" fmla="*/ 441 h 1002"/>
                <a:gd name="T34" fmla="*/ 224 w 1280"/>
                <a:gd name="T35" fmla="*/ 448 h 1002"/>
                <a:gd name="T36" fmla="*/ 177 w 1280"/>
                <a:gd name="T37" fmla="*/ 507 h 1002"/>
                <a:gd name="T38" fmla="*/ 172 w 1280"/>
                <a:gd name="T39" fmla="*/ 568 h 1002"/>
                <a:gd name="T40" fmla="*/ 182 w 1280"/>
                <a:gd name="T41" fmla="*/ 632 h 1002"/>
                <a:gd name="T42" fmla="*/ 246 w 1280"/>
                <a:gd name="T43" fmla="*/ 671 h 1002"/>
                <a:gd name="T44" fmla="*/ 245 w 1280"/>
                <a:gd name="T45" fmla="*/ 743 h 1002"/>
                <a:gd name="T46" fmla="*/ 293 w 1280"/>
                <a:gd name="T47" fmla="*/ 752 h 1002"/>
                <a:gd name="T48" fmla="*/ 325 w 1280"/>
                <a:gd name="T49" fmla="*/ 767 h 1002"/>
                <a:gd name="T50" fmla="*/ 364 w 1280"/>
                <a:gd name="T51" fmla="*/ 762 h 1002"/>
                <a:gd name="T52" fmla="*/ 358 w 1280"/>
                <a:gd name="T53" fmla="*/ 803 h 1002"/>
                <a:gd name="T54" fmla="*/ 307 w 1280"/>
                <a:gd name="T55" fmla="*/ 855 h 1002"/>
                <a:gd name="T56" fmla="*/ 260 w 1280"/>
                <a:gd name="T57" fmla="*/ 897 h 1002"/>
                <a:gd name="T58" fmla="*/ 160 w 1280"/>
                <a:gd name="T59" fmla="*/ 934 h 1002"/>
                <a:gd name="T60" fmla="*/ 114 w 1280"/>
                <a:gd name="T61" fmla="*/ 934 h 1002"/>
                <a:gd name="T62" fmla="*/ 57 w 1280"/>
                <a:gd name="T63" fmla="*/ 970 h 1002"/>
                <a:gd name="T64" fmla="*/ 7 w 1280"/>
                <a:gd name="T65" fmla="*/ 1001 h 1002"/>
                <a:gd name="T66" fmla="*/ 96 w 1280"/>
                <a:gd name="T67" fmla="*/ 977 h 1002"/>
                <a:gd name="T68" fmla="*/ 166 w 1280"/>
                <a:gd name="T69" fmla="*/ 963 h 1002"/>
                <a:gd name="T70" fmla="*/ 208 w 1280"/>
                <a:gd name="T71" fmla="*/ 954 h 1002"/>
                <a:gd name="T72" fmla="*/ 276 w 1280"/>
                <a:gd name="T73" fmla="*/ 939 h 1002"/>
                <a:gd name="T74" fmla="*/ 306 w 1280"/>
                <a:gd name="T75" fmla="*/ 915 h 1002"/>
                <a:gd name="T76" fmla="*/ 372 w 1280"/>
                <a:gd name="T77" fmla="*/ 879 h 1002"/>
                <a:gd name="T78" fmla="*/ 462 w 1280"/>
                <a:gd name="T79" fmla="*/ 830 h 1002"/>
                <a:gd name="T80" fmla="*/ 480 w 1280"/>
                <a:gd name="T81" fmla="*/ 743 h 1002"/>
                <a:gd name="T82" fmla="*/ 531 w 1280"/>
                <a:gd name="T83" fmla="*/ 667 h 1002"/>
                <a:gd name="T84" fmla="*/ 614 w 1280"/>
                <a:gd name="T85" fmla="*/ 620 h 1002"/>
                <a:gd name="T86" fmla="*/ 577 w 1280"/>
                <a:gd name="T87" fmla="*/ 653 h 1002"/>
                <a:gd name="T88" fmla="*/ 550 w 1280"/>
                <a:gd name="T89" fmla="*/ 718 h 1002"/>
                <a:gd name="T90" fmla="*/ 569 w 1280"/>
                <a:gd name="T91" fmla="*/ 754 h 1002"/>
                <a:gd name="T92" fmla="*/ 652 w 1280"/>
                <a:gd name="T93" fmla="*/ 686 h 1002"/>
                <a:gd name="T94" fmla="*/ 649 w 1280"/>
                <a:gd name="T95" fmla="*/ 656 h 1002"/>
                <a:gd name="T96" fmla="*/ 759 w 1280"/>
                <a:gd name="T97" fmla="*/ 680 h 1002"/>
                <a:gd name="T98" fmla="*/ 845 w 1280"/>
                <a:gd name="T99" fmla="*/ 701 h 1002"/>
                <a:gd name="T100" fmla="*/ 912 w 1280"/>
                <a:gd name="T101" fmla="*/ 703 h 1002"/>
                <a:gd name="T102" fmla="*/ 921 w 1280"/>
                <a:gd name="T103" fmla="*/ 731 h 1002"/>
                <a:gd name="T104" fmla="*/ 984 w 1280"/>
                <a:gd name="T105" fmla="*/ 787 h 1002"/>
                <a:gd name="T106" fmla="*/ 1063 w 1280"/>
                <a:gd name="T107" fmla="*/ 802 h 1002"/>
                <a:gd name="T108" fmla="*/ 1078 w 1280"/>
                <a:gd name="T109" fmla="*/ 794 h 1002"/>
                <a:gd name="T110" fmla="*/ 1140 w 1280"/>
                <a:gd name="T111" fmla="*/ 855 h 1002"/>
                <a:gd name="T112" fmla="*/ 1204 w 1280"/>
                <a:gd name="T113" fmla="*/ 911 h 1002"/>
                <a:gd name="T114" fmla="*/ 1249 w 1280"/>
                <a:gd name="T115" fmla="*/ 941 h 1002"/>
                <a:gd name="T116" fmla="*/ 1224 w 1280"/>
                <a:gd name="T117" fmla="*/ 872 h 1002"/>
                <a:gd name="T118" fmla="*/ 1134 w 1280"/>
                <a:gd name="T119" fmla="*/ 782 h 1002"/>
                <a:gd name="T120" fmla="*/ 1049 w 1280"/>
                <a:gd name="T121" fmla="*/ 689 h 1002"/>
                <a:gd name="T122" fmla="*/ 924 w 1280"/>
                <a:gd name="T123" fmla="*/ 665 h 10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0" h="1002">
                  <a:moveTo>
                    <a:pt x="924" y="665"/>
                  </a:moveTo>
                  <a:lnTo>
                    <a:pt x="920" y="663"/>
                  </a:lnTo>
                  <a:lnTo>
                    <a:pt x="909" y="662"/>
                  </a:lnTo>
                  <a:lnTo>
                    <a:pt x="899" y="662"/>
                  </a:lnTo>
                  <a:lnTo>
                    <a:pt x="895" y="665"/>
                  </a:lnTo>
                  <a:lnTo>
                    <a:pt x="893" y="667"/>
                  </a:lnTo>
                  <a:lnTo>
                    <a:pt x="891" y="669"/>
                  </a:lnTo>
                  <a:lnTo>
                    <a:pt x="889" y="670"/>
                  </a:lnTo>
                  <a:lnTo>
                    <a:pt x="884" y="670"/>
                  </a:lnTo>
                  <a:lnTo>
                    <a:pt x="880" y="669"/>
                  </a:lnTo>
                  <a:lnTo>
                    <a:pt x="876" y="668"/>
                  </a:lnTo>
                  <a:lnTo>
                    <a:pt x="874" y="667"/>
                  </a:lnTo>
                  <a:lnTo>
                    <a:pt x="874" y="666"/>
                  </a:lnTo>
                  <a:lnTo>
                    <a:pt x="863" y="665"/>
                  </a:lnTo>
                  <a:lnTo>
                    <a:pt x="816" y="98"/>
                  </a:lnTo>
                  <a:lnTo>
                    <a:pt x="804" y="95"/>
                  </a:lnTo>
                  <a:lnTo>
                    <a:pt x="798" y="85"/>
                  </a:lnTo>
                  <a:lnTo>
                    <a:pt x="795" y="85"/>
                  </a:lnTo>
                  <a:lnTo>
                    <a:pt x="791" y="85"/>
                  </a:lnTo>
                  <a:lnTo>
                    <a:pt x="785" y="85"/>
                  </a:lnTo>
                  <a:lnTo>
                    <a:pt x="779" y="83"/>
                  </a:lnTo>
                  <a:lnTo>
                    <a:pt x="774" y="80"/>
                  </a:lnTo>
                  <a:lnTo>
                    <a:pt x="767" y="78"/>
                  </a:lnTo>
                  <a:lnTo>
                    <a:pt x="761" y="77"/>
                  </a:lnTo>
                  <a:lnTo>
                    <a:pt x="759" y="77"/>
                  </a:lnTo>
                  <a:lnTo>
                    <a:pt x="744" y="85"/>
                  </a:lnTo>
                  <a:lnTo>
                    <a:pt x="728" y="79"/>
                  </a:lnTo>
                  <a:lnTo>
                    <a:pt x="709" y="85"/>
                  </a:lnTo>
                  <a:lnTo>
                    <a:pt x="709" y="85"/>
                  </a:lnTo>
                  <a:lnTo>
                    <a:pt x="707" y="84"/>
                  </a:lnTo>
                  <a:lnTo>
                    <a:pt x="702" y="82"/>
                  </a:lnTo>
                  <a:lnTo>
                    <a:pt x="693" y="79"/>
                  </a:lnTo>
                  <a:lnTo>
                    <a:pt x="681" y="76"/>
                  </a:lnTo>
                  <a:lnTo>
                    <a:pt x="672" y="72"/>
                  </a:lnTo>
                  <a:lnTo>
                    <a:pt x="667" y="70"/>
                  </a:lnTo>
                  <a:lnTo>
                    <a:pt x="664" y="69"/>
                  </a:lnTo>
                  <a:lnTo>
                    <a:pt x="652" y="71"/>
                  </a:lnTo>
                  <a:lnTo>
                    <a:pt x="649" y="71"/>
                  </a:lnTo>
                  <a:lnTo>
                    <a:pt x="646" y="69"/>
                  </a:lnTo>
                  <a:lnTo>
                    <a:pt x="645" y="65"/>
                  </a:lnTo>
                  <a:lnTo>
                    <a:pt x="648" y="58"/>
                  </a:lnTo>
                  <a:lnTo>
                    <a:pt x="649" y="56"/>
                  </a:lnTo>
                  <a:lnTo>
                    <a:pt x="646" y="55"/>
                  </a:lnTo>
                  <a:lnTo>
                    <a:pt x="638" y="55"/>
                  </a:lnTo>
                  <a:lnTo>
                    <a:pt x="629" y="56"/>
                  </a:lnTo>
                  <a:lnTo>
                    <a:pt x="619" y="57"/>
                  </a:lnTo>
                  <a:lnTo>
                    <a:pt x="611" y="58"/>
                  </a:lnTo>
                  <a:lnTo>
                    <a:pt x="604" y="61"/>
                  </a:lnTo>
                  <a:lnTo>
                    <a:pt x="602" y="61"/>
                  </a:lnTo>
                  <a:lnTo>
                    <a:pt x="586" y="50"/>
                  </a:lnTo>
                  <a:lnTo>
                    <a:pt x="580" y="32"/>
                  </a:lnTo>
                  <a:lnTo>
                    <a:pt x="569" y="42"/>
                  </a:lnTo>
                  <a:lnTo>
                    <a:pt x="571" y="52"/>
                  </a:lnTo>
                  <a:lnTo>
                    <a:pt x="566" y="69"/>
                  </a:lnTo>
                  <a:lnTo>
                    <a:pt x="558" y="52"/>
                  </a:lnTo>
                  <a:lnTo>
                    <a:pt x="553" y="50"/>
                  </a:lnTo>
                  <a:lnTo>
                    <a:pt x="553" y="27"/>
                  </a:lnTo>
                  <a:lnTo>
                    <a:pt x="526" y="19"/>
                  </a:lnTo>
                  <a:lnTo>
                    <a:pt x="523" y="17"/>
                  </a:lnTo>
                  <a:lnTo>
                    <a:pt x="515" y="12"/>
                  </a:lnTo>
                  <a:lnTo>
                    <a:pt x="505" y="7"/>
                  </a:lnTo>
                  <a:lnTo>
                    <a:pt x="502" y="1"/>
                  </a:lnTo>
                  <a:lnTo>
                    <a:pt x="500" y="0"/>
                  </a:lnTo>
                  <a:lnTo>
                    <a:pt x="493" y="3"/>
                  </a:lnTo>
                  <a:lnTo>
                    <a:pt x="487" y="8"/>
                  </a:lnTo>
                  <a:lnTo>
                    <a:pt x="483" y="10"/>
                  </a:lnTo>
                  <a:lnTo>
                    <a:pt x="481" y="12"/>
                  </a:lnTo>
                  <a:lnTo>
                    <a:pt x="473" y="17"/>
                  </a:lnTo>
                  <a:lnTo>
                    <a:pt x="464" y="20"/>
                  </a:lnTo>
                  <a:lnTo>
                    <a:pt x="452" y="19"/>
                  </a:lnTo>
                  <a:lnTo>
                    <a:pt x="443" y="18"/>
                  </a:lnTo>
                  <a:lnTo>
                    <a:pt x="436" y="20"/>
                  </a:lnTo>
                  <a:lnTo>
                    <a:pt x="432" y="24"/>
                  </a:lnTo>
                  <a:lnTo>
                    <a:pt x="430" y="26"/>
                  </a:lnTo>
                  <a:lnTo>
                    <a:pt x="388" y="37"/>
                  </a:lnTo>
                  <a:lnTo>
                    <a:pt x="389" y="50"/>
                  </a:lnTo>
                  <a:lnTo>
                    <a:pt x="387" y="53"/>
                  </a:lnTo>
                  <a:lnTo>
                    <a:pt x="382" y="58"/>
                  </a:lnTo>
                  <a:lnTo>
                    <a:pt x="375" y="68"/>
                  </a:lnTo>
                  <a:lnTo>
                    <a:pt x="367" y="78"/>
                  </a:lnTo>
                  <a:lnTo>
                    <a:pt x="358" y="88"/>
                  </a:lnTo>
                  <a:lnTo>
                    <a:pt x="349" y="97"/>
                  </a:lnTo>
                  <a:lnTo>
                    <a:pt x="341" y="102"/>
                  </a:lnTo>
                  <a:lnTo>
                    <a:pt x="335" y="105"/>
                  </a:lnTo>
                  <a:lnTo>
                    <a:pt x="329" y="103"/>
                  </a:lnTo>
                  <a:lnTo>
                    <a:pt x="321" y="102"/>
                  </a:lnTo>
                  <a:lnTo>
                    <a:pt x="312" y="101"/>
                  </a:lnTo>
                  <a:lnTo>
                    <a:pt x="303" y="100"/>
                  </a:lnTo>
                  <a:lnTo>
                    <a:pt x="295" y="99"/>
                  </a:lnTo>
                  <a:lnTo>
                    <a:pt x="287" y="98"/>
                  </a:lnTo>
                  <a:lnTo>
                    <a:pt x="282" y="97"/>
                  </a:lnTo>
                  <a:lnTo>
                    <a:pt x="280" y="97"/>
                  </a:lnTo>
                  <a:lnTo>
                    <a:pt x="281" y="99"/>
                  </a:lnTo>
                  <a:lnTo>
                    <a:pt x="282" y="103"/>
                  </a:lnTo>
                  <a:lnTo>
                    <a:pt x="282" y="110"/>
                  </a:lnTo>
                  <a:lnTo>
                    <a:pt x="277" y="117"/>
                  </a:lnTo>
                  <a:lnTo>
                    <a:pt x="270" y="121"/>
                  </a:lnTo>
                  <a:lnTo>
                    <a:pt x="263" y="123"/>
                  </a:lnTo>
                  <a:lnTo>
                    <a:pt x="258" y="124"/>
                  </a:lnTo>
                  <a:lnTo>
                    <a:pt x="255" y="124"/>
                  </a:lnTo>
                  <a:lnTo>
                    <a:pt x="270" y="133"/>
                  </a:lnTo>
                  <a:lnTo>
                    <a:pt x="270" y="135"/>
                  </a:lnTo>
                  <a:lnTo>
                    <a:pt x="270" y="137"/>
                  </a:lnTo>
                  <a:lnTo>
                    <a:pt x="272" y="140"/>
                  </a:lnTo>
                  <a:lnTo>
                    <a:pt x="274" y="145"/>
                  </a:lnTo>
                  <a:lnTo>
                    <a:pt x="276" y="148"/>
                  </a:lnTo>
                  <a:lnTo>
                    <a:pt x="277" y="151"/>
                  </a:lnTo>
                  <a:lnTo>
                    <a:pt x="280" y="153"/>
                  </a:lnTo>
                  <a:lnTo>
                    <a:pt x="283" y="154"/>
                  </a:lnTo>
                  <a:lnTo>
                    <a:pt x="287" y="156"/>
                  </a:lnTo>
                  <a:lnTo>
                    <a:pt x="289" y="159"/>
                  </a:lnTo>
                  <a:lnTo>
                    <a:pt x="291" y="162"/>
                  </a:lnTo>
                  <a:lnTo>
                    <a:pt x="291" y="163"/>
                  </a:lnTo>
                  <a:lnTo>
                    <a:pt x="301" y="184"/>
                  </a:lnTo>
                  <a:lnTo>
                    <a:pt x="301" y="189"/>
                  </a:lnTo>
                  <a:lnTo>
                    <a:pt x="300" y="198"/>
                  </a:lnTo>
                  <a:lnTo>
                    <a:pt x="301" y="208"/>
                  </a:lnTo>
                  <a:lnTo>
                    <a:pt x="305" y="215"/>
                  </a:lnTo>
                  <a:lnTo>
                    <a:pt x="308" y="221"/>
                  </a:lnTo>
                  <a:lnTo>
                    <a:pt x="313" y="228"/>
                  </a:lnTo>
                  <a:lnTo>
                    <a:pt x="320" y="234"/>
                  </a:lnTo>
                  <a:lnTo>
                    <a:pt x="333" y="237"/>
                  </a:lnTo>
                  <a:lnTo>
                    <a:pt x="343" y="241"/>
                  </a:lnTo>
                  <a:lnTo>
                    <a:pt x="346" y="247"/>
                  </a:lnTo>
                  <a:lnTo>
                    <a:pt x="345" y="253"/>
                  </a:lnTo>
                  <a:lnTo>
                    <a:pt x="344" y="257"/>
                  </a:lnTo>
                  <a:lnTo>
                    <a:pt x="349" y="259"/>
                  </a:lnTo>
                  <a:lnTo>
                    <a:pt x="358" y="265"/>
                  </a:lnTo>
                  <a:lnTo>
                    <a:pt x="367" y="272"/>
                  </a:lnTo>
                  <a:lnTo>
                    <a:pt x="371" y="279"/>
                  </a:lnTo>
                  <a:lnTo>
                    <a:pt x="368" y="282"/>
                  </a:lnTo>
                  <a:lnTo>
                    <a:pt x="364" y="282"/>
                  </a:lnTo>
                  <a:lnTo>
                    <a:pt x="359" y="280"/>
                  </a:lnTo>
                  <a:lnTo>
                    <a:pt x="357" y="279"/>
                  </a:lnTo>
                  <a:lnTo>
                    <a:pt x="344" y="287"/>
                  </a:lnTo>
                  <a:lnTo>
                    <a:pt x="343" y="287"/>
                  </a:lnTo>
                  <a:lnTo>
                    <a:pt x="338" y="288"/>
                  </a:lnTo>
                  <a:lnTo>
                    <a:pt x="331" y="289"/>
                  </a:lnTo>
                  <a:lnTo>
                    <a:pt x="323" y="290"/>
                  </a:lnTo>
                  <a:lnTo>
                    <a:pt x="314" y="290"/>
                  </a:lnTo>
                  <a:lnTo>
                    <a:pt x="305" y="289"/>
                  </a:lnTo>
                  <a:lnTo>
                    <a:pt x="297" y="285"/>
                  </a:lnTo>
                  <a:lnTo>
                    <a:pt x="289" y="280"/>
                  </a:lnTo>
                  <a:lnTo>
                    <a:pt x="281" y="270"/>
                  </a:lnTo>
                  <a:lnTo>
                    <a:pt x="281" y="268"/>
                  </a:lnTo>
                  <a:lnTo>
                    <a:pt x="285" y="266"/>
                  </a:lnTo>
                  <a:lnTo>
                    <a:pt x="289" y="260"/>
                  </a:lnTo>
                  <a:lnTo>
                    <a:pt x="291" y="252"/>
                  </a:lnTo>
                  <a:lnTo>
                    <a:pt x="292" y="246"/>
                  </a:lnTo>
                  <a:lnTo>
                    <a:pt x="291" y="243"/>
                  </a:lnTo>
                  <a:lnTo>
                    <a:pt x="287" y="242"/>
                  </a:lnTo>
                  <a:lnTo>
                    <a:pt x="281" y="242"/>
                  </a:lnTo>
                  <a:lnTo>
                    <a:pt x="276" y="243"/>
                  </a:lnTo>
                  <a:lnTo>
                    <a:pt x="274" y="245"/>
                  </a:lnTo>
                  <a:lnTo>
                    <a:pt x="273" y="245"/>
                  </a:lnTo>
                  <a:lnTo>
                    <a:pt x="243" y="256"/>
                  </a:lnTo>
                  <a:lnTo>
                    <a:pt x="243" y="265"/>
                  </a:lnTo>
                  <a:lnTo>
                    <a:pt x="228" y="257"/>
                  </a:lnTo>
                  <a:lnTo>
                    <a:pt x="225" y="258"/>
                  </a:lnTo>
                  <a:lnTo>
                    <a:pt x="221" y="259"/>
                  </a:lnTo>
                  <a:lnTo>
                    <a:pt x="214" y="261"/>
                  </a:lnTo>
                  <a:lnTo>
                    <a:pt x="205" y="264"/>
                  </a:lnTo>
                  <a:lnTo>
                    <a:pt x="197" y="267"/>
                  </a:lnTo>
                  <a:lnTo>
                    <a:pt x="187" y="269"/>
                  </a:lnTo>
                  <a:lnTo>
                    <a:pt x="182" y="272"/>
                  </a:lnTo>
                  <a:lnTo>
                    <a:pt x="177" y="273"/>
                  </a:lnTo>
                  <a:lnTo>
                    <a:pt x="174" y="275"/>
                  </a:lnTo>
                  <a:lnTo>
                    <a:pt x="174" y="280"/>
                  </a:lnTo>
                  <a:lnTo>
                    <a:pt x="176" y="284"/>
                  </a:lnTo>
                  <a:lnTo>
                    <a:pt x="179" y="288"/>
                  </a:lnTo>
                  <a:lnTo>
                    <a:pt x="186" y="290"/>
                  </a:lnTo>
                  <a:lnTo>
                    <a:pt x="196" y="292"/>
                  </a:lnTo>
                  <a:lnTo>
                    <a:pt x="202" y="295"/>
                  </a:lnTo>
                  <a:lnTo>
                    <a:pt x="205" y="298"/>
                  </a:lnTo>
                  <a:lnTo>
                    <a:pt x="202" y="302"/>
                  </a:lnTo>
                  <a:lnTo>
                    <a:pt x="199" y="303"/>
                  </a:lnTo>
                  <a:lnTo>
                    <a:pt x="197" y="305"/>
                  </a:lnTo>
                  <a:lnTo>
                    <a:pt x="196" y="305"/>
                  </a:lnTo>
                  <a:lnTo>
                    <a:pt x="196" y="306"/>
                  </a:lnTo>
                  <a:lnTo>
                    <a:pt x="197" y="310"/>
                  </a:lnTo>
                  <a:lnTo>
                    <a:pt x="200" y="313"/>
                  </a:lnTo>
                  <a:lnTo>
                    <a:pt x="205" y="314"/>
                  </a:lnTo>
                  <a:lnTo>
                    <a:pt x="207" y="318"/>
                  </a:lnTo>
                  <a:lnTo>
                    <a:pt x="206" y="325"/>
                  </a:lnTo>
                  <a:lnTo>
                    <a:pt x="204" y="332"/>
                  </a:lnTo>
                  <a:lnTo>
                    <a:pt x="202" y="335"/>
                  </a:lnTo>
                  <a:lnTo>
                    <a:pt x="205" y="340"/>
                  </a:lnTo>
                  <a:lnTo>
                    <a:pt x="209" y="351"/>
                  </a:lnTo>
                  <a:lnTo>
                    <a:pt x="217" y="363"/>
                  </a:lnTo>
                  <a:lnTo>
                    <a:pt x="227" y="370"/>
                  </a:lnTo>
                  <a:lnTo>
                    <a:pt x="231" y="371"/>
                  </a:lnTo>
                  <a:lnTo>
                    <a:pt x="238" y="372"/>
                  </a:lnTo>
                  <a:lnTo>
                    <a:pt x="245" y="372"/>
                  </a:lnTo>
                  <a:lnTo>
                    <a:pt x="253" y="372"/>
                  </a:lnTo>
                  <a:lnTo>
                    <a:pt x="260" y="372"/>
                  </a:lnTo>
                  <a:lnTo>
                    <a:pt x="266" y="372"/>
                  </a:lnTo>
                  <a:lnTo>
                    <a:pt x="272" y="372"/>
                  </a:lnTo>
                  <a:lnTo>
                    <a:pt x="274" y="371"/>
                  </a:lnTo>
                  <a:lnTo>
                    <a:pt x="278" y="370"/>
                  </a:lnTo>
                  <a:lnTo>
                    <a:pt x="283" y="370"/>
                  </a:lnTo>
                  <a:lnTo>
                    <a:pt x="288" y="368"/>
                  </a:lnTo>
                  <a:lnTo>
                    <a:pt x="289" y="368"/>
                  </a:lnTo>
                  <a:lnTo>
                    <a:pt x="292" y="380"/>
                  </a:lnTo>
                  <a:lnTo>
                    <a:pt x="295" y="380"/>
                  </a:lnTo>
                  <a:lnTo>
                    <a:pt x="301" y="381"/>
                  </a:lnTo>
                  <a:lnTo>
                    <a:pt x="310" y="380"/>
                  </a:lnTo>
                  <a:lnTo>
                    <a:pt x="315" y="375"/>
                  </a:lnTo>
                  <a:lnTo>
                    <a:pt x="321" y="372"/>
                  </a:lnTo>
                  <a:lnTo>
                    <a:pt x="327" y="372"/>
                  </a:lnTo>
                  <a:lnTo>
                    <a:pt x="331" y="372"/>
                  </a:lnTo>
                  <a:lnTo>
                    <a:pt x="334" y="373"/>
                  </a:lnTo>
                  <a:lnTo>
                    <a:pt x="331" y="375"/>
                  </a:lnTo>
                  <a:lnTo>
                    <a:pt x="327" y="380"/>
                  </a:lnTo>
                  <a:lnTo>
                    <a:pt x="322" y="387"/>
                  </a:lnTo>
                  <a:lnTo>
                    <a:pt x="320" y="391"/>
                  </a:lnTo>
                  <a:lnTo>
                    <a:pt x="319" y="395"/>
                  </a:lnTo>
                  <a:lnTo>
                    <a:pt x="319" y="398"/>
                  </a:lnTo>
                  <a:lnTo>
                    <a:pt x="319" y="401"/>
                  </a:lnTo>
                  <a:lnTo>
                    <a:pt x="321" y="403"/>
                  </a:lnTo>
                  <a:lnTo>
                    <a:pt x="323" y="406"/>
                  </a:lnTo>
                  <a:lnTo>
                    <a:pt x="325" y="411"/>
                  </a:lnTo>
                  <a:lnTo>
                    <a:pt x="325" y="415"/>
                  </a:lnTo>
                  <a:lnTo>
                    <a:pt x="325" y="416"/>
                  </a:lnTo>
                  <a:lnTo>
                    <a:pt x="326" y="418"/>
                  </a:lnTo>
                  <a:lnTo>
                    <a:pt x="329" y="423"/>
                  </a:lnTo>
                  <a:lnTo>
                    <a:pt x="330" y="427"/>
                  </a:lnTo>
                  <a:lnTo>
                    <a:pt x="329" y="431"/>
                  </a:lnTo>
                  <a:lnTo>
                    <a:pt x="323" y="434"/>
                  </a:lnTo>
                  <a:lnTo>
                    <a:pt x="316" y="438"/>
                  </a:lnTo>
                  <a:lnTo>
                    <a:pt x="310" y="441"/>
                  </a:lnTo>
                  <a:lnTo>
                    <a:pt x="306" y="442"/>
                  </a:lnTo>
                  <a:lnTo>
                    <a:pt x="306" y="443"/>
                  </a:lnTo>
                  <a:lnTo>
                    <a:pt x="306" y="444"/>
                  </a:lnTo>
                  <a:lnTo>
                    <a:pt x="304" y="447"/>
                  </a:lnTo>
                  <a:lnTo>
                    <a:pt x="301" y="448"/>
                  </a:lnTo>
                  <a:lnTo>
                    <a:pt x="297" y="447"/>
                  </a:lnTo>
                  <a:lnTo>
                    <a:pt x="293" y="444"/>
                  </a:lnTo>
                  <a:lnTo>
                    <a:pt x="289" y="441"/>
                  </a:lnTo>
                  <a:lnTo>
                    <a:pt x="288" y="440"/>
                  </a:lnTo>
                  <a:lnTo>
                    <a:pt x="282" y="453"/>
                  </a:lnTo>
                  <a:lnTo>
                    <a:pt x="281" y="454"/>
                  </a:lnTo>
                  <a:lnTo>
                    <a:pt x="277" y="456"/>
                  </a:lnTo>
                  <a:lnTo>
                    <a:pt x="272" y="458"/>
                  </a:lnTo>
                  <a:lnTo>
                    <a:pt x="265" y="458"/>
                  </a:lnTo>
                  <a:lnTo>
                    <a:pt x="261" y="457"/>
                  </a:lnTo>
                  <a:lnTo>
                    <a:pt x="258" y="455"/>
                  </a:lnTo>
                  <a:lnTo>
                    <a:pt x="254" y="451"/>
                  </a:lnTo>
                  <a:lnTo>
                    <a:pt x="250" y="448"/>
                  </a:lnTo>
                  <a:lnTo>
                    <a:pt x="245" y="446"/>
                  </a:lnTo>
                  <a:lnTo>
                    <a:pt x="239" y="444"/>
                  </a:lnTo>
                  <a:lnTo>
                    <a:pt x="232" y="444"/>
                  </a:lnTo>
                  <a:lnTo>
                    <a:pt x="224" y="448"/>
                  </a:lnTo>
                  <a:lnTo>
                    <a:pt x="212" y="455"/>
                  </a:lnTo>
                  <a:lnTo>
                    <a:pt x="206" y="459"/>
                  </a:lnTo>
                  <a:lnTo>
                    <a:pt x="206" y="463"/>
                  </a:lnTo>
                  <a:lnTo>
                    <a:pt x="207" y="466"/>
                  </a:lnTo>
                  <a:lnTo>
                    <a:pt x="209" y="471"/>
                  </a:lnTo>
                  <a:lnTo>
                    <a:pt x="210" y="473"/>
                  </a:lnTo>
                  <a:lnTo>
                    <a:pt x="212" y="476"/>
                  </a:lnTo>
                  <a:lnTo>
                    <a:pt x="212" y="477"/>
                  </a:lnTo>
                  <a:lnTo>
                    <a:pt x="200" y="479"/>
                  </a:lnTo>
                  <a:lnTo>
                    <a:pt x="197" y="480"/>
                  </a:lnTo>
                  <a:lnTo>
                    <a:pt x="190" y="484"/>
                  </a:lnTo>
                  <a:lnTo>
                    <a:pt x="183" y="491"/>
                  </a:lnTo>
                  <a:lnTo>
                    <a:pt x="179" y="499"/>
                  </a:lnTo>
                  <a:lnTo>
                    <a:pt x="177" y="507"/>
                  </a:lnTo>
                  <a:lnTo>
                    <a:pt x="172" y="512"/>
                  </a:lnTo>
                  <a:lnTo>
                    <a:pt x="167" y="516"/>
                  </a:lnTo>
                  <a:lnTo>
                    <a:pt x="164" y="517"/>
                  </a:lnTo>
                  <a:lnTo>
                    <a:pt x="162" y="519"/>
                  </a:lnTo>
                  <a:lnTo>
                    <a:pt x="158" y="523"/>
                  </a:lnTo>
                  <a:lnTo>
                    <a:pt x="153" y="529"/>
                  </a:lnTo>
                  <a:lnTo>
                    <a:pt x="151" y="533"/>
                  </a:lnTo>
                  <a:lnTo>
                    <a:pt x="152" y="539"/>
                  </a:lnTo>
                  <a:lnTo>
                    <a:pt x="154" y="548"/>
                  </a:lnTo>
                  <a:lnTo>
                    <a:pt x="156" y="556"/>
                  </a:lnTo>
                  <a:lnTo>
                    <a:pt x="160" y="559"/>
                  </a:lnTo>
                  <a:lnTo>
                    <a:pt x="164" y="560"/>
                  </a:lnTo>
                  <a:lnTo>
                    <a:pt x="169" y="564"/>
                  </a:lnTo>
                  <a:lnTo>
                    <a:pt x="172" y="568"/>
                  </a:lnTo>
                  <a:lnTo>
                    <a:pt x="174" y="570"/>
                  </a:lnTo>
                  <a:lnTo>
                    <a:pt x="172" y="585"/>
                  </a:lnTo>
                  <a:lnTo>
                    <a:pt x="155" y="590"/>
                  </a:lnTo>
                  <a:lnTo>
                    <a:pt x="154" y="592"/>
                  </a:lnTo>
                  <a:lnTo>
                    <a:pt x="153" y="597"/>
                  </a:lnTo>
                  <a:lnTo>
                    <a:pt x="153" y="601"/>
                  </a:lnTo>
                  <a:lnTo>
                    <a:pt x="155" y="603"/>
                  </a:lnTo>
                  <a:lnTo>
                    <a:pt x="160" y="605"/>
                  </a:lnTo>
                  <a:lnTo>
                    <a:pt x="166" y="607"/>
                  </a:lnTo>
                  <a:lnTo>
                    <a:pt x="170" y="608"/>
                  </a:lnTo>
                  <a:lnTo>
                    <a:pt x="172" y="609"/>
                  </a:lnTo>
                  <a:lnTo>
                    <a:pt x="170" y="616"/>
                  </a:lnTo>
                  <a:lnTo>
                    <a:pt x="182" y="630"/>
                  </a:lnTo>
                  <a:lnTo>
                    <a:pt x="182" y="632"/>
                  </a:lnTo>
                  <a:lnTo>
                    <a:pt x="183" y="637"/>
                  </a:lnTo>
                  <a:lnTo>
                    <a:pt x="185" y="644"/>
                  </a:lnTo>
                  <a:lnTo>
                    <a:pt x="186" y="648"/>
                  </a:lnTo>
                  <a:lnTo>
                    <a:pt x="190" y="654"/>
                  </a:lnTo>
                  <a:lnTo>
                    <a:pt x="196" y="661"/>
                  </a:lnTo>
                  <a:lnTo>
                    <a:pt x="205" y="667"/>
                  </a:lnTo>
                  <a:lnTo>
                    <a:pt x="214" y="668"/>
                  </a:lnTo>
                  <a:lnTo>
                    <a:pt x="223" y="665"/>
                  </a:lnTo>
                  <a:lnTo>
                    <a:pt x="232" y="660"/>
                  </a:lnTo>
                  <a:lnTo>
                    <a:pt x="239" y="655"/>
                  </a:lnTo>
                  <a:lnTo>
                    <a:pt x="243" y="650"/>
                  </a:lnTo>
                  <a:lnTo>
                    <a:pt x="244" y="651"/>
                  </a:lnTo>
                  <a:lnTo>
                    <a:pt x="246" y="660"/>
                  </a:lnTo>
                  <a:lnTo>
                    <a:pt x="246" y="671"/>
                  </a:lnTo>
                  <a:lnTo>
                    <a:pt x="245" y="682"/>
                  </a:lnTo>
                  <a:lnTo>
                    <a:pt x="242" y="691"/>
                  </a:lnTo>
                  <a:lnTo>
                    <a:pt x="238" y="700"/>
                  </a:lnTo>
                  <a:lnTo>
                    <a:pt x="235" y="707"/>
                  </a:lnTo>
                  <a:lnTo>
                    <a:pt x="234" y="709"/>
                  </a:lnTo>
                  <a:lnTo>
                    <a:pt x="238" y="723"/>
                  </a:lnTo>
                  <a:lnTo>
                    <a:pt x="212" y="745"/>
                  </a:lnTo>
                  <a:lnTo>
                    <a:pt x="210" y="747"/>
                  </a:lnTo>
                  <a:lnTo>
                    <a:pt x="209" y="752"/>
                  </a:lnTo>
                  <a:lnTo>
                    <a:pt x="213" y="754"/>
                  </a:lnTo>
                  <a:lnTo>
                    <a:pt x="223" y="753"/>
                  </a:lnTo>
                  <a:lnTo>
                    <a:pt x="230" y="750"/>
                  </a:lnTo>
                  <a:lnTo>
                    <a:pt x="238" y="746"/>
                  </a:lnTo>
                  <a:lnTo>
                    <a:pt x="245" y="743"/>
                  </a:lnTo>
                  <a:lnTo>
                    <a:pt x="251" y="739"/>
                  </a:lnTo>
                  <a:lnTo>
                    <a:pt x="257" y="737"/>
                  </a:lnTo>
                  <a:lnTo>
                    <a:pt x="260" y="736"/>
                  </a:lnTo>
                  <a:lnTo>
                    <a:pt x="263" y="736"/>
                  </a:lnTo>
                  <a:lnTo>
                    <a:pt x="265" y="737"/>
                  </a:lnTo>
                  <a:lnTo>
                    <a:pt x="266" y="743"/>
                  </a:lnTo>
                  <a:lnTo>
                    <a:pt x="268" y="747"/>
                  </a:lnTo>
                  <a:lnTo>
                    <a:pt x="272" y="750"/>
                  </a:lnTo>
                  <a:lnTo>
                    <a:pt x="275" y="750"/>
                  </a:lnTo>
                  <a:lnTo>
                    <a:pt x="280" y="747"/>
                  </a:lnTo>
                  <a:lnTo>
                    <a:pt x="285" y="745"/>
                  </a:lnTo>
                  <a:lnTo>
                    <a:pt x="290" y="744"/>
                  </a:lnTo>
                  <a:lnTo>
                    <a:pt x="292" y="746"/>
                  </a:lnTo>
                  <a:lnTo>
                    <a:pt x="293" y="752"/>
                  </a:lnTo>
                  <a:lnTo>
                    <a:pt x="296" y="761"/>
                  </a:lnTo>
                  <a:lnTo>
                    <a:pt x="299" y="769"/>
                  </a:lnTo>
                  <a:lnTo>
                    <a:pt x="303" y="774"/>
                  </a:lnTo>
                  <a:lnTo>
                    <a:pt x="307" y="777"/>
                  </a:lnTo>
                  <a:lnTo>
                    <a:pt x="313" y="783"/>
                  </a:lnTo>
                  <a:lnTo>
                    <a:pt x="319" y="789"/>
                  </a:lnTo>
                  <a:lnTo>
                    <a:pt x="323" y="790"/>
                  </a:lnTo>
                  <a:lnTo>
                    <a:pt x="326" y="788"/>
                  </a:lnTo>
                  <a:lnTo>
                    <a:pt x="327" y="786"/>
                  </a:lnTo>
                  <a:lnTo>
                    <a:pt x="329" y="783"/>
                  </a:lnTo>
                  <a:lnTo>
                    <a:pt x="329" y="782"/>
                  </a:lnTo>
                  <a:lnTo>
                    <a:pt x="328" y="780"/>
                  </a:lnTo>
                  <a:lnTo>
                    <a:pt x="327" y="774"/>
                  </a:lnTo>
                  <a:lnTo>
                    <a:pt x="325" y="767"/>
                  </a:lnTo>
                  <a:lnTo>
                    <a:pt x="325" y="760"/>
                  </a:lnTo>
                  <a:lnTo>
                    <a:pt x="328" y="753"/>
                  </a:lnTo>
                  <a:lnTo>
                    <a:pt x="334" y="746"/>
                  </a:lnTo>
                  <a:lnTo>
                    <a:pt x="341" y="743"/>
                  </a:lnTo>
                  <a:lnTo>
                    <a:pt x="343" y="741"/>
                  </a:lnTo>
                  <a:lnTo>
                    <a:pt x="342" y="743"/>
                  </a:lnTo>
                  <a:lnTo>
                    <a:pt x="339" y="750"/>
                  </a:lnTo>
                  <a:lnTo>
                    <a:pt x="338" y="758"/>
                  </a:lnTo>
                  <a:lnTo>
                    <a:pt x="339" y="765"/>
                  </a:lnTo>
                  <a:lnTo>
                    <a:pt x="342" y="767"/>
                  </a:lnTo>
                  <a:lnTo>
                    <a:pt x="346" y="767"/>
                  </a:lnTo>
                  <a:lnTo>
                    <a:pt x="352" y="766"/>
                  </a:lnTo>
                  <a:lnTo>
                    <a:pt x="358" y="765"/>
                  </a:lnTo>
                  <a:lnTo>
                    <a:pt x="364" y="762"/>
                  </a:lnTo>
                  <a:lnTo>
                    <a:pt x="369" y="760"/>
                  </a:lnTo>
                  <a:lnTo>
                    <a:pt x="374" y="759"/>
                  </a:lnTo>
                  <a:lnTo>
                    <a:pt x="377" y="759"/>
                  </a:lnTo>
                  <a:lnTo>
                    <a:pt x="380" y="761"/>
                  </a:lnTo>
                  <a:lnTo>
                    <a:pt x="379" y="765"/>
                  </a:lnTo>
                  <a:lnTo>
                    <a:pt x="376" y="768"/>
                  </a:lnTo>
                  <a:lnTo>
                    <a:pt x="375" y="769"/>
                  </a:lnTo>
                  <a:lnTo>
                    <a:pt x="360" y="780"/>
                  </a:lnTo>
                  <a:lnTo>
                    <a:pt x="359" y="781"/>
                  </a:lnTo>
                  <a:lnTo>
                    <a:pt x="358" y="783"/>
                  </a:lnTo>
                  <a:lnTo>
                    <a:pt x="357" y="788"/>
                  </a:lnTo>
                  <a:lnTo>
                    <a:pt x="358" y="794"/>
                  </a:lnTo>
                  <a:lnTo>
                    <a:pt x="360" y="799"/>
                  </a:lnTo>
                  <a:lnTo>
                    <a:pt x="358" y="803"/>
                  </a:lnTo>
                  <a:lnTo>
                    <a:pt x="356" y="804"/>
                  </a:lnTo>
                  <a:lnTo>
                    <a:pt x="354" y="805"/>
                  </a:lnTo>
                  <a:lnTo>
                    <a:pt x="353" y="806"/>
                  </a:lnTo>
                  <a:lnTo>
                    <a:pt x="351" y="809"/>
                  </a:lnTo>
                  <a:lnTo>
                    <a:pt x="349" y="812"/>
                  </a:lnTo>
                  <a:lnTo>
                    <a:pt x="346" y="815"/>
                  </a:lnTo>
                  <a:lnTo>
                    <a:pt x="345" y="820"/>
                  </a:lnTo>
                  <a:lnTo>
                    <a:pt x="343" y="829"/>
                  </a:lnTo>
                  <a:lnTo>
                    <a:pt x="342" y="837"/>
                  </a:lnTo>
                  <a:lnTo>
                    <a:pt x="341" y="841"/>
                  </a:lnTo>
                  <a:lnTo>
                    <a:pt x="316" y="845"/>
                  </a:lnTo>
                  <a:lnTo>
                    <a:pt x="315" y="847"/>
                  </a:lnTo>
                  <a:lnTo>
                    <a:pt x="312" y="851"/>
                  </a:lnTo>
                  <a:lnTo>
                    <a:pt x="307" y="855"/>
                  </a:lnTo>
                  <a:lnTo>
                    <a:pt x="304" y="858"/>
                  </a:lnTo>
                  <a:lnTo>
                    <a:pt x="300" y="859"/>
                  </a:lnTo>
                  <a:lnTo>
                    <a:pt x="297" y="860"/>
                  </a:lnTo>
                  <a:lnTo>
                    <a:pt x="293" y="862"/>
                  </a:lnTo>
                  <a:lnTo>
                    <a:pt x="292" y="862"/>
                  </a:lnTo>
                  <a:lnTo>
                    <a:pt x="276" y="873"/>
                  </a:lnTo>
                  <a:lnTo>
                    <a:pt x="276" y="874"/>
                  </a:lnTo>
                  <a:lnTo>
                    <a:pt x="275" y="878"/>
                  </a:lnTo>
                  <a:lnTo>
                    <a:pt x="275" y="882"/>
                  </a:lnTo>
                  <a:lnTo>
                    <a:pt x="274" y="887"/>
                  </a:lnTo>
                  <a:lnTo>
                    <a:pt x="272" y="890"/>
                  </a:lnTo>
                  <a:lnTo>
                    <a:pt x="268" y="894"/>
                  </a:lnTo>
                  <a:lnTo>
                    <a:pt x="263" y="897"/>
                  </a:lnTo>
                  <a:lnTo>
                    <a:pt x="260" y="897"/>
                  </a:lnTo>
                  <a:lnTo>
                    <a:pt x="255" y="896"/>
                  </a:lnTo>
                  <a:lnTo>
                    <a:pt x="250" y="895"/>
                  </a:lnTo>
                  <a:lnTo>
                    <a:pt x="245" y="893"/>
                  </a:lnTo>
                  <a:lnTo>
                    <a:pt x="242" y="893"/>
                  </a:lnTo>
                  <a:lnTo>
                    <a:pt x="237" y="894"/>
                  </a:lnTo>
                  <a:lnTo>
                    <a:pt x="232" y="897"/>
                  </a:lnTo>
                  <a:lnTo>
                    <a:pt x="228" y="901"/>
                  </a:lnTo>
                  <a:lnTo>
                    <a:pt x="227" y="902"/>
                  </a:lnTo>
                  <a:lnTo>
                    <a:pt x="217" y="911"/>
                  </a:lnTo>
                  <a:lnTo>
                    <a:pt x="162" y="921"/>
                  </a:lnTo>
                  <a:lnTo>
                    <a:pt x="162" y="923"/>
                  </a:lnTo>
                  <a:lnTo>
                    <a:pt x="161" y="927"/>
                  </a:lnTo>
                  <a:lnTo>
                    <a:pt x="160" y="931"/>
                  </a:lnTo>
                  <a:lnTo>
                    <a:pt x="160" y="934"/>
                  </a:lnTo>
                  <a:lnTo>
                    <a:pt x="161" y="936"/>
                  </a:lnTo>
                  <a:lnTo>
                    <a:pt x="163" y="940"/>
                  </a:lnTo>
                  <a:lnTo>
                    <a:pt x="163" y="942"/>
                  </a:lnTo>
                  <a:lnTo>
                    <a:pt x="160" y="942"/>
                  </a:lnTo>
                  <a:lnTo>
                    <a:pt x="154" y="941"/>
                  </a:lnTo>
                  <a:lnTo>
                    <a:pt x="151" y="940"/>
                  </a:lnTo>
                  <a:lnTo>
                    <a:pt x="148" y="940"/>
                  </a:lnTo>
                  <a:lnTo>
                    <a:pt x="147" y="940"/>
                  </a:lnTo>
                  <a:lnTo>
                    <a:pt x="145" y="946"/>
                  </a:lnTo>
                  <a:lnTo>
                    <a:pt x="133" y="943"/>
                  </a:lnTo>
                  <a:lnTo>
                    <a:pt x="140" y="933"/>
                  </a:lnTo>
                  <a:lnTo>
                    <a:pt x="123" y="932"/>
                  </a:lnTo>
                  <a:lnTo>
                    <a:pt x="120" y="933"/>
                  </a:lnTo>
                  <a:lnTo>
                    <a:pt x="114" y="934"/>
                  </a:lnTo>
                  <a:lnTo>
                    <a:pt x="106" y="938"/>
                  </a:lnTo>
                  <a:lnTo>
                    <a:pt x="100" y="941"/>
                  </a:lnTo>
                  <a:lnTo>
                    <a:pt x="95" y="946"/>
                  </a:lnTo>
                  <a:lnTo>
                    <a:pt x="92" y="949"/>
                  </a:lnTo>
                  <a:lnTo>
                    <a:pt x="86" y="953"/>
                  </a:lnTo>
                  <a:lnTo>
                    <a:pt x="79" y="957"/>
                  </a:lnTo>
                  <a:lnTo>
                    <a:pt x="75" y="961"/>
                  </a:lnTo>
                  <a:lnTo>
                    <a:pt x="73" y="964"/>
                  </a:lnTo>
                  <a:lnTo>
                    <a:pt x="73" y="966"/>
                  </a:lnTo>
                  <a:lnTo>
                    <a:pt x="75" y="968"/>
                  </a:lnTo>
                  <a:lnTo>
                    <a:pt x="72" y="968"/>
                  </a:lnTo>
                  <a:lnTo>
                    <a:pt x="68" y="969"/>
                  </a:lnTo>
                  <a:lnTo>
                    <a:pt x="62" y="969"/>
                  </a:lnTo>
                  <a:lnTo>
                    <a:pt x="57" y="970"/>
                  </a:lnTo>
                  <a:lnTo>
                    <a:pt x="55" y="971"/>
                  </a:lnTo>
                  <a:lnTo>
                    <a:pt x="50" y="972"/>
                  </a:lnTo>
                  <a:lnTo>
                    <a:pt x="45" y="973"/>
                  </a:lnTo>
                  <a:lnTo>
                    <a:pt x="39" y="976"/>
                  </a:lnTo>
                  <a:lnTo>
                    <a:pt x="32" y="977"/>
                  </a:lnTo>
                  <a:lnTo>
                    <a:pt x="27" y="979"/>
                  </a:lnTo>
                  <a:lnTo>
                    <a:pt x="23" y="980"/>
                  </a:lnTo>
                  <a:lnTo>
                    <a:pt x="22" y="980"/>
                  </a:lnTo>
                  <a:lnTo>
                    <a:pt x="18" y="983"/>
                  </a:lnTo>
                  <a:lnTo>
                    <a:pt x="11" y="987"/>
                  </a:lnTo>
                  <a:lnTo>
                    <a:pt x="3" y="993"/>
                  </a:lnTo>
                  <a:lnTo>
                    <a:pt x="0" y="996"/>
                  </a:lnTo>
                  <a:lnTo>
                    <a:pt x="2" y="999"/>
                  </a:lnTo>
                  <a:lnTo>
                    <a:pt x="7" y="1001"/>
                  </a:lnTo>
                  <a:lnTo>
                    <a:pt x="11" y="1002"/>
                  </a:lnTo>
                  <a:lnTo>
                    <a:pt x="14" y="1002"/>
                  </a:lnTo>
                  <a:lnTo>
                    <a:pt x="16" y="1001"/>
                  </a:lnTo>
                  <a:lnTo>
                    <a:pt x="22" y="999"/>
                  </a:lnTo>
                  <a:lnTo>
                    <a:pt x="26" y="996"/>
                  </a:lnTo>
                  <a:lnTo>
                    <a:pt x="29" y="996"/>
                  </a:lnTo>
                  <a:lnTo>
                    <a:pt x="31" y="999"/>
                  </a:lnTo>
                  <a:lnTo>
                    <a:pt x="35" y="1001"/>
                  </a:lnTo>
                  <a:lnTo>
                    <a:pt x="39" y="1002"/>
                  </a:lnTo>
                  <a:lnTo>
                    <a:pt x="41" y="1002"/>
                  </a:lnTo>
                  <a:lnTo>
                    <a:pt x="53" y="987"/>
                  </a:lnTo>
                  <a:lnTo>
                    <a:pt x="60" y="999"/>
                  </a:lnTo>
                  <a:lnTo>
                    <a:pt x="78" y="995"/>
                  </a:lnTo>
                  <a:lnTo>
                    <a:pt x="96" y="977"/>
                  </a:lnTo>
                  <a:lnTo>
                    <a:pt x="115" y="964"/>
                  </a:lnTo>
                  <a:lnTo>
                    <a:pt x="110" y="976"/>
                  </a:lnTo>
                  <a:lnTo>
                    <a:pt x="101" y="986"/>
                  </a:lnTo>
                  <a:lnTo>
                    <a:pt x="103" y="986"/>
                  </a:lnTo>
                  <a:lnTo>
                    <a:pt x="109" y="987"/>
                  </a:lnTo>
                  <a:lnTo>
                    <a:pt x="117" y="986"/>
                  </a:lnTo>
                  <a:lnTo>
                    <a:pt x="123" y="983"/>
                  </a:lnTo>
                  <a:lnTo>
                    <a:pt x="130" y="978"/>
                  </a:lnTo>
                  <a:lnTo>
                    <a:pt x="136" y="973"/>
                  </a:lnTo>
                  <a:lnTo>
                    <a:pt x="140" y="970"/>
                  </a:lnTo>
                  <a:lnTo>
                    <a:pt x="143" y="969"/>
                  </a:lnTo>
                  <a:lnTo>
                    <a:pt x="164" y="969"/>
                  </a:lnTo>
                  <a:lnTo>
                    <a:pt x="164" y="968"/>
                  </a:lnTo>
                  <a:lnTo>
                    <a:pt x="166" y="963"/>
                  </a:lnTo>
                  <a:lnTo>
                    <a:pt x="168" y="958"/>
                  </a:lnTo>
                  <a:lnTo>
                    <a:pt x="170" y="953"/>
                  </a:lnTo>
                  <a:lnTo>
                    <a:pt x="175" y="950"/>
                  </a:lnTo>
                  <a:lnTo>
                    <a:pt x="178" y="953"/>
                  </a:lnTo>
                  <a:lnTo>
                    <a:pt x="181" y="956"/>
                  </a:lnTo>
                  <a:lnTo>
                    <a:pt x="182" y="957"/>
                  </a:lnTo>
                  <a:lnTo>
                    <a:pt x="184" y="968"/>
                  </a:lnTo>
                  <a:lnTo>
                    <a:pt x="196" y="968"/>
                  </a:lnTo>
                  <a:lnTo>
                    <a:pt x="196" y="966"/>
                  </a:lnTo>
                  <a:lnTo>
                    <a:pt x="197" y="962"/>
                  </a:lnTo>
                  <a:lnTo>
                    <a:pt x="199" y="958"/>
                  </a:lnTo>
                  <a:lnTo>
                    <a:pt x="201" y="956"/>
                  </a:lnTo>
                  <a:lnTo>
                    <a:pt x="204" y="955"/>
                  </a:lnTo>
                  <a:lnTo>
                    <a:pt x="208" y="954"/>
                  </a:lnTo>
                  <a:lnTo>
                    <a:pt x="215" y="953"/>
                  </a:lnTo>
                  <a:lnTo>
                    <a:pt x="222" y="951"/>
                  </a:lnTo>
                  <a:lnTo>
                    <a:pt x="229" y="949"/>
                  </a:lnTo>
                  <a:lnTo>
                    <a:pt x="236" y="948"/>
                  </a:lnTo>
                  <a:lnTo>
                    <a:pt x="242" y="946"/>
                  </a:lnTo>
                  <a:lnTo>
                    <a:pt x="245" y="945"/>
                  </a:lnTo>
                  <a:lnTo>
                    <a:pt x="251" y="943"/>
                  </a:lnTo>
                  <a:lnTo>
                    <a:pt x="257" y="945"/>
                  </a:lnTo>
                  <a:lnTo>
                    <a:pt x="261" y="947"/>
                  </a:lnTo>
                  <a:lnTo>
                    <a:pt x="263" y="948"/>
                  </a:lnTo>
                  <a:lnTo>
                    <a:pt x="266" y="947"/>
                  </a:lnTo>
                  <a:lnTo>
                    <a:pt x="270" y="945"/>
                  </a:lnTo>
                  <a:lnTo>
                    <a:pt x="274" y="941"/>
                  </a:lnTo>
                  <a:lnTo>
                    <a:pt x="276" y="939"/>
                  </a:lnTo>
                  <a:lnTo>
                    <a:pt x="274" y="936"/>
                  </a:lnTo>
                  <a:lnTo>
                    <a:pt x="270" y="933"/>
                  </a:lnTo>
                  <a:lnTo>
                    <a:pt x="267" y="931"/>
                  </a:lnTo>
                  <a:lnTo>
                    <a:pt x="266" y="928"/>
                  </a:lnTo>
                  <a:lnTo>
                    <a:pt x="270" y="926"/>
                  </a:lnTo>
                  <a:lnTo>
                    <a:pt x="278" y="924"/>
                  </a:lnTo>
                  <a:lnTo>
                    <a:pt x="288" y="923"/>
                  </a:lnTo>
                  <a:lnTo>
                    <a:pt x="296" y="924"/>
                  </a:lnTo>
                  <a:lnTo>
                    <a:pt x="303" y="926"/>
                  </a:lnTo>
                  <a:lnTo>
                    <a:pt x="308" y="926"/>
                  </a:lnTo>
                  <a:lnTo>
                    <a:pt x="313" y="925"/>
                  </a:lnTo>
                  <a:lnTo>
                    <a:pt x="314" y="921"/>
                  </a:lnTo>
                  <a:lnTo>
                    <a:pt x="311" y="918"/>
                  </a:lnTo>
                  <a:lnTo>
                    <a:pt x="306" y="915"/>
                  </a:lnTo>
                  <a:lnTo>
                    <a:pt x="303" y="912"/>
                  </a:lnTo>
                  <a:lnTo>
                    <a:pt x="300" y="911"/>
                  </a:lnTo>
                  <a:lnTo>
                    <a:pt x="330" y="903"/>
                  </a:lnTo>
                  <a:lnTo>
                    <a:pt x="330" y="902"/>
                  </a:lnTo>
                  <a:lnTo>
                    <a:pt x="333" y="900"/>
                  </a:lnTo>
                  <a:lnTo>
                    <a:pt x="334" y="896"/>
                  </a:lnTo>
                  <a:lnTo>
                    <a:pt x="335" y="893"/>
                  </a:lnTo>
                  <a:lnTo>
                    <a:pt x="338" y="892"/>
                  </a:lnTo>
                  <a:lnTo>
                    <a:pt x="345" y="892"/>
                  </a:lnTo>
                  <a:lnTo>
                    <a:pt x="352" y="893"/>
                  </a:lnTo>
                  <a:lnTo>
                    <a:pt x="358" y="892"/>
                  </a:lnTo>
                  <a:lnTo>
                    <a:pt x="363" y="888"/>
                  </a:lnTo>
                  <a:lnTo>
                    <a:pt x="367" y="882"/>
                  </a:lnTo>
                  <a:lnTo>
                    <a:pt x="372" y="879"/>
                  </a:lnTo>
                  <a:lnTo>
                    <a:pt x="373" y="877"/>
                  </a:lnTo>
                  <a:lnTo>
                    <a:pt x="392" y="875"/>
                  </a:lnTo>
                  <a:lnTo>
                    <a:pt x="395" y="871"/>
                  </a:lnTo>
                  <a:lnTo>
                    <a:pt x="399" y="860"/>
                  </a:lnTo>
                  <a:lnTo>
                    <a:pt x="406" y="849"/>
                  </a:lnTo>
                  <a:lnTo>
                    <a:pt x="412" y="843"/>
                  </a:lnTo>
                  <a:lnTo>
                    <a:pt x="415" y="842"/>
                  </a:lnTo>
                  <a:lnTo>
                    <a:pt x="421" y="840"/>
                  </a:lnTo>
                  <a:lnTo>
                    <a:pt x="429" y="837"/>
                  </a:lnTo>
                  <a:lnTo>
                    <a:pt x="437" y="835"/>
                  </a:lnTo>
                  <a:lnTo>
                    <a:pt x="445" y="834"/>
                  </a:lnTo>
                  <a:lnTo>
                    <a:pt x="453" y="832"/>
                  </a:lnTo>
                  <a:lnTo>
                    <a:pt x="458" y="830"/>
                  </a:lnTo>
                  <a:lnTo>
                    <a:pt x="462" y="830"/>
                  </a:lnTo>
                  <a:lnTo>
                    <a:pt x="464" y="828"/>
                  </a:lnTo>
                  <a:lnTo>
                    <a:pt x="467" y="822"/>
                  </a:lnTo>
                  <a:lnTo>
                    <a:pt x="471" y="814"/>
                  </a:lnTo>
                  <a:lnTo>
                    <a:pt x="475" y="806"/>
                  </a:lnTo>
                  <a:lnTo>
                    <a:pt x="482" y="797"/>
                  </a:lnTo>
                  <a:lnTo>
                    <a:pt x="490" y="788"/>
                  </a:lnTo>
                  <a:lnTo>
                    <a:pt x="497" y="781"/>
                  </a:lnTo>
                  <a:lnTo>
                    <a:pt x="500" y="779"/>
                  </a:lnTo>
                  <a:lnTo>
                    <a:pt x="501" y="756"/>
                  </a:lnTo>
                  <a:lnTo>
                    <a:pt x="500" y="754"/>
                  </a:lnTo>
                  <a:lnTo>
                    <a:pt x="496" y="750"/>
                  </a:lnTo>
                  <a:lnTo>
                    <a:pt x="490" y="746"/>
                  </a:lnTo>
                  <a:lnTo>
                    <a:pt x="485" y="744"/>
                  </a:lnTo>
                  <a:lnTo>
                    <a:pt x="480" y="743"/>
                  </a:lnTo>
                  <a:lnTo>
                    <a:pt x="477" y="739"/>
                  </a:lnTo>
                  <a:lnTo>
                    <a:pt x="478" y="735"/>
                  </a:lnTo>
                  <a:lnTo>
                    <a:pt x="481" y="730"/>
                  </a:lnTo>
                  <a:lnTo>
                    <a:pt x="488" y="724"/>
                  </a:lnTo>
                  <a:lnTo>
                    <a:pt x="497" y="719"/>
                  </a:lnTo>
                  <a:lnTo>
                    <a:pt x="505" y="714"/>
                  </a:lnTo>
                  <a:lnTo>
                    <a:pt x="510" y="711"/>
                  </a:lnTo>
                  <a:lnTo>
                    <a:pt x="513" y="706"/>
                  </a:lnTo>
                  <a:lnTo>
                    <a:pt x="518" y="700"/>
                  </a:lnTo>
                  <a:lnTo>
                    <a:pt x="521" y="696"/>
                  </a:lnTo>
                  <a:lnTo>
                    <a:pt x="523" y="690"/>
                  </a:lnTo>
                  <a:lnTo>
                    <a:pt x="524" y="683"/>
                  </a:lnTo>
                  <a:lnTo>
                    <a:pt x="526" y="675"/>
                  </a:lnTo>
                  <a:lnTo>
                    <a:pt x="531" y="667"/>
                  </a:lnTo>
                  <a:lnTo>
                    <a:pt x="539" y="660"/>
                  </a:lnTo>
                  <a:lnTo>
                    <a:pt x="549" y="653"/>
                  </a:lnTo>
                  <a:lnTo>
                    <a:pt x="558" y="645"/>
                  </a:lnTo>
                  <a:lnTo>
                    <a:pt x="565" y="637"/>
                  </a:lnTo>
                  <a:lnTo>
                    <a:pt x="570" y="631"/>
                  </a:lnTo>
                  <a:lnTo>
                    <a:pt x="573" y="629"/>
                  </a:lnTo>
                  <a:lnTo>
                    <a:pt x="578" y="628"/>
                  </a:lnTo>
                  <a:lnTo>
                    <a:pt x="586" y="625"/>
                  </a:lnTo>
                  <a:lnTo>
                    <a:pt x="594" y="623"/>
                  </a:lnTo>
                  <a:lnTo>
                    <a:pt x="601" y="621"/>
                  </a:lnTo>
                  <a:lnTo>
                    <a:pt x="608" y="620"/>
                  </a:lnTo>
                  <a:lnTo>
                    <a:pt x="612" y="618"/>
                  </a:lnTo>
                  <a:lnTo>
                    <a:pt x="615" y="618"/>
                  </a:lnTo>
                  <a:lnTo>
                    <a:pt x="614" y="620"/>
                  </a:lnTo>
                  <a:lnTo>
                    <a:pt x="612" y="623"/>
                  </a:lnTo>
                  <a:lnTo>
                    <a:pt x="610" y="627"/>
                  </a:lnTo>
                  <a:lnTo>
                    <a:pt x="609" y="629"/>
                  </a:lnTo>
                  <a:lnTo>
                    <a:pt x="610" y="632"/>
                  </a:lnTo>
                  <a:lnTo>
                    <a:pt x="615" y="636"/>
                  </a:lnTo>
                  <a:lnTo>
                    <a:pt x="619" y="639"/>
                  </a:lnTo>
                  <a:lnTo>
                    <a:pt x="622" y="643"/>
                  </a:lnTo>
                  <a:lnTo>
                    <a:pt x="619" y="645"/>
                  </a:lnTo>
                  <a:lnTo>
                    <a:pt x="615" y="646"/>
                  </a:lnTo>
                  <a:lnTo>
                    <a:pt x="609" y="646"/>
                  </a:lnTo>
                  <a:lnTo>
                    <a:pt x="607" y="646"/>
                  </a:lnTo>
                  <a:lnTo>
                    <a:pt x="589" y="656"/>
                  </a:lnTo>
                  <a:lnTo>
                    <a:pt x="578" y="653"/>
                  </a:lnTo>
                  <a:lnTo>
                    <a:pt x="577" y="653"/>
                  </a:lnTo>
                  <a:lnTo>
                    <a:pt x="576" y="653"/>
                  </a:lnTo>
                  <a:lnTo>
                    <a:pt x="573" y="654"/>
                  </a:lnTo>
                  <a:lnTo>
                    <a:pt x="572" y="658"/>
                  </a:lnTo>
                  <a:lnTo>
                    <a:pt x="570" y="663"/>
                  </a:lnTo>
                  <a:lnTo>
                    <a:pt x="567" y="668"/>
                  </a:lnTo>
                  <a:lnTo>
                    <a:pt x="564" y="673"/>
                  </a:lnTo>
                  <a:lnTo>
                    <a:pt x="563" y="674"/>
                  </a:lnTo>
                  <a:lnTo>
                    <a:pt x="562" y="674"/>
                  </a:lnTo>
                  <a:lnTo>
                    <a:pt x="559" y="675"/>
                  </a:lnTo>
                  <a:lnTo>
                    <a:pt x="556" y="678"/>
                  </a:lnTo>
                  <a:lnTo>
                    <a:pt x="555" y="683"/>
                  </a:lnTo>
                  <a:lnTo>
                    <a:pt x="554" y="692"/>
                  </a:lnTo>
                  <a:lnTo>
                    <a:pt x="551" y="705"/>
                  </a:lnTo>
                  <a:lnTo>
                    <a:pt x="550" y="718"/>
                  </a:lnTo>
                  <a:lnTo>
                    <a:pt x="551" y="726"/>
                  </a:lnTo>
                  <a:lnTo>
                    <a:pt x="555" y="728"/>
                  </a:lnTo>
                  <a:lnTo>
                    <a:pt x="561" y="728"/>
                  </a:lnTo>
                  <a:lnTo>
                    <a:pt x="564" y="727"/>
                  </a:lnTo>
                  <a:lnTo>
                    <a:pt x="566" y="726"/>
                  </a:lnTo>
                  <a:lnTo>
                    <a:pt x="565" y="737"/>
                  </a:lnTo>
                  <a:lnTo>
                    <a:pt x="548" y="743"/>
                  </a:lnTo>
                  <a:lnTo>
                    <a:pt x="548" y="745"/>
                  </a:lnTo>
                  <a:lnTo>
                    <a:pt x="548" y="751"/>
                  </a:lnTo>
                  <a:lnTo>
                    <a:pt x="550" y="757"/>
                  </a:lnTo>
                  <a:lnTo>
                    <a:pt x="555" y="759"/>
                  </a:lnTo>
                  <a:lnTo>
                    <a:pt x="558" y="758"/>
                  </a:lnTo>
                  <a:lnTo>
                    <a:pt x="563" y="757"/>
                  </a:lnTo>
                  <a:lnTo>
                    <a:pt x="569" y="754"/>
                  </a:lnTo>
                  <a:lnTo>
                    <a:pt x="574" y="752"/>
                  </a:lnTo>
                  <a:lnTo>
                    <a:pt x="580" y="750"/>
                  </a:lnTo>
                  <a:lnTo>
                    <a:pt x="585" y="747"/>
                  </a:lnTo>
                  <a:lnTo>
                    <a:pt x="588" y="746"/>
                  </a:lnTo>
                  <a:lnTo>
                    <a:pt x="589" y="745"/>
                  </a:lnTo>
                  <a:lnTo>
                    <a:pt x="593" y="735"/>
                  </a:lnTo>
                  <a:lnTo>
                    <a:pt x="602" y="737"/>
                  </a:lnTo>
                  <a:lnTo>
                    <a:pt x="616" y="703"/>
                  </a:lnTo>
                  <a:lnTo>
                    <a:pt x="627" y="709"/>
                  </a:lnTo>
                  <a:lnTo>
                    <a:pt x="641" y="711"/>
                  </a:lnTo>
                  <a:lnTo>
                    <a:pt x="654" y="705"/>
                  </a:lnTo>
                  <a:lnTo>
                    <a:pt x="654" y="701"/>
                  </a:lnTo>
                  <a:lnTo>
                    <a:pt x="653" y="694"/>
                  </a:lnTo>
                  <a:lnTo>
                    <a:pt x="652" y="686"/>
                  </a:lnTo>
                  <a:lnTo>
                    <a:pt x="653" y="682"/>
                  </a:lnTo>
                  <a:lnTo>
                    <a:pt x="655" y="678"/>
                  </a:lnTo>
                  <a:lnTo>
                    <a:pt x="658" y="674"/>
                  </a:lnTo>
                  <a:lnTo>
                    <a:pt x="661" y="670"/>
                  </a:lnTo>
                  <a:lnTo>
                    <a:pt x="662" y="669"/>
                  </a:lnTo>
                  <a:lnTo>
                    <a:pt x="662" y="668"/>
                  </a:lnTo>
                  <a:lnTo>
                    <a:pt x="662" y="665"/>
                  </a:lnTo>
                  <a:lnTo>
                    <a:pt x="661" y="661"/>
                  </a:lnTo>
                  <a:lnTo>
                    <a:pt x="658" y="660"/>
                  </a:lnTo>
                  <a:lnTo>
                    <a:pt x="655" y="661"/>
                  </a:lnTo>
                  <a:lnTo>
                    <a:pt x="653" y="663"/>
                  </a:lnTo>
                  <a:lnTo>
                    <a:pt x="650" y="665"/>
                  </a:lnTo>
                  <a:lnTo>
                    <a:pt x="649" y="666"/>
                  </a:lnTo>
                  <a:lnTo>
                    <a:pt x="649" y="656"/>
                  </a:lnTo>
                  <a:lnTo>
                    <a:pt x="661" y="637"/>
                  </a:lnTo>
                  <a:lnTo>
                    <a:pt x="677" y="635"/>
                  </a:lnTo>
                  <a:lnTo>
                    <a:pt x="698" y="636"/>
                  </a:lnTo>
                  <a:lnTo>
                    <a:pt x="700" y="633"/>
                  </a:lnTo>
                  <a:lnTo>
                    <a:pt x="705" y="629"/>
                  </a:lnTo>
                  <a:lnTo>
                    <a:pt x="709" y="627"/>
                  </a:lnTo>
                  <a:lnTo>
                    <a:pt x="713" y="630"/>
                  </a:lnTo>
                  <a:lnTo>
                    <a:pt x="714" y="638"/>
                  </a:lnTo>
                  <a:lnTo>
                    <a:pt x="713" y="646"/>
                  </a:lnTo>
                  <a:lnTo>
                    <a:pt x="711" y="653"/>
                  </a:lnTo>
                  <a:lnTo>
                    <a:pt x="710" y="655"/>
                  </a:lnTo>
                  <a:lnTo>
                    <a:pt x="726" y="668"/>
                  </a:lnTo>
                  <a:lnTo>
                    <a:pt x="757" y="675"/>
                  </a:lnTo>
                  <a:lnTo>
                    <a:pt x="759" y="680"/>
                  </a:lnTo>
                  <a:lnTo>
                    <a:pt x="762" y="689"/>
                  </a:lnTo>
                  <a:lnTo>
                    <a:pt x="767" y="699"/>
                  </a:lnTo>
                  <a:lnTo>
                    <a:pt x="770" y="704"/>
                  </a:lnTo>
                  <a:lnTo>
                    <a:pt x="772" y="704"/>
                  </a:lnTo>
                  <a:lnTo>
                    <a:pt x="778" y="704"/>
                  </a:lnTo>
                  <a:lnTo>
                    <a:pt x="784" y="705"/>
                  </a:lnTo>
                  <a:lnTo>
                    <a:pt x="792" y="705"/>
                  </a:lnTo>
                  <a:lnTo>
                    <a:pt x="799" y="706"/>
                  </a:lnTo>
                  <a:lnTo>
                    <a:pt x="805" y="707"/>
                  </a:lnTo>
                  <a:lnTo>
                    <a:pt x="809" y="707"/>
                  </a:lnTo>
                  <a:lnTo>
                    <a:pt x="810" y="707"/>
                  </a:lnTo>
                  <a:lnTo>
                    <a:pt x="836" y="691"/>
                  </a:lnTo>
                  <a:lnTo>
                    <a:pt x="838" y="694"/>
                  </a:lnTo>
                  <a:lnTo>
                    <a:pt x="845" y="701"/>
                  </a:lnTo>
                  <a:lnTo>
                    <a:pt x="853" y="709"/>
                  </a:lnTo>
                  <a:lnTo>
                    <a:pt x="859" y="713"/>
                  </a:lnTo>
                  <a:lnTo>
                    <a:pt x="862" y="713"/>
                  </a:lnTo>
                  <a:lnTo>
                    <a:pt x="867" y="713"/>
                  </a:lnTo>
                  <a:lnTo>
                    <a:pt x="873" y="714"/>
                  </a:lnTo>
                  <a:lnTo>
                    <a:pt x="880" y="714"/>
                  </a:lnTo>
                  <a:lnTo>
                    <a:pt x="885" y="714"/>
                  </a:lnTo>
                  <a:lnTo>
                    <a:pt x="890" y="715"/>
                  </a:lnTo>
                  <a:lnTo>
                    <a:pt x="893" y="715"/>
                  </a:lnTo>
                  <a:lnTo>
                    <a:pt x="895" y="715"/>
                  </a:lnTo>
                  <a:lnTo>
                    <a:pt x="897" y="714"/>
                  </a:lnTo>
                  <a:lnTo>
                    <a:pt x="901" y="711"/>
                  </a:lnTo>
                  <a:lnTo>
                    <a:pt x="907" y="706"/>
                  </a:lnTo>
                  <a:lnTo>
                    <a:pt x="912" y="703"/>
                  </a:lnTo>
                  <a:lnTo>
                    <a:pt x="918" y="701"/>
                  </a:lnTo>
                  <a:lnTo>
                    <a:pt x="924" y="701"/>
                  </a:lnTo>
                  <a:lnTo>
                    <a:pt x="930" y="705"/>
                  </a:lnTo>
                  <a:lnTo>
                    <a:pt x="931" y="708"/>
                  </a:lnTo>
                  <a:lnTo>
                    <a:pt x="928" y="712"/>
                  </a:lnTo>
                  <a:lnTo>
                    <a:pt x="926" y="713"/>
                  </a:lnTo>
                  <a:lnTo>
                    <a:pt x="923" y="714"/>
                  </a:lnTo>
                  <a:lnTo>
                    <a:pt x="922" y="714"/>
                  </a:lnTo>
                  <a:lnTo>
                    <a:pt x="916" y="712"/>
                  </a:lnTo>
                  <a:lnTo>
                    <a:pt x="916" y="714"/>
                  </a:lnTo>
                  <a:lnTo>
                    <a:pt x="915" y="720"/>
                  </a:lnTo>
                  <a:lnTo>
                    <a:pt x="916" y="726"/>
                  </a:lnTo>
                  <a:lnTo>
                    <a:pt x="918" y="729"/>
                  </a:lnTo>
                  <a:lnTo>
                    <a:pt x="921" y="731"/>
                  </a:lnTo>
                  <a:lnTo>
                    <a:pt x="926" y="734"/>
                  </a:lnTo>
                  <a:lnTo>
                    <a:pt x="930" y="737"/>
                  </a:lnTo>
                  <a:lnTo>
                    <a:pt x="936" y="738"/>
                  </a:lnTo>
                  <a:lnTo>
                    <a:pt x="942" y="741"/>
                  </a:lnTo>
                  <a:lnTo>
                    <a:pt x="947" y="746"/>
                  </a:lnTo>
                  <a:lnTo>
                    <a:pt x="950" y="753"/>
                  </a:lnTo>
                  <a:lnTo>
                    <a:pt x="951" y="759"/>
                  </a:lnTo>
                  <a:lnTo>
                    <a:pt x="952" y="761"/>
                  </a:lnTo>
                  <a:lnTo>
                    <a:pt x="956" y="765"/>
                  </a:lnTo>
                  <a:lnTo>
                    <a:pt x="960" y="768"/>
                  </a:lnTo>
                  <a:lnTo>
                    <a:pt x="965" y="773"/>
                  </a:lnTo>
                  <a:lnTo>
                    <a:pt x="971" y="777"/>
                  </a:lnTo>
                  <a:lnTo>
                    <a:pt x="977" y="782"/>
                  </a:lnTo>
                  <a:lnTo>
                    <a:pt x="984" y="787"/>
                  </a:lnTo>
                  <a:lnTo>
                    <a:pt x="990" y="791"/>
                  </a:lnTo>
                  <a:lnTo>
                    <a:pt x="997" y="795"/>
                  </a:lnTo>
                  <a:lnTo>
                    <a:pt x="1004" y="799"/>
                  </a:lnTo>
                  <a:lnTo>
                    <a:pt x="1012" y="803"/>
                  </a:lnTo>
                  <a:lnTo>
                    <a:pt x="1019" y="806"/>
                  </a:lnTo>
                  <a:lnTo>
                    <a:pt x="1026" y="810"/>
                  </a:lnTo>
                  <a:lnTo>
                    <a:pt x="1033" y="811"/>
                  </a:lnTo>
                  <a:lnTo>
                    <a:pt x="1037" y="812"/>
                  </a:lnTo>
                  <a:lnTo>
                    <a:pt x="1042" y="811"/>
                  </a:lnTo>
                  <a:lnTo>
                    <a:pt x="1045" y="805"/>
                  </a:lnTo>
                  <a:lnTo>
                    <a:pt x="1045" y="797"/>
                  </a:lnTo>
                  <a:lnTo>
                    <a:pt x="1042" y="790"/>
                  </a:lnTo>
                  <a:lnTo>
                    <a:pt x="1041" y="787"/>
                  </a:lnTo>
                  <a:lnTo>
                    <a:pt x="1063" y="802"/>
                  </a:lnTo>
                  <a:lnTo>
                    <a:pt x="1064" y="802"/>
                  </a:lnTo>
                  <a:lnTo>
                    <a:pt x="1066" y="802"/>
                  </a:lnTo>
                  <a:lnTo>
                    <a:pt x="1068" y="800"/>
                  </a:lnTo>
                  <a:lnTo>
                    <a:pt x="1070" y="797"/>
                  </a:lnTo>
                  <a:lnTo>
                    <a:pt x="1065" y="790"/>
                  </a:lnTo>
                  <a:lnTo>
                    <a:pt x="1058" y="780"/>
                  </a:lnTo>
                  <a:lnTo>
                    <a:pt x="1050" y="771"/>
                  </a:lnTo>
                  <a:lnTo>
                    <a:pt x="1049" y="765"/>
                  </a:lnTo>
                  <a:lnTo>
                    <a:pt x="1053" y="765"/>
                  </a:lnTo>
                  <a:lnTo>
                    <a:pt x="1062" y="769"/>
                  </a:lnTo>
                  <a:lnTo>
                    <a:pt x="1068" y="776"/>
                  </a:lnTo>
                  <a:lnTo>
                    <a:pt x="1073" y="782"/>
                  </a:lnTo>
                  <a:lnTo>
                    <a:pt x="1074" y="788"/>
                  </a:lnTo>
                  <a:lnTo>
                    <a:pt x="1078" y="794"/>
                  </a:lnTo>
                  <a:lnTo>
                    <a:pt x="1083" y="800"/>
                  </a:lnTo>
                  <a:lnTo>
                    <a:pt x="1095" y="805"/>
                  </a:lnTo>
                  <a:lnTo>
                    <a:pt x="1106" y="807"/>
                  </a:lnTo>
                  <a:lnTo>
                    <a:pt x="1111" y="807"/>
                  </a:lnTo>
                  <a:lnTo>
                    <a:pt x="1113" y="807"/>
                  </a:lnTo>
                  <a:lnTo>
                    <a:pt x="1113" y="807"/>
                  </a:lnTo>
                  <a:lnTo>
                    <a:pt x="1117" y="826"/>
                  </a:lnTo>
                  <a:lnTo>
                    <a:pt x="1114" y="835"/>
                  </a:lnTo>
                  <a:lnTo>
                    <a:pt x="1117" y="836"/>
                  </a:lnTo>
                  <a:lnTo>
                    <a:pt x="1121" y="841"/>
                  </a:lnTo>
                  <a:lnTo>
                    <a:pt x="1127" y="845"/>
                  </a:lnTo>
                  <a:lnTo>
                    <a:pt x="1132" y="850"/>
                  </a:lnTo>
                  <a:lnTo>
                    <a:pt x="1136" y="852"/>
                  </a:lnTo>
                  <a:lnTo>
                    <a:pt x="1140" y="855"/>
                  </a:lnTo>
                  <a:lnTo>
                    <a:pt x="1142" y="855"/>
                  </a:lnTo>
                  <a:lnTo>
                    <a:pt x="1146" y="853"/>
                  </a:lnTo>
                  <a:lnTo>
                    <a:pt x="1149" y="853"/>
                  </a:lnTo>
                  <a:lnTo>
                    <a:pt x="1154" y="856"/>
                  </a:lnTo>
                  <a:lnTo>
                    <a:pt x="1161" y="860"/>
                  </a:lnTo>
                  <a:lnTo>
                    <a:pt x="1169" y="866"/>
                  </a:lnTo>
                  <a:lnTo>
                    <a:pt x="1176" y="872"/>
                  </a:lnTo>
                  <a:lnTo>
                    <a:pt x="1182" y="879"/>
                  </a:lnTo>
                  <a:lnTo>
                    <a:pt x="1188" y="883"/>
                  </a:lnTo>
                  <a:lnTo>
                    <a:pt x="1190" y="887"/>
                  </a:lnTo>
                  <a:lnTo>
                    <a:pt x="1194" y="893"/>
                  </a:lnTo>
                  <a:lnTo>
                    <a:pt x="1199" y="898"/>
                  </a:lnTo>
                  <a:lnTo>
                    <a:pt x="1202" y="905"/>
                  </a:lnTo>
                  <a:lnTo>
                    <a:pt x="1204" y="911"/>
                  </a:lnTo>
                  <a:lnTo>
                    <a:pt x="1207" y="916"/>
                  </a:lnTo>
                  <a:lnTo>
                    <a:pt x="1209" y="920"/>
                  </a:lnTo>
                  <a:lnTo>
                    <a:pt x="1211" y="923"/>
                  </a:lnTo>
                  <a:lnTo>
                    <a:pt x="1214" y="920"/>
                  </a:lnTo>
                  <a:lnTo>
                    <a:pt x="1215" y="915"/>
                  </a:lnTo>
                  <a:lnTo>
                    <a:pt x="1216" y="909"/>
                  </a:lnTo>
                  <a:lnTo>
                    <a:pt x="1218" y="904"/>
                  </a:lnTo>
                  <a:lnTo>
                    <a:pt x="1222" y="902"/>
                  </a:lnTo>
                  <a:lnTo>
                    <a:pt x="1227" y="903"/>
                  </a:lnTo>
                  <a:lnTo>
                    <a:pt x="1234" y="905"/>
                  </a:lnTo>
                  <a:lnTo>
                    <a:pt x="1240" y="909"/>
                  </a:lnTo>
                  <a:lnTo>
                    <a:pt x="1243" y="913"/>
                  </a:lnTo>
                  <a:lnTo>
                    <a:pt x="1245" y="924"/>
                  </a:lnTo>
                  <a:lnTo>
                    <a:pt x="1249" y="941"/>
                  </a:lnTo>
                  <a:lnTo>
                    <a:pt x="1253" y="957"/>
                  </a:lnTo>
                  <a:lnTo>
                    <a:pt x="1254" y="964"/>
                  </a:lnTo>
                  <a:lnTo>
                    <a:pt x="1272" y="966"/>
                  </a:lnTo>
                  <a:lnTo>
                    <a:pt x="1273" y="962"/>
                  </a:lnTo>
                  <a:lnTo>
                    <a:pt x="1277" y="950"/>
                  </a:lnTo>
                  <a:lnTo>
                    <a:pt x="1279" y="938"/>
                  </a:lnTo>
                  <a:lnTo>
                    <a:pt x="1280" y="927"/>
                  </a:lnTo>
                  <a:lnTo>
                    <a:pt x="1275" y="915"/>
                  </a:lnTo>
                  <a:lnTo>
                    <a:pt x="1264" y="896"/>
                  </a:lnTo>
                  <a:lnTo>
                    <a:pt x="1254" y="880"/>
                  </a:lnTo>
                  <a:lnTo>
                    <a:pt x="1249" y="873"/>
                  </a:lnTo>
                  <a:lnTo>
                    <a:pt x="1245" y="873"/>
                  </a:lnTo>
                  <a:lnTo>
                    <a:pt x="1234" y="873"/>
                  </a:lnTo>
                  <a:lnTo>
                    <a:pt x="1224" y="872"/>
                  </a:lnTo>
                  <a:lnTo>
                    <a:pt x="1216" y="870"/>
                  </a:lnTo>
                  <a:lnTo>
                    <a:pt x="1212" y="865"/>
                  </a:lnTo>
                  <a:lnTo>
                    <a:pt x="1205" y="858"/>
                  </a:lnTo>
                  <a:lnTo>
                    <a:pt x="1199" y="849"/>
                  </a:lnTo>
                  <a:lnTo>
                    <a:pt x="1190" y="840"/>
                  </a:lnTo>
                  <a:lnTo>
                    <a:pt x="1182" y="829"/>
                  </a:lnTo>
                  <a:lnTo>
                    <a:pt x="1176" y="821"/>
                  </a:lnTo>
                  <a:lnTo>
                    <a:pt x="1171" y="815"/>
                  </a:lnTo>
                  <a:lnTo>
                    <a:pt x="1167" y="813"/>
                  </a:lnTo>
                  <a:lnTo>
                    <a:pt x="1164" y="811"/>
                  </a:lnTo>
                  <a:lnTo>
                    <a:pt x="1158" y="806"/>
                  </a:lnTo>
                  <a:lnTo>
                    <a:pt x="1150" y="799"/>
                  </a:lnTo>
                  <a:lnTo>
                    <a:pt x="1142" y="790"/>
                  </a:lnTo>
                  <a:lnTo>
                    <a:pt x="1134" y="782"/>
                  </a:lnTo>
                  <a:lnTo>
                    <a:pt x="1127" y="773"/>
                  </a:lnTo>
                  <a:lnTo>
                    <a:pt x="1123" y="767"/>
                  </a:lnTo>
                  <a:lnTo>
                    <a:pt x="1120" y="762"/>
                  </a:lnTo>
                  <a:lnTo>
                    <a:pt x="1118" y="759"/>
                  </a:lnTo>
                  <a:lnTo>
                    <a:pt x="1112" y="752"/>
                  </a:lnTo>
                  <a:lnTo>
                    <a:pt x="1105" y="745"/>
                  </a:lnTo>
                  <a:lnTo>
                    <a:pt x="1097" y="737"/>
                  </a:lnTo>
                  <a:lnTo>
                    <a:pt x="1089" y="729"/>
                  </a:lnTo>
                  <a:lnTo>
                    <a:pt x="1082" y="722"/>
                  </a:lnTo>
                  <a:lnTo>
                    <a:pt x="1076" y="718"/>
                  </a:lnTo>
                  <a:lnTo>
                    <a:pt x="1074" y="716"/>
                  </a:lnTo>
                  <a:lnTo>
                    <a:pt x="1067" y="712"/>
                  </a:lnTo>
                  <a:lnTo>
                    <a:pt x="1058" y="700"/>
                  </a:lnTo>
                  <a:lnTo>
                    <a:pt x="1049" y="689"/>
                  </a:lnTo>
                  <a:lnTo>
                    <a:pt x="1045" y="683"/>
                  </a:lnTo>
                  <a:lnTo>
                    <a:pt x="1007" y="723"/>
                  </a:lnTo>
                  <a:lnTo>
                    <a:pt x="1010" y="730"/>
                  </a:lnTo>
                  <a:lnTo>
                    <a:pt x="995" y="741"/>
                  </a:lnTo>
                  <a:lnTo>
                    <a:pt x="973" y="714"/>
                  </a:lnTo>
                  <a:lnTo>
                    <a:pt x="957" y="696"/>
                  </a:lnTo>
                  <a:lnTo>
                    <a:pt x="953" y="696"/>
                  </a:lnTo>
                  <a:lnTo>
                    <a:pt x="945" y="696"/>
                  </a:lnTo>
                  <a:lnTo>
                    <a:pt x="937" y="693"/>
                  </a:lnTo>
                  <a:lnTo>
                    <a:pt x="933" y="690"/>
                  </a:lnTo>
                  <a:lnTo>
                    <a:pt x="933" y="683"/>
                  </a:lnTo>
                  <a:lnTo>
                    <a:pt x="933" y="675"/>
                  </a:lnTo>
                  <a:lnTo>
                    <a:pt x="930" y="668"/>
                  </a:lnTo>
                  <a:lnTo>
                    <a:pt x="924" y="665"/>
                  </a:lnTo>
                  <a:close/>
                </a:path>
              </a:pathLst>
            </a:custGeom>
            <a:solidFill>
              <a:srgbClr val="00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7" name="Freeform 184"/>
            <p:cNvSpPr>
              <a:spLocks/>
            </p:cNvSpPr>
            <p:nvPr/>
          </p:nvSpPr>
          <p:spPr bwMode="auto">
            <a:xfrm>
              <a:off x="102" y="608"/>
              <a:ext cx="34" cy="13"/>
            </a:xfrm>
            <a:custGeom>
              <a:avLst/>
              <a:gdLst>
                <a:gd name="T0" fmla="*/ 68 w 68"/>
                <a:gd name="T1" fmla="*/ 15 h 28"/>
                <a:gd name="T2" fmla="*/ 48 w 68"/>
                <a:gd name="T3" fmla="*/ 0 h 28"/>
                <a:gd name="T4" fmla="*/ 30 w 68"/>
                <a:gd name="T5" fmla="*/ 4 h 28"/>
                <a:gd name="T6" fmla="*/ 26 w 68"/>
                <a:gd name="T7" fmla="*/ 7 h 28"/>
                <a:gd name="T8" fmla="*/ 18 w 68"/>
                <a:gd name="T9" fmla="*/ 14 h 28"/>
                <a:gd name="T10" fmla="*/ 8 w 68"/>
                <a:gd name="T11" fmla="*/ 22 h 28"/>
                <a:gd name="T12" fmla="*/ 1 w 68"/>
                <a:gd name="T13" fmla="*/ 26 h 28"/>
                <a:gd name="T14" fmla="*/ 0 w 68"/>
                <a:gd name="T15" fmla="*/ 27 h 28"/>
                <a:gd name="T16" fmla="*/ 3 w 68"/>
                <a:gd name="T17" fmla="*/ 27 h 28"/>
                <a:gd name="T18" fmla="*/ 10 w 68"/>
                <a:gd name="T19" fmla="*/ 28 h 28"/>
                <a:gd name="T20" fmla="*/ 17 w 68"/>
                <a:gd name="T21" fmla="*/ 28 h 28"/>
                <a:gd name="T22" fmla="*/ 26 w 68"/>
                <a:gd name="T23" fmla="*/ 28 h 28"/>
                <a:gd name="T24" fmla="*/ 34 w 68"/>
                <a:gd name="T25" fmla="*/ 28 h 28"/>
                <a:gd name="T26" fmla="*/ 40 w 68"/>
                <a:gd name="T27" fmla="*/ 27 h 28"/>
                <a:gd name="T28" fmla="*/ 44 w 68"/>
                <a:gd name="T29" fmla="*/ 26 h 28"/>
                <a:gd name="T30" fmla="*/ 47 w 68"/>
                <a:gd name="T31" fmla="*/ 22 h 28"/>
                <a:gd name="T32" fmla="*/ 51 w 68"/>
                <a:gd name="T33" fmla="*/ 17 h 28"/>
                <a:gd name="T34" fmla="*/ 56 w 68"/>
                <a:gd name="T35" fmla="*/ 15 h 28"/>
                <a:gd name="T36" fmla="*/ 68 w 68"/>
                <a:gd name="T37" fmla="*/ 15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28">
                  <a:moveTo>
                    <a:pt x="68" y="15"/>
                  </a:moveTo>
                  <a:lnTo>
                    <a:pt x="48" y="0"/>
                  </a:lnTo>
                  <a:lnTo>
                    <a:pt x="30" y="4"/>
                  </a:lnTo>
                  <a:lnTo>
                    <a:pt x="26" y="7"/>
                  </a:lnTo>
                  <a:lnTo>
                    <a:pt x="18" y="14"/>
                  </a:lnTo>
                  <a:lnTo>
                    <a:pt x="8" y="22"/>
                  </a:lnTo>
                  <a:lnTo>
                    <a:pt x="1" y="26"/>
                  </a:lnTo>
                  <a:lnTo>
                    <a:pt x="0" y="27"/>
                  </a:lnTo>
                  <a:lnTo>
                    <a:pt x="3" y="27"/>
                  </a:lnTo>
                  <a:lnTo>
                    <a:pt x="10" y="28"/>
                  </a:lnTo>
                  <a:lnTo>
                    <a:pt x="17" y="28"/>
                  </a:lnTo>
                  <a:lnTo>
                    <a:pt x="26" y="28"/>
                  </a:lnTo>
                  <a:lnTo>
                    <a:pt x="34" y="28"/>
                  </a:lnTo>
                  <a:lnTo>
                    <a:pt x="40" y="27"/>
                  </a:lnTo>
                  <a:lnTo>
                    <a:pt x="44" y="26"/>
                  </a:lnTo>
                  <a:lnTo>
                    <a:pt x="47" y="22"/>
                  </a:lnTo>
                  <a:lnTo>
                    <a:pt x="51" y="17"/>
                  </a:lnTo>
                  <a:lnTo>
                    <a:pt x="56" y="15"/>
                  </a:lnTo>
                  <a:lnTo>
                    <a:pt x="68" y="15"/>
                  </a:lnTo>
                  <a:close/>
                </a:path>
              </a:pathLst>
            </a:custGeom>
            <a:solidFill>
              <a:srgbClr val="00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8" name="Freeform 185"/>
            <p:cNvSpPr>
              <a:spLocks/>
            </p:cNvSpPr>
            <p:nvPr/>
          </p:nvSpPr>
          <p:spPr bwMode="auto">
            <a:xfrm>
              <a:off x="358" y="532"/>
              <a:ext cx="53" cy="45"/>
            </a:xfrm>
            <a:custGeom>
              <a:avLst/>
              <a:gdLst>
                <a:gd name="T0" fmla="*/ 81 w 107"/>
                <a:gd name="T1" fmla="*/ 0 h 91"/>
                <a:gd name="T2" fmla="*/ 77 w 107"/>
                <a:gd name="T3" fmla="*/ 1 h 91"/>
                <a:gd name="T4" fmla="*/ 70 w 107"/>
                <a:gd name="T5" fmla="*/ 5 h 91"/>
                <a:gd name="T6" fmla="*/ 61 w 107"/>
                <a:gd name="T7" fmla="*/ 6 h 91"/>
                <a:gd name="T8" fmla="*/ 52 w 107"/>
                <a:gd name="T9" fmla="*/ 4 h 91"/>
                <a:gd name="T10" fmla="*/ 45 w 107"/>
                <a:gd name="T11" fmla="*/ 2 h 91"/>
                <a:gd name="T12" fmla="*/ 40 w 107"/>
                <a:gd name="T13" fmla="*/ 6 h 91"/>
                <a:gd name="T14" fmla="*/ 38 w 107"/>
                <a:gd name="T15" fmla="*/ 12 h 91"/>
                <a:gd name="T16" fmla="*/ 39 w 107"/>
                <a:gd name="T17" fmla="*/ 16 h 91"/>
                <a:gd name="T18" fmla="*/ 40 w 107"/>
                <a:gd name="T19" fmla="*/ 21 h 91"/>
                <a:gd name="T20" fmla="*/ 40 w 107"/>
                <a:gd name="T21" fmla="*/ 25 h 91"/>
                <a:gd name="T22" fmla="*/ 38 w 107"/>
                <a:gd name="T23" fmla="*/ 30 h 91"/>
                <a:gd name="T24" fmla="*/ 37 w 107"/>
                <a:gd name="T25" fmla="*/ 32 h 91"/>
                <a:gd name="T26" fmla="*/ 29 w 107"/>
                <a:gd name="T27" fmla="*/ 29 h 91"/>
                <a:gd name="T28" fmla="*/ 0 w 107"/>
                <a:gd name="T29" fmla="*/ 49 h 91"/>
                <a:gd name="T30" fmla="*/ 18 w 107"/>
                <a:gd name="T31" fmla="*/ 69 h 91"/>
                <a:gd name="T32" fmla="*/ 33 w 107"/>
                <a:gd name="T33" fmla="*/ 61 h 91"/>
                <a:gd name="T34" fmla="*/ 42 w 107"/>
                <a:gd name="T35" fmla="*/ 61 h 91"/>
                <a:gd name="T36" fmla="*/ 28 w 107"/>
                <a:gd name="T37" fmla="*/ 82 h 91"/>
                <a:gd name="T38" fmla="*/ 29 w 107"/>
                <a:gd name="T39" fmla="*/ 84 h 91"/>
                <a:gd name="T40" fmla="*/ 30 w 107"/>
                <a:gd name="T41" fmla="*/ 88 h 91"/>
                <a:gd name="T42" fmla="*/ 33 w 107"/>
                <a:gd name="T43" fmla="*/ 91 h 91"/>
                <a:gd name="T44" fmla="*/ 37 w 107"/>
                <a:gd name="T45" fmla="*/ 90 h 91"/>
                <a:gd name="T46" fmla="*/ 43 w 107"/>
                <a:gd name="T47" fmla="*/ 84 h 91"/>
                <a:gd name="T48" fmla="*/ 50 w 107"/>
                <a:gd name="T49" fmla="*/ 73 h 91"/>
                <a:gd name="T50" fmla="*/ 55 w 107"/>
                <a:gd name="T51" fmla="*/ 63 h 91"/>
                <a:gd name="T52" fmla="*/ 58 w 107"/>
                <a:gd name="T53" fmla="*/ 59 h 91"/>
                <a:gd name="T54" fmla="*/ 60 w 107"/>
                <a:gd name="T55" fmla="*/ 57 h 91"/>
                <a:gd name="T56" fmla="*/ 67 w 107"/>
                <a:gd name="T57" fmla="*/ 53 h 91"/>
                <a:gd name="T58" fmla="*/ 75 w 107"/>
                <a:gd name="T59" fmla="*/ 49 h 91"/>
                <a:gd name="T60" fmla="*/ 83 w 107"/>
                <a:gd name="T61" fmla="*/ 45 h 91"/>
                <a:gd name="T62" fmla="*/ 86 w 107"/>
                <a:gd name="T63" fmla="*/ 42 h 91"/>
                <a:gd name="T64" fmla="*/ 86 w 107"/>
                <a:gd name="T65" fmla="*/ 37 h 91"/>
                <a:gd name="T66" fmla="*/ 85 w 107"/>
                <a:gd name="T67" fmla="*/ 32 h 91"/>
                <a:gd name="T68" fmla="*/ 84 w 107"/>
                <a:gd name="T69" fmla="*/ 30 h 91"/>
                <a:gd name="T70" fmla="*/ 85 w 107"/>
                <a:gd name="T71" fmla="*/ 30 h 91"/>
                <a:gd name="T72" fmla="*/ 88 w 107"/>
                <a:gd name="T73" fmla="*/ 29 h 91"/>
                <a:gd name="T74" fmla="*/ 91 w 107"/>
                <a:gd name="T75" fmla="*/ 30 h 91"/>
                <a:gd name="T76" fmla="*/ 93 w 107"/>
                <a:gd name="T77" fmla="*/ 32 h 91"/>
                <a:gd name="T78" fmla="*/ 96 w 107"/>
                <a:gd name="T79" fmla="*/ 35 h 91"/>
                <a:gd name="T80" fmla="*/ 100 w 107"/>
                <a:gd name="T81" fmla="*/ 34 h 91"/>
                <a:gd name="T82" fmla="*/ 105 w 107"/>
                <a:gd name="T83" fmla="*/ 31 h 91"/>
                <a:gd name="T84" fmla="*/ 107 w 107"/>
                <a:gd name="T85" fmla="*/ 30 h 91"/>
                <a:gd name="T86" fmla="*/ 101 w 107"/>
                <a:gd name="T87" fmla="*/ 8 h 91"/>
                <a:gd name="T88" fmla="*/ 81 w 107"/>
                <a:gd name="T8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7" h="91">
                  <a:moveTo>
                    <a:pt x="81" y="0"/>
                  </a:moveTo>
                  <a:lnTo>
                    <a:pt x="77" y="1"/>
                  </a:lnTo>
                  <a:lnTo>
                    <a:pt x="70" y="5"/>
                  </a:lnTo>
                  <a:lnTo>
                    <a:pt x="61" y="6"/>
                  </a:lnTo>
                  <a:lnTo>
                    <a:pt x="52" y="4"/>
                  </a:lnTo>
                  <a:lnTo>
                    <a:pt x="45" y="2"/>
                  </a:lnTo>
                  <a:lnTo>
                    <a:pt x="40" y="6"/>
                  </a:lnTo>
                  <a:lnTo>
                    <a:pt x="38" y="12"/>
                  </a:lnTo>
                  <a:lnTo>
                    <a:pt x="39" y="16"/>
                  </a:lnTo>
                  <a:lnTo>
                    <a:pt x="40" y="21"/>
                  </a:lnTo>
                  <a:lnTo>
                    <a:pt x="40" y="25"/>
                  </a:lnTo>
                  <a:lnTo>
                    <a:pt x="38" y="30"/>
                  </a:lnTo>
                  <a:lnTo>
                    <a:pt x="37" y="32"/>
                  </a:lnTo>
                  <a:lnTo>
                    <a:pt x="29" y="29"/>
                  </a:lnTo>
                  <a:lnTo>
                    <a:pt x="0" y="49"/>
                  </a:lnTo>
                  <a:lnTo>
                    <a:pt x="18" y="69"/>
                  </a:lnTo>
                  <a:lnTo>
                    <a:pt x="33" y="61"/>
                  </a:lnTo>
                  <a:lnTo>
                    <a:pt x="42" y="61"/>
                  </a:lnTo>
                  <a:lnTo>
                    <a:pt x="28" y="82"/>
                  </a:lnTo>
                  <a:lnTo>
                    <a:pt x="29" y="84"/>
                  </a:lnTo>
                  <a:lnTo>
                    <a:pt x="30" y="88"/>
                  </a:lnTo>
                  <a:lnTo>
                    <a:pt x="33" y="91"/>
                  </a:lnTo>
                  <a:lnTo>
                    <a:pt x="37" y="90"/>
                  </a:lnTo>
                  <a:lnTo>
                    <a:pt x="43" y="84"/>
                  </a:lnTo>
                  <a:lnTo>
                    <a:pt x="50" y="73"/>
                  </a:lnTo>
                  <a:lnTo>
                    <a:pt x="55" y="63"/>
                  </a:lnTo>
                  <a:lnTo>
                    <a:pt x="58" y="59"/>
                  </a:lnTo>
                  <a:lnTo>
                    <a:pt x="60" y="57"/>
                  </a:lnTo>
                  <a:lnTo>
                    <a:pt x="67" y="53"/>
                  </a:lnTo>
                  <a:lnTo>
                    <a:pt x="75" y="49"/>
                  </a:lnTo>
                  <a:lnTo>
                    <a:pt x="83" y="45"/>
                  </a:lnTo>
                  <a:lnTo>
                    <a:pt x="86" y="42"/>
                  </a:lnTo>
                  <a:lnTo>
                    <a:pt x="86" y="37"/>
                  </a:lnTo>
                  <a:lnTo>
                    <a:pt x="85" y="32"/>
                  </a:lnTo>
                  <a:lnTo>
                    <a:pt x="84" y="30"/>
                  </a:lnTo>
                  <a:lnTo>
                    <a:pt x="85" y="30"/>
                  </a:lnTo>
                  <a:lnTo>
                    <a:pt x="88" y="29"/>
                  </a:lnTo>
                  <a:lnTo>
                    <a:pt x="91" y="30"/>
                  </a:lnTo>
                  <a:lnTo>
                    <a:pt x="93" y="32"/>
                  </a:lnTo>
                  <a:lnTo>
                    <a:pt x="96" y="35"/>
                  </a:lnTo>
                  <a:lnTo>
                    <a:pt x="100" y="34"/>
                  </a:lnTo>
                  <a:lnTo>
                    <a:pt x="105" y="31"/>
                  </a:lnTo>
                  <a:lnTo>
                    <a:pt x="107" y="30"/>
                  </a:lnTo>
                  <a:lnTo>
                    <a:pt x="101" y="8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00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9" name="Freeform 186"/>
            <p:cNvSpPr>
              <a:spLocks/>
            </p:cNvSpPr>
            <p:nvPr/>
          </p:nvSpPr>
          <p:spPr bwMode="auto">
            <a:xfrm>
              <a:off x="398" y="519"/>
              <a:ext cx="14" cy="5"/>
            </a:xfrm>
            <a:custGeom>
              <a:avLst/>
              <a:gdLst>
                <a:gd name="T0" fmla="*/ 0 w 28"/>
                <a:gd name="T1" fmla="*/ 7 h 10"/>
                <a:gd name="T2" fmla="*/ 12 w 28"/>
                <a:gd name="T3" fmla="*/ 10 h 10"/>
                <a:gd name="T4" fmla="*/ 28 w 28"/>
                <a:gd name="T5" fmla="*/ 7 h 10"/>
                <a:gd name="T6" fmla="*/ 24 w 28"/>
                <a:gd name="T7" fmla="*/ 0 h 10"/>
                <a:gd name="T8" fmla="*/ 22 w 28"/>
                <a:gd name="T9" fmla="*/ 0 h 10"/>
                <a:gd name="T10" fmla="*/ 16 w 28"/>
                <a:gd name="T11" fmla="*/ 0 h 10"/>
                <a:gd name="T12" fmla="*/ 8 w 28"/>
                <a:gd name="T13" fmla="*/ 1 h 10"/>
                <a:gd name="T14" fmla="*/ 0 w 28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0">
                  <a:moveTo>
                    <a:pt x="0" y="7"/>
                  </a:moveTo>
                  <a:lnTo>
                    <a:pt x="12" y="10"/>
                  </a:lnTo>
                  <a:lnTo>
                    <a:pt x="28" y="7"/>
                  </a:lnTo>
                  <a:lnTo>
                    <a:pt x="24" y="0"/>
                  </a:lnTo>
                  <a:lnTo>
                    <a:pt x="22" y="0"/>
                  </a:lnTo>
                  <a:lnTo>
                    <a:pt x="16" y="0"/>
                  </a:lnTo>
                  <a:lnTo>
                    <a:pt x="8" y="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00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0" name="Freeform 187"/>
            <p:cNvSpPr>
              <a:spLocks/>
            </p:cNvSpPr>
            <p:nvPr/>
          </p:nvSpPr>
          <p:spPr bwMode="auto">
            <a:xfrm>
              <a:off x="681" y="518"/>
              <a:ext cx="15" cy="22"/>
            </a:xfrm>
            <a:custGeom>
              <a:avLst/>
              <a:gdLst>
                <a:gd name="T0" fmla="*/ 0 w 29"/>
                <a:gd name="T1" fmla="*/ 0 h 42"/>
                <a:gd name="T2" fmla="*/ 3 w 29"/>
                <a:gd name="T3" fmla="*/ 3 h 42"/>
                <a:gd name="T4" fmla="*/ 7 w 29"/>
                <a:gd name="T5" fmla="*/ 12 h 42"/>
                <a:gd name="T6" fmla="*/ 13 w 29"/>
                <a:gd name="T7" fmla="*/ 24 h 42"/>
                <a:gd name="T8" fmla="*/ 15 w 29"/>
                <a:gd name="T9" fmla="*/ 33 h 42"/>
                <a:gd name="T10" fmla="*/ 16 w 29"/>
                <a:gd name="T11" fmla="*/ 39 h 42"/>
                <a:gd name="T12" fmla="*/ 19 w 29"/>
                <a:gd name="T13" fmla="*/ 42 h 42"/>
                <a:gd name="T14" fmla="*/ 20 w 29"/>
                <a:gd name="T15" fmla="*/ 42 h 42"/>
                <a:gd name="T16" fmla="*/ 22 w 29"/>
                <a:gd name="T17" fmla="*/ 40 h 42"/>
                <a:gd name="T18" fmla="*/ 24 w 29"/>
                <a:gd name="T19" fmla="*/ 38 h 42"/>
                <a:gd name="T20" fmla="*/ 27 w 29"/>
                <a:gd name="T21" fmla="*/ 35 h 42"/>
                <a:gd name="T22" fmla="*/ 29 w 29"/>
                <a:gd name="T23" fmla="*/ 34 h 42"/>
                <a:gd name="T24" fmla="*/ 29 w 29"/>
                <a:gd name="T25" fmla="*/ 32 h 42"/>
                <a:gd name="T26" fmla="*/ 24 w 29"/>
                <a:gd name="T27" fmla="*/ 25 h 42"/>
                <a:gd name="T28" fmla="*/ 21 w 29"/>
                <a:gd name="T29" fmla="*/ 17 h 42"/>
                <a:gd name="T30" fmla="*/ 19 w 29"/>
                <a:gd name="T31" fmla="*/ 10 h 42"/>
                <a:gd name="T32" fmla="*/ 19 w 29"/>
                <a:gd name="T33" fmla="*/ 8 h 42"/>
                <a:gd name="T34" fmla="*/ 16 w 29"/>
                <a:gd name="T35" fmla="*/ 5 h 42"/>
                <a:gd name="T36" fmla="*/ 11 w 29"/>
                <a:gd name="T37" fmla="*/ 2 h 42"/>
                <a:gd name="T38" fmla="*/ 5 w 29"/>
                <a:gd name="T39" fmla="*/ 0 h 42"/>
                <a:gd name="T40" fmla="*/ 0 w 29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9" h="42">
                  <a:moveTo>
                    <a:pt x="0" y="0"/>
                  </a:moveTo>
                  <a:lnTo>
                    <a:pt x="3" y="3"/>
                  </a:lnTo>
                  <a:lnTo>
                    <a:pt x="7" y="12"/>
                  </a:lnTo>
                  <a:lnTo>
                    <a:pt x="13" y="24"/>
                  </a:lnTo>
                  <a:lnTo>
                    <a:pt x="15" y="33"/>
                  </a:lnTo>
                  <a:lnTo>
                    <a:pt x="16" y="39"/>
                  </a:lnTo>
                  <a:lnTo>
                    <a:pt x="19" y="42"/>
                  </a:lnTo>
                  <a:lnTo>
                    <a:pt x="20" y="42"/>
                  </a:lnTo>
                  <a:lnTo>
                    <a:pt x="22" y="40"/>
                  </a:lnTo>
                  <a:lnTo>
                    <a:pt x="24" y="38"/>
                  </a:lnTo>
                  <a:lnTo>
                    <a:pt x="27" y="35"/>
                  </a:lnTo>
                  <a:lnTo>
                    <a:pt x="29" y="34"/>
                  </a:lnTo>
                  <a:lnTo>
                    <a:pt x="29" y="32"/>
                  </a:lnTo>
                  <a:lnTo>
                    <a:pt x="24" y="25"/>
                  </a:lnTo>
                  <a:lnTo>
                    <a:pt x="21" y="17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6" y="5"/>
                  </a:lnTo>
                  <a:lnTo>
                    <a:pt x="11" y="2"/>
                  </a:lnTo>
                  <a:lnTo>
                    <a:pt x="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1" name="Freeform 188"/>
            <p:cNvSpPr>
              <a:spLocks/>
            </p:cNvSpPr>
            <p:nvPr/>
          </p:nvSpPr>
          <p:spPr bwMode="auto">
            <a:xfrm>
              <a:off x="668" y="518"/>
              <a:ext cx="10" cy="12"/>
            </a:xfrm>
            <a:custGeom>
              <a:avLst/>
              <a:gdLst>
                <a:gd name="T0" fmla="*/ 6 w 20"/>
                <a:gd name="T1" fmla="*/ 0 h 23"/>
                <a:gd name="T2" fmla="*/ 0 w 20"/>
                <a:gd name="T3" fmla="*/ 9 h 23"/>
                <a:gd name="T4" fmla="*/ 1 w 20"/>
                <a:gd name="T5" fmla="*/ 11 h 23"/>
                <a:gd name="T6" fmla="*/ 4 w 20"/>
                <a:gd name="T7" fmla="*/ 16 h 23"/>
                <a:gd name="T8" fmla="*/ 8 w 20"/>
                <a:gd name="T9" fmla="*/ 20 h 23"/>
                <a:gd name="T10" fmla="*/ 10 w 20"/>
                <a:gd name="T11" fmla="*/ 23 h 23"/>
                <a:gd name="T12" fmla="*/ 14 w 20"/>
                <a:gd name="T13" fmla="*/ 22 h 23"/>
                <a:gd name="T14" fmla="*/ 17 w 20"/>
                <a:gd name="T15" fmla="*/ 20 h 23"/>
                <a:gd name="T16" fmla="*/ 19 w 20"/>
                <a:gd name="T17" fmla="*/ 19 h 23"/>
                <a:gd name="T18" fmla="*/ 20 w 20"/>
                <a:gd name="T19" fmla="*/ 18 h 23"/>
                <a:gd name="T20" fmla="*/ 19 w 20"/>
                <a:gd name="T21" fmla="*/ 7 h 23"/>
                <a:gd name="T22" fmla="*/ 9 w 20"/>
                <a:gd name="T23" fmla="*/ 5 h 23"/>
                <a:gd name="T24" fmla="*/ 6 w 20"/>
                <a:gd name="T25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23">
                  <a:moveTo>
                    <a:pt x="6" y="0"/>
                  </a:moveTo>
                  <a:lnTo>
                    <a:pt x="0" y="9"/>
                  </a:lnTo>
                  <a:lnTo>
                    <a:pt x="1" y="11"/>
                  </a:lnTo>
                  <a:lnTo>
                    <a:pt x="4" y="16"/>
                  </a:lnTo>
                  <a:lnTo>
                    <a:pt x="8" y="20"/>
                  </a:lnTo>
                  <a:lnTo>
                    <a:pt x="10" y="23"/>
                  </a:lnTo>
                  <a:lnTo>
                    <a:pt x="14" y="22"/>
                  </a:lnTo>
                  <a:lnTo>
                    <a:pt x="17" y="20"/>
                  </a:lnTo>
                  <a:lnTo>
                    <a:pt x="19" y="19"/>
                  </a:lnTo>
                  <a:lnTo>
                    <a:pt x="20" y="18"/>
                  </a:lnTo>
                  <a:lnTo>
                    <a:pt x="19" y="7"/>
                  </a:lnTo>
                  <a:lnTo>
                    <a:pt x="9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2" name="Freeform 189"/>
            <p:cNvSpPr>
              <a:spLocks/>
            </p:cNvSpPr>
            <p:nvPr/>
          </p:nvSpPr>
          <p:spPr bwMode="auto">
            <a:xfrm>
              <a:off x="697" y="540"/>
              <a:ext cx="13" cy="8"/>
            </a:xfrm>
            <a:custGeom>
              <a:avLst/>
              <a:gdLst>
                <a:gd name="T0" fmla="*/ 0 w 26"/>
                <a:gd name="T1" fmla="*/ 0 h 18"/>
                <a:gd name="T2" fmla="*/ 4 w 26"/>
                <a:gd name="T3" fmla="*/ 11 h 18"/>
                <a:gd name="T4" fmla="*/ 15 w 26"/>
                <a:gd name="T5" fmla="*/ 18 h 18"/>
                <a:gd name="T6" fmla="*/ 26 w 26"/>
                <a:gd name="T7" fmla="*/ 15 h 18"/>
                <a:gd name="T8" fmla="*/ 20 w 26"/>
                <a:gd name="T9" fmla="*/ 9 h 18"/>
                <a:gd name="T10" fmla="*/ 21 w 26"/>
                <a:gd name="T11" fmla="*/ 4 h 18"/>
                <a:gd name="T12" fmla="*/ 10 w 26"/>
                <a:gd name="T13" fmla="*/ 5 h 18"/>
                <a:gd name="T14" fmla="*/ 0 w 26"/>
                <a:gd name="T15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6" h="18">
                  <a:moveTo>
                    <a:pt x="0" y="0"/>
                  </a:moveTo>
                  <a:lnTo>
                    <a:pt x="4" y="11"/>
                  </a:lnTo>
                  <a:lnTo>
                    <a:pt x="15" y="18"/>
                  </a:lnTo>
                  <a:lnTo>
                    <a:pt x="26" y="15"/>
                  </a:lnTo>
                  <a:lnTo>
                    <a:pt x="20" y="9"/>
                  </a:lnTo>
                  <a:lnTo>
                    <a:pt x="21" y="4"/>
                  </a:lnTo>
                  <a:lnTo>
                    <a:pt x="1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3" name="Freeform 190"/>
            <p:cNvSpPr>
              <a:spLocks/>
            </p:cNvSpPr>
            <p:nvPr/>
          </p:nvSpPr>
          <p:spPr bwMode="auto">
            <a:xfrm>
              <a:off x="715" y="556"/>
              <a:ext cx="25" cy="33"/>
            </a:xfrm>
            <a:custGeom>
              <a:avLst/>
              <a:gdLst>
                <a:gd name="T0" fmla="*/ 0 w 52"/>
                <a:gd name="T1" fmla="*/ 0 h 65"/>
                <a:gd name="T2" fmla="*/ 2 w 52"/>
                <a:gd name="T3" fmla="*/ 23 h 65"/>
                <a:gd name="T4" fmla="*/ 3 w 52"/>
                <a:gd name="T5" fmla="*/ 23 h 65"/>
                <a:gd name="T6" fmla="*/ 5 w 52"/>
                <a:gd name="T7" fmla="*/ 21 h 65"/>
                <a:gd name="T8" fmla="*/ 7 w 52"/>
                <a:gd name="T9" fmla="*/ 20 h 65"/>
                <a:gd name="T10" fmla="*/ 9 w 52"/>
                <a:gd name="T11" fmla="*/ 21 h 65"/>
                <a:gd name="T12" fmla="*/ 12 w 52"/>
                <a:gd name="T13" fmla="*/ 27 h 65"/>
                <a:gd name="T14" fmla="*/ 16 w 52"/>
                <a:gd name="T15" fmla="*/ 38 h 65"/>
                <a:gd name="T16" fmla="*/ 20 w 52"/>
                <a:gd name="T17" fmla="*/ 48 h 65"/>
                <a:gd name="T18" fmla="*/ 23 w 52"/>
                <a:gd name="T19" fmla="*/ 53 h 65"/>
                <a:gd name="T20" fmla="*/ 27 w 52"/>
                <a:gd name="T21" fmla="*/ 54 h 65"/>
                <a:gd name="T22" fmla="*/ 30 w 52"/>
                <a:gd name="T23" fmla="*/ 53 h 65"/>
                <a:gd name="T24" fmla="*/ 33 w 52"/>
                <a:gd name="T25" fmla="*/ 51 h 65"/>
                <a:gd name="T26" fmla="*/ 35 w 52"/>
                <a:gd name="T27" fmla="*/ 50 h 65"/>
                <a:gd name="T28" fmla="*/ 52 w 52"/>
                <a:gd name="T29" fmla="*/ 65 h 65"/>
                <a:gd name="T30" fmla="*/ 48 w 52"/>
                <a:gd name="T31" fmla="*/ 43 h 65"/>
                <a:gd name="T32" fmla="*/ 38 w 52"/>
                <a:gd name="T33" fmla="*/ 29 h 65"/>
                <a:gd name="T34" fmla="*/ 31 w 52"/>
                <a:gd name="T35" fmla="*/ 26 h 65"/>
                <a:gd name="T36" fmla="*/ 33 w 52"/>
                <a:gd name="T37" fmla="*/ 19 h 65"/>
                <a:gd name="T38" fmla="*/ 20 w 52"/>
                <a:gd name="T39" fmla="*/ 1 h 65"/>
                <a:gd name="T40" fmla="*/ 8 w 52"/>
                <a:gd name="T41" fmla="*/ 4 h 65"/>
                <a:gd name="T42" fmla="*/ 0 w 52"/>
                <a:gd name="T43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2" h="65">
                  <a:moveTo>
                    <a:pt x="0" y="0"/>
                  </a:moveTo>
                  <a:lnTo>
                    <a:pt x="2" y="23"/>
                  </a:lnTo>
                  <a:lnTo>
                    <a:pt x="3" y="23"/>
                  </a:lnTo>
                  <a:lnTo>
                    <a:pt x="5" y="21"/>
                  </a:lnTo>
                  <a:lnTo>
                    <a:pt x="7" y="20"/>
                  </a:lnTo>
                  <a:lnTo>
                    <a:pt x="9" y="21"/>
                  </a:lnTo>
                  <a:lnTo>
                    <a:pt x="12" y="27"/>
                  </a:lnTo>
                  <a:lnTo>
                    <a:pt x="16" y="38"/>
                  </a:lnTo>
                  <a:lnTo>
                    <a:pt x="20" y="48"/>
                  </a:lnTo>
                  <a:lnTo>
                    <a:pt x="23" y="53"/>
                  </a:lnTo>
                  <a:lnTo>
                    <a:pt x="27" y="54"/>
                  </a:lnTo>
                  <a:lnTo>
                    <a:pt x="30" y="53"/>
                  </a:lnTo>
                  <a:lnTo>
                    <a:pt x="33" y="51"/>
                  </a:lnTo>
                  <a:lnTo>
                    <a:pt x="35" y="50"/>
                  </a:lnTo>
                  <a:lnTo>
                    <a:pt x="52" y="65"/>
                  </a:lnTo>
                  <a:lnTo>
                    <a:pt x="48" y="43"/>
                  </a:lnTo>
                  <a:lnTo>
                    <a:pt x="38" y="29"/>
                  </a:lnTo>
                  <a:lnTo>
                    <a:pt x="31" y="26"/>
                  </a:lnTo>
                  <a:lnTo>
                    <a:pt x="33" y="19"/>
                  </a:lnTo>
                  <a:lnTo>
                    <a:pt x="20" y="1"/>
                  </a:lnTo>
                  <a:lnTo>
                    <a:pt x="8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4" name="Freeform 191"/>
            <p:cNvSpPr>
              <a:spLocks/>
            </p:cNvSpPr>
            <p:nvPr/>
          </p:nvSpPr>
          <p:spPr bwMode="auto">
            <a:xfrm>
              <a:off x="694" y="548"/>
              <a:ext cx="11" cy="18"/>
            </a:xfrm>
            <a:custGeom>
              <a:avLst/>
              <a:gdLst>
                <a:gd name="T0" fmla="*/ 6 w 23"/>
                <a:gd name="T1" fmla="*/ 0 h 36"/>
                <a:gd name="T2" fmla="*/ 23 w 23"/>
                <a:gd name="T3" fmla="*/ 12 h 36"/>
                <a:gd name="T4" fmla="*/ 23 w 23"/>
                <a:gd name="T5" fmla="*/ 14 h 36"/>
                <a:gd name="T6" fmla="*/ 21 w 23"/>
                <a:gd name="T7" fmla="*/ 19 h 36"/>
                <a:gd name="T8" fmla="*/ 21 w 23"/>
                <a:gd name="T9" fmla="*/ 25 h 36"/>
                <a:gd name="T10" fmla="*/ 21 w 23"/>
                <a:gd name="T11" fmla="*/ 29 h 36"/>
                <a:gd name="T12" fmla="*/ 21 w 23"/>
                <a:gd name="T13" fmla="*/ 33 h 36"/>
                <a:gd name="T14" fmla="*/ 19 w 23"/>
                <a:gd name="T15" fmla="*/ 35 h 36"/>
                <a:gd name="T16" fmla="*/ 17 w 23"/>
                <a:gd name="T17" fmla="*/ 36 h 36"/>
                <a:gd name="T18" fmla="*/ 16 w 23"/>
                <a:gd name="T19" fmla="*/ 35 h 36"/>
                <a:gd name="T20" fmla="*/ 16 w 23"/>
                <a:gd name="T21" fmla="*/ 30 h 36"/>
                <a:gd name="T22" fmla="*/ 16 w 23"/>
                <a:gd name="T23" fmla="*/ 25 h 36"/>
                <a:gd name="T24" fmla="*/ 15 w 23"/>
                <a:gd name="T25" fmla="*/ 21 h 36"/>
                <a:gd name="T26" fmla="*/ 15 w 23"/>
                <a:gd name="T27" fmla="*/ 19 h 36"/>
                <a:gd name="T28" fmla="*/ 4 w 23"/>
                <a:gd name="T29" fmla="*/ 11 h 36"/>
                <a:gd name="T30" fmla="*/ 3 w 23"/>
                <a:gd name="T31" fmla="*/ 10 h 36"/>
                <a:gd name="T32" fmla="*/ 1 w 23"/>
                <a:gd name="T33" fmla="*/ 7 h 36"/>
                <a:gd name="T34" fmla="*/ 0 w 23"/>
                <a:gd name="T35" fmla="*/ 5 h 36"/>
                <a:gd name="T36" fmla="*/ 0 w 23"/>
                <a:gd name="T37" fmla="*/ 2 h 36"/>
                <a:gd name="T38" fmla="*/ 2 w 23"/>
                <a:gd name="T39" fmla="*/ 0 h 36"/>
                <a:gd name="T40" fmla="*/ 4 w 23"/>
                <a:gd name="T41" fmla="*/ 0 h 36"/>
                <a:gd name="T42" fmla="*/ 5 w 23"/>
                <a:gd name="T43" fmla="*/ 0 h 36"/>
                <a:gd name="T44" fmla="*/ 6 w 23"/>
                <a:gd name="T45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" h="36">
                  <a:moveTo>
                    <a:pt x="6" y="0"/>
                  </a:moveTo>
                  <a:lnTo>
                    <a:pt x="23" y="12"/>
                  </a:lnTo>
                  <a:lnTo>
                    <a:pt x="23" y="14"/>
                  </a:lnTo>
                  <a:lnTo>
                    <a:pt x="21" y="19"/>
                  </a:lnTo>
                  <a:lnTo>
                    <a:pt x="21" y="25"/>
                  </a:lnTo>
                  <a:lnTo>
                    <a:pt x="21" y="29"/>
                  </a:lnTo>
                  <a:lnTo>
                    <a:pt x="21" y="33"/>
                  </a:lnTo>
                  <a:lnTo>
                    <a:pt x="19" y="35"/>
                  </a:lnTo>
                  <a:lnTo>
                    <a:pt x="17" y="36"/>
                  </a:lnTo>
                  <a:lnTo>
                    <a:pt x="16" y="35"/>
                  </a:lnTo>
                  <a:lnTo>
                    <a:pt x="16" y="30"/>
                  </a:lnTo>
                  <a:lnTo>
                    <a:pt x="16" y="25"/>
                  </a:lnTo>
                  <a:lnTo>
                    <a:pt x="15" y="21"/>
                  </a:lnTo>
                  <a:lnTo>
                    <a:pt x="15" y="19"/>
                  </a:lnTo>
                  <a:lnTo>
                    <a:pt x="4" y="11"/>
                  </a:lnTo>
                  <a:lnTo>
                    <a:pt x="3" y="10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2"/>
                  </a:lnTo>
                  <a:lnTo>
                    <a:pt x="2" y="0"/>
                  </a:lnTo>
                  <a:lnTo>
                    <a:pt x="4" y="0"/>
                  </a:lnTo>
                  <a:lnTo>
                    <a:pt x="5" y="0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" name="Freeform 192"/>
            <p:cNvSpPr>
              <a:spLocks/>
            </p:cNvSpPr>
            <p:nvPr/>
          </p:nvSpPr>
          <p:spPr bwMode="auto">
            <a:xfrm>
              <a:off x="681" y="533"/>
              <a:ext cx="9" cy="18"/>
            </a:xfrm>
            <a:custGeom>
              <a:avLst/>
              <a:gdLst>
                <a:gd name="T0" fmla="*/ 5 w 19"/>
                <a:gd name="T1" fmla="*/ 0 h 35"/>
                <a:gd name="T2" fmla="*/ 16 w 19"/>
                <a:gd name="T3" fmla="*/ 17 h 35"/>
                <a:gd name="T4" fmla="*/ 19 w 19"/>
                <a:gd name="T5" fmla="*/ 30 h 35"/>
                <a:gd name="T6" fmla="*/ 14 w 19"/>
                <a:gd name="T7" fmla="*/ 35 h 35"/>
                <a:gd name="T8" fmla="*/ 10 w 19"/>
                <a:gd name="T9" fmla="*/ 27 h 35"/>
                <a:gd name="T10" fmla="*/ 4 w 19"/>
                <a:gd name="T11" fmla="*/ 17 h 35"/>
                <a:gd name="T12" fmla="*/ 5 w 19"/>
                <a:gd name="T13" fmla="*/ 13 h 35"/>
                <a:gd name="T14" fmla="*/ 0 w 19"/>
                <a:gd name="T15" fmla="*/ 6 h 35"/>
                <a:gd name="T16" fmla="*/ 5 w 19"/>
                <a:gd name="T17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35">
                  <a:moveTo>
                    <a:pt x="5" y="0"/>
                  </a:moveTo>
                  <a:lnTo>
                    <a:pt x="16" y="17"/>
                  </a:lnTo>
                  <a:lnTo>
                    <a:pt x="19" y="30"/>
                  </a:lnTo>
                  <a:lnTo>
                    <a:pt x="14" y="35"/>
                  </a:lnTo>
                  <a:lnTo>
                    <a:pt x="10" y="27"/>
                  </a:lnTo>
                  <a:lnTo>
                    <a:pt x="4" y="17"/>
                  </a:lnTo>
                  <a:lnTo>
                    <a:pt x="5" y="13"/>
                  </a:lnTo>
                  <a:lnTo>
                    <a:pt x="0" y="6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003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6" name="Freeform 193"/>
            <p:cNvSpPr>
              <a:spLocks/>
            </p:cNvSpPr>
            <p:nvPr/>
          </p:nvSpPr>
          <p:spPr bwMode="auto">
            <a:xfrm>
              <a:off x="157" y="95"/>
              <a:ext cx="640" cy="501"/>
            </a:xfrm>
            <a:custGeom>
              <a:avLst/>
              <a:gdLst>
                <a:gd name="T0" fmla="*/ 864 w 1280"/>
                <a:gd name="T1" fmla="*/ 663 h 1001"/>
                <a:gd name="T2" fmla="*/ 710 w 1280"/>
                <a:gd name="T3" fmla="*/ 84 h 1001"/>
                <a:gd name="T4" fmla="*/ 649 w 1280"/>
                <a:gd name="T5" fmla="*/ 55 h 1001"/>
                <a:gd name="T6" fmla="*/ 552 w 1280"/>
                <a:gd name="T7" fmla="*/ 49 h 1001"/>
                <a:gd name="T8" fmla="*/ 453 w 1280"/>
                <a:gd name="T9" fmla="*/ 19 h 1001"/>
                <a:gd name="T10" fmla="*/ 335 w 1280"/>
                <a:gd name="T11" fmla="*/ 103 h 1001"/>
                <a:gd name="T12" fmla="*/ 263 w 1280"/>
                <a:gd name="T13" fmla="*/ 122 h 1001"/>
                <a:gd name="T14" fmla="*/ 291 w 1280"/>
                <a:gd name="T15" fmla="*/ 161 h 1001"/>
                <a:gd name="T16" fmla="*/ 345 w 1280"/>
                <a:gd name="T17" fmla="*/ 256 h 1001"/>
                <a:gd name="T18" fmla="*/ 315 w 1280"/>
                <a:gd name="T19" fmla="*/ 289 h 1001"/>
                <a:gd name="T20" fmla="*/ 273 w 1280"/>
                <a:gd name="T21" fmla="*/ 244 h 1001"/>
                <a:gd name="T22" fmla="*/ 174 w 1280"/>
                <a:gd name="T23" fmla="*/ 279 h 1001"/>
                <a:gd name="T24" fmla="*/ 205 w 1280"/>
                <a:gd name="T25" fmla="*/ 313 h 1001"/>
                <a:gd name="T26" fmla="*/ 266 w 1280"/>
                <a:gd name="T27" fmla="*/ 371 h 1001"/>
                <a:gd name="T28" fmla="*/ 332 w 1280"/>
                <a:gd name="T29" fmla="*/ 371 h 1001"/>
                <a:gd name="T30" fmla="*/ 326 w 1280"/>
                <a:gd name="T31" fmla="*/ 417 h 1001"/>
                <a:gd name="T32" fmla="*/ 289 w 1280"/>
                <a:gd name="T33" fmla="*/ 440 h 1001"/>
                <a:gd name="T34" fmla="*/ 225 w 1280"/>
                <a:gd name="T35" fmla="*/ 447 h 1001"/>
                <a:gd name="T36" fmla="*/ 178 w 1280"/>
                <a:gd name="T37" fmla="*/ 506 h 1001"/>
                <a:gd name="T38" fmla="*/ 173 w 1280"/>
                <a:gd name="T39" fmla="*/ 567 h 1001"/>
                <a:gd name="T40" fmla="*/ 182 w 1280"/>
                <a:gd name="T41" fmla="*/ 631 h 1001"/>
                <a:gd name="T42" fmla="*/ 246 w 1280"/>
                <a:gd name="T43" fmla="*/ 670 h 1001"/>
                <a:gd name="T44" fmla="*/ 244 w 1280"/>
                <a:gd name="T45" fmla="*/ 742 h 1001"/>
                <a:gd name="T46" fmla="*/ 294 w 1280"/>
                <a:gd name="T47" fmla="*/ 752 h 1001"/>
                <a:gd name="T48" fmla="*/ 325 w 1280"/>
                <a:gd name="T49" fmla="*/ 767 h 1001"/>
                <a:gd name="T50" fmla="*/ 364 w 1280"/>
                <a:gd name="T51" fmla="*/ 761 h 1001"/>
                <a:gd name="T52" fmla="*/ 358 w 1280"/>
                <a:gd name="T53" fmla="*/ 802 h 1001"/>
                <a:gd name="T54" fmla="*/ 308 w 1280"/>
                <a:gd name="T55" fmla="*/ 855 h 1001"/>
                <a:gd name="T56" fmla="*/ 261 w 1280"/>
                <a:gd name="T57" fmla="*/ 896 h 1001"/>
                <a:gd name="T58" fmla="*/ 160 w 1280"/>
                <a:gd name="T59" fmla="*/ 933 h 1001"/>
                <a:gd name="T60" fmla="*/ 114 w 1280"/>
                <a:gd name="T61" fmla="*/ 933 h 1001"/>
                <a:gd name="T62" fmla="*/ 58 w 1280"/>
                <a:gd name="T63" fmla="*/ 969 h 1001"/>
                <a:gd name="T64" fmla="*/ 7 w 1280"/>
                <a:gd name="T65" fmla="*/ 1000 h 1001"/>
                <a:gd name="T66" fmla="*/ 97 w 1280"/>
                <a:gd name="T67" fmla="*/ 976 h 1001"/>
                <a:gd name="T68" fmla="*/ 166 w 1280"/>
                <a:gd name="T69" fmla="*/ 962 h 1001"/>
                <a:gd name="T70" fmla="*/ 209 w 1280"/>
                <a:gd name="T71" fmla="*/ 953 h 1001"/>
                <a:gd name="T72" fmla="*/ 277 w 1280"/>
                <a:gd name="T73" fmla="*/ 938 h 1001"/>
                <a:gd name="T74" fmla="*/ 307 w 1280"/>
                <a:gd name="T75" fmla="*/ 913 h 1001"/>
                <a:gd name="T76" fmla="*/ 372 w 1280"/>
                <a:gd name="T77" fmla="*/ 878 h 1001"/>
                <a:gd name="T78" fmla="*/ 461 w 1280"/>
                <a:gd name="T79" fmla="*/ 829 h 1001"/>
                <a:gd name="T80" fmla="*/ 481 w 1280"/>
                <a:gd name="T81" fmla="*/ 742 h 1001"/>
                <a:gd name="T82" fmla="*/ 531 w 1280"/>
                <a:gd name="T83" fmla="*/ 666 h 1001"/>
                <a:gd name="T84" fmla="*/ 614 w 1280"/>
                <a:gd name="T85" fmla="*/ 618 h 1001"/>
                <a:gd name="T86" fmla="*/ 577 w 1280"/>
                <a:gd name="T87" fmla="*/ 652 h 1001"/>
                <a:gd name="T88" fmla="*/ 550 w 1280"/>
                <a:gd name="T89" fmla="*/ 716 h 1001"/>
                <a:gd name="T90" fmla="*/ 568 w 1280"/>
                <a:gd name="T91" fmla="*/ 753 h 1001"/>
                <a:gd name="T92" fmla="*/ 652 w 1280"/>
                <a:gd name="T93" fmla="*/ 685 h 1001"/>
                <a:gd name="T94" fmla="*/ 649 w 1280"/>
                <a:gd name="T95" fmla="*/ 655 h 1001"/>
                <a:gd name="T96" fmla="*/ 759 w 1280"/>
                <a:gd name="T97" fmla="*/ 680 h 1001"/>
                <a:gd name="T98" fmla="*/ 846 w 1280"/>
                <a:gd name="T99" fmla="*/ 700 h 1001"/>
                <a:gd name="T100" fmla="*/ 912 w 1280"/>
                <a:gd name="T101" fmla="*/ 703 h 1001"/>
                <a:gd name="T102" fmla="*/ 922 w 1280"/>
                <a:gd name="T103" fmla="*/ 730 h 1001"/>
                <a:gd name="T104" fmla="*/ 985 w 1280"/>
                <a:gd name="T105" fmla="*/ 786 h 1001"/>
                <a:gd name="T106" fmla="*/ 1063 w 1280"/>
                <a:gd name="T107" fmla="*/ 801 h 1001"/>
                <a:gd name="T108" fmla="*/ 1078 w 1280"/>
                <a:gd name="T109" fmla="*/ 794 h 1001"/>
                <a:gd name="T110" fmla="*/ 1139 w 1280"/>
                <a:gd name="T111" fmla="*/ 854 h 1001"/>
                <a:gd name="T112" fmla="*/ 1205 w 1280"/>
                <a:gd name="T113" fmla="*/ 910 h 1001"/>
                <a:gd name="T114" fmla="*/ 1249 w 1280"/>
                <a:gd name="T115" fmla="*/ 941 h 1001"/>
                <a:gd name="T116" fmla="*/ 1241 w 1280"/>
                <a:gd name="T117" fmla="*/ 872 h 1001"/>
                <a:gd name="T118" fmla="*/ 1163 w 1280"/>
                <a:gd name="T119" fmla="*/ 810 h 1001"/>
                <a:gd name="T120" fmla="*/ 1077 w 1280"/>
                <a:gd name="T121" fmla="*/ 716 h 1001"/>
                <a:gd name="T122" fmla="*/ 933 w 1280"/>
                <a:gd name="T123" fmla="*/ 689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280" h="1001">
                  <a:moveTo>
                    <a:pt x="925" y="663"/>
                  </a:moveTo>
                  <a:lnTo>
                    <a:pt x="920" y="662"/>
                  </a:lnTo>
                  <a:lnTo>
                    <a:pt x="910" y="661"/>
                  </a:lnTo>
                  <a:lnTo>
                    <a:pt x="900" y="661"/>
                  </a:lnTo>
                  <a:lnTo>
                    <a:pt x="894" y="663"/>
                  </a:lnTo>
                  <a:lnTo>
                    <a:pt x="893" y="666"/>
                  </a:lnTo>
                  <a:lnTo>
                    <a:pt x="892" y="668"/>
                  </a:lnTo>
                  <a:lnTo>
                    <a:pt x="889" y="669"/>
                  </a:lnTo>
                  <a:lnTo>
                    <a:pt x="884" y="669"/>
                  </a:lnTo>
                  <a:lnTo>
                    <a:pt x="879" y="669"/>
                  </a:lnTo>
                  <a:lnTo>
                    <a:pt x="875" y="667"/>
                  </a:lnTo>
                  <a:lnTo>
                    <a:pt x="874" y="666"/>
                  </a:lnTo>
                  <a:lnTo>
                    <a:pt x="874" y="666"/>
                  </a:lnTo>
                  <a:lnTo>
                    <a:pt x="864" y="663"/>
                  </a:lnTo>
                  <a:lnTo>
                    <a:pt x="817" y="97"/>
                  </a:lnTo>
                  <a:lnTo>
                    <a:pt x="804" y="94"/>
                  </a:lnTo>
                  <a:lnTo>
                    <a:pt x="798" y="84"/>
                  </a:lnTo>
                  <a:lnTo>
                    <a:pt x="796" y="84"/>
                  </a:lnTo>
                  <a:lnTo>
                    <a:pt x="791" y="84"/>
                  </a:lnTo>
                  <a:lnTo>
                    <a:pt x="786" y="84"/>
                  </a:lnTo>
                  <a:lnTo>
                    <a:pt x="780" y="82"/>
                  </a:lnTo>
                  <a:lnTo>
                    <a:pt x="774" y="79"/>
                  </a:lnTo>
                  <a:lnTo>
                    <a:pt x="767" y="77"/>
                  </a:lnTo>
                  <a:lnTo>
                    <a:pt x="761" y="76"/>
                  </a:lnTo>
                  <a:lnTo>
                    <a:pt x="759" y="76"/>
                  </a:lnTo>
                  <a:lnTo>
                    <a:pt x="744" y="84"/>
                  </a:lnTo>
                  <a:lnTo>
                    <a:pt x="728" y="78"/>
                  </a:lnTo>
                  <a:lnTo>
                    <a:pt x="710" y="84"/>
                  </a:lnTo>
                  <a:lnTo>
                    <a:pt x="710" y="84"/>
                  </a:lnTo>
                  <a:lnTo>
                    <a:pt x="707" y="83"/>
                  </a:lnTo>
                  <a:lnTo>
                    <a:pt x="703" y="80"/>
                  </a:lnTo>
                  <a:lnTo>
                    <a:pt x="694" y="78"/>
                  </a:lnTo>
                  <a:lnTo>
                    <a:pt x="682" y="75"/>
                  </a:lnTo>
                  <a:lnTo>
                    <a:pt x="673" y="71"/>
                  </a:lnTo>
                  <a:lnTo>
                    <a:pt x="667" y="69"/>
                  </a:lnTo>
                  <a:lnTo>
                    <a:pt x="665" y="68"/>
                  </a:lnTo>
                  <a:lnTo>
                    <a:pt x="652" y="70"/>
                  </a:lnTo>
                  <a:lnTo>
                    <a:pt x="650" y="70"/>
                  </a:lnTo>
                  <a:lnTo>
                    <a:pt x="646" y="68"/>
                  </a:lnTo>
                  <a:lnTo>
                    <a:pt x="644" y="64"/>
                  </a:lnTo>
                  <a:lnTo>
                    <a:pt x="647" y="57"/>
                  </a:lnTo>
                  <a:lnTo>
                    <a:pt x="649" y="55"/>
                  </a:lnTo>
                  <a:lnTo>
                    <a:pt x="645" y="54"/>
                  </a:lnTo>
                  <a:lnTo>
                    <a:pt x="638" y="54"/>
                  </a:lnTo>
                  <a:lnTo>
                    <a:pt x="629" y="55"/>
                  </a:lnTo>
                  <a:lnTo>
                    <a:pt x="620" y="56"/>
                  </a:lnTo>
                  <a:lnTo>
                    <a:pt x="611" y="57"/>
                  </a:lnTo>
                  <a:lnTo>
                    <a:pt x="605" y="60"/>
                  </a:lnTo>
                  <a:lnTo>
                    <a:pt x="603" y="60"/>
                  </a:lnTo>
                  <a:lnTo>
                    <a:pt x="586" y="49"/>
                  </a:lnTo>
                  <a:lnTo>
                    <a:pt x="581" y="31"/>
                  </a:lnTo>
                  <a:lnTo>
                    <a:pt x="568" y="41"/>
                  </a:lnTo>
                  <a:lnTo>
                    <a:pt x="570" y="52"/>
                  </a:lnTo>
                  <a:lnTo>
                    <a:pt x="566" y="68"/>
                  </a:lnTo>
                  <a:lnTo>
                    <a:pt x="558" y="52"/>
                  </a:lnTo>
                  <a:lnTo>
                    <a:pt x="552" y="49"/>
                  </a:lnTo>
                  <a:lnTo>
                    <a:pt x="552" y="26"/>
                  </a:lnTo>
                  <a:lnTo>
                    <a:pt x="527" y="18"/>
                  </a:lnTo>
                  <a:lnTo>
                    <a:pt x="523" y="16"/>
                  </a:lnTo>
                  <a:lnTo>
                    <a:pt x="515" y="11"/>
                  </a:lnTo>
                  <a:lnTo>
                    <a:pt x="506" y="6"/>
                  </a:lnTo>
                  <a:lnTo>
                    <a:pt x="502" y="1"/>
                  </a:lnTo>
                  <a:lnTo>
                    <a:pt x="500" y="0"/>
                  </a:lnTo>
                  <a:lnTo>
                    <a:pt x="493" y="3"/>
                  </a:lnTo>
                  <a:lnTo>
                    <a:pt x="487" y="8"/>
                  </a:lnTo>
                  <a:lnTo>
                    <a:pt x="484" y="10"/>
                  </a:lnTo>
                  <a:lnTo>
                    <a:pt x="482" y="12"/>
                  </a:lnTo>
                  <a:lnTo>
                    <a:pt x="474" y="17"/>
                  </a:lnTo>
                  <a:lnTo>
                    <a:pt x="464" y="21"/>
                  </a:lnTo>
                  <a:lnTo>
                    <a:pt x="453" y="19"/>
                  </a:lnTo>
                  <a:lnTo>
                    <a:pt x="443" y="17"/>
                  </a:lnTo>
                  <a:lnTo>
                    <a:pt x="436" y="19"/>
                  </a:lnTo>
                  <a:lnTo>
                    <a:pt x="432" y="23"/>
                  </a:lnTo>
                  <a:lnTo>
                    <a:pt x="431" y="25"/>
                  </a:lnTo>
                  <a:lnTo>
                    <a:pt x="388" y="35"/>
                  </a:lnTo>
                  <a:lnTo>
                    <a:pt x="390" y="49"/>
                  </a:lnTo>
                  <a:lnTo>
                    <a:pt x="387" y="52"/>
                  </a:lnTo>
                  <a:lnTo>
                    <a:pt x="383" y="57"/>
                  </a:lnTo>
                  <a:lnTo>
                    <a:pt x="376" y="67"/>
                  </a:lnTo>
                  <a:lnTo>
                    <a:pt x="368" y="77"/>
                  </a:lnTo>
                  <a:lnTo>
                    <a:pt x="358" y="87"/>
                  </a:lnTo>
                  <a:lnTo>
                    <a:pt x="349" y="95"/>
                  </a:lnTo>
                  <a:lnTo>
                    <a:pt x="341" y="101"/>
                  </a:lnTo>
                  <a:lnTo>
                    <a:pt x="335" y="103"/>
                  </a:lnTo>
                  <a:lnTo>
                    <a:pt x="330" y="102"/>
                  </a:lnTo>
                  <a:lnTo>
                    <a:pt x="322" y="101"/>
                  </a:lnTo>
                  <a:lnTo>
                    <a:pt x="312" y="100"/>
                  </a:lnTo>
                  <a:lnTo>
                    <a:pt x="303" y="99"/>
                  </a:lnTo>
                  <a:lnTo>
                    <a:pt x="295" y="98"/>
                  </a:lnTo>
                  <a:lnTo>
                    <a:pt x="287" y="97"/>
                  </a:lnTo>
                  <a:lnTo>
                    <a:pt x="282" y="95"/>
                  </a:lnTo>
                  <a:lnTo>
                    <a:pt x="280" y="95"/>
                  </a:lnTo>
                  <a:lnTo>
                    <a:pt x="281" y="98"/>
                  </a:lnTo>
                  <a:lnTo>
                    <a:pt x="282" y="102"/>
                  </a:lnTo>
                  <a:lnTo>
                    <a:pt x="281" y="109"/>
                  </a:lnTo>
                  <a:lnTo>
                    <a:pt x="277" y="116"/>
                  </a:lnTo>
                  <a:lnTo>
                    <a:pt x="270" y="120"/>
                  </a:lnTo>
                  <a:lnTo>
                    <a:pt x="263" y="122"/>
                  </a:lnTo>
                  <a:lnTo>
                    <a:pt x="258" y="123"/>
                  </a:lnTo>
                  <a:lnTo>
                    <a:pt x="256" y="123"/>
                  </a:lnTo>
                  <a:lnTo>
                    <a:pt x="271" y="132"/>
                  </a:lnTo>
                  <a:lnTo>
                    <a:pt x="271" y="133"/>
                  </a:lnTo>
                  <a:lnTo>
                    <a:pt x="271" y="136"/>
                  </a:lnTo>
                  <a:lnTo>
                    <a:pt x="272" y="139"/>
                  </a:lnTo>
                  <a:lnTo>
                    <a:pt x="274" y="144"/>
                  </a:lnTo>
                  <a:lnTo>
                    <a:pt x="276" y="147"/>
                  </a:lnTo>
                  <a:lnTo>
                    <a:pt x="278" y="150"/>
                  </a:lnTo>
                  <a:lnTo>
                    <a:pt x="280" y="152"/>
                  </a:lnTo>
                  <a:lnTo>
                    <a:pt x="284" y="153"/>
                  </a:lnTo>
                  <a:lnTo>
                    <a:pt x="287" y="155"/>
                  </a:lnTo>
                  <a:lnTo>
                    <a:pt x="289" y="158"/>
                  </a:lnTo>
                  <a:lnTo>
                    <a:pt x="291" y="161"/>
                  </a:lnTo>
                  <a:lnTo>
                    <a:pt x="291" y="162"/>
                  </a:lnTo>
                  <a:lnTo>
                    <a:pt x="302" y="184"/>
                  </a:lnTo>
                  <a:lnTo>
                    <a:pt x="302" y="188"/>
                  </a:lnTo>
                  <a:lnTo>
                    <a:pt x="301" y="197"/>
                  </a:lnTo>
                  <a:lnTo>
                    <a:pt x="302" y="207"/>
                  </a:lnTo>
                  <a:lnTo>
                    <a:pt x="304" y="214"/>
                  </a:lnTo>
                  <a:lnTo>
                    <a:pt x="309" y="220"/>
                  </a:lnTo>
                  <a:lnTo>
                    <a:pt x="314" y="227"/>
                  </a:lnTo>
                  <a:lnTo>
                    <a:pt x="320" y="233"/>
                  </a:lnTo>
                  <a:lnTo>
                    <a:pt x="333" y="236"/>
                  </a:lnTo>
                  <a:lnTo>
                    <a:pt x="343" y="239"/>
                  </a:lnTo>
                  <a:lnTo>
                    <a:pt x="347" y="246"/>
                  </a:lnTo>
                  <a:lnTo>
                    <a:pt x="346" y="252"/>
                  </a:lnTo>
                  <a:lnTo>
                    <a:pt x="345" y="256"/>
                  </a:lnTo>
                  <a:lnTo>
                    <a:pt x="349" y="258"/>
                  </a:lnTo>
                  <a:lnTo>
                    <a:pt x="358" y="264"/>
                  </a:lnTo>
                  <a:lnTo>
                    <a:pt x="368" y="271"/>
                  </a:lnTo>
                  <a:lnTo>
                    <a:pt x="371" y="277"/>
                  </a:lnTo>
                  <a:lnTo>
                    <a:pt x="369" y="281"/>
                  </a:lnTo>
                  <a:lnTo>
                    <a:pt x="364" y="281"/>
                  </a:lnTo>
                  <a:lnTo>
                    <a:pt x="360" y="279"/>
                  </a:lnTo>
                  <a:lnTo>
                    <a:pt x="357" y="277"/>
                  </a:lnTo>
                  <a:lnTo>
                    <a:pt x="345" y="286"/>
                  </a:lnTo>
                  <a:lnTo>
                    <a:pt x="343" y="286"/>
                  </a:lnTo>
                  <a:lnTo>
                    <a:pt x="339" y="287"/>
                  </a:lnTo>
                  <a:lnTo>
                    <a:pt x="332" y="289"/>
                  </a:lnTo>
                  <a:lnTo>
                    <a:pt x="324" y="289"/>
                  </a:lnTo>
                  <a:lnTo>
                    <a:pt x="315" y="289"/>
                  </a:lnTo>
                  <a:lnTo>
                    <a:pt x="305" y="288"/>
                  </a:lnTo>
                  <a:lnTo>
                    <a:pt x="297" y="284"/>
                  </a:lnTo>
                  <a:lnTo>
                    <a:pt x="289" y="279"/>
                  </a:lnTo>
                  <a:lnTo>
                    <a:pt x="281" y="269"/>
                  </a:lnTo>
                  <a:lnTo>
                    <a:pt x="281" y="267"/>
                  </a:lnTo>
                  <a:lnTo>
                    <a:pt x="285" y="265"/>
                  </a:lnTo>
                  <a:lnTo>
                    <a:pt x="289" y="259"/>
                  </a:lnTo>
                  <a:lnTo>
                    <a:pt x="292" y="251"/>
                  </a:lnTo>
                  <a:lnTo>
                    <a:pt x="293" y="245"/>
                  </a:lnTo>
                  <a:lnTo>
                    <a:pt x="291" y="242"/>
                  </a:lnTo>
                  <a:lnTo>
                    <a:pt x="286" y="241"/>
                  </a:lnTo>
                  <a:lnTo>
                    <a:pt x="280" y="241"/>
                  </a:lnTo>
                  <a:lnTo>
                    <a:pt x="276" y="242"/>
                  </a:lnTo>
                  <a:lnTo>
                    <a:pt x="273" y="244"/>
                  </a:lnTo>
                  <a:lnTo>
                    <a:pt x="272" y="244"/>
                  </a:lnTo>
                  <a:lnTo>
                    <a:pt x="243" y="254"/>
                  </a:lnTo>
                  <a:lnTo>
                    <a:pt x="243" y="264"/>
                  </a:lnTo>
                  <a:lnTo>
                    <a:pt x="228" y="256"/>
                  </a:lnTo>
                  <a:lnTo>
                    <a:pt x="226" y="257"/>
                  </a:lnTo>
                  <a:lnTo>
                    <a:pt x="221" y="258"/>
                  </a:lnTo>
                  <a:lnTo>
                    <a:pt x="214" y="260"/>
                  </a:lnTo>
                  <a:lnTo>
                    <a:pt x="205" y="262"/>
                  </a:lnTo>
                  <a:lnTo>
                    <a:pt x="197" y="266"/>
                  </a:lnTo>
                  <a:lnTo>
                    <a:pt x="188" y="268"/>
                  </a:lnTo>
                  <a:lnTo>
                    <a:pt x="182" y="271"/>
                  </a:lnTo>
                  <a:lnTo>
                    <a:pt x="178" y="272"/>
                  </a:lnTo>
                  <a:lnTo>
                    <a:pt x="174" y="274"/>
                  </a:lnTo>
                  <a:lnTo>
                    <a:pt x="174" y="279"/>
                  </a:lnTo>
                  <a:lnTo>
                    <a:pt x="176" y="283"/>
                  </a:lnTo>
                  <a:lnTo>
                    <a:pt x="180" y="287"/>
                  </a:lnTo>
                  <a:lnTo>
                    <a:pt x="187" y="289"/>
                  </a:lnTo>
                  <a:lnTo>
                    <a:pt x="196" y="291"/>
                  </a:lnTo>
                  <a:lnTo>
                    <a:pt x="203" y="295"/>
                  </a:lnTo>
                  <a:lnTo>
                    <a:pt x="205" y="298"/>
                  </a:lnTo>
                  <a:lnTo>
                    <a:pt x="203" y="300"/>
                  </a:lnTo>
                  <a:lnTo>
                    <a:pt x="200" y="303"/>
                  </a:lnTo>
                  <a:lnTo>
                    <a:pt x="197" y="304"/>
                  </a:lnTo>
                  <a:lnTo>
                    <a:pt x="196" y="304"/>
                  </a:lnTo>
                  <a:lnTo>
                    <a:pt x="196" y="305"/>
                  </a:lnTo>
                  <a:lnTo>
                    <a:pt x="197" y="309"/>
                  </a:lnTo>
                  <a:lnTo>
                    <a:pt x="201" y="312"/>
                  </a:lnTo>
                  <a:lnTo>
                    <a:pt x="205" y="313"/>
                  </a:lnTo>
                  <a:lnTo>
                    <a:pt x="208" y="317"/>
                  </a:lnTo>
                  <a:lnTo>
                    <a:pt x="206" y="324"/>
                  </a:lnTo>
                  <a:lnTo>
                    <a:pt x="204" y="332"/>
                  </a:lnTo>
                  <a:lnTo>
                    <a:pt x="203" y="335"/>
                  </a:lnTo>
                  <a:lnTo>
                    <a:pt x="205" y="340"/>
                  </a:lnTo>
                  <a:lnTo>
                    <a:pt x="210" y="350"/>
                  </a:lnTo>
                  <a:lnTo>
                    <a:pt x="218" y="362"/>
                  </a:lnTo>
                  <a:lnTo>
                    <a:pt x="226" y="368"/>
                  </a:lnTo>
                  <a:lnTo>
                    <a:pt x="232" y="370"/>
                  </a:lnTo>
                  <a:lnTo>
                    <a:pt x="239" y="371"/>
                  </a:lnTo>
                  <a:lnTo>
                    <a:pt x="246" y="371"/>
                  </a:lnTo>
                  <a:lnTo>
                    <a:pt x="254" y="371"/>
                  </a:lnTo>
                  <a:lnTo>
                    <a:pt x="261" y="371"/>
                  </a:lnTo>
                  <a:lnTo>
                    <a:pt x="266" y="371"/>
                  </a:lnTo>
                  <a:lnTo>
                    <a:pt x="271" y="371"/>
                  </a:lnTo>
                  <a:lnTo>
                    <a:pt x="274" y="370"/>
                  </a:lnTo>
                  <a:lnTo>
                    <a:pt x="279" y="368"/>
                  </a:lnTo>
                  <a:lnTo>
                    <a:pt x="284" y="368"/>
                  </a:lnTo>
                  <a:lnTo>
                    <a:pt x="288" y="367"/>
                  </a:lnTo>
                  <a:lnTo>
                    <a:pt x="289" y="367"/>
                  </a:lnTo>
                  <a:lnTo>
                    <a:pt x="293" y="379"/>
                  </a:lnTo>
                  <a:lnTo>
                    <a:pt x="295" y="379"/>
                  </a:lnTo>
                  <a:lnTo>
                    <a:pt x="302" y="380"/>
                  </a:lnTo>
                  <a:lnTo>
                    <a:pt x="310" y="379"/>
                  </a:lnTo>
                  <a:lnTo>
                    <a:pt x="316" y="374"/>
                  </a:lnTo>
                  <a:lnTo>
                    <a:pt x="322" y="371"/>
                  </a:lnTo>
                  <a:lnTo>
                    <a:pt x="327" y="371"/>
                  </a:lnTo>
                  <a:lnTo>
                    <a:pt x="332" y="371"/>
                  </a:lnTo>
                  <a:lnTo>
                    <a:pt x="334" y="372"/>
                  </a:lnTo>
                  <a:lnTo>
                    <a:pt x="332" y="374"/>
                  </a:lnTo>
                  <a:lnTo>
                    <a:pt x="327" y="379"/>
                  </a:lnTo>
                  <a:lnTo>
                    <a:pt x="323" y="386"/>
                  </a:lnTo>
                  <a:lnTo>
                    <a:pt x="320" y="390"/>
                  </a:lnTo>
                  <a:lnTo>
                    <a:pt x="319" y="394"/>
                  </a:lnTo>
                  <a:lnTo>
                    <a:pt x="319" y="397"/>
                  </a:lnTo>
                  <a:lnTo>
                    <a:pt x="319" y="400"/>
                  </a:lnTo>
                  <a:lnTo>
                    <a:pt x="322" y="402"/>
                  </a:lnTo>
                  <a:lnTo>
                    <a:pt x="324" y="405"/>
                  </a:lnTo>
                  <a:lnTo>
                    <a:pt x="325" y="410"/>
                  </a:lnTo>
                  <a:lnTo>
                    <a:pt x="325" y="413"/>
                  </a:lnTo>
                  <a:lnTo>
                    <a:pt x="325" y="415"/>
                  </a:lnTo>
                  <a:lnTo>
                    <a:pt x="326" y="417"/>
                  </a:lnTo>
                  <a:lnTo>
                    <a:pt x="330" y="421"/>
                  </a:lnTo>
                  <a:lnTo>
                    <a:pt x="331" y="426"/>
                  </a:lnTo>
                  <a:lnTo>
                    <a:pt x="330" y="430"/>
                  </a:lnTo>
                  <a:lnTo>
                    <a:pt x="324" y="433"/>
                  </a:lnTo>
                  <a:lnTo>
                    <a:pt x="317" y="436"/>
                  </a:lnTo>
                  <a:lnTo>
                    <a:pt x="310" y="440"/>
                  </a:lnTo>
                  <a:lnTo>
                    <a:pt x="307" y="441"/>
                  </a:lnTo>
                  <a:lnTo>
                    <a:pt x="307" y="442"/>
                  </a:lnTo>
                  <a:lnTo>
                    <a:pt x="307" y="443"/>
                  </a:lnTo>
                  <a:lnTo>
                    <a:pt x="304" y="446"/>
                  </a:lnTo>
                  <a:lnTo>
                    <a:pt x="302" y="447"/>
                  </a:lnTo>
                  <a:lnTo>
                    <a:pt x="297" y="447"/>
                  </a:lnTo>
                  <a:lnTo>
                    <a:pt x="294" y="443"/>
                  </a:lnTo>
                  <a:lnTo>
                    <a:pt x="289" y="440"/>
                  </a:lnTo>
                  <a:lnTo>
                    <a:pt x="288" y="439"/>
                  </a:lnTo>
                  <a:lnTo>
                    <a:pt x="281" y="451"/>
                  </a:lnTo>
                  <a:lnTo>
                    <a:pt x="280" y="453"/>
                  </a:lnTo>
                  <a:lnTo>
                    <a:pt x="277" y="455"/>
                  </a:lnTo>
                  <a:lnTo>
                    <a:pt x="272" y="457"/>
                  </a:lnTo>
                  <a:lnTo>
                    <a:pt x="265" y="458"/>
                  </a:lnTo>
                  <a:lnTo>
                    <a:pt x="262" y="457"/>
                  </a:lnTo>
                  <a:lnTo>
                    <a:pt x="258" y="454"/>
                  </a:lnTo>
                  <a:lnTo>
                    <a:pt x="255" y="450"/>
                  </a:lnTo>
                  <a:lnTo>
                    <a:pt x="250" y="447"/>
                  </a:lnTo>
                  <a:lnTo>
                    <a:pt x="246" y="445"/>
                  </a:lnTo>
                  <a:lnTo>
                    <a:pt x="240" y="443"/>
                  </a:lnTo>
                  <a:lnTo>
                    <a:pt x="233" y="443"/>
                  </a:lnTo>
                  <a:lnTo>
                    <a:pt x="225" y="447"/>
                  </a:lnTo>
                  <a:lnTo>
                    <a:pt x="212" y="454"/>
                  </a:lnTo>
                  <a:lnTo>
                    <a:pt x="206" y="458"/>
                  </a:lnTo>
                  <a:lnTo>
                    <a:pt x="206" y="462"/>
                  </a:lnTo>
                  <a:lnTo>
                    <a:pt x="208" y="465"/>
                  </a:lnTo>
                  <a:lnTo>
                    <a:pt x="210" y="470"/>
                  </a:lnTo>
                  <a:lnTo>
                    <a:pt x="211" y="473"/>
                  </a:lnTo>
                  <a:lnTo>
                    <a:pt x="212" y="476"/>
                  </a:lnTo>
                  <a:lnTo>
                    <a:pt x="212" y="477"/>
                  </a:lnTo>
                  <a:lnTo>
                    <a:pt x="201" y="478"/>
                  </a:lnTo>
                  <a:lnTo>
                    <a:pt x="197" y="479"/>
                  </a:lnTo>
                  <a:lnTo>
                    <a:pt x="190" y="484"/>
                  </a:lnTo>
                  <a:lnTo>
                    <a:pt x="183" y="489"/>
                  </a:lnTo>
                  <a:lnTo>
                    <a:pt x="180" y="498"/>
                  </a:lnTo>
                  <a:lnTo>
                    <a:pt x="178" y="506"/>
                  </a:lnTo>
                  <a:lnTo>
                    <a:pt x="173" y="511"/>
                  </a:lnTo>
                  <a:lnTo>
                    <a:pt x="167" y="515"/>
                  </a:lnTo>
                  <a:lnTo>
                    <a:pt x="165" y="516"/>
                  </a:lnTo>
                  <a:lnTo>
                    <a:pt x="163" y="518"/>
                  </a:lnTo>
                  <a:lnTo>
                    <a:pt x="158" y="522"/>
                  </a:lnTo>
                  <a:lnTo>
                    <a:pt x="153" y="527"/>
                  </a:lnTo>
                  <a:lnTo>
                    <a:pt x="151" y="532"/>
                  </a:lnTo>
                  <a:lnTo>
                    <a:pt x="152" y="538"/>
                  </a:lnTo>
                  <a:lnTo>
                    <a:pt x="155" y="547"/>
                  </a:lnTo>
                  <a:lnTo>
                    <a:pt x="157" y="555"/>
                  </a:lnTo>
                  <a:lnTo>
                    <a:pt x="160" y="557"/>
                  </a:lnTo>
                  <a:lnTo>
                    <a:pt x="165" y="559"/>
                  </a:lnTo>
                  <a:lnTo>
                    <a:pt x="170" y="563"/>
                  </a:lnTo>
                  <a:lnTo>
                    <a:pt x="173" y="567"/>
                  </a:lnTo>
                  <a:lnTo>
                    <a:pt x="174" y="569"/>
                  </a:lnTo>
                  <a:lnTo>
                    <a:pt x="173" y="584"/>
                  </a:lnTo>
                  <a:lnTo>
                    <a:pt x="156" y="589"/>
                  </a:lnTo>
                  <a:lnTo>
                    <a:pt x="155" y="591"/>
                  </a:lnTo>
                  <a:lnTo>
                    <a:pt x="153" y="595"/>
                  </a:lnTo>
                  <a:lnTo>
                    <a:pt x="152" y="600"/>
                  </a:lnTo>
                  <a:lnTo>
                    <a:pt x="156" y="602"/>
                  </a:lnTo>
                  <a:lnTo>
                    <a:pt x="160" y="605"/>
                  </a:lnTo>
                  <a:lnTo>
                    <a:pt x="166" y="607"/>
                  </a:lnTo>
                  <a:lnTo>
                    <a:pt x="171" y="608"/>
                  </a:lnTo>
                  <a:lnTo>
                    <a:pt x="173" y="609"/>
                  </a:lnTo>
                  <a:lnTo>
                    <a:pt x="171" y="615"/>
                  </a:lnTo>
                  <a:lnTo>
                    <a:pt x="182" y="629"/>
                  </a:lnTo>
                  <a:lnTo>
                    <a:pt x="182" y="631"/>
                  </a:lnTo>
                  <a:lnTo>
                    <a:pt x="183" y="636"/>
                  </a:lnTo>
                  <a:lnTo>
                    <a:pt x="186" y="643"/>
                  </a:lnTo>
                  <a:lnTo>
                    <a:pt x="187" y="647"/>
                  </a:lnTo>
                  <a:lnTo>
                    <a:pt x="190" y="653"/>
                  </a:lnTo>
                  <a:lnTo>
                    <a:pt x="196" y="660"/>
                  </a:lnTo>
                  <a:lnTo>
                    <a:pt x="205" y="666"/>
                  </a:lnTo>
                  <a:lnTo>
                    <a:pt x="214" y="667"/>
                  </a:lnTo>
                  <a:lnTo>
                    <a:pt x="224" y="663"/>
                  </a:lnTo>
                  <a:lnTo>
                    <a:pt x="233" y="659"/>
                  </a:lnTo>
                  <a:lnTo>
                    <a:pt x="240" y="654"/>
                  </a:lnTo>
                  <a:lnTo>
                    <a:pt x="243" y="648"/>
                  </a:lnTo>
                  <a:lnTo>
                    <a:pt x="244" y="650"/>
                  </a:lnTo>
                  <a:lnTo>
                    <a:pt x="246" y="659"/>
                  </a:lnTo>
                  <a:lnTo>
                    <a:pt x="246" y="670"/>
                  </a:lnTo>
                  <a:lnTo>
                    <a:pt x="244" y="681"/>
                  </a:lnTo>
                  <a:lnTo>
                    <a:pt x="242" y="690"/>
                  </a:lnTo>
                  <a:lnTo>
                    <a:pt x="239" y="699"/>
                  </a:lnTo>
                  <a:lnTo>
                    <a:pt x="235" y="706"/>
                  </a:lnTo>
                  <a:lnTo>
                    <a:pt x="234" y="708"/>
                  </a:lnTo>
                  <a:lnTo>
                    <a:pt x="239" y="722"/>
                  </a:lnTo>
                  <a:lnTo>
                    <a:pt x="212" y="744"/>
                  </a:lnTo>
                  <a:lnTo>
                    <a:pt x="211" y="746"/>
                  </a:lnTo>
                  <a:lnTo>
                    <a:pt x="210" y="751"/>
                  </a:lnTo>
                  <a:lnTo>
                    <a:pt x="213" y="754"/>
                  </a:lnTo>
                  <a:lnTo>
                    <a:pt x="224" y="752"/>
                  </a:lnTo>
                  <a:lnTo>
                    <a:pt x="231" y="749"/>
                  </a:lnTo>
                  <a:lnTo>
                    <a:pt x="239" y="745"/>
                  </a:lnTo>
                  <a:lnTo>
                    <a:pt x="244" y="742"/>
                  </a:lnTo>
                  <a:lnTo>
                    <a:pt x="251" y="738"/>
                  </a:lnTo>
                  <a:lnTo>
                    <a:pt x="256" y="736"/>
                  </a:lnTo>
                  <a:lnTo>
                    <a:pt x="261" y="735"/>
                  </a:lnTo>
                  <a:lnTo>
                    <a:pt x="264" y="735"/>
                  </a:lnTo>
                  <a:lnTo>
                    <a:pt x="265" y="736"/>
                  </a:lnTo>
                  <a:lnTo>
                    <a:pt x="266" y="742"/>
                  </a:lnTo>
                  <a:lnTo>
                    <a:pt x="269" y="746"/>
                  </a:lnTo>
                  <a:lnTo>
                    <a:pt x="272" y="749"/>
                  </a:lnTo>
                  <a:lnTo>
                    <a:pt x="276" y="749"/>
                  </a:lnTo>
                  <a:lnTo>
                    <a:pt x="280" y="746"/>
                  </a:lnTo>
                  <a:lnTo>
                    <a:pt x="285" y="745"/>
                  </a:lnTo>
                  <a:lnTo>
                    <a:pt x="289" y="744"/>
                  </a:lnTo>
                  <a:lnTo>
                    <a:pt x="293" y="746"/>
                  </a:lnTo>
                  <a:lnTo>
                    <a:pt x="294" y="752"/>
                  </a:lnTo>
                  <a:lnTo>
                    <a:pt x="296" y="761"/>
                  </a:lnTo>
                  <a:lnTo>
                    <a:pt x="300" y="769"/>
                  </a:lnTo>
                  <a:lnTo>
                    <a:pt x="303" y="774"/>
                  </a:lnTo>
                  <a:lnTo>
                    <a:pt x="308" y="777"/>
                  </a:lnTo>
                  <a:lnTo>
                    <a:pt x="314" y="782"/>
                  </a:lnTo>
                  <a:lnTo>
                    <a:pt x="319" y="788"/>
                  </a:lnTo>
                  <a:lnTo>
                    <a:pt x="324" y="789"/>
                  </a:lnTo>
                  <a:lnTo>
                    <a:pt x="326" y="787"/>
                  </a:lnTo>
                  <a:lnTo>
                    <a:pt x="327" y="784"/>
                  </a:lnTo>
                  <a:lnTo>
                    <a:pt x="330" y="782"/>
                  </a:lnTo>
                  <a:lnTo>
                    <a:pt x="330" y="781"/>
                  </a:lnTo>
                  <a:lnTo>
                    <a:pt x="329" y="779"/>
                  </a:lnTo>
                  <a:lnTo>
                    <a:pt x="327" y="774"/>
                  </a:lnTo>
                  <a:lnTo>
                    <a:pt x="325" y="767"/>
                  </a:lnTo>
                  <a:lnTo>
                    <a:pt x="325" y="760"/>
                  </a:lnTo>
                  <a:lnTo>
                    <a:pt x="329" y="753"/>
                  </a:lnTo>
                  <a:lnTo>
                    <a:pt x="334" y="746"/>
                  </a:lnTo>
                  <a:lnTo>
                    <a:pt x="341" y="742"/>
                  </a:lnTo>
                  <a:lnTo>
                    <a:pt x="343" y="739"/>
                  </a:lnTo>
                  <a:lnTo>
                    <a:pt x="342" y="742"/>
                  </a:lnTo>
                  <a:lnTo>
                    <a:pt x="340" y="749"/>
                  </a:lnTo>
                  <a:lnTo>
                    <a:pt x="339" y="758"/>
                  </a:lnTo>
                  <a:lnTo>
                    <a:pt x="340" y="765"/>
                  </a:lnTo>
                  <a:lnTo>
                    <a:pt x="342" y="766"/>
                  </a:lnTo>
                  <a:lnTo>
                    <a:pt x="347" y="766"/>
                  </a:lnTo>
                  <a:lnTo>
                    <a:pt x="353" y="765"/>
                  </a:lnTo>
                  <a:lnTo>
                    <a:pt x="358" y="764"/>
                  </a:lnTo>
                  <a:lnTo>
                    <a:pt x="364" y="761"/>
                  </a:lnTo>
                  <a:lnTo>
                    <a:pt x="369" y="759"/>
                  </a:lnTo>
                  <a:lnTo>
                    <a:pt x="373" y="758"/>
                  </a:lnTo>
                  <a:lnTo>
                    <a:pt x="377" y="758"/>
                  </a:lnTo>
                  <a:lnTo>
                    <a:pt x="379" y="760"/>
                  </a:lnTo>
                  <a:lnTo>
                    <a:pt x="379" y="765"/>
                  </a:lnTo>
                  <a:lnTo>
                    <a:pt x="377" y="768"/>
                  </a:lnTo>
                  <a:lnTo>
                    <a:pt x="376" y="769"/>
                  </a:lnTo>
                  <a:lnTo>
                    <a:pt x="361" y="779"/>
                  </a:lnTo>
                  <a:lnTo>
                    <a:pt x="360" y="780"/>
                  </a:lnTo>
                  <a:lnTo>
                    <a:pt x="358" y="782"/>
                  </a:lnTo>
                  <a:lnTo>
                    <a:pt x="357" y="787"/>
                  </a:lnTo>
                  <a:lnTo>
                    <a:pt x="358" y="792"/>
                  </a:lnTo>
                  <a:lnTo>
                    <a:pt x="361" y="798"/>
                  </a:lnTo>
                  <a:lnTo>
                    <a:pt x="358" y="802"/>
                  </a:lnTo>
                  <a:lnTo>
                    <a:pt x="356" y="803"/>
                  </a:lnTo>
                  <a:lnTo>
                    <a:pt x="355" y="804"/>
                  </a:lnTo>
                  <a:lnTo>
                    <a:pt x="354" y="805"/>
                  </a:lnTo>
                  <a:lnTo>
                    <a:pt x="352" y="807"/>
                  </a:lnTo>
                  <a:lnTo>
                    <a:pt x="348" y="811"/>
                  </a:lnTo>
                  <a:lnTo>
                    <a:pt x="347" y="814"/>
                  </a:lnTo>
                  <a:lnTo>
                    <a:pt x="346" y="819"/>
                  </a:lnTo>
                  <a:lnTo>
                    <a:pt x="343" y="828"/>
                  </a:lnTo>
                  <a:lnTo>
                    <a:pt x="342" y="836"/>
                  </a:lnTo>
                  <a:lnTo>
                    <a:pt x="341" y="840"/>
                  </a:lnTo>
                  <a:lnTo>
                    <a:pt x="317" y="845"/>
                  </a:lnTo>
                  <a:lnTo>
                    <a:pt x="316" y="847"/>
                  </a:lnTo>
                  <a:lnTo>
                    <a:pt x="312" y="850"/>
                  </a:lnTo>
                  <a:lnTo>
                    <a:pt x="308" y="855"/>
                  </a:lnTo>
                  <a:lnTo>
                    <a:pt x="304" y="857"/>
                  </a:lnTo>
                  <a:lnTo>
                    <a:pt x="301" y="858"/>
                  </a:lnTo>
                  <a:lnTo>
                    <a:pt x="297" y="859"/>
                  </a:lnTo>
                  <a:lnTo>
                    <a:pt x="294" y="860"/>
                  </a:lnTo>
                  <a:lnTo>
                    <a:pt x="293" y="860"/>
                  </a:lnTo>
                  <a:lnTo>
                    <a:pt x="277" y="873"/>
                  </a:lnTo>
                  <a:lnTo>
                    <a:pt x="277" y="874"/>
                  </a:lnTo>
                  <a:lnTo>
                    <a:pt x="276" y="878"/>
                  </a:lnTo>
                  <a:lnTo>
                    <a:pt x="274" y="882"/>
                  </a:lnTo>
                  <a:lnTo>
                    <a:pt x="273" y="886"/>
                  </a:lnTo>
                  <a:lnTo>
                    <a:pt x="271" y="889"/>
                  </a:lnTo>
                  <a:lnTo>
                    <a:pt x="269" y="893"/>
                  </a:lnTo>
                  <a:lnTo>
                    <a:pt x="264" y="896"/>
                  </a:lnTo>
                  <a:lnTo>
                    <a:pt x="261" y="896"/>
                  </a:lnTo>
                  <a:lnTo>
                    <a:pt x="256" y="895"/>
                  </a:lnTo>
                  <a:lnTo>
                    <a:pt x="250" y="894"/>
                  </a:lnTo>
                  <a:lnTo>
                    <a:pt x="246" y="893"/>
                  </a:lnTo>
                  <a:lnTo>
                    <a:pt x="242" y="893"/>
                  </a:lnTo>
                  <a:lnTo>
                    <a:pt x="238" y="894"/>
                  </a:lnTo>
                  <a:lnTo>
                    <a:pt x="233" y="897"/>
                  </a:lnTo>
                  <a:lnTo>
                    <a:pt x="228" y="901"/>
                  </a:lnTo>
                  <a:lnTo>
                    <a:pt x="227" y="902"/>
                  </a:lnTo>
                  <a:lnTo>
                    <a:pt x="218" y="910"/>
                  </a:lnTo>
                  <a:lnTo>
                    <a:pt x="163" y="920"/>
                  </a:lnTo>
                  <a:lnTo>
                    <a:pt x="163" y="922"/>
                  </a:lnTo>
                  <a:lnTo>
                    <a:pt x="162" y="926"/>
                  </a:lnTo>
                  <a:lnTo>
                    <a:pt x="160" y="930"/>
                  </a:lnTo>
                  <a:lnTo>
                    <a:pt x="160" y="933"/>
                  </a:lnTo>
                  <a:lnTo>
                    <a:pt x="162" y="935"/>
                  </a:lnTo>
                  <a:lnTo>
                    <a:pt x="164" y="939"/>
                  </a:lnTo>
                  <a:lnTo>
                    <a:pt x="164" y="941"/>
                  </a:lnTo>
                  <a:lnTo>
                    <a:pt x="160" y="941"/>
                  </a:lnTo>
                  <a:lnTo>
                    <a:pt x="155" y="940"/>
                  </a:lnTo>
                  <a:lnTo>
                    <a:pt x="151" y="940"/>
                  </a:lnTo>
                  <a:lnTo>
                    <a:pt x="149" y="940"/>
                  </a:lnTo>
                  <a:lnTo>
                    <a:pt x="148" y="940"/>
                  </a:lnTo>
                  <a:lnTo>
                    <a:pt x="145" y="945"/>
                  </a:lnTo>
                  <a:lnTo>
                    <a:pt x="134" y="942"/>
                  </a:lnTo>
                  <a:lnTo>
                    <a:pt x="140" y="932"/>
                  </a:lnTo>
                  <a:lnTo>
                    <a:pt x="124" y="931"/>
                  </a:lnTo>
                  <a:lnTo>
                    <a:pt x="120" y="932"/>
                  </a:lnTo>
                  <a:lnTo>
                    <a:pt x="114" y="933"/>
                  </a:lnTo>
                  <a:lnTo>
                    <a:pt x="106" y="936"/>
                  </a:lnTo>
                  <a:lnTo>
                    <a:pt x="100" y="940"/>
                  </a:lnTo>
                  <a:lnTo>
                    <a:pt x="96" y="945"/>
                  </a:lnTo>
                  <a:lnTo>
                    <a:pt x="92" y="948"/>
                  </a:lnTo>
                  <a:lnTo>
                    <a:pt x="87" y="951"/>
                  </a:lnTo>
                  <a:lnTo>
                    <a:pt x="80" y="956"/>
                  </a:lnTo>
                  <a:lnTo>
                    <a:pt x="74" y="960"/>
                  </a:lnTo>
                  <a:lnTo>
                    <a:pt x="73" y="963"/>
                  </a:lnTo>
                  <a:lnTo>
                    <a:pt x="74" y="965"/>
                  </a:lnTo>
                  <a:lnTo>
                    <a:pt x="74" y="966"/>
                  </a:lnTo>
                  <a:lnTo>
                    <a:pt x="72" y="966"/>
                  </a:lnTo>
                  <a:lnTo>
                    <a:pt x="67" y="968"/>
                  </a:lnTo>
                  <a:lnTo>
                    <a:pt x="61" y="968"/>
                  </a:lnTo>
                  <a:lnTo>
                    <a:pt x="58" y="969"/>
                  </a:lnTo>
                  <a:lnTo>
                    <a:pt x="56" y="970"/>
                  </a:lnTo>
                  <a:lnTo>
                    <a:pt x="51" y="971"/>
                  </a:lnTo>
                  <a:lnTo>
                    <a:pt x="45" y="972"/>
                  </a:lnTo>
                  <a:lnTo>
                    <a:pt x="38" y="975"/>
                  </a:lnTo>
                  <a:lnTo>
                    <a:pt x="33" y="976"/>
                  </a:lnTo>
                  <a:lnTo>
                    <a:pt x="27" y="978"/>
                  </a:lnTo>
                  <a:lnTo>
                    <a:pt x="23" y="979"/>
                  </a:lnTo>
                  <a:lnTo>
                    <a:pt x="22" y="979"/>
                  </a:lnTo>
                  <a:lnTo>
                    <a:pt x="19" y="981"/>
                  </a:lnTo>
                  <a:lnTo>
                    <a:pt x="12" y="986"/>
                  </a:lnTo>
                  <a:lnTo>
                    <a:pt x="4" y="992"/>
                  </a:lnTo>
                  <a:lnTo>
                    <a:pt x="0" y="996"/>
                  </a:lnTo>
                  <a:lnTo>
                    <a:pt x="3" y="999"/>
                  </a:lnTo>
                  <a:lnTo>
                    <a:pt x="7" y="1000"/>
                  </a:lnTo>
                  <a:lnTo>
                    <a:pt x="12" y="1001"/>
                  </a:lnTo>
                  <a:lnTo>
                    <a:pt x="14" y="1001"/>
                  </a:lnTo>
                  <a:lnTo>
                    <a:pt x="16" y="1000"/>
                  </a:lnTo>
                  <a:lnTo>
                    <a:pt x="21" y="998"/>
                  </a:lnTo>
                  <a:lnTo>
                    <a:pt x="27" y="995"/>
                  </a:lnTo>
                  <a:lnTo>
                    <a:pt x="29" y="996"/>
                  </a:lnTo>
                  <a:lnTo>
                    <a:pt x="31" y="998"/>
                  </a:lnTo>
                  <a:lnTo>
                    <a:pt x="36" y="1000"/>
                  </a:lnTo>
                  <a:lnTo>
                    <a:pt x="39" y="1001"/>
                  </a:lnTo>
                  <a:lnTo>
                    <a:pt x="42" y="1001"/>
                  </a:lnTo>
                  <a:lnTo>
                    <a:pt x="53" y="987"/>
                  </a:lnTo>
                  <a:lnTo>
                    <a:pt x="60" y="998"/>
                  </a:lnTo>
                  <a:lnTo>
                    <a:pt x="79" y="994"/>
                  </a:lnTo>
                  <a:lnTo>
                    <a:pt x="97" y="976"/>
                  </a:lnTo>
                  <a:lnTo>
                    <a:pt x="115" y="963"/>
                  </a:lnTo>
                  <a:lnTo>
                    <a:pt x="111" y="975"/>
                  </a:lnTo>
                  <a:lnTo>
                    <a:pt x="102" y="985"/>
                  </a:lnTo>
                  <a:lnTo>
                    <a:pt x="104" y="985"/>
                  </a:lnTo>
                  <a:lnTo>
                    <a:pt x="110" y="986"/>
                  </a:lnTo>
                  <a:lnTo>
                    <a:pt x="118" y="985"/>
                  </a:lnTo>
                  <a:lnTo>
                    <a:pt x="124" y="981"/>
                  </a:lnTo>
                  <a:lnTo>
                    <a:pt x="129" y="977"/>
                  </a:lnTo>
                  <a:lnTo>
                    <a:pt x="136" y="972"/>
                  </a:lnTo>
                  <a:lnTo>
                    <a:pt x="141" y="969"/>
                  </a:lnTo>
                  <a:lnTo>
                    <a:pt x="143" y="968"/>
                  </a:lnTo>
                  <a:lnTo>
                    <a:pt x="165" y="968"/>
                  </a:lnTo>
                  <a:lnTo>
                    <a:pt x="165" y="966"/>
                  </a:lnTo>
                  <a:lnTo>
                    <a:pt x="166" y="962"/>
                  </a:lnTo>
                  <a:lnTo>
                    <a:pt x="168" y="957"/>
                  </a:lnTo>
                  <a:lnTo>
                    <a:pt x="171" y="951"/>
                  </a:lnTo>
                  <a:lnTo>
                    <a:pt x="175" y="949"/>
                  </a:lnTo>
                  <a:lnTo>
                    <a:pt x="179" y="951"/>
                  </a:lnTo>
                  <a:lnTo>
                    <a:pt x="181" y="955"/>
                  </a:lnTo>
                  <a:lnTo>
                    <a:pt x="182" y="956"/>
                  </a:lnTo>
                  <a:lnTo>
                    <a:pt x="185" y="966"/>
                  </a:lnTo>
                  <a:lnTo>
                    <a:pt x="196" y="966"/>
                  </a:lnTo>
                  <a:lnTo>
                    <a:pt x="196" y="965"/>
                  </a:lnTo>
                  <a:lnTo>
                    <a:pt x="197" y="961"/>
                  </a:lnTo>
                  <a:lnTo>
                    <a:pt x="200" y="957"/>
                  </a:lnTo>
                  <a:lnTo>
                    <a:pt x="202" y="955"/>
                  </a:lnTo>
                  <a:lnTo>
                    <a:pt x="204" y="954"/>
                  </a:lnTo>
                  <a:lnTo>
                    <a:pt x="209" y="953"/>
                  </a:lnTo>
                  <a:lnTo>
                    <a:pt x="216" y="951"/>
                  </a:lnTo>
                  <a:lnTo>
                    <a:pt x="223" y="950"/>
                  </a:lnTo>
                  <a:lnTo>
                    <a:pt x="229" y="948"/>
                  </a:lnTo>
                  <a:lnTo>
                    <a:pt x="236" y="947"/>
                  </a:lnTo>
                  <a:lnTo>
                    <a:pt x="241" y="945"/>
                  </a:lnTo>
                  <a:lnTo>
                    <a:pt x="244" y="943"/>
                  </a:lnTo>
                  <a:lnTo>
                    <a:pt x="250" y="942"/>
                  </a:lnTo>
                  <a:lnTo>
                    <a:pt x="256" y="945"/>
                  </a:lnTo>
                  <a:lnTo>
                    <a:pt x="261" y="947"/>
                  </a:lnTo>
                  <a:lnTo>
                    <a:pt x="263" y="948"/>
                  </a:lnTo>
                  <a:lnTo>
                    <a:pt x="265" y="947"/>
                  </a:lnTo>
                  <a:lnTo>
                    <a:pt x="270" y="943"/>
                  </a:lnTo>
                  <a:lnTo>
                    <a:pt x="274" y="940"/>
                  </a:lnTo>
                  <a:lnTo>
                    <a:pt x="277" y="938"/>
                  </a:lnTo>
                  <a:lnTo>
                    <a:pt x="274" y="935"/>
                  </a:lnTo>
                  <a:lnTo>
                    <a:pt x="271" y="932"/>
                  </a:lnTo>
                  <a:lnTo>
                    <a:pt x="267" y="930"/>
                  </a:lnTo>
                  <a:lnTo>
                    <a:pt x="266" y="927"/>
                  </a:lnTo>
                  <a:lnTo>
                    <a:pt x="271" y="925"/>
                  </a:lnTo>
                  <a:lnTo>
                    <a:pt x="279" y="923"/>
                  </a:lnTo>
                  <a:lnTo>
                    <a:pt x="288" y="922"/>
                  </a:lnTo>
                  <a:lnTo>
                    <a:pt x="296" y="923"/>
                  </a:lnTo>
                  <a:lnTo>
                    <a:pt x="303" y="925"/>
                  </a:lnTo>
                  <a:lnTo>
                    <a:pt x="309" y="925"/>
                  </a:lnTo>
                  <a:lnTo>
                    <a:pt x="314" y="924"/>
                  </a:lnTo>
                  <a:lnTo>
                    <a:pt x="315" y="920"/>
                  </a:lnTo>
                  <a:lnTo>
                    <a:pt x="311" y="917"/>
                  </a:lnTo>
                  <a:lnTo>
                    <a:pt x="307" y="913"/>
                  </a:lnTo>
                  <a:lnTo>
                    <a:pt x="302" y="912"/>
                  </a:lnTo>
                  <a:lnTo>
                    <a:pt x="300" y="911"/>
                  </a:lnTo>
                  <a:lnTo>
                    <a:pt x="331" y="902"/>
                  </a:lnTo>
                  <a:lnTo>
                    <a:pt x="331" y="901"/>
                  </a:lnTo>
                  <a:lnTo>
                    <a:pt x="333" y="898"/>
                  </a:lnTo>
                  <a:lnTo>
                    <a:pt x="334" y="895"/>
                  </a:lnTo>
                  <a:lnTo>
                    <a:pt x="335" y="893"/>
                  </a:lnTo>
                  <a:lnTo>
                    <a:pt x="339" y="892"/>
                  </a:lnTo>
                  <a:lnTo>
                    <a:pt x="346" y="892"/>
                  </a:lnTo>
                  <a:lnTo>
                    <a:pt x="353" y="892"/>
                  </a:lnTo>
                  <a:lnTo>
                    <a:pt x="358" y="890"/>
                  </a:lnTo>
                  <a:lnTo>
                    <a:pt x="363" y="887"/>
                  </a:lnTo>
                  <a:lnTo>
                    <a:pt x="368" y="881"/>
                  </a:lnTo>
                  <a:lnTo>
                    <a:pt x="372" y="878"/>
                  </a:lnTo>
                  <a:lnTo>
                    <a:pt x="373" y="875"/>
                  </a:lnTo>
                  <a:lnTo>
                    <a:pt x="393" y="874"/>
                  </a:lnTo>
                  <a:lnTo>
                    <a:pt x="395" y="870"/>
                  </a:lnTo>
                  <a:lnTo>
                    <a:pt x="400" y="859"/>
                  </a:lnTo>
                  <a:lnTo>
                    <a:pt x="407" y="849"/>
                  </a:lnTo>
                  <a:lnTo>
                    <a:pt x="413" y="842"/>
                  </a:lnTo>
                  <a:lnTo>
                    <a:pt x="416" y="841"/>
                  </a:lnTo>
                  <a:lnTo>
                    <a:pt x="422" y="839"/>
                  </a:lnTo>
                  <a:lnTo>
                    <a:pt x="430" y="836"/>
                  </a:lnTo>
                  <a:lnTo>
                    <a:pt x="438" y="834"/>
                  </a:lnTo>
                  <a:lnTo>
                    <a:pt x="446" y="833"/>
                  </a:lnTo>
                  <a:lnTo>
                    <a:pt x="453" y="830"/>
                  </a:lnTo>
                  <a:lnTo>
                    <a:pt x="459" y="829"/>
                  </a:lnTo>
                  <a:lnTo>
                    <a:pt x="461" y="829"/>
                  </a:lnTo>
                  <a:lnTo>
                    <a:pt x="463" y="827"/>
                  </a:lnTo>
                  <a:lnTo>
                    <a:pt x="467" y="821"/>
                  </a:lnTo>
                  <a:lnTo>
                    <a:pt x="471" y="813"/>
                  </a:lnTo>
                  <a:lnTo>
                    <a:pt x="476" y="805"/>
                  </a:lnTo>
                  <a:lnTo>
                    <a:pt x="483" y="796"/>
                  </a:lnTo>
                  <a:lnTo>
                    <a:pt x="491" y="787"/>
                  </a:lnTo>
                  <a:lnTo>
                    <a:pt x="498" y="781"/>
                  </a:lnTo>
                  <a:lnTo>
                    <a:pt x="500" y="779"/>
                  </a:lnTo>
                  <a:lnTo>
                    <a:pt x="501" y="754"/>
                  </a:lnTo>
                  <a:lnTo>
                    <a:pt x="500" y="753"/>
                  </a:lnTo>
                  <a:lnTo>
                    <a:pt x="497" y="749"/>
                  </a:lnTo>
                  <a:lnTo>
                    <a:pt x="491" y="745"/>
                  </a:lnTo>
                  <a:lnTo>
                    <a:pt x="485" y="743"/>
                  </a:lnTo>
                  <a:lnTo>
                    <a:pt x="481" y="742"/>
                  </a:lnTo>
                  <a:lnTo>
                    <a:pt x="477" y="738"/>
                  </a:lnTo>
                  <a:lnTo>
                    <a:pt x="477" y="734"/>
                  </a:lnTo>
                  <a:lnTo>
                    <a:pt x="481" y="729"/>
                  </a:lnTo>
                  <a:lnTo>
                    <a:pt x="489" y="723"/>
                  </a:lnTo>
                  <a:lnTo>
                    <a:pt x="498" y="719"/>
                  </a:lnTo>
                  <a:lnTo>
                    <a:pt x="506" y="713"/>
                  </a:lnTo>
                  <a:lnTo>
                    <a:pt x="510" y="710"/>
                  </a:lnTo>
                  <a:lnTo>
                    <a:pt x="514" y="705"/>
                  </a:lnTo>
                  <a:lnTo>
                    <a:pt x="519" y="699"/>
                  </a:lnTo>
                  <a:lnTo>
                    <a:pt x="522" y="695"/>
                  </a:lnTo>
                  <a:lnTo>
                    <a:pt x="523" y="689"/>
                  </a:lnTo>
                  <a:lnTo>
                    <a:pt x="524" y="682"/>
                  </a:lnTo>
                  <a:lnTo>
                    <a:pt x="527" y="674"/>
                  </a:lnTo>
                  <a:lnTo>
                    <a:pt x="531" y="666"/>
                  </a:lnTo>
                  <a:lnTo>
                    <a:pt x="538" y="659"/>
                  </a:lnTo>
                  <a:lnTo>
                    <a:pt x="548" y="652"/>
                  </a:lnTo>
                  <a:lnTo>
                    <a:pt x="558" y="644"/>
                  </a:lnTo>
                  <a:lnTo>
                    <a:pt x="565" y="636"/>
                  </a:lnTo>
                  <a:lnTo>
                    <a:pt x="569" y="630"/>
                  </a:lnTo>
                  <a:lnTo>
                    <a:pt x="573" y="628"/>
                  </a:lnTo>
                  <a:lnTo>
                    <a:pt x="578" y="627"/>
                  </a:lnTo>
                  <a:lnTo>
                    <a:pt x="585" y="624"/>
                  </a:lnTo>
                  <a:lnTo>
                    <a:pt x="593" y="622"/>
                  </a:lnTo>
                  <a:lnTo>
                    <a:pt x="601" y="620"/>
                  </a:lnTo>
                  <a:lnTo>
                    <a:pt x="608" y="618"/>
                  </a:lnTo>
                  <a:lnTo>
                    <a:pt x="613" y="617"/>
                  </a:lnTo>
                  <a:lnTo>
                    <a:pt x="615" y="617"/>
                  </a:lnTo>
                  <a:lnTo>
                    <a:pt x="614" y="618"/>
                  </a:lnTo>
                  <a:lnTo>
                    <a:pt x="613" y="622"/>
                  </a:lnTo>
                  <a:lnTo>
                    <a:pt x="611" y="625"/>
                  </a:lnTo>
                  <a:lnTo>
                    <a:pt x="609" y="628"/>
                  </a:lnTo>
                  <a:lnTo>
                    <a:pt x="611" y="631"/>
                  </a:lnTo>
                  <a:lnTo>
                    <a:pt x="615" y="635"/>
                  </a:lnTo>
                  <a:lnTo>
                    <a:pt x="620" y="638"/>
                  </a:lnTo>
                  <a:lnTo>
                    <a:pt x="622" y="642"/>
                  </a:lnTo>
                  <a:lnTo>
                    <a:pt x="620" y="644"/>
                  </a:lnTo>
                  <a:lnTo>
                    <a:pt x="615" y="645"/>
                  </a:lnTo>
                  <a:lnTo>
                    <a:pt x="609" y="646"/>
                  </a:lnTo>
                  <a:lnTo>
                    <a:pt x="607" y="646"/>
                  </a:lnTo>
                  <a:lnTo>
                    <a:pt x="590" y="657"/>
                  </a:lnTo>
                  <a:lnTo>
                    <a:pt x="578" y="652"/>
                  </a:lnTo>
                  <a:lnTo>
                    <a:pt x="577" y="652"/>
                  </a:lnTo>
                  <a:lnTo>
                    <a:pt x="576" y="652"/>
                  </a:lnTo>
                  <a:lnTo>
                    <a:pt x="574" y="653"/>
                  </a:lnTo>
                  <a:lnTo>
                    <a:pt x="573" y="657"/>
                  </a:lnTo>
                  <a:lnTo>
                    <a:pt x="570" y="662"/>
                  </a:lnTo>
                  <a:lnTo>
                    <a:pt x="567" y="667"/>
                  </a:lnTo>
                  <a:lnTo>
                    <a:pt x="563" y="671"/>
                  </a:lnTo>
                  <a:lnTo>
                    <a:pt x="562" y="673"/>
                  </a:lnTo>
                  <a:lnTo>
                    <a:pt x="561" y="673"/>
                  </a:lnTo>
                  <a:lnTo>
                    <a:pt x="559" y="675"/>
                  </a:lnTo>
                  <a:lnTo>
                    <a:pt x="555" y="677"/>
                  </a:lnTo>
                  <a:lnTo>
                    <a:pt x="554" y="682"/>
                  </a:lnTo>
                  <a:lnTo>
                    <a:pt x="553" y="691"/>
                  </a:lnTo>
                  <a:lnTo>
                    <a:pt x="551" y="704"/>
                  </a:lnTo>
                  <a:lnTo>
                    <a:pt x="550" y="716"/>
                  </a:lnTo>
                  <a:lnTo>
                    <a:pt x="551" y="724"/>
                  </a:lnTo>
                  <a:lnTo>
                    <a:pt x="554" y="728"/>
                  </a:lnTo>
                  <a:lnTo>
                    <a:pt x="560" y="727"/>
                  </a:lnTo>
                  <a:lnTo>
                    <a:pt x="563" y="726"/>
                  </a:lnTo>
                  <a:lnTo>
                    <a:pt x="566" y="724"/>
                  </a:lnTo>
                  <a:lnTo>
                    <a:pt x="563" y="736"/>
                  </a:lnTo>
                  <a:lnTo>
                    <a:pt x="547" y="742"/>
                  </a:lnTo>
                  <a:lnTo>
                    <a:pt x="547" y="744"/>
                  </a:lnTo>
                  <a:lnTo>
                    <a:pt x="547" y="750"/>
                  </a:lnTo>
                  <a:lnTo>
                    <a:pt x="550" y="756"/>
                  </a:lnTo>
                  <a:lnTo>
                    <a:pt x="554" y="758"/>
                  </a:lnTo>
                  <a:lnTo>
                    <a:pt x="558" y="757"/>
                  </a:lnTo>
                  <a:lnTo>
                    <a:pt x="562" y="756"/>
                  </a:lnTo>
                  <a:lnTo>
                    <a:pt x="568" y="753"/>
                  </a:lnTo>
                  <a:lnTo>
                    <a:pt x="575" y="751"/>
                  </a:lnTo>
                  <a:lnTo>
                    <a:pt x="581" y="749"/>
                  </a:lnTo>
                  <a:lnTo>
                    <a:pt x="585" y="746"/>
                  </a:lnTo>
                  <a:lnTo>
                    <a:pt x="589" y="745"/>
                  </a:lnTo>
                  <a:lnTo>
                    <a:pt x="590" y="744"/>
                  </a:lnTo>
                  <a:lnTo>
                    <a:pt x="592" y="734"/>
                  </a:lnTo>
                  <a:lnTo>
                    <a:pt x="603" y="736"/>
                  </a:lnTo>
                  <a:lnTo>
                    <a:pt x="616" y="703"/>
                  </a:lnTo>
                  <a:lnTo>
                    <a:pt x="628" y="708"/>
                  </a:lnTo>
                  <a:lnTo>
                    <a:pt x="642" y="710"/>
                  </a:lnTo>
                  <a:lnTo>
                    <a:pt x="654" y="704"/>
                  </a:lnTo>
                  <a:lnTo>
                    <a:pt x="654" y="700"/>
                  </a:lnTo>
                  <a:lnTo>
                    <a:pt x="653" y="693"/>
                  </a:lnTo>
                  <a:lnTo>
                    <a:pt x="652" y="685"/>
                  </a:lnTo>
                  <a:lnTo>
                    <a:pt x="653" y="681"/>
                  </a:lnTo>
                  <a:lnTo>
                    <a:pt x="656" y="677"/>
                  </a:lnTo>
                  <a:lnTo>
                    <a:pt x="659" y="673"/>
                  </a:lnTo>
                  <a:lnTo>
                    <a:pt x="661" y="669"/>
                  </a:lnTo>
                  <a:lnTo>
                    <a:pt x="662" y="668"/>
                  </a:lnTo>
                  <a:lnTo>
                    <a:pt x="662" y="667"/>
                  </a:lnTo>
                  <a:lnTo>
                    <a:pt x="662" y="663"/>
                  </a:lnTo>
                  <a:lnTo>
                    <a:pt x="660" y="660"/>
                  </a:lnTo>
                  <a:lnTo>
                    <a:pt x="658" y="659"/>
                  </a:lnTo>
                  <a:lnTo>
                    <a:pt x="654" y="660"/>
                  </a:lnTo>
                  <a:lnTo>
                    <a:pt x="652" y="662"/>
                  </a:lnTo>
                  <a:lnTo>
                    <a:pt x="650" y="665"/>
                  </a:lnTo>
                  <a:lnTo>
                    <a:pt x="649" y="666"/>
                  </a:lnTo>
                  <a:lnTo>
                    <a:pt x="649" y="655"/>
                  </a:lnTo>
                  <a:lnTo>
                    <a:pt x="661" y="636"/>
                  </a:lnTo>
                  <a:lnTo>
                    <a:pt x="676" y="633"/>
                  </a:lnTo>
                  <a:lnTo>
                    <a:pt x="698" y="635"/>
                  </a:lnTo>
                  <a:lnTo>
                    <a:pt x="700" y="632"/>
                  </a:lnTo>
                  <a:lnTo>
                    <a:pt x="705" y="628"/>
                  </a:lnTo>
                  <a:lnTo>
                    <a:pt x="710" y="625"/>
                  </a:lnTo>
                  <a:lnTo>
                    <a:pt x="713" y="629"/>
                  </a:lnTo>
                  <a:lnTo>
                    <a:pt x="713" y="637"/>
                  </a:lnTo>
                  <a:lnTo>
                    <a:pt x="712" y="645"/>
                  </a:lnTo>
                  <a:lnTo>
                    <a:pt x="711" y="652"/>
                  </a:lnTo>
                  <a:lnTo>
                    <a:pt x="711" y="654"/>
                  </a:lnTo>
                  <a:lnTo>
                    <a:pt x="727" y="667"/>
                  </a:lnTo>
                  <a:lnTo>
                    <a:pt x="758" y="675"/>
                  </a:lnTo>
                  <a:lnTo>
                    <a:pt x="759" y="680"/>
                  </a:lnTo>
                  <a:lnTo>
                    <a:pt x="763" y="689"/>
                  </a:lnTo>
                  <a:lnTo>
                    <a:pt x="767" y="699"/>
                  </a:lnTo>
                  <a:lnTo>
                    <a:pt x="771" y="704"/>
                  </a:lnTo>
                  <a:lnTo>
                    <a:pt x="773" y="704"/>
                  </a:lnTo>
                  <a:lnTo>
                    <a:pt x="779" y="704"/>
                  </a:lnTo>
                  <a:lnTo>
                    <a:pt x="785" y="705"/>
                  </a:lnTo>
                  <a:lnTo>
                    <a:pt x="791" y="705"/>
                  </a:lnTo>
                  <a:lnTo>
                    <a:pt x="798" y="705"/>
                  </a:lnTo>
                  <a:lnTo>
                    <a:pt x="804" y="706"/>
                  </a:lnTo>
                  <a:lnTo>
                    <a:pt x="809" y="706"/>
                  </a:lnTo>
                  <a:lnTo>
                    <a:pt x="810" y="706"/>
                  </a:lnTo>
                  <a:lnTo>
                    <a:pt x="836" y="690"/>
                  </a:lnTo>
                  <a:lnTo>
                    <a:pt x="839" y="693"/>
                  </a:lnTo>
                  <a:lnTo>
                    <a:pt x="846" y="700"/>
                  </a:lnTo>
                  <a:lnTo>
                    <a:pt x="854" y="708"/>
                  </a:lnTo>
                  <a:lnTo>
                    <a:pt x="859" y="712"/>
                  </a:lnTo>
                  <a:lnTo>
                    <a:pt x="863" y="712"/>
                  </a:lnTo>
                  <a:lnTo>
                    <a:pt x="867" y="713"/>
                  </a:lnTo>
                  <a:lnTo>
                    <a:pt x="873" y="713"/>
                  </a:lnTo>
                  <a:lnTo>
                    <a:pt x="879" y="713"/>
                  </a:lnTo>
                  <a:lnTo>
                    <a:pt x="885" y="714"/>
                  </a:lnTo>
                  <a:lnTo>
                    <a:pt x="889" y="714"/>
                  </a:lnTo>
                  <a:lnTo>
                    <a:pt x="893" y="714"/>
                  </a:lnTo>
                  <a:lnTo>
                    <a:pt x="894" y="714"/>
                  </a:lnTo>
                  <a:lnTo>
                    <a:pt x="896" y="713"/>
                  </a:lnTo>
                  <a:lnTo>
                    <a:pt x="901" y="710"/>
                  </a:lnTo>
                  <a:lnTo>
                    <a:pt x="907" y="706"/>
                  </a:lnTo>
                  <a:lnTo>
                    <a:pt x="912" y="703"/>
                  </a:lnTo>
                  <a:lnTo>
                    <a:pt x="918" y="700"/>
                  </a:lnTo>
                  <a:lnTo>
                    <a:pt x="925" y="701"/>
                  </a:lnTo>
                  <a:lnTo>
                    <a:pt x="930" y="704"/>
                  </a:lnTo>
                  <a:lnTo>
                    <a:pt x="931" y="707"/>
                  </a:lnTo>
                  <a:lnTo>
                    <a:pt x="928" y="711"/>
                  </a:lnTo>
                  <a:lnTo>
                    <a:pt x="925" y="712"/>
                  </a:lnTo>
                  <a:lnTo>
                    <a:pt x="923" y="713"/>
                  </a:lnTo>
                  <a:lnTo>
                    <a:pt x="922" y="713"/>
                  </a:lnTo>
                  <a:lnTo>
                    <a:pt x="917" y="711"/>
                  </a:lnTo>
                  <a:lnTo>
                    <a:pt x="917" y="713"/>
                  </a:lnTo>
                  <a:lnTo>
                    <a:pt x="916" y="719"/>
                  </a:lnTo>
                  <a:lnTo>
                    <a:pt x="916" y="724"/>
                  </a:lnTo>
                  <a:lnTo>
                    <a:pt x="918" y="728"/>
                  </a:lnTo>
                  <a:lnTo>
                    <a:pt x="922" y="730"/>
                  </a:lnTo>
                  <a:lnTo>
                    <a:pt x="925" y="733"/>
                  </a:lnTo>
                  <a:lnTo>
                    <a:pt x="931" y="736"/>
                  </a:lnTo>
                  <a:lnTo>
                    <a:pt x="937" y="737"/>
                  </a:lnTo>
                  <a:lnTo>
                    <a:pt x="942" y="739"/>
                  </a:lnTo>
                  <a:lnTo>
                    <a:pt x="947" y="745"/>
                  </a:lnTo>
                  <a:lnTo>
                    <a:pt x="950" y="752"/>
                  </a:lnTo>
                  <a:lnTo>
                    <a:pt x="952" y="758"/>
                  </a:lnTo>
                  <a:lnTo>
                    <a:pt x="953" y="760"/>
                  </a:lnTo>
                  <a:lnTo>
                    <a:pt x="956" y="764"/>
                  </a:lnTo>
                  <a:lnTo>
                    <a:pt x="961" y="767"/>
                  </a:lnTo>
                  <a:lnTo>
                    <a:pt x="965" y="772"/>
                  </a:lnTo>
                  <a:lnTo>
                    <a:pt x="971" y="776"/>
                  </a:lnTo>
                  <a:lnTo>
                    <a:pt x="978" y="781"/>
                  </a:lnTo>
                  <a:lnTo>
                    <a:pt x="985" y="786"/>
                  </a:lnTo>
                  <a:lnTo>
                    <a:pt x="991" y="790"/>
                  </a:lnTo>
                  <a:lnTo>
                    <a:pt x="998" y="794"/>
                  </a:lnTo>
                  <a:lnTo>
                    <a:pt x="1004" y="798"/>
                  </a:lnTo>
                  <a:lnTo>
                    <a:pt x="1011" y="802"/>
                  </a:lnTo>
                  <a:lnTo>
                    <a:pt x="1019" y="805"/>
                  </a:lnTo>
                  <a:lnTo>
                    <a:pt x="1026" y="809"/>
                  </a:lnTo>
                  <a:lnTo>
                    <a:pt x="1033" y="810"/>
                  </a:lnTo>
                  <a:lnTo>
                    <a:pt x="1038" y="811"/>
                  </a:lnTo>
                  <a:lnTo>
                    <a:pt x="1042" y="810"/>
                  </a:lnTo>
                  <a:lnTo>
                    <a:pt x="1046" y="804"/>
                  </a:lnTo>
                  <a:lnTo>
                    <a:pt x="1046" y="796"/>
                  </a:lnTo>
                  <a:lnTo>
                    <a:pt x="1042" y="789"/>
                  </a:lnTo>
                  <a:lnTo>
                    <a:pt x="1041" y="786"/>
                  </a:lnTo>
                  <a:lnTo>
                    <a:pt x="1063" y="801"/>
                  </a:lnTo>
                  <a:lnTo>
                    <a:pt x="1064" y="801"/>
                  </a:lnTo>
                  <a:lnTo>
                    <a:pt x="1067" y="801"/>
                  </a:lnTo>
                  <a:lnTo>
                    <a:pt x="1069" y="799"/>
                  </a:lnTo>
                  <a:lnTo>
                    <a:pt x="1070" y="796"/>
                  </a:lnTo>
                  <a:lnTo>
                    <a:pt x="1066" y="789"/>
                  </a:lnTo>
                  <a:lnTo>
                    <a:pt x="1059" y="779"/>
                  </a:lnTo>
                  <a:lnTo>
                    <a:pt x="1051" y="769"/>
                  </a:lnTo>
                  <a:lnTo>
                    <a:pt x="1049" y="764"/>
                  </a:lnTo>
                  <a:lnTo>
                    <a:pt x="1054" y="764"/>
                  </a:lnTo>
                  <a:lnTo>
                    <a:pt x="1061" y="768"/>
                  </a:lnTo>
                  <a:lnTo>
                    <a:pt x="1068" y="775"/>
                  </a:lnTo>
                  <a:lnTo>
                    <a:pt x="1072" y="781"/>
                  </a:lnTo>
                  <a:lnTo>
                    <a:pt x="1075" y="787"/>
                  </a:lnTo>
                  <a:lnTo>
                    <a:pt x="1078" y="794"/>
                  </a:lnTo>
                  <a:lnTo>
                    <a:pt x="1084" y="799"/>
                  </a:lnTo>
                  <a:lnTo>
                    <a:pt x="1095" y="804"/>
                  </a:lnTo>
                  <a:lnTo>
                    <a:pt x="1107" y="806"/>
                  </a:lnTo>
                  <a:lnTo>
                    <a:pt x="1112" y="807"/>
                  </a:lnTo>
                  <a:lnTo>
                    <a:pt x="1114" y="807"/>
                  </a:lnTo>
                  <a:lnTo>
                    <a:pt x="1114" y="807"/>
                  </a:lnTo>
                  <a:lnTo>
                    <a:pt x="1117" y="826"/>
                  </a:lnTo>
                  <a:lnTo>
                    <a:pt x="1115" y="835"/>
                  </a:lnTo>
                  <a:lnTo>
                    <a:pt x="1117" y="836"/>
                  </a:lnTo>
                  <a:lnTo>
                    <a:pt x="1122" y="841"/>
                  </a:lnTo>
                  <a:lnTo>
                    <a:pt x="1128" y="845"/>
                  </a:lnTo>
                  <a:lnTo>
                    <a:pt x="1132" y="849"/>
                  </a:lnTo>
                  <a:lnTo>
                    <a:pt x="1136" y="851"/>
                  </a:lnTo>
                  <a:lnTo>
                    <a:pt x="1139" y="854"/>
                  </a:lnTo>
                  <a:lnTo>
                    <a:pt x="1143" y="854"/>
                  </a:lnTo>
                  <a:lnTo>
                    <a:pt x="1146" y="852"/>
                  </a:lnTo>
                  <a:lnTo>
                    <a:pt x="1148" y="852"/>
                  </a:lnTo>
                  <a:lnTo>
                    <a:pt x="1154" y="855"/>
                  </a:lnTo>
                  <a:lnTo>
                    <a:pt x="1161" y="859"/>
                  </a:lnTo>
                  <a:lnTo>
                    <a:pt x="1168" y="865"/>
                  </a:lnTo>
                  <a:lnTo>
                    <a:pt x="1176" y="871"/>
                  </a:lnTo>
                  <a:lnTo>
                    <a:pt x="1183" y="878"/>
                  </a:lnTo>
                  <a:lnTo>
                    <a:pt x="1188" y="882"/>
                  </a:lnTo>
                  <a:lnTo>
                    <a:pt x="1191" y="886"/>
                  </a:lnTo>
                  <a:lnTo>
                    <a:pt x="1194" y="892"/>
                  </a:lnTo>
                  <a:lnTo>
                    <a:pt x="1199" y="897"/>
                  </a:lnTo>
                  <a:lnTo>
                    <a:pt x="1203" y="904"/>
                  </a:lnTo>
                  <a:lnTo>
                    <a:pt x="1205" y="910"/>
                  </a:lnTo>
                  <a:lnTo>
                    <a:pt x="1206" y="915"/>
                  </a:lnTo>
                  <a:lnTo>
                    <a:pt x="1209" y="919"/>
                  </a:lnTo>
                  <a:lnTo>
                    <a:pt x="1212" y="922"/>
                  </a:lnTo>
                  <a:lnTo>
                    <a:pt x="1214" y="919"/>
                  </a:lnTo>
                  <a:lnTo>
                    <a:pt x="1215" y="913"/>
                  </a:lnTo>
                  <a:lnTo>
                    <a:pt x="1216" y="908"/>
                  </a:lnTo>
                  <a:lnTo>
                    <a:pt x="1219" y="903"/>
                  </a:lnTo>
                  <a:lnTo>
                    <a:pt x="1222" y="902"/>
                  </a:lnTo>
                  <a:lnTo>
                    <a:pt x="1228" y="902"/>
                  </a:lnTo>
                  <a:lnTo>
                    <a:pt x="1235" y="904"/>
                  </a:lnTo>
                  <a:lnTo>
                    <a:pt x="1241" y="908"/>
                  </a:lnTo>
                  <a:lnTo>
                    <a:pt x="1243" y="912"/>
                  </a:lnTo>
                  <a:lnTo>
                    <a:pt x="1245" y="924"/>
                  </a:lnTo>
                  <a:lnTo>
                    <a:pt x="1249" y="941"/>
                  </a:lnTo>
                  <a:lnTo>
                    <a:pt x="1253" y="956"/>
                  </a:lnTo>
                  <a:lnTo>
                    <a:pt x="1254" y="963"/>
                  </a:lnTo>
                  <a:lnTo>
                    <a:pt x="1272" y="965"/>
                  </a:lnTo>
                  <a:lnTo>
                    <a:pt x="1273" y="961"/>
                  </a:lnTo>
                  <a:lnTo>
                    <a:pt x="1276" y="949"/>
                  </a:lnTo>
                  <a:lnTo>
                    <a:pt x="1280" y="936"/>
                  </a:lnTo>
                  <a:lnTo>
                    <a:pt x="1280" y="926"/>
                  </a:lnTo>
                  <a:lnTo>
                    <a:pt x="1275" y="913"/>
                  </a:lnTo>
                  <a:lnTo>
                    <a:pt x="1265" y="895"/>
                  </a:lnTo>
                  <a:lnTo>
                    <a:pt x="1254" y="879"/>
                  </a:lnTo>
                  <a:lnTo>
                    <a:pt x="1250" y="872"/>
                  </a:lnTo>
                  <a:lnTo>
                    <a:pt x="1249" y="872"/>
                  </a:lnTo>
                  <a:lnTo>
                    <a:pt x="1245" y="872"/>
                  </a:lnTo>
                  <a:lnTo>
                    <a:pt x="1241" y="872"/>
                  </a:lnTo>
                  <a:lnTo>
                    <a:pt x="1235" y="872"/>
                  </a:lnTo>
                  <a:lnTo>
                    <a:pt x="1229" y="872"/>
                  </a:lnTo>
                  <a:lnTo>
                    <a:pt x="1223" y="871"/>
                  </a:lnTo>
                  <a:lnTo>
                    <a:pt x="1219" y="870"/>
                  </a:lnTo>
                  <a:lnTo>
                    <a:pt x="1215" y="869"/>
                  </a:lnTo>
                  <a:lnTo>
                    <a:pt x="1212" y="865"/>
                  </a:lnTo>
                  <a:lnTo>
                    <a:pt x="1206" y="858"/>
                  </a:lnTo>
                  <a:lnTo>
                    <a:pt x="1199" y="849"/>
                  </a:lnTo>
                  <a:lnTo>
                    <a:pt x="1191" y="839"/>
                  </a:lnTo>
                  <a:lnTo>
                    <a:pt x="1183" y="828"/>
                  </a:lnTo>
                  <a:lnTo>
                    <a:pt x="1176" y="820"/>
                  </a:lnTo>
                  <a:lnTo>
                    <a:pt x="1170" y="814"/>
                  </a:lnTo>
                  <a:lnTo>
                    <a:pt x="1167" y="812"/>
                  </a:lnTo>
                  <a:lnTo>
                    <a:pt x="1163" y="810"/>
                  </a:lnTo>
                  <a:lnTo>
                    <a:pt x="1158" y="805"/>
                  </a:lnTo>
                  <a:lnTo>
                    <a:pt x="1151" y="798"/>
                  </a:lnTo>
                  <a:lnTo>
                    <a:pt x="1143" y="789"/>
                  </a:lnTo>
                  <a:lnTo>
                    <a:pt x="1135" y="781"/>
                  </a:lnTo>
                  <a:lnTo>
                    <a:pt x="1128" y="772"/>
                  </a:lnTo>
                  <a:lnTo>
                    <a:pt x="1122" y="766"/>
                  </a:lnTo>
                  <a:lnTo>
                    <a:pt x="1120" y="761"/>
                  </a:lnTo>
                  <a:lnTo>
                    <a:pt x="1117" y="758"/>
                  </a:lnTo>
                  <a:lnTo>
                    <a:pt x="1113" y="751"/>
                  </a:lnTo>
                  <a:lnTo>
                    <a:pt x="1106" y="744"/>
                  </a:lnTo>
                  <a:lnTo>
                    <a:pt x="1098" y="736"/>
                  </a:lnTo>
                  <a:lnTo>
                    <a:pt x="1090" y="728"/>
                  </a:lnTo>
                  <a:lnTo>
                    <a:pt x="1083" y="721"/>
                  </a:lnTo>
                  <a:lnTo>
                    <a:pt x="1077" y="716"/>
                  </a:lnTo>
                  <a:lnTo>
                    <a:pt x="1074" y="715"/>
                  </a:lnTo>
                  <a:lnTo>
                    <a:pt x="1068" y="711"/>
                  </a:lnTo>
                  <a:lnTo>
                    <a:pt x="1059" y="699"/>
                  </a:lnTo>
                  <a:lnTo>
                    <a:pt x="1049" y="688"/>
                  </a:lnTo>
                  <a:lnTo>
                    <a:pt x="1046" y="682"/>
                  </a:lnTo>
                  <a:lnTo>
                    <a:pt x="1007" y="722"/>
                  </a:lnTo>
                  <a:lnTo>
                    <a:pt x="1010" y="729"/>
                  </a:lnTo>
                  <a:lnTo>
                    <a:pt x="995" y="741"/>
                  </a:lnTo>
                  <a:lnTo>
                    <a:pt x="973" y="713"/>
                  </a:lnTo>
                  <a:lnTo>
                    <a:pt x="957" y="695"/>
                  </a:lnTo>
                  <a:lnTo>
                    <a:pt x="954" y="695"/>
                  </a:lnTo>
                  <a:lnTo>
                    <a:pt x="946" y="695"/>
                  </a:lnTo>
                  <a:lnTo>
                    <a:pt x="938" y="692"/>
                  </a:lnTo>
                  <a:lnTo>
                    <a:pt x="933" y="689"/>
                  </a:lnTo>
                  <a:lnTo>
                    <a:pt x="932" y="682"/>
                  </a:lnTo>
                  <a:lnTo>
                    <a:pt x="933" y="674"/>
                  </a:lnTo>
                  <a:lnTo>
                    <a:pt x="931" y="667"/>
                  </a:lnTo>
                  <a:lnTo>
                    <a:pt x="925" y="663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7" name="Freeform 194"/>
            <p:cNvSpPr>
              <a:spLocks/>
            </p:cNvSpPr>
            <p:nvPr/>
          </p:nvSpPr>
          <p:spPr bwMode="auto">
            <a:xfrm>
              <a:off x="120" y="592"/>
              <a:ext cx="34" cy="14"/>
            </a:xfrm>
            <a:custGeom>
              <a:avLst/>
              <a:gdLst>
                <a:gd name="T0" fmla="*/ 68 w 68"/>
                <a:gd name="T1" fmla="*/ 16 h 28"/>
                <a:gd name="T2" fmla="*/ 49 w 68"/>
                <a:gd name="T3" fmla="*/ 0 h 28"/>
                <a:gd name="T4" fmla="*/ 29 w 68"/>
                <a:gd name="T5" fmla="*/ 4 h 28"/>
                <a:gd name="T6" fmla="*/ 26 w 68"/>
                <a:gd name="T7" fmla="*/ 7 h 28"/>
                <a:gd name="T8" fmla="*/ 18 w 68"/>
                <a:gd name="T9" fmla="*/ 14 h 28"/>
                <a:gd name="T10" fmla="*/ 9 w 68"/>
                <a:gd name="T11" fmla="*/ 22 h 28"/>
                <a:gd name="T12" fmla="*/ 0 w 68"/>
                <a:gd name="T13" fmla="*/ 25 h 28"/>
                <a:gd name="T14" fmla="*/ 0 w 68"/>
                <a:gd name="T15" fmla="*/ 27 h 28"/>
                <a:gd name="T16" fmla="*/ 4 w 68"/>
                <a:gd name="T17" fmla="*/ 27 h 28"/>
                <a:gd name="T18" fmla="*/ 10 w 68"/>
                <a:gd name="T19" fmla="*/ 28 h 28"/>
                <a:gd name="T20" fmla="*/ 18 w 68"/>
                <a:gd name="T21" fmla="*/ 28 h 28"/>
                <a:gd name="T22" fmla="*/ 27 w 68"/>
                <a:gd name="T23" fmla="*/ 28 h 28"/>
                <a:gd name="T24" fmla="*/ 35 w 68"/>
                <a:gd name="T25" fmla="*/ 28 h 28"/>
                <a:gd name="T26" fmla="*/ 41 w 68"/>
                <a:gd name="T27" fmla="*/ 27 h 28"/>
                <a:gd name="T28" fmla="*/ 44 w 68"/>
                <a:gd name="T29" fmla="*/ 25 h 28"/>
                <a:gd name="T30" fmla="*/ 48 w 68"/>
                <a:gd name="T31" fmla="*/ 22 h 28"/>
                <a:gd name="T32" fmla="*/ 51 w 68"/>
                <a:gd name="T33" fmla="*/ 19 h 28"/>
                <a:gd name="T34" fmla="*/ 57 w 68"/>
                <a:gd name="T35" fmla="*/ 16 h 28"/>
                <a:gd name="T36" fmla="*/ 68 w 68"/>
                <a:gd name="T37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68" h="28">
                  <a:moveTo>
                    <a:pt x="68" y="16"/>
                  </a:moveTo>
                  <a:lnTo>
                    <a:pt x="49" y="0"/>
                  </a:lnTo>
                  <a:lnTo>
                    <a:pt x="29" y="4"/>
                  </a:lnTo>
                  <a:lnTo>
                    <a:pt x="26" y="7"/>
                  </a:lnTo>
                  <a:lnTo>
                    <a:pt x="18" y="14"/>
                  </a:lnTo>
                  <a:lnTo>
                    <a:pt x="9" y="22"/>
                  </a:lnTo>
                  <a:lnTo>
                    <a:pt x="0" y="25"/>
                  </a:lnTo>
                  <a:lnTo>
                    <a:pt x="0" y="27"/>
                  </a:lnTo>
                  <a:lnTo>
                    <a:pt x="4" y="27"/>
                  </a:lnTo>
                  <a:lnTo>
                    <a:pt x="10" y="28"/>
                  </a:lnTo>
                  <a:lnTo>
                    <a:pt x="18" y="28"/>
                  </a:lnTo>
                  <a:lnTo>
                    <a:pt x="27" y="28"/>
                  </a:lnTo>
                  <a:lnTo>
                    <a:pt x="35" y="28"/>
                  </a:lnTo>
                  <a:lnTo>
                    <a:pt x="41" y="27"/>
                  </a:lnTo>
                  <a:lnTo>
                    <a:pt x="44" y="25"/>
                  </a:lnTo>
                  <a:lnTo>
                    <a:pt x="48" y="22"/>
                  </a:lnTo>
                  <a:lnTo>
                    <a:pt x="51" y="19"/>
                  </a:lnTo>
                  <a:lnTo>
                    <a:pt x="57" y="16"/>
                  </a:lnTo>
                  <a:lnTo>
                    <a:pt x="68" y="16"/>
                  </a:lnTo>
                  <a:close/>
                </a:path>
              </a:pathLst>
            </a:custGeom>
            <a:solidFill>
              <a:srgbClr val="81D5FF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8" name="Freeform 195"/>
            <p:cNvSpPr>
              <a:spLocks/>
            </p:cNvSpPr>
            <p:nvPr/>
          </p:nvSpPr>
          <p:spPr bwMode="auto">
            <a:xfrm>
              <a:off x="375" y="516"/>
              <a:ext cx="53" cy="46"/>
            </a:xfrm>
            <a:custGeom>
              <a:avLst/>
              <a:gdLst>
                <a:gd name="T0" fmla="*/ 80 w 106"/>
                <a:gd name="T1" fmla="*/ 0 h 91"/>
                <a:gd name="T2" fmla="*/ 77 w 106"/>
                <a:gd name="T3" fmla="*/ 1 h 91"/>
                <a:gd name="T4" fmla="*/ 70 w 106"/>
                <a:gd name="T5" fmla="*/ 5 h 91"/>
                <a:gd name="T6" fmla="*/ 61 w 106"/>
                <a:gd name="T7" fmla="*/ 6 h 91"/>
                <a:gd name="T8" fmla="*/ 51 w 106"/>
                <a:gd name="T9" fmla="*/ 3 h 91"/>
                <a:gd name="T10" fmla="*/ 45 w 106"/>
                <a:gd name="T11" fmla="*/ 2 h 91"/>
                <a:gd name="T12" fmla="*/ 40 w 106"/>
                <a:gd name="T13" fmla="*/ 6 h 91"/>
                <a:gd name="T14" fmla="*/ 38 w 106"/>
                <a:gd name="T15" fmla="*/ 12 h 91"/>
                <a:gd name="T16" fmla="*/ 39 w 106"/>
                <a:gd name="T17" fmla="*/ 16 h 91"/>
                <a:gd name="T18" fmla="*/ 40 w 106"/>
                <a:gd name="T19" fmla="*/ 21 h 91"/>
                <a:gd name="T20" fmla="*/ 40 w 106"/>
                <a:gd name="T21" fmla="*/ 25 h 91"/>
                <a:gd name="T22" fmla="*/ 38 w 106"/>
                <a:gd name="T23" fmla="*/ 30 h 91"/>
                <a:gd name="T24" fmla="*/ 36 w 106"/>
                <a:gd name="T25" fmla="*/ 32 h 91"/>
                <a:gd name="T26" fmla="*/ 28 w 106"/>
                <a:gd name="T27" fmla="*/ 29 h 91"/>
                <a:gd name="T28" fmla="*/ 0 w 106"/>
                <a:gd name="T29" fmla="*/ 50 h 91"/>
                <a:gd name="T30" fmla="*/ 18 w 106"/>
                <a:gd name="T31" fmla="*/ 69 h 91"/>
                <a:gd name="T32" fmla="*/ 33 w 106"/>
                <a:gd name="T33" fmla="*/ 61 h 91"/>
                <a:gd name="T34" fmla="*/ 41 w 106"/>
                <a:gd name="T35" fmla="*/ 61 h 91"/>
                <a:gd name="T36" fmla="*/ 26 w 106"/>
                <a:gd name="T37" fmla="*/ 82 h 91"/>
                <a:gd name="T38" fmla="*/ 27 w 106"/>
                <a:gd name="T39" fmla="*/ 84 h 91"/>
                <a:gd name="T40" fmla="*/ 30 w 106"/>
                <a:gd name="T41" fmla="*/ 88 h 91"/>
                <a:gd name="T42" fmla="*/ 32 w 106"/>
                <a:gd name="T43" fmla="*/ 91 h 91"/>
                <a:gd name="T44" fmla="*/ 36 w 106"/>
                <a:gd name="T45" fmla="*/ 90 h 91"/>
                <a:gd name="T46" fmla="*/ 42 w 106"/>
                <a:gd name="T47" fmla="*/ 84 h 91"/>
                <a:gd name="T48" fmla="*/ 49 w 106"/>
                <a:gd name="T49" fmla="*/ 74 h 91"/>
                <a:gd name="T50" fmla="*/ 55 w 106"/>
                <a:gd name="T51" fmla="*/ 65 h 91"/>
                <a:gd name="T52" fmla="*/ 57 w 106"/>
                <a:gd name="T53" fmla="*/ 60 h 91"/>
                <a:gd name="T54" fmla="*/ 59 w 106"/>
                <a:gd name="T55" fmla="*/ 58 h 91"/>
                <a:gd name="T56" fmla="*/ 66 w 106"/>
                <a:gd name="T57" fmla="*/ 53 h 91"/>
                <a:gd name="T58" fmla="*/ 74 w 106"/>
                <a:gd name="T59" fmla="*/ 48 h 91"/>
                <a:gd name="T60" fmla="*/ 81 w 106"/>
                <a:gd name="T61" fmla="*/ 45 h 91"/>
                <a:gd name="T62" fmla="*/ 86 w 106"/>
                <a:gd name="T63" fmla="*/ 41 h 91"/>
                <a:gd name="T64" fmla="*/ 86 w 106"/>
                <a:gd name="T65" fmla="*/ 37 h 91"/>
                <a:gd name="T66" fmla="*/ 85 w 106"/>
                <a:gd name="T67" fmla="*/ 33 h 91"/>
                <a:gd name="T68" fmla="*/ 84 w 106"/>
                <a:gd name="T69" fmla="*/ 31 h 91"/>
                <a:gd name="T70" fmla="*/ 85 w 106"/>
                <a:gd name="T71" fmla="*/ 30 h 91"/>
                <a:gd name="T72" fmla="*/ 87 w 106"/>
                <a:gd name="T73" fmla="*/ 30 h 91"/>
                <a:gd name="T74" fmla="*/ 89 w 106"/>
                <a:gd name="T75" fmla="*/ 30 h 91"/>
                <a:gd name="T76" fmla="*/ 92 w 106"/>
                <a:gd name="T77" fmla="*/ 32 h 91"/>
                <a:gd name="T78" fmla="*/ 95 w 106"/>
                <a:gd name="T79" fmla="*/ 35 h 91"/>
                <a:gd name="T80" fmla="*/ 100 w 106"/>
                <a:gd name="T81" fmla="*/ 35 h 91"/>
                <a:gd name="T82" fmla="*/ 103 w 106"/>
                <a:gd name="T83" fmla="*/ 32 h 91"/>
                <a:gd name="T84" fmla="*/ 106 w 106"/>
                <a:gd name="T85" fmla="*/ 31 h 91"/>
                <a:gd name="T86" fmla="*/ 100 w 106"/>
                <a:gd name="T87" fmla="*/ 8 h 91"/>
                <a:gd name="T88" fmla="*/ 80 w 106"/>
                <a:gd name="T89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6" h="91">
                  <a:moveTo>
                    <a:pt x="80" y="0"/>
                  </a:moveTo>
                  <a:lnTo>
                    <a:pt x="77" y="1"/>
                  </a:lnTo>
                  <a:lnTo>
                    <a:pt x="70" y="5"/>
                  </a:lnTo>
                  <a:lnTo>
                    <a:pt x="61" y="6"/>
                  </a:lnTo>
                  <a:lnTo>
                    <a:pt x="51" y="3"/>
                  </a:lnTo>
                  <a:lnTo>
                    <a:pt x="45" y="2"/>
                  </a:lnTo>
                  <a:lnTo>
                    <a:pt x="40" y="6"/>
                  </a:lnTo>
                  <a:lnTo>
                    <a:pt x="38" y="12"/>
                  </a:lnTo>
                  <a:lnTo>
                    <a:pt x="39" y="16"/>
                  </a:lnTo>
                  <a:lnTo>
                    <a:pt x="40" y="21"/>
                  </a:lnTo>
                  <a:lnTo>
                    <a:pt x="40" y="25"/>
                  </a:lnTo>
                  <a:lnTo>
                    <a:pt x="38" y="30"/>
                  </a:lnTo>
                  <a:lnTo>
                    <a:pt x="36" y="32"/>
                  </a:lnTo>
                  <a:lnTo>
                    <a:pt x="28" y="29"/>
                  </a:lnTo>
                  <a:lnTo>
                    <a:pt x="0" y="50"/>
                  </a:lnTo>
                  <a:lnTo>
                    <a:pt x="18" y="69"/>
                  </a:lnTo>
                  <a:lnTo>
                    <a:pt x="33" y="61"/>
                  </a:lnTo>
                  <a:lnTo>
                    <a:pt x="41" y="61"/>
                  </a:lnTo>
                  <a:lnTo>
                    <a:pt x="26" y="82"/>
                  </a:lnTo>
                  <a:lnTo>
                    <a:pt x="27" y="84"/>
                  </a:lnTo>
                  <a:lnTo>
                    <a:pt x="30" y="88"/>
                  </a:lnTo>
                  <a:lnTo>
                    <a:pt x="32" y="91"/>
                  </a:lnTo>
                  <a:lnTo>
                    <a:pt x="36" y="90"/>
                  </a:lnTo>
                  <a:lnTo>
                    <a:pt x="42" y="84"/>
                  </a:lnTo>
                  <a:lnTo>
                    <a:pt x="49" y="74"/>
                  </a:lnTo>
                  <a:lnTo>
                    <a:pt x="55" y="65"/>
                  </a:lnTo>
                  <a:lnTo>
                    <a:pt x="57" y="60"/>
                  </a:lnTo>
                  <a:lnTo>
                    <a:pt x="59" y="58"/>
                  </a:lnTo>
                  <a:lnTo>
                    <a:pt x="66" y="53"/>
                  </a:lnTo>
                  <a:lnTo>
                    <a:pt x="74" y="48"/>
                  </a:lnTo>
                  <a:lnTo>
                    <a:pt x="81" y="45"/>
                  </a:lnTo>
                  <a:lnTo>
                    <a:pt x="86" y="41"/>
                  </a:lnTo>
                  <a:lnTo>
                    <a:pt x="86" y="37"/>
                  </a:lnTo>
                  <a:lnTo>
                    <a:pt x="85" y="33"/>
                  </a:lnTo>
                  <a:lnTo>
                    <a:pt x="84" y="31"/>
                  </a:lnTo>
                  <a:lnTo>
                    <a:pt x="85" y="30"/>
                  </a:lnTo>
                  <a:lnTo>
                    <a:pt x="87" y="30"/>
                  </a:lnTo>
                  <a:lnTo>
                    <a:pt x="89" y="30"/>
                  </a:lnTo>
                  <a:lnTo>
                    <a:pt x="92" y="32"/>
                  </a:lnTo>
                  <a:lnTo>
                    <a:pt x="95" y="35"/>
                  </a:lnTo>
                  <a:lnTo>
                    <a:pt x="100" y="35"/>
                  </a:lnTo>
                  <a:lnTo>
                    <a:pt x="103" y="32"/>
                  </a:lnTo>
                  <a:lnTo>
                    <a:pt x="106" y="31"/>
                  </a:lnTo>
                  <a:lnTo>
                    <a:pt x="100" y="8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81D5FF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9" name="Freeform 196"/>
            <p:cNvSpPr>
              <a:spLocks/>
            </p:cNvSpPr>
            <p:nvPr/>
          </p:nvSpPr>
          <p:spPr bwMode="auto">
            <a:xfrm>
              <a:off x="415" y="503"/>
              <a:ext cx="14" cy="6"/>
            </a:xfrm>
            <a:custGeom>
              <a:avLst/>
              <a:gdLst>
                <a:gd name="T0" fmla="*/ 0 w 28"/>
                <a:gd name="T1" fmla="*/ 7 h 10"/>
                <a:gd name="T2" fmla="*/ 12 w 28"/>
                <a:gd name="T3" fmla="*/ 10 h 10"/>
                <a:gd name="T4" fmla="*/ 28 w 28"/>
                <a:gd name="T5" fmla="*/ 7 h 10"/>
                <a:gd name="T6" fmla="*/ 23 w 28"/>
                <a:gd name="T7" fmla="*/ 0 h 10"/>
                <a:gd name="T8" fmla="*/ 21 w 28"/>
                <a:gd name="T9" fmla="*/ 0 h 10"/>
                <a:gd name="T10" fmla="*/ 15 w 28"/>
                <a:gd name="T11" fmla="*/ 0 h 10"/>
                <a:gd name="T12" fmla="*/ 8 w 28"/>
                <a:gd name="T13" fmla="*/ 1 h 10"/>
                <a:gd name="T14" fmla="*/ 0 w 28"/>
                <a:gd name="T15" fmla="*/ 7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10">
                  <a:moveTo>
                    <a:pt x="0" y="7"/>
                  </a:moveTo>
                  <a:lnTo>
                    <a:pt x="12" y="10"/>
                  </a:lnTo>
                  <a:lnTo>
                    <a:pt x="28" y="7"/>
                  </a:lnTo>
                  <a:lnTo>
                    <a:pt x="23" y="0"/>
                  </a:lnTo>
                  <a:lnTo>
                    <a:pt x="21" y="0"/>
                  </a:lnTo>
                  <a:lnTo>
                    <a:pt x="15" y="0"/>
                  </a:lnTo>
                  <a:lnTo>
                    <a:pt x="8" y="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81D5FF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0" name="Freeform 197"/>
            <p:cNvSpPr>
              <a:spLocks/>
            </p:cNvSpPr>
            <p:nvPr/>
          </p:nvSpPr>
          <p:spPr bwMode="auto">
            <a:xfrm>
              <a:off x="698" y="503"/>
              <a:ext cx="14" cy="21"/>
            </a:xfrm>
            <a:custGeom>
              <a:avLst/>
              <a:gdLst>
                <a:gd name="T0" fmla="*/ 0 w 28"/>
                <a:gd name="T1" fmla="*/ 0 h 42"/>
                <a:gd name="T2" fmla="*/ 2 w 28"/>
                <a:gd name="T3" fmla="*/ 3 h 42"/>
                <a:gd name="T4" fmla="*/ 8 w 28"/>
                <a:gd name="T5" fmla="*/ 12 h 42"/>
                <a:gd name="T6" fmla="*/ 12 w 28"/>
                <a:gd name="T7" fmla="*/ 24 h 42"/>
                <a:gd name="T8" fmla="*/ 16 w 28"/>
                <a:gd name="T9" fmla="*/ 33 h 42"/>
                <a:gd name="T10" fmla="*/ 17 w 28"/>
                <a:gd name="T11" fmla="*/ 39 h 42"/>
                <a:gd name="T12" fmla="*/ 18 w 28"/>
                <a:gd name="T13" fmla="*/ 42 h 42"/>
                <a:gd name="T14" fmla="*/ 20 w 28"/>
                <a:gd name="T15" fmla="*/ 42 h 42"/>
                <a:gd name="T16" fmla="*/ 23 w 28"/>
                <a:gd name="T17" fmla="*/ 40 h 42"/>
                <a:gd name="T18" fmla="*/ 24 w 28"/>
                <a:gd name="T19" fmla="*/ 39 h 42"/>
                <a:gd name="T20" fmla="*/ 27 w 28"/>
                <a:gd name="T21" fmla="*/ 36 h 42"/>
                <a:gd name="T22" fmla="*/ 28 w 28"/>
                <a:gd name="T23" fmla="*/ 34 h 42"/>
                <a:gd name="T24" fmla="*/ 28 w 28"/>
                <a:gd name="T25" fmla="*/ 32 h 42"/>
                <a:gd name="T26" fmla="*/ 24 w 28"/>
                <a:gd name="T27" fmla="*/ 25 h 42"/>
                <a:gd name="T28" fmla="*/ 22 w 28"/>
                <a:gd name="T29" fmla="*/ 17 h 42"/>
                <a:gd name="T30" fmla="*/ 19 w 28"/>
                <a:gd name="T31" fmla="*/ 10 h 42"/>
                <a:gd name="T32" fmla="*/ 19 w 28"/>
                <a:gd name="T33" fmla="*/ 8 h 42"/>
                <a:gd name="T34" fmla="*/ 17 w 28"/>
                <a:gd name="T35" fmla="*/ 5 h 42"/>
                <a:gd name="T36" fmla="*/ 11 w 28"/>
                <a:gd name="T37" fmla="*/ 2 h 42"/>
                <a:gd name="T38" fmla="*/ 4 w 28"/>
                <a:gd name="T39" fmla="*/ 0 h 42"/>
                <a:gd name="T40" fmla="*/ 0 w 28"/>
                <a:gd name="T41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8" h="42">
                  <a:moveTo>
                    <a:pt x="0" y="0"/>
                  </a:moveTo>
                  <a:lnTo>
                    <a:pt x="2" y="3"/>
                  </a:lnTo>
                  <a:lnTo>
                    <a:pt x="8" y="12"/>
                  </a:lnTo>
                  <a:lnTo>
                    <a:pt x="12" y="24"/>
                  </a:lnTo>
                  <a:lnTo>
                    <a:pt x="16" y="33"/>
                  </a:lnTo>
                  <a:lnTo>
                    <a:pt x="17" y="39"/>
                  </a:lnTo>
                  <a:lnTo>
                    <a:pt x="18" y="42"/>
                  </a:lnTo>
                  <a:lnTo>
                    <a:pt x="20" y="42"/>
                  </a:lnTo>
                  <a:lnTo>
                    <a:pt x="23" y="40"/>
                  </a:lnTo>
                  <a:lnTo>
                    <a:pt x="24" y="39"/>
                  </a:lnTo>
                  <a:lnTo>
                    <a:pt x="27" y="36"/>
                  </a:lnTo>
                  <a:lnTo>
                    <a:pt x="28" y="34"/>
                  </a:lnTo>
                  <a:lnTo>
                    <a:pt x="28" y="32"/>
                  </a:lnTo>
                  <a:lnTo>
                    <a:pt x="24" y="25"/>
                  </a:lnTo>
                  <a:lnTo>
                    <a:pt x="22" y="17"/>
                  </a:lnTo>
                  <a:lnTo>
                    <a:pt x="19" y="10"/>
                  </a:lnTo>
                  <a:lnTo>
                    <a:pt x="19" y="8"/>
                  </a:lnTo>
                  <a:lnTo>
                    <a:pt x="17" y="5"/>
                  </a:lnTo>
                  <a:lnTo>
                    <a:pt x="11" y="2"/>
                  </a:lnTo>
                  <a:lnTo>
                    <a:pt x="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D5FF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1" name="Freeform 198"/>
            <p:cNvSpPr>
              <a:spLocks/>
            </p:cNvSpPr>
            <p:nvPr/>
          </p:nvSpPr>
          <p:spPr bwMode="auto">
            <a:xfrm>
              <a:off x="685" y="503"/>
              <a:ext cx="11" cy="11"/>
            </a:xfrm>
            <a:custGeom>
              <a:avLst/>
              <a:gdLst>
                <a:gd name="T0" fmla="*/ 6 w 21"/>
                <a:gd name="T1" fmla="*/ 0 h 22"/>
                <a:gd name="T2" fmla="*/ 0 w 21"/>
                <a:gd name="T3" fmla="*/ 9 h 22"/>
                <a:gd name="T4" fmla="*/ 1 w 21"/>
                <a:gd name="T5" fmla="*/ 11 h 22"/>
                <a:gd name="T6" fmla="*/ 4 w 21"/>
                <a:gd name="T7" fmla="*/ 15 h 22"/>
                <a:gd name="T8" fmla="*/ 7 w 21"/>
                <a:gd name="T9" fmla="*/ 19 h 22"/>
                <a:gd name="T10" fmla="*/ 11 w 21"/>
                <a:gd name="T11" fmla="*/ 22 h 22"/>
                <a:gd name="T12" fmla="*/ 14 w 21"/>
                <a:gd name="T13" fmla="*/ 22 h 22"/>
                <a:gd name="T14" fmla="*/ 18 w 21"/>
                <a:gd name="T15" fmla="*/ 19 h 22"/>
                <a:gd name="T16" fmla="*/ 20 w 21"/>
                <a:gd name="T17" fmla="*/ 18 h 22"/>
                <a:gd name="T18" fmla="*/ 21 w 21"/>
                <a:gd name="T19" fmla="*/ 18 h 22"/>
                <a:gd name="T20" fmla="*/ 20 w 21"/>
                <a:gd name="T21" fmla="*/ 5 h 22"/>
                <a:gd name="T22" fmla="*/ 10 w 21"/>
                <a:gd name="T23" fmla="*/ 4 h 22"/>
                <a:gd name="T24" fmla="*/ 6 w 21"/>
                <a:gd name="T25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1" h="22">
                  <a:moveTo>
                    <a:pt x="6" y="0"/>
                  </a:moveTo>
                  <a:lnTo>
                    <a:pt x="0" y="9"/>
                  </a:lnTo>
                  <a:lnTo>
                    <a:pt x="1" y="11"/>
                  </a:lnTo>
                  <a:lnTo>
                    <a:pt x="4" y="15"/>
                  </a:lnTo>
                  <a:lnTo>
                    <a:pt x="7" y="19"/>
                  </a:lnTo>
                  <a:lnTo>
                    <a:pt x="11" y="22"/>
                  </a:lnTo>
                  <a:lnTo>
                    <a:pt x="14" y="22"/>
                  </a:lnTo>
                  <a:lnTo>
                    <a:pt x="18" y="19"/>
                  </a:lnTo>
                  <a:lnTo>
                    <a:pt x="20" y="18"/>
                  </a:lnTo>
                  <a:lnTo>
                    <a:pt x="21" y="18"/>
                  </a:lnTo>
                  <a:lnTo>
                    <a:pt x="20" y="5"/>
                  </a:lnTo>
                  <a:lnTo>
                    <a:pt x="10" y="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81D5FF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2" name="Freeform 199"/>
            <p:cNvSpPr>
              <a:spLocks/>
            </p:cNvSpPr>
            <p:nvPr/>
          </p:nvSpPr>
          <p:spPr bwMode="auto">
            <a:xfrm>
              <a:off x="715" y="524"/>
              <a:ext cx="12" cy="9"/>
            </a:xfrm>
            <a:custGeom>
              <a:avLst/>
              <a:gdLst>
                <a:gd name="T0" fmla="*/ 0 w 25"/>
                <a:gd name="T1" fmla="*/ 0 h 17"/>
                <a:gd name="T2" fmla="*/ 3 w 25"/>
                <a:gd name="T3" fmla="*/ 12 h 17"/>
                <a:gd name="T4" fmla="*/ 15 w 25"/>
                <a:gd name="T5" fmla="*/ 17 h 17"/>
                <a:gd name="T6" fmla="*/ 25 w 25"/>
                <a:gd name="T7" fmla="*/ 15 h 17"/>
                <a:gd name="T8" fmla="*/ 20 w 25"/>
                <a:gd name="T9" fmla="*/ 9 h 17"/>
                <a:gd name="T10" fmla="*/ 21 w 25"/>
                <a:gd name="T11" fmla="*/ 4 h 17"/>
                <a:gd name="T12" fmla="*/ 9 w 25"/>
                <a:gd name="T13" fmla="*/ 5 h 17"/>
                <a:gd name="T14" fmla="*/ 0 w 25"/>
                <a:gd name="T15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17">
                  <a:moveTo>
                    <a:pt x="0" y="0"/>
                  </a:moveTo>
                  <a:lnTo>
                    <a:pt x="3" y="12"/>
                  </a:lnTo>
                  <a:lnTo>
                    <a:pt x="15" y="17"/>
                  </a:lnTo>
                  <a:lnTo>
                    <a:pt x="25" y="15"/>
                  </a:lnTo>
                  <a:lnTo>
                    <a:pt x="20" y="9"/>
                  </a:lnTo>
                  <a:lnTo>
                    <a:pt x="21" y="4"/>
                  </a:lnTo>
                  <a:lnTo>
                    <a:pt x="9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D5FF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3" name="Freeform 200"/>
            <p:cNvSpPr>
              <a:spLocks/>
            </p:cNvSpPr>
            <p:nvPr/>
          </p:nvSpPr>
          <p:spPr bwMode="auto">
            <a:xfrm>
              <a:off x="731" y="541"/>
              <a:ext cx="27" cy="32"/>
            </a:xfrm>
            <a:custGeom>
              <a:avLst/>
              <a:gdLst>
                <a:gd name="T0" fmla="*/ 0 w 53"/>
                <a:gd name="T1" fmla="*/ 0 h 64"/>
                <a:gd name="T2" fmla="*/ 4 w 53"/>
                <a:gd name="T3" fmla="*/ 21 h 64"/>
                <a:gd name="T4" fmla="*/ 5 w 53"/>
                <a:gd name="T5" fmla="*/ 21 h 64"/>
                <a:gd name="T6" fmla="*/ 6 w 53"/>
                <a:gd name="T7" fmla="*/ 20 h 64"/>
                <a:gd name="T8" fmla="*/ 8 w 53"/>
                <a:gd name="T9" fmla="*/ 20 h 64"/>
                <a:gd name="T10" fmla="*/ 11 w 53"/>
                <a:gd name="T11" fmla="*/ 21 h 64"/>
                <a:gd name="T12" fmla="*/ 13 w 53"/>
                <a:gd name="T13" fmla="*/ 27 h 64"/>
                <a:gd name="T14" fmla="*/ 18 w 53"/>
                <a:gd name="T15" fmla="*/ 36 h 64"/>
                <a:gd name="T16" fmla="*/ 21 w 53"/>
                <a:gd name="T17" fmla="*/ 47 h 64"/>
                <a:gd name="T18" fmla="*/ 25 w 53"/>
                <a:gd name="T19" fmla="*/ 51 h 64"/>
                <a:gd name="T20" fmla="*/ 28 w 53"/>
                <a:gd name="T21" fmla="*/ 53 h 64"/>
                <a:gd name="T22" fmla="*/ 32 w 53"/>
                <a:gd name="T23" fmla="*/ 51 h 64"/>
                <a:gd name="T24" fmla="*/ 35 w 53"/>
                <a:gd name="T25" fmla="*/ 50 h 64"/>
                <a:gd name="T26" fmla="*/ 36 w 53"/>
                <a:gd name="T27" fmla="*/ 49 h 64"/>
                <a:gd name="T28" fmla="*/ 53 w 53"/>
                <a:gd name="T29" fmla="*/ 64 h 64"/>
                <a:gd name="T30" fmla="*/ 50 w 53"/>
                <a:gd name="T31" fmla="*/ 42 h 64"/>
                <a:gd name="T32" fmla="*/ 38 w 53"/>
                <a:gd name="T33" fmla="*/ 28 h 64"/>
                <a:gd name="T34" fmla="*/ 33 w 53"/>
                <a:gd name="T35" fmla="*/ 25 h 64"/>
                <a:gd name="T36" fmla="*/ 34 w 53"/>
                <a:gd name="T37" fmla="*/ 18 h 64"/>
                <a:gd name="T38" fmla="*/ 21 w 53"/>
                <a:gd name="T39" fmla="*/ 0 h 64"/>
                <a:gd name="T40" fmla="*/ 8 w 53"/>
                <a:gd name="T41" fmla="*/ 3 h 64"/>
                <a:gd name="T42" fmla="*/ 0 w 53"/>
                <a:gd name="T43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3" h="64">
                  <a:moveTo>
                    <a:pt x="0" y="0"/>
                  </a:moveTo>
                  <a:lnTo>
                    <a:pt x="4" y="21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20"/>
                  </a:lnTo>
                  <a:lnTo>
                    <a:pt x="11" y="21"/>
                  </a:lnTo>
                  <a:lnTo>
                    <a:pt x="13" y="27"/>
                  </a:lnTo>
                  <a:lnTo>
                    <a:pt x="18" y="36"/>
                  </a:lnTo>
                  <a:lnTo>
                    <a:pt x="21" y="47"/>
                  </a:lnTo>
                  <a:lnTo>
                    <a:pt x="25" y="51"/>
                  </a:lnTo>
                  <a:lnTo>
                    <a:pt x="28" y="53"/>
                  </a:lnTo>
                  <a:lnTo>
                    <a:pt x="32" y="51"/>
                  </a:lnTo>
                  <a:lnTo>
                    <a:pt x="35" y="50"/>
                  </a:lnTo>
                  <a:lnTo>
                    <a:pt x="36" y="49"/>
                  </a:lnTo>
                  <a:lnTo>
                    <a:pt x="53" y="64"/>
                  </a:lnTo>
                  <a:lnTo>
                    <a:pt x="50" y="42"/>
                  </a:lnTo>
                  <a:lnTo>
                    <a:pt x="38" y="28"/>
                  </a:lnTo>
                  <a:lnTo>
                    <a:pt x="33" y="25"/>
                  </a:lnTo>
                  <a:lnTo>
                    <a:pt x="34" y="18"/>
                  </a:lnTo>
                  <a:lnTo>
                    <a:pt x="21" y="0"/>
                  </a:lnTo>
                  <a:lnTo>
                    <a:pt x="8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1D5FF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" name="Freeform 201"/>
            <p:cNvSpPr>
              <a:spLocks/>
            </p:cNvSpPr>
            <p:nvPr/>
          </p:nvSpPr>
          <p:spPr bwMode="auto">
            <a:xfrm>
              <a:off x="710" y="532"/>
              <a:ext cx="13" cy="19"/>
            </a:xfrm>
            <a:custGeom>
              <a:avLst/>
              <a:gdLst>
                <a:gd name="T0" fmla="*/ 7 w 24"/>
                <a:gd name="T1" fmla="*/ 1 h 37"/>
                <a:gd name="T2" fmla="*/ 24 w 24"/>
                <a:gd name="T3" fmla="*/ 12 h 37"/>
                <a:gd name="T4" fmla="*/ 24 w 24"/>
                <a:gd name="T5" fmla="*/ 14 h 37"/>
                <a:gd name="T6" fmla="*/ 23 w 24"/>
                <a:gd name="T7" fmla="*/ 19 h 37"/>
                <a:gd name="T8" fmla="*/ 23 w 24"/>
                <a:gd name="T9" fmla="*/ 24 h 37"/>
                <a:gd name="T10" fmla="*/ 23 w 24"/>
                <a:gd name="T11" fmla="*/ 30 h 37"/>
                <a:gd name="T12" fmla="*/ 23 w 24"/>
                <a:gd name="T13" fmla="*/ 34 h 37"/>
                <a:gd name="T14" fmla="*/ 21 w 24"/>
                <a:gd name="T15" fmla="*/ 36 h 37"/>
                <a:gd name="T16" fmla="*/ 18 w 24"/>
                <a:gd name="T17" fmla="*/ 37 h 37"/>
                <a:gd name="T18" fmla="*/ 17 w 24"/>
                <a:gd name="T19" fmla="*/ 35 h 37"/>
                <a:gd name="T20" fmla="*/ 17 w 24"/>
                <a:gd name="T21" fmla="*/ 30 h 37"/>
                <a:gd name="T22" fmla="*/ 16 w 24"/>
                <a:gd name="T23" fmla="*/ 26 h 37"/>
                <a:gd name="T24" fmla="*/ 15 w 24"/>
                <a:gd name="T25" fmla="*/ 21 h 37"/>
                <a:gd name="T26" fmla="*/ 15 w 24"/>
                <a:gd name="T27" fmla="*/ 20 h 37"/>
                <a:gd name="T28" fmla="*/ 6 w 24"/>
                <a:gd name="T29" fmla="*/ 12 h 37"/>
                <a:gd name="T30" fmla="*/ 5 w 24"/>
                <a:gd name="T31" fmla="*/ 11 h 37"/>
                <a:gd name="T32" fmla="*/ 2 w 24"/>
                <a:gd name="T33" fmla="*/ 8 h 37"/>
                <a:gd name="T34" fmla="*/ 0 w 24"/>
                <a:gd name="T35" fmla="*/ 5 h 37"/>
                <a:gd name="T36" fmla="*/ 1 w 24"/>
                <a:gd name="T37" fmla="*/ 1 h 37"/>
                <a:gd name="T38" fmla="*/ 3 w 24"/>
                <a:gd name="T39" fmla="*/ 0 h 37"/>
                <a:gd name="T40" fmla="*/ 6 w 24"/>
                <a:gd name="T41" fmla="*/ 0 h 37"/>
                <a:gd name="T42" fmla="*/ 7 w 24"/>
                <a:gd name="T43" fmla="*/ 1 h 37"/>
                <a:gd name="T44" fmla="*/ 7 w 24"/>
                <a:gd name="T45" fmla="*/ 1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" h="37">
                  <a:moveTo>
                    <a:pt x="7" y="1"/>
                  </a:moveTo>
                  <a:lnTo>
                    <a:pt x="24" y="12"/>
                  </a:lnTo>
                  <a:lnTo>
                    <a:pt x="24" y="14"/>
                  </a:lnTo>
                  <a:lnTo>
                    <a:pt x="23" y="19"/>
                  </a:lnTo>
                  <a:lnTo>
                    <a:pt x="23" y="24"/>
                  </a:lnTo>
                  <a:lnTo>
                    <a:pt x="23" y="30"/>
                  </a:lnTo>
                  <a:lnTo>
                    <a:pt x="23" y="34"/>
                  </a:lnTo>
                  <a:lnTo>
                    <a:pt x="21" y="36"/>
                  </a:lnTo>
                  <a:lnTo>
                    <a:pt x="18" y="37"/>
                  </a:lnTo>
                  <a:lnTo>
                    <a:pt x="17" y="35"/>
                  </a:lnTo>
                  <a:lnTo>
                    <a:pt x="17" y="30"/>
                  </a:lnTo>
                  <a:lnTo>
                    <a:pt x="16" y="26"/>
                  </a:lnTo>
                  <a:lnTo>
                    <a:pt x="15" y="21"/>
                  </a:lnTo>
                  <a:lnTo>
                    <a:pt x="15" y="20"/>
                  </a:lnTo>
                  <a:lnTo>
                    <a:pt x="6" y="12"/>
                  </a:lnTo>
                  <a:lnTo>
                    <a:pt x="5" y="11"/>
                  </a:lnTo>
                  <a:lnTo>
                    <a:pt x="2" y="8"/>
                  </a:lnTo>
                  <a:lnTo>
                    <a:pt x="0" y="5"/>
                  </a:lnTo>
                  <a:lnTo>
                    <a:pt x="1" y="1"/>
                  </a:lnTo>
                  <a:lnTo>
                    <a:pt x="3" y="0"/>
                  </a:lnTo>
                  <a:lnTo>
                    <a:pt x="6" y="0"/>
                  </a:lnTo>
                  <a:lnTo>
                    <a:pt x="7" y="1"/>
                  </a:lnTo>
                  <a:lnTo>
                    <a:pt x="7" y="1"/>
                  </a:lnTo>
                  <a:close/>
                </a:path>
              </a:pathLst>
            </a:custGeom>
            <a:solidFill>
              <a:srgbClr val="81D5FF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Freeform 202"/>
            <p:cNvSpPr>
              <a:spLocks/>
            </p:cNvSpPr>
            <p:nvPr/>
          </p:nvSpPr>
          <p:spPr bwMode="auto">
            <a:xfrm>
              <a:off x="698" y="518"/>
              <a:ext cx="9" cy="18"/>
            </a:xfrm>
            <a:custGeom>
              <a:avLst/>
              <a:gdLst>
                <a:gd name="T0" fmla="*/ 4 w 18"/>
                <a:gd name="T1" fmla="*/ 0 h 36"/>
                <a:gd name="T2" fmla="*/ 16 w 18"/>
                <a:gd name="T3" fmla="*/ 18 h 36"/>
                <a:gd name="T4" fmla="*/ 18 w 18"/>
                <a:gd name="T5" fmla="*/ 32 h 36"/>
                <a:gd name="T6" fmla="*/ 13 w 18"/>
                <a:gd name="T7" fmla="*/ 36 h 36"/>
                <a:gd name="T8" fmla="*/ 10 w 18"/>
                <a:gd name="T9" fmla="*/ 28 h 36"/>
                <a:gd name="T10" fmla="*/ 3 w 18"/>
                <a:gd name="T11" fmla="*/ 19 h 36"/>
                <a:gd name="T12" fmla="*/ 4 w 18"/>
                <a:gd name="T13" fmla="*/ 14 h 36"/>
                <a:gd name="T14" fmla="*/ 0 w 18"/>
                <a:gd name="T15" fmla="*/ 7 h 36"/>
                <a:gd name="T16" fmla="*/ 4 w 18"/>
                <a:gd name="T17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" h="36">
                  <a:moveTo>
                    <a:pt x="4" y="0"/>
                  </a:moveTo>
                  <a:lnTo>
                    <a:pt x="16" y="18"/>
                  </a:lnTo>
                  <a:lnTo>
                    <a:pt x="18" y="32"/>
                  </a:lnTo>
                  <a:lnTo>
                    <a:pt x="13" y="36"/>
                  </a:lnTo>
                  <a:lnTo>
                    <a:pt x="10" y="28"/>
                  </a:lnTo>
                  <a:lnTo>
                    <a:pt x="3" y="19"/>
                  </a:lnTo>
                  <a:lnTo>
                    <a:pt x="4" y="14"/>
                  </a:lnTo>
                  <a:lnTo>
                    <a:pt x="0" y="7"/>
                  </a:lnTo>
                  <a:lnTo>
                    <a:pt x="4" y="0"/>
                  </a:lnTo>
                  <a:close/>
                </a:path>
              </a:pathLst>
            </a:custGeom>
            <a:solidFill>
              <a:srgbClr val="81D5FF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12" name="Group 211"/>
          <p:cNvGrpSpPr/>
          <p:nvPr/>
        </p:nvGrpSpPr>
        <p:grpSpPr>
          <a:xfrm>
            <a:off x="304800" y="1579562"/>
            <a:ext cx="6904038" cy="4364038"/>
            <a:chOff x="258762" y="1731962"/>
            <a:chExt cx="6904038" cy="4364038"/>
          </a:xfrm>
        </p:grpSpPr>
        <p:sp>
          <p:nvSpPr>
            <p:cNvPr id="6" name="Freeform 4"/>
            <p:cNvSpPr>
              <a:spLocks/>
            </p:cNvSpPr>
            <p:nvPr/>
          </p:nvSpPr>
          <p:spPr bwMode="auto">
            <a:xfrm>
              <a:off x="3665537" y="2127250"/>
              <a:ext cx="863600" cy="993775"/>
            </a:xfrm>
            <a:custGeom>
              <a:avLst/>
              <a:gdLst>
                <a:gd name="T0" fmla="*/ 0 w 1448"/>
                <a:gd name="T1" fmla="*/ 105 h 1667"/>
                <a:gd name="T2" fmla="*/ 4 w 1448"/>
                <a:gd name="T3" fmla="*/ 340 h 1667"/>
                <a:gd name="T4" fmla="*/ 64 w 1448"/>
                <a:gd name="T5" fmla="*/ 533 h 1667"/>
                <a:gd name="T6" fmla="*/ 69 w 1448"/>
                <a:gd name="T7" fmla="*/ 773 h 1667"/>
                <a:gd name="T8" fmla="*/ 111 w 1448"/>
                <a:gd name="T9" fmla="*/ 971 h 1667"/>
                <a:gd name="T10" fmla="*/ 58 w 1448"/>
                <a:gd name="T11" fmla="*/ 1071 h 1667"/>
                <a:gd name="T12" fmla="*/ 126 w 1448"/>
                <a:gd name="T13" fmla="*/ 1143 h 1667"/>
                <a:gd name="T14" fmla="*/ 126 w 1448"/>
                <a:gd name="T15" fmla="*/ 1667 h 1667"/>
                <a:gd name="T16" fmla="*/ 1177 w 1448"/>
                <a:gd name="T17" fmla="*/ 1641 h 1667"/>
                <a:gd name="T18" fmla="*/ 1157 w 1448"/>
                <a:gd name="T19" fmla="*/ 1544 h 1667"/>
                <a:gd name="T20" fmla="*/ 1125 w 1448"/>
                <a:gd name="T21" fmla="*/ 1503 h 1667"/>
                <a:gd name="T22" fmla="*/ 1043 w 1448"/>
                <a:gd name="T23" fmla="*/ 1453 h 1667"/>
                <a:gd name="T24" fmla="*/ 990 w 1448"/>
                <a:gd name="T25" fmla="*/ 1390 h 1667"/>
                <a:gd name="T26" fmla="*/ 849 w 1448"/>
                <a:gd name="T27" fmla="*/ 1298 h 1667"/>
                <a:gd name="T28" fmla="*/ 855 w 1448"/>
                <a:gd name="T29" fmla="*/ 1145 h 1667"/>
                <a:gd name="T30" fmla="*/ 820 w 1448"/>
                <a:gd name="T31" fmla="*/ 1048 h 1667"/>
                <a:gd name="T32" fmla="*/ 933 w 1448"/>
                <a:gd name="T33" fmla="*/ 902 h 1667"/>
                <a:gd name="T34" fmla="*/ 931 w 1448"/>
                <a:gd name="T35" fmla="*/ 759 h 1667"/>
                <a:gd name="T36" fmla="*/ 958 w 1448"/>
                <a:gd name="T37" fmla="*/ 729 h 1667"/>
                <a:gd name="T38" fmla="*/ 1100 w 1448"/>
                <a:gd name="T39" fmla="*/ 616 h 1667"/>
                <a:gd name="T40" fmla="*/ 1168 w 1448"/>
                <a:gd name="T41" fmla="*/ 526 h 1667"/>
                <a:gd name="T42" fmla="*/ 1259 w 1448"/>
                <a:gd name="T43" fmla="*/ 449 h 1667"/>
                <a:gd name="T44" fmla="*/ 1448 w 1448"/>
                <a:gd name="T45" fmla="*/ 350 h 1667"/>
                <a:gd name="T46" fmla="*/ 1377 w 1448"/>
                <a:gd name="T47" fmla="*/ 359 h 1667"/>
                <a:gd name="T48" fmla="*/ 1314 w 1448"/>
                <a:gd name="T49" fmla="*/ 326 h 1667"/>
                <a:gd name="T50" fmla="*/ 1211 w 1448"/>
                <a:gd name="T51" fmla="*/ 338 h 1667"/>
                <a:gd name="T52" fmla="*/ 1187 w 1448"/>
                <a:gd name="T53" fmla="*/ 296 h 1667"/>
                <a:gd name="T54" fmla="*/ 1154 w 1448"/>
                <a:gd name="T55" fmla="*/ 313 h 1667"/>
                <a:gd name="T56" fmla="*/ 1081 w 1448"/>
                <a:gd name="T57" fmla="*/ 357 h 1667"/>
                <a:gd name="T58" fmla="*/ 1033 w 1448"/>
                <a:gd name="T59" fmla="*/ 341 h 1667"/>
                <a:gd name="T60" fmla="*/ 1017 w 1448"/>
                <a:gd name="T61" fmla="*/ 322 h 1667"/>
                <a:gd name="T62" fmla="*/ 977 w 1448"/>
                <a:gd name="T63" fmla="*/ 307 h 1667"/>
                <a:gd name="T64" fmla="*/ 958 w 1448"/>
                <a:gd name="T65" fmla="*/ 276 h 1667"/>
                <a:gd name="T66" fmla="*/ 918 w 1448"/>
                <a:gd name="T67" fmla="*/ 282 h 1667"/>
                <a:gd name="T68" fmla="*/ 916 w 1448"/>
                <a:gd name="T69" fmla="*/ 309 h 1667"/>
                <a:gd name="T70" fmla="*/ 903 w 1448"/>
                <a:gd name="T71" fmla="*/ 320 h 1667"/>
                <a:gd name="T72" fmla="*/ 877 w 1448"/>
                <a:gd name="T73" fmla="*/ 255 h 1667"/>
                <a:gd name="T74" fmla="*/ 842 w 1448"/>
                <a:gd name="T75" fmla="*/ 253 h 1667"/>
                <a:gd name="T76" fmla="*/ 855 w 1448"/>
                <a:gd name="T77" fmla="*/ 225 h 1667"/>
                <a:gd name="T78" fmla="*/ 770 w 1448"/>
                <a:gd name="T79" fmla="*/ 205 h 1667"/>
                <a:gd name="T80" fmla="*/ 735 w 1448"/>
                <a:gd name="T81" fmla="*/ 202 h 1667"/>
                <a:gd name="T82" fmla="*/ 638 w 1448"/>
                <a:gd name="T83" fmla="*/ 244 h 1667"/>
                <a:gd name="T84" fmla="*/ 621 w 1448"/>
                <a:gd name="T85" fmla="*/ 205 h 1667"/>
                <a:gd name="T86" fmla="*/ 470 w 1448"/>
                <a:gd name="T87" fmla="*/ 176 h 1667"/>
                <a:gd name="T88" fmla="*/ 445 w 1448"/>
                <a:gd name="T89" fmla="*/ 16 h 1667"/>
                <a:gd name="T90" fmla="*/ 378 w 1448"/>
                <a:gd name="T91" fmla="*/ 0 h 1667"/>
                <a:gd name="T92" fmla="*/ 375 w 1448"/>
                <a:gd name="T93" fmla="*/ 105 h 1667"/>
                <a:gd name="T94" fmla="*/ 0 w 1448"/>
                <a:gd name="T95" fmla="*/ 105 h 1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48" h="1667">
                  <a:moveTo>
                    <a:pt x="0" y="105"/>
                  </a:moveTo>
                  <a:lnTo>
                    <a:pt x="4" y="340"/>
                  </a:lnTo>
                  <a:lnTo>
                    <a:pt x="64" y="533"/>
                  </a:lnTo>
                  <a:lnTo>
                    <a:pt x="69" y="773"/>
                  </a:lnTo>
                  <a:lnTo>
                    <a:pt x="111" y="971"/>
                  </a:lnTo>
                  <a:lnTo>
                    <a:pt x="58" y="1071"/>
                  </a:lnTo>
                  <a:lnTo>
                    <a:pt x="126" y="1143"/>
                  </a:lnTo>
                  <a:lnTo>
                    <a:pt x="126" y="1667"/>
                  </a:lnTo>
                  <a:lnTo>
                    <a:pt x="1177" y="1641"/>
                  </a:lnTo>
                  <a:lnTo>
                    <a:pt x="1157" y="1544"/>
                  </a:lnTo>
                  <a:lnTo>
                    <a:pt x="1125" y="1503"/>
                  </a:lnTo>
                  <a:lnTo>
                    <a:pt x="1043" y="1453"/>
                  </a:lnTo>
                  <a:lnTo>
                    <a:pt x="990" y="1390"/>
                  </a:lnTo>
                  <a:lnTo>
                    <a:pt x="849" y="1298"/>
                  </a:lnTo>
                  <a:lnTo>
                    <a:pt x="855" y="1145"/>
                  </a:lnTo>
                  <a:lnTo>
                    <a:pt x="820" y="1048"/>
                  </a:lnTo>
                  <a:lnTo>
                    <a:pt x="933" y="902"/>
                  </a:lnTo>
                  <a:lnTo>
                    <a:pt x="931" y="759"/>
                  </a:lnTo>
                  <a:lnTo>
                    <a:pt x="958" y="729"/>
                  </a:lnTo>
                  <a:lnTo>
                    <a:pt x="1100" y="616"/>
                  </a:lnTo>
                  <a:lnTo>
                    <a:pt x="1168" y="526"/>
                  </a:lnTo>
                  <a:lnTo>
                    <a:pt x="1259" y="449"/>
                  </a:lnTo>
                  <a:lnTo>
                    <a:pt x="1448" y="350"/>
                  </a:lnTo>
                  <a:lnTo>
                    <a:pt x="1377" y="359"/>
                  </a:lnTo>
                  <a:lnTo>
                    <a:pt x="1314" y="326"/>
                  </a:lnTo>
                  <a:lnTo>
                    <a:pt x="1211" y="338"/>
                  </a:lnTo>
                  <a:lnTo>
                    <a:pt x="1187" y="296"/>
                  </a:lnTo>
                  <a:lnTo>
                    <a:pt x="1154" y="313"/>
                  </a:lnTo>
                  <a:lnTo>
                    <a:pt x="1081" y="357"/>
                  </a:lnTo>
                  <a:lnTo>
                    <a:pt x="1033" y="341"/>
                  </a:lnTo>
                  <a:lnTo>
                    <a:pt x="1017" y="322"/>
                  </a:lnTo>
                  <a:lnTo>
                    <a:pt x="977" y="307"/>
                  </a:lnTo>
                  <a:lnTo>
                    <a:pt x="958" y="276"/>
                  </a:lnTo>
                  <a:lnTo>
                    <a:pt x="918" y="282"/>
                  </a:lnTo>
                  <a:lnTo>
                    <a:pt x="916" y="309"/>
                  </a:lnTo>
                  <a:lnTo>
                    <a:pt x="903" y="320"/>
                  </a:lnTo>
                  <a:lnTo>
                    <a:pt x="877" y="255"/>
                  </a:lnTo>
                  <a:lnTo>
                    <a:pt x="842" y="253"/>
                  </a:lnTo>
                  <a:lnTo>
                    <a:pt x="855" y="225"/>
                  </a:lnTo>
                  <a:lnTo>
                    <a:pt x="770" y="205"/>
                  </a:lnTo>
                  <a:lnTo>
                    <a:pt x="735" y="202"/>
                  </a:lnTo>
                  <a:lnTo>
                    <a:pt x="638" y="244"/>
                  </a:lnTo>
                  <a:lnTo>
                    <a:pt x="621" y="205"/>
                  </a:lnTo>
                  <a:lnTo>
                    <a:pt x="470" y="176"/>
                  </a:lnTo>
                  <a:lnTo>
                    <a:pt x="445" y="16"/>
                  </a:lnTo>
                  <a:lnTo>
                    <a:pt x="378" y="0"/>
                  </a:lnTo>
                  <a:lnTo>
                    <a:pt x="375" y="105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auto">
            <a:xfrm>
              <a:off x="4919662" y="2659062"/>
              <a:ext cx="506413" cy="704850"/>
            </a:xfrm>
            <a:custGeom>
              <a:avLst/>
              <a:gdLst>
                <a:gd name="T0" fmla="*/ 0 w 850"/>
                <a:gd name="T1" fmla="*/ 1179 h 1179"/>
                <a:gd name="T2" fmla="*/ 82 w 850"/>
                <a:gd name="T3" fmla="*/ 1039 h 1179"/>
                <a:gd name="T4" fmla="*/ 103 w 850"/>
                <a:gd name="T5" fmla="*/ 987 h 1179"/>
                <a:gd name="T6" fmla="*/ 106 w 850"/>
                <a:gd name="T7" fmla="*/ 889 h 1179"/>
                <a:gd name="T8" fmla="*/ 85 w 850"/>
                <a:gd name="T9" fmla="*/ 789 h 1179"/>
                <a:gd name="T10" fmla="*/ 37 w 850"/>
                <a:gd name="T11" fmla="*/ 695 h 1179"/>
                <a:gd name="T12" fmla="*/ 17 w 850"/>
                <a:gd name="T13" fmla="*/ 641 h 1179"/>
                <a:gd name="T14" fmla="*/ 31 w 850"/>
                <a:gd name="T15" fmla="*/ 592 h 1179"/>
                <a:gd name="T16" fmla="*/ 9 w 850"/>
                <a:gd name="T17" fmla="*/ 533 h 1179"/>
                <a:gd name="T18" fmla="*/ 31 w 850"/>
                <a:gd name="T19" fmla="*/ 492 h 1179"/>
                <a:gd name="T20" fmla="*/ 54 w 850"/>
                <a:gd name="T21" fmla="*/ 391 h 1179"/>
                <a:gd name="T22" fmla="*/ 48 w 850"/>
                <a:gd name="T23" fmla="*/ 345 h 1179"/>
                <a:gd name="T24" fmla="*/ 77 w 850"/>
                <a:gd name="T25" fmla="*/ 312 h 1179"/>
                <a:gd name="T26" fmla="*/ 74 w 850"/>
                <a:gd name="T27" fmla="*/ 280 h 1179"/>
                <a:gd name="T28" fmla="*/ 126 w 850"/>
                <a:gd name="T29" fmla="*/ 254 h 1179"/>
                <a:gd name="T30" fmla="*/ 167 w 850"/>
                <a:gd name="T31" fmla="*/ 184 h 1179"/>
                <a:gd name="T32" fmla="*/ 163 w 850"/>
                <a:gd name="T33" fmla="*/ 303 h 1179"/>
                <a:gd name="T34" fmla="*/ 197 w 850"/>
                <a:gd name="T35" fmla="*/ 277 h 1179"/>
                <a:gd name="T36" fmla="*/ 197 w 850"/>
                <a:gd name="T37" fmla="*/ 180 h 1179"/>
                <a:gd name="T38" fmla="*/ 244 w 850"/>
                <a:gd name="T39" fmla="*/ 127 h 1179"/>
                <a:gd name="T40" fmla="*/ 278 w 850"/>
                <a:gd name="T41" fmla="*/ 118 h 1179"/>
                <a:gd name="T42" fmla="*/ 252 w 850"/>
                <a:gd name="T43" fmla="*/ 104 h 1179"/>
                <a:gd name="T44" fmla="*/ 239 w 850"/>
                <a:gd name="T45" fmla="*/ 70 h 1179"/>
                <a:gd name="T46" fmla="*/ 263 w 850"/>
                <a:gd name="T47" fmla="*/ 15 h 1179"/>
                <a:gd name="T48" fmla="*/ 303 w 850"/>
                <a:gd name="T49" fmla="*/ 0 h 1179"/>
                <a:gd name="T50" fmla="*/ 405 w 850"/>
                <a:gd name="T51" fmla="*/ 30 h 1179"/>
                <a:gd name="T52" fmla="*/ 439 w 850"/>
                <a:gd name="T53" fmla="*/ 70 h 1179"/>
                <a:gd name="T54" fmla="*/ 558 w 850"/>
                <a:gd name="T55" fmla="*/ 96 h 1179"/>
                <a:gd name="T56" fmla="*/ 582 w 850"/>
                <a:gd name="T57" fmla="*/ 135 h 1179"/>
                <a:gd name="T58" fmla="*/ 619 w 850"/>
                <a:gd name="T59" fmla="*/ 173 h 1179"/>
                <a:gd name="T60" fmla="*/ 582 w 850"/>
                <a:gd name="T61" fmla="*/ 173 h 1179"/>
                <a:gd name="T62" fmla="*/ 580 w 850"/>
                <a:gd name="T63" fmla="*/ 201 h 1179"/>
                <a:gd name="T64" fmla="*/ 619 w 850"/>
                <a:gd name="T65" fmla="*/ 247 h 1179"/>
                <a:gd name="T66" fmla="*/ 621 w 850"/>
                <a:gd name="T67" fmla="*/ 323 h 1179"/>
                <a:gd name="T68" fmla="*/ 621 w 850"/>
                <a:gd name="T69" fmla="*/ 374 h 1179"/>
                <a:gd name="T70" fmla="*/ 587 w 850"/>
                <a:gd name="T71" fmla="*/ 434 h 1179"/>
                <a:gd name="T72" fmla="*/ 582 w 850"/>
                <a:gd name="T73" fmla="*/ 462 h 1179"/>
                <a:gd name="T74" fmla="*/ 536 w 850"/>
                <a:gd name="T75" fmla="*/ 486 h 1179"/>
                <a:gd name="T76" fmla="*/ 529 w 850"/>
                <a:gd name="T77" fmla="*/ 511 h 1179"/>
                <a:gd name="T78" fmla="*/ 533 w 850"/>
                <a:gd name="T79" fmla="*/ 572 h 1179"/>
                <a:gd name="T80" fmla="*/ 582 w 850"/>
                <a:gd name="T81" fmla="*/ 598 h 1179"/>
                <a:gd name="T82" fmla="*/ 621 w 850"/>
                <a:gd name="T83" fmla="*/ 550 h 1179"/>
                <a:gd name="T84" fmla="*/ 650 w 850"/>
                <a:gd name="T85" fmla="*/ 481 h 1179"/>
                <a:gd name="T86" fmla="*/ 720 w 850"/>
                <a:gd name="T87" fmla="*/ 445 h 1179"/>
                <a:gd name="T88" fmla="*/ 766 w 850"/>
                <a:gd name="T89" fmla="*/ 467 h 1179"/>
                <a:gd name="T90" fmla="*/ 798 w 850"/>
                <a:gd name="T91" fmla="*/ 540 h 1179"/>
                <a:gd name="T92" fmla="*/ 837 w 850"/>
                <a:gd name="T93" fmla="*/ 682 h 1179"/>
                <a:gd name="T94" fmla="*/ 850 w 850"/>
                <a:gd name="T95" fmla="*/ 725 h 1179"/>
                <a:gd name="T96" fmla="*/ 842 w 850"/>
                <a:gd name="T97" fmla="*/ 767 h 1179"/>
                <a:gd name="T98" fmla="*/ 845 w 850"/>
                <a:gd name="T99" fmla="*/ 825 h 1179"/>
                <a:gd name="T100" fmla="*/ 837 w 850"/>
                <a:gd name="T101" fmla="*/ 854 h 1179"/>
                <a:gd name="T102" fmla="*/ 811 w 850"/>
                <a:gd name="T103" fmla="*/ 825 h 1179"/>
                <a:gd name="T104" fmla="*/ 791 w 850"/>
                <a:gd name="T105" fmla="*/ 837 h 1179"/>
                <a:gd name="T106" fmla="*/ 789 w 850"/>
                <a:gd name="T107" fmla="*/ 894 h 1179"/>
                <a:gd name="T108" fmla="*/ 780 w 850"/>
                <a:gd name="T109" fmla="*/ 921 h 1179"/>
                <a:gd name="T110" fmla="*/ 741 w 850"/>
                <a:gd name="T111" fmla="*/ 946 h 1179"/>
                <a:gd name="T112" fmla="*/ 741 w 850"/>
                <a:gd name="T113" fmla="*/ 1021 h 1179"/>
                <a:gd name="T114" fmla="*/ 718 w 850"/>
                <a:gd name="T115" fmla="*/ 1050 h 1179"/>
                <a:gd name="T116" fmla="*/ 698 w 850"/>
                <a:gd name="T117" fmla="*/ 1110 h 1179"/>
                <a:gd name="T118" fmla="*/ 420 w 850"/>
                <a:gd name="T119" fmla="*/ 1157 h 1179"/>
                <a:gd name="T120" fmla="*/ 413 w 850"/>
                <a:gd name="T121" fmla="*/ 1136 h 1179"/>
                <a:gd name="T122" fmla="*/ 0 w 850"/>
                <a:gd name="T123" fmla="*/ 1179 h 1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0" h="1179">
                  <a:moveTo>
                    <a:pt x="0" y="1179"/>
                  </a:moveTo>
                  <a:lnTo>
                    <a:pt x="82" y="1039"/>
                  </a:lnTo>
                  <a:lnTo>
                    <a:pt x="103" y="987"/>
                  </a:lnTo>
                  <a:lnTo>
                    <a:pt x="106" y="889"/>
                  </a:lnTo>
                  <a:lnTo>
                    <a:pt x="85" y="789"/>
                  </a:lnTo>
                  <a:lnTo>
                    <a:pt x="37" y="695"/>
                  </a:lnTo>
                  <a:lnTo>
                    <a:pt x="17" y="641"/>
                  </a:lnTo>
                  <a:lnTo>
                    <a:pt x="31" y="592"/>
                  </a:lnTo>
                  <a:lnTo>
                    <a:pt x="9" y="533"/>
                  </a:lnTo>
                  <a:lnTo>
                    <a:pt x="31" y="492"/>
                  </a:lnTo>
                  <a:lnTo>
                    <a:pt x="54" y="391"/>
                  </a:lnTo>
                  <a:lnTo>
                    <a:pt x="48" y="345"/>
                  </a:lnTo>
                  <a:lnTo>
                    <a:pt x="77" y="312"/>
                  </a:lnTo>
                  <a:lnTo>
                    <a:pt x="74" y="280"/>
                  </a:lnTo>
                  <a:lnTo>
                    <a:pt x="126" y="254"/>
                  </a:lnTo>
                  <a:lnTo>
                    <a:pt x="167" y="184"/>
                  </a:lnTo>
                  <a:lnTo>
                    <a:pt x="163" y="303"/>
                  </a:lnTo>
                  <a:lnTo>
                    <a:pt x="197" y="277"/>
                  </a:lnTo>
                  <a:lnTo>
                    <a:pt x="197" y="180"/>
                  </a:lnTo>
                  <a:lnTo>
                    <a:pt x="244" y="127"/>
                  </a:lnTo>
                  <a:lnTo>
                    <a:pt x="278" y="118"/>
                  </a:lnTo>
                  <a:lnTo>
                    <a:pt x="252" y="104"/>
                  </a:lnTo>
                  <a:lnTo>
                    <a:pt x="239" y="70"/>
                  </a:lnTo>
                  <a:lnTo>
                    <a:pt x="263" y="15"/>
                  </a:lnTo>
                  <a:lnTo>
                    <a:pt x="303" y="0"/>
                  </a:lnTo>
                  <a:lnTo>
                    <a:pt x="405" y="30"/>
                  </a:lnTo>
                  <a:lnTo>
                    <a:pt x="439" y="70"/>
                  </a:lnTo>
                  <a:lnTo>
                    <a:pt x="558" y="96"/>
                  </a:lnTo>
                  <a:lnTo>
                    <a:pt x="582" y="135"/>
                  </a:lnTo>
                  <a:lnTo>
                    <a:pt x="619" y="173"/>
                  </a:lnTo>
                  <a:lnTo>
                    <a:pt x="582" y="173"/>
                  </a:lnTo>
                  <a:lnTo>
                    <a:pt x="580" y="201"/>
                  </a:lnTo>
                  <a:lnTo>
                    <a:pt x="619" y="247"/>
                  </a:lnTo>
                  <a:lnTo>
                    <a:pt x="621" y="323"/>
                  </a:lnTo>
                  <a:lnTo>
                    <a:pt x="621" y="374"/>
                  </a:lnTo>
                  <a:lnTo>
                    <a:pt x="587" y="434"/>
                  </a:lnTo>
                  <a:lnTo>
                    <a:pt x="582" y="462"/>
                  </a:lnTo>
                  <a:lnTo>
                    <a:pt x="536" y="486"/>
                  </a:lnTo>
                  <a:lnTo>
                    <a:pt x="529" y="511"/>
                  </a:lnTo>
                  <a:lnTo>
                    <a:pt x="533" y="572"/>
                  </a:lnTo>
                  <a:lnTo>
                    <a:pt x="582" y="598"/>
                  </a:lnTo>
                  <a:lnTo>
                    <a:pt x="621" y="550"/>
                  </a:lnTo>
                  <a:lnTo>
                    <a:pt x="650" y="481"/>
                  </a:lnTo>
                  <a:lnTo>
                    <a:pt x="720" y="445"/>
                  </a:lnTo>
                  <a:lnTo>
                    <a:pt x="766" y="467"/>
                  </a:lnTo>
                  <a:lnTo>
                    <a:pt x="798" y="540"/>
                  </a:lnTo>
                  <a:lnTo>
                    <a:pt x="837" y="682"/>
                  </a:lnTo>
                  <a:lnTo>
                    <a:pt x="850" y="725"/>
                  </a:lnTo>
                  <a:lnTo>
                    <a:pt x="842" y="767"/>
                  </a:lnTo>
                  <a:lnTo>
                    <a:pt x="845" y="825"/>
                  </a:lnTo>
                  <a:lnTo>
                    <a:pt x="837" y="854"/>
                  </a:lnTo>
                  <a:lnTo>
                    <a:pt x="811" y="825"/>
                  </a:lnTo>
                  <a:lnTo>
                    <a:pt x="791" y="837"/>
                  </a:lnTo>
                  <a:lnTo>
                    <a:pt x="789" y="894"/>
                  </a:lnTo>
                  <a:lnTo>
                    <a:pt x="780" y="921"/>
                  </a:lnTo>
                  <a:lnTo>
                    <a:pt x="741" y="946"/>
                  </a:lnTo>
                  <a:lnTo>
                    <a:pt x="741" y="1021"/>
                  </a:lnTo>
                  <a:lnTo>
                    <a:pt x="718" y="1050"/>
                  </a:lnTo>
                  <a:lnTo>
                    <a:pt x="698" y="1110"/>
                  </a:lnTo>
                  <a:lnTo>
                    <a:pt x="420" y="1157"/>
                  </a:lnTo>
                  <a:lnTo>
                    <a:pt x="413" y="1136"/>
                  </a:lnTo>
                  <a:lnTo>
                    <a:pt x="0" y="11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5875337" y="3502025"/>
              <a:ext cx="596900" cy="300037"/>
            </a:xfrm>
            <a:custGeom>
              <a:avLst/>
              <a:gdLst>
                <a:gd name="T0" fmla="*/ 25 w 1001"/>
                <a:gd name="T1" fmla="*/ 290 h 503"/>
                <a:gd name="T2" fmla="*/ 219 w 1001"/>
                <a:gd name="T3" fmla="*/ 170 h 503"/>
                <a:gd name="T4" fmla="*/ 306 w 1001"/>
                <a:gd name="T5" fmla="*/ 122 h 503"/>
                <a:gd name="T6" fmla="*/ 392 w 1001"/>
                <a:gd name="T7" fmla="*/ 193 h 503"/>
                <a:gd name="T8" fmla="*/ 488 w 1001"/>
                <a:gd name="T9" fmla="*/ 248 h 503"/>
                <a:gd name="T10" fmla="*/ 559 w 1001"/>
                <a:gd name="T11" fmla="*/ 259 h 503"/>
                <a:gd name="T12" fmla="*/ 560 w 1001"/>
                <a:gd name="T13" fmla="*/ 311 h 503"/>
                <a:gd name="T14" fmla="*/ 518 w 1001"/>
                <a:gd name="T15" fmla="*/ 407 h 503"/>
                <a:gd name="T16" fmla="*/ 577 w 1001"/>
                <a:gd name="T17" fmla="*/ 433 h 503"/>
                <a:gd name="T18" fmla="*/ 613 w 1001"/>
                <a:gd name="T19" fmla="*/ 453 h 503"/>
                <a:gd name="T20" fmla="*/ 644 w 1001"/>
                <a:gd name="T21" fmla="*/ 466 h 503"/>
                <a:gd name="T22" fmla="*/ 695 w 1001"/>
                <a:gd name="T23" fmla="*/ 469 h 503"/>
                <a:gd name="T24" fmla="*/ 752 w 1001"/>
                <a:gd name="T25" fmla="*/ 491 h 503"/>
                <a:gd name="T26" fmla="*/ 654 w 1001"/>
                <a:gd name="T27" fmla="*/ 385 h 503"/>
                <a:gd name="T28" fmla="*/ 681 w 1001"/>
                <a:gd name="T29" fmla="*/ 360 h 503"/>
                <a:gd name="T30" fmla="*/ 674 w 1001"/>
                <a:gd name="T31" fmla="*/ 206 h 503"/>
                <a:gd name="T32" fmla="*/ 715 w 1001"/>
                <a:gd name="T33" fmla="*/ 107 h 503"/>
                <a:gd name="T34" fmla="*/ 765 w 1001"/>
                <a:gd name="T35" fmla="*/ 63 h 503"/>
                <a:gd name="T36" fmla="*/ 722 w 1001"/>
                <a:gd name="T37" fmla="*/ 116 h 503"/>
                <a:gd name="T38" fmla="*/ 715 w 1001"/>
                <a:gd name="T39" fmla="*/ 203 h 503"/>
                <a:gd name="T40" fmla="*/ 726 w 1001"/>
                <a:gd name="T41" fmla="*/ 235 h 503"/>
                <a:gd name="T42" fmla="*/ 740 w 1001"/>
                <a:gd name="T43" fmla="*/ 279 h 503"/>
                <a:gd name="T44" fmla="*/ 713 w 1001"/>
                <a:gd name="T45" fmla="*/ 300 h 503"/>
                <a:gd name="T46" fmla="*/ 754 w 1001"/>
                <a:gd name="T47" fmla="*/ 314 h 503"/>
                <a:gd name="T48" fmla="*/ 734 w 1001"/>
                <a:gd name="T49" fmla="*/ 329 h 503"/>
                <a:gd name="T50" fmla="*/ 804 w 1001"/>
                <a:gd name="T51" fmla="*/ 427 h 503"/>
                <a:gd name="T52" fmla="*/ 830 w 1001"/>
                <a:gd name="T53" fmla="*/ 450 h 503"/>
                <a:gd name="T54" fmla="*/ 847 w 1001"/>
                <a:gd name="T55" fmla="*/ 469 h 503"/>
                <a:gd name="T56" fmla="*/ 850 w 1001"/>
                <a:gd name="T57" fmla="*/ 493 h 503"/>
                <a:gd name="T58" fmla="*/ 905 w 1001"/>
                <a:gd name="T59" fmla="*/ 485 h 503"/>
                <a:gd name="T60" fmla="*/ 976 w 1001"/>
                <a:gd name="T61" fmla="*/ 387 h 503"/>
                <a:gd name="T62" fmla="*/ 976 w 1001"/>
                <a:gd name="T63" fmla="*/ 447 h 503"/>
                <a:gd name="T64" fmla="*/ 970 w 1001"/>
                <a:gd name="T65" fmla="*/ 501 h 503"/>
                <a:gd name="T66" fmla="*/ 1001 w 1001"/>
                <a:gd name="T67" fmla="*/ 320 h 503"/>
                <a:gd name="T68" fmla="*/ 859 w 1001"/>
                <a:gd name="T69" fmla="*/ 346 h 503"/>
                <a:gd name="T70" fmla="*/ 768 w 1001"/>
                <a:gd name="T71" fmla="*/ 0 h 5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1" h="503">
                  <a:moveTo>
                    <a:pt x="0" y="147"/>
                  </a:moveTo>
                  <a:lnTo>
                    <a:pt x="25" y="290"/>
                  </a:lnTo>
                  <a:lnTo>
                    <a:pt x="102" y="206"/>
                  </a:lnTo>
                  <a:lnTo>
                    <a:pt x="219" y="170"/>
                  </a:lnTo>
                  <a:lnTo>
                    <a:pt x="241" y="128"/>
                  </a:lnTo>
                  <a:lnTo>
                    <a:pt x="306" y="122"/>
                  </a:lnTo>
                  <a:lnTo>
                    <a:pt x="364" y="147"/>
                  </a:lnTo>
                  <a:lnTo>
                    <a:pt x="392" y="193"/>
                  </a:lnTo>
                  <a:lnTo>
                    <a:pt x="453" y="211"/>
                  </a:lnTo>
                  <a:lnTo>
                    <a:pt x="488" y="248"/>
                  </a:lnTo>
                  <a:lnTo>
                    <a:pt x="535" y="276"/>
                  </a:lnTo>
                  <a:lnTo>
                    <a:pt x="559" y="259"/>
                  </a:lnTo>
                  <a:lnTo>
                    <a:pt x="572" y="287"/>
                  </a:lnTo>
                  <a:lnTo>
                    <a:pt x="560" y="311"/>
                  </a:lnTo>
                  <a:lnTo>
                    <a:pt x="559" y="344"/>
                  </a:lnTo>
                  <a:lnTo>
                    <a:pt x="518" y="407"/>
                  </a:lnTo>
                  <a:lnTo>
                    <a:pt x="535" y="450"/>
                  </a:lnTo>
                  <a:lnTo>
                    <a:pt x="577" y="433"/>
                  </a:lnTo>
                  <a:lnTo>
                    <a:pt x="585" y="409"/>
                  </a:lnTo>
                  <a:lnTo>
                    <a:pt x="613" y="453"/>
                  </a:lnTo>
                  <a:lnTo>
                    <a:pt x="623" y="433"/>
                  </a:lnTo>
                  <a:lnTo>
                    <a:pt x="644" y="466"/>
                  </a:lnTo>
                  <a:lnTo>
                    <a:pt x="657" y="450"/>
                  </a:lnTo>
                  <a:lnTo>
                    <a:pt x="695" y="469"/>
                  </a:lnTo>
                  <a:lnTo>
                    <a:pt x="715" y="458"/>
                  </a:lnTo>
                  <a:lnTo>
                    <a:pt x="752" y="491"/>
                  </a:lnTo>
                  <a:lnTo>
                    <a:pt x="722" y="438"/>
                  </a:lnTo>
                  <a:lnTo>
                    <a:pt x="654" y="385"/>
                  </a:lnTo>
                  <a:lnTo>
                    <a:pt x="720" y="418"/>
                  </a:lnTo>
                  <a:lnTo>
                    <a:pt x="681" y="360"/>
                  </a:lnTo>
                  <a:lnTo>
                    <a:pt x="672" y="314"/>
                  </a:lnTo>
                  <a:lnTo>
                    <a:pt x="674" y="206"/>
                  </a:lnTo>
                  <a:lnTo>
                    <a:pt x="633" y="179"/>
                  </a:lnTo>
                  <a:lnTo>
                    <a:pt x="715" y="107"/>
                  </a:lnTo>
                  <a:lnTo>
                    <a:pt x="720" y="61"/>
                  </a:lnTo>
                  <a:lnTo>
                    <a:pt x="765" y="63"/>
                  </a:lnTo>
                  <a:lnTo>
                    <a:pt x="754" y="103"/>
                  </a:lnTo>
                  <a:lnTo>
                    <a:pt x="722" y="116"/>
                  </a:lnTo>
                  <a:lnTo>
                    <a:pt x="707" y="161"/>
                  </a:lnTo>
                  <a:lnTo>
                    <a:pt x="715" y="203"/>
                  </a:lnTo>
                  <a:lnTo>
                    <a:pt x="736" y="186"/>
                  </a:lnTo>
                  <a:lnTo>
                    <a:pt x="726" y="235"/>
                  </a:lnTo>
                  <a:lnTo>
                    <a:pt x="734" y="257"/>
                  </a:lnTo>
                  <a:lnTo>
                    <a:pt x="740" y="279"/>
                  </a:lnTo>
                  <a:lnTo>
                    <a:pt x="720" y="263"/>
                  </a:lnTo>
                  <a:lnTo>
                    <a:pt x="713" y="300"/>
                  </a:lnTo>
                  <a:lnTo>
                    <a:pt x="759" y="290"/>
                  </a:lnTo>
                  <a:lnTo>
                    <a:pt x="754" y="314"/>
                  </a:lnTo>
                  <a:lnTo>
                    <a:pt x="781" y="331"/>
                  </a:lnTo>
                  <a:lnTo>
                    <a:pt x="734" y="329"/>
                  </a:lnTo>
                  <a:lnTo>
                    <a:pt x="749" y="398"/>
                  </a:lnTo>
                  <a:lnTo>
                    <a:pt x="804" y="427"/>
                  </a:lnTo>
                  <a:lnTo>
                    <a:pt x="827" y="392"/>
                  </a:lnTo>
                  <a:lnTo>
                    <a:pt x="830" y="450"/>
                  </a:lnTo>
                  <a:lnTo>
                    <a:pt x="861" y="441"/>
                  </a:lnTo>
                  <a:lnTo>
                    <a:pt x="847" y="469"/>
                  </a:lnTo>
                  <a:lnTo>
                    <a:pt x="874" y="469"/>
                  </a:lnTo>
                  <a:lnTo>
                    <a:pt x="850" y="493"/>
                  </a:lnTo>
                  <a:lnTo>
                    <a:pt x="859" y="503"/>
                  </a:lnTo>
                  <a:lnTo>
                    <a:pt x="905" y="485"/>
                  </a:lnTo>
                  <a:lnTo>
                    <a:pt x="961" y="456"/>
                  </a:lnTo>
                  <a:lnTo>
                    <a:pt x="976" y="387"/>
                  </a:lnTo>
                  <a:lnTo>
                    <a:pt x="984" y="427"/>
                  </a:lnTo>
                  <a:lnTo>
                    <a:pt x="976" y="447"/>
                  </a:lnTo>
                  <a:lnTo>
                    <a:pt x="970" y="480"/>
                  </a:lnTo>
                  <a:lnTo>
                    <a:pt x="970" y="501"/>
                  </a:lnTo>
                  <a:lnTo>
                    <a:pt x="993" y="444"/>
                  </a:lnTo>
                  <a:lnTo>
                    <a:pt x="1001" y="320"/>
                  </a:lnTo>
                  <a:lnTo>
                    <a:pt x="938" y="336"/>
                  </a:lnTo>
                  <a:lnTo>
                    <a:pt x="859" y="346"/>
                  </a:lnTo>
                  <a:lnTo>
                    <a:pt x="856" y="322"/>
                  </a:lnTo>
                  <a:lnTo>
                    <a:pt x="768" y="0"/>
                  </a:lnTo>
                  <a:lnTo>
                    <a:pt x="0" y="1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170487" y="3230562"/>
              <a:ext cx="550863" cy="638175"/>
            </a:xfrm>
            <a:custGeom>
              <a:avLst/>
              <a:gdLst>
                <a:gd name="T0" fmla="*/ 0 w 923"/>
                <a:gd name="T1" fmla="*/ 199 h 1065"/>
                <a:gd name="T2" fmla="*/ 79 w 923"/>
                <a:gd name="T3" fmla="*/ 935 h 1065"/>
                <a:gd name="T4" fmla="*/ 145 w 923"/>
                <a:gd name="T5" fmla="*/ 931 h 1065"/>
                <a:gd name="T6" fmla="*/ 190 w 923"/>
                <a:gd name="T7" fmla="*/ 945 h 1065"/>
                <a:gd name="T8" fmla="*/ 212 w 923"/>
                <a:gd name="T9" fmla="*/ 996 h 1065"/>
                <a:gd name="T10" fmla="*/ 285 w 923"/>
                <a:gd name="T11" fmla="*/ 1009 h 1065"/>
                <a:gd name="T12" fmla="*/ 327 w 923"/>
                <a:gd name="T13" fmla="*/ 1036 h 1065"/>
                <a:gd name="T14" fmla="*/ 425 w 923"/>
                <a:gd name="T15" fmla="*/ 1034 h 1065"/>
                <a:gd name="T16" fmla="*/ 474 w 923"/>
                <a:gd name="T17" fmla="*/ 996 h 1065"/>
                <a:gd name="T18" fmla="*/ 581 w 923"/>
                <a:gd name="T19" fmla="*/ 1065 h 1065"/>
                <a:gd name="T20" fmla="*/ 649 w 923"/>
                <a:gd name="T21" fmla="*/ 1009 h 1065"/>
                <a:gd name="T22" fmla="*/ 663 w 923"/>
                <a:gd name="T23" fmla="*/ 893 h 1065"/>
                <a:gd name="T24" fmla="*/ 707 w 923"/>
                <a:gd name="T25" fmla="*/ 921 h 1065"/>
                <a:gd name="T26" fmla="*/ 728 w 923"/>
                <a:gd name="T27" fmla="*/ 814 h 1065"/>
                <a:gd name="T28" fmla="*/ 847 w 923"/>
                <a:gd name="T29" fmla="*/ 731 h 1065"/>
                <a:gd name="T30" fmla="*/ 881 w 923"/>
                <a:gd name="T31" fmla="*/ 679 h 1065"/>
                <a:gd name="T32" fmla="*/ 910 w 923"/>
                <a:gd name="T33" fmla="*/ 447 h 1065"/>
                <a:gd name="T34" fmla="*/ 894 w 923"/>
                <a:gd name="T35" fmla="*/ 396 h 1065"/>
                <a:gd name="T36" fmla="*/ 923 w 923"/>
                <a:gd name="T37" fmla="*/ 376 h 1065"/>
                <a:gd name="T38" fmla="*/ 864 w 923"/>
                <a:gd name="T39" fmla="*/ 0 h 1065"/>
                <a:gd name="T40" fmla="*/ 770 w 923"/>
                <a:gd name="T41" fmla="*/ 48 h 1065"/>
                <a:gd name="T42" fmla="*/ 707 w 923"/>
                <a:gd name="T43" fmla="*/ 88 h 1065"/>
                <a:gd name="T44" fmla="*/ 682 w 923"/>
                <a:gd name="T45" fmla="*/ 127 h 1065"/>
                <a:gd name="T46" fmla="*/ 629 w 923"/>
                <a:gd name="T47" fmla="*/ 177 h 1065"/>
                <a:gd name="T48" fmla="*/ 572 w 923"/>
                <a:gd name="T49" fmla="*/ 184 h 1065"/>
                <a:gd name="T50" fmla="*/ 514 w 923"/>
                <a:gd name="T51" fmla="*/ 214 h 1065"/>
                <a:gd name="T52" fmla="*/ 484 w 923"/>
                <a:gd name="T53" fmla="*/ 229 h 1065"/>
                <a:gd name="T54" fmla="*/ 444 w 923"/>
                <a:gd name="T55" fmla="*/ 209 h 1065"/>
                <a:gd name="T56" fmla="*/ 391 w 923"/>
                <a:gd name="T57" fmla="*/ 229 h 1065"/>
                <a:gd name="T58" fmla="*/ 382 w 923"/>
                <a:gd name="T59" fmla="*/ 218 h 1065"/>
                <a:gd name="T60" fmla="*/ 430 w 923"/>
                <a:gd name="T61" fmla="*/ 194 h 1065"/>
                <a:gd name="T62" fmla="*/ 428 w 923"/>
                <a:gd name="T63" fmla="*/ 191 h 1065"/>
                <a:gd name="T64" fmla="*/ 406 w 923"/>
                <a:gd name="T65" fmla="*/ 181 h 1065"/>
                <a:gd name="T66" fmla="*/ 390 w 923"/>
                <a:gd name="T67" fmla="*/ 199 h 1065"/>
                <a:gd name="T68" fmla="*/ 305 w 923"/>
                <a:gd name="T69" fmla="*/ 159 h 1065"/>
                <a:gd name="T70" fmla="*/ 268 w 923"/>
                <a:gd name="T71" fmla="*/ 177 h 1065"/>
                <a:gd name="T72" fmla="*/ 278 w 923"/>
                <a:gd name="T73" fmla="*/ 152 h 1065"/>
                <a:gd name="T74" fmla="*/ 0 w 923"/>
                <a:gd name="T75" fmla="*/ 199 h 10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3" h="1065">
                  <a:moveTo>
                    <a:pt x="0" y="199"/>
                  </a:moveTo>
                  <a:lnTo>
                    <a:pt x="79" y="935"/>
                  </a:lnTo>
                  <a:lnTo>
                    <a:pt x="145" y="931"/>
                  </a:lnTo>
                  <a:lnTo>
                    <a:pt x="190" y="945"/>
                  </a:lnTo>
                  <a:lnTo>
                    <a:pt x="212" y="996"/>
                  </a:lnTo>
                  <a:lnTo>
                    <a:pt x="285" y="1009"/>
                  </a:lnTo>
                  <a:lnTo>
                    <a:pt x="327" y="1036"/>
                  </a:lnTo>
                  <a:lnTo>
                    <a:pt x="425" y="1034"/>
                  </a:lnTo>
                  <a:lnTo>
                    <a:pt x="474" y="996"/>
                  </a:lnTo>
                  <a:lnTo>
                    <a:pt x="581" y="1065"/>
                  </a:lnTo>
                  <a:lnTo>
                    <a:pt x="649" y="1009"/>
                  </a:lnTo>
                  <a:lnTo>
                    <a:pt x="663" y="893"/>
                  </a:lnTo>
                  <a:lnTo>
                    <a:pt x="707" y="921"/>
                  </a:lnTo>
                  <a:lnTo>
                    <a:pt x="728" y="814"/>
                  </a:lnTo>
                  <a:lnTo>
                    <a:pt x="847" y="731"/>
                  </a:lnTo>
                  <a:lnTo>
                    <a:pt x="881" y="679"/>
                  </a:lnTo>
                  <a:lnTo>
                    <a:pt x="910" y="447"/>
                  </a:lnTo>
                  <a:lnTo>
                    <a:pt x="894" y="396"/>
                  </a:lnTo>
                  <a:lnTo>
                    <a:pt x="923" y="376"/>
                  </a:lnTo>
                  <a:lnTo>
                    <a:pt x="864" y="0"/>
                  </a:lnTo>
                  <a:lnTo>
                    <a:pt x="770" y="48"/>
                  </a:lnTo>
                  <a:lnTo>
                    <a:pt x="707" y="88"/>
                  </a:lnTo>
                  <a:lnTo>
                    <a:pt x="682" y="127"/>
                  </a:lnTo>
                  <a:lnTo>
                    <a:pt x="629" y="177"/>
                  </a:lnTo>
                  <a:lnTo>
                    <a:pt x="572" y="184"/>
                  </a:lnTo>
                  <a:lnTo>
                    <a:pt x="514" y="214"/>
                  </a:lnTo>
                  <a:lnTo>
                    <a:pt x="484" y="229"/>
                  </a:lnTo>
                  <a:lnTo>
                    <a:pt x="444" y="209"/>
                  </a:lnTo>
                  <a:lnTo>
                    <a:pt x="391" y="229"/>
                  </a:lnTo>
                  <a:lnTo>
                    <a:pt x="382" y="218"/>
                  </a:lnTo>
                  <a:lnTo>
                    <a:pt x="430" y="194"/>
                  </a:lnTo>
                  <a:lnTo>
                    <a:pt x="428" y="191"/>
                  </a:lnTo>
                  <a:lnTo>
                    <a:pt x="406" y="181"/>
                  </a:lnTo>
                  <a:lnTo>
                    <a:pt x="390" y="199"/>
                  </a:lnTo>
                  <a:lnTo>
                    <a:pt x="305" y="159"/>
                  </a:lnTo>
                  <a:lnTo>
                    <a:pt x="268" y="177"/>
                  </a:lnTo>
                  <a:lnTo>
                    <a:pt x="278" y="152"/>
                  </a:lnTo>
                  <a:lnTo>
                    <a:pt x="0" y="1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2989262" y="3687762"/>
              <a:ext cx="981075" cy="539750"/>
            </a:xfrm>
            <a:custGeom>
              <a:avLst/>
              <a:gdLst>
                <a:gd name="T0" fmla="*/ 0 w 1639"/>
                <a:gd name="T1" fmla="*/ 857 h 904"/>
                <a:gd name="T2" fmla="*/ 54 w 1639"/>
                <a:gd name="T3" fmla="*/ 0 h 904"/>
                <a:gd name="T4" fmla="*/ 666 w 1639"/>
                <a:gd name="T5" fmla="*/ 35 h 904"/>
                <a:gd name="T6" fmla="*/ 1472 w 1639"/>
                <a:gd name="T7" fmla="*/ 44 h 904"/>
                <a:gd name="T8" fmla="*/ 1522 w 1639"/>
                <a:gd name="T9" fmla="*/ 81 h 904"/>
                <a:gd name="T10" fmla="*/ 1550 w 1639"/>
                <a:gd name="T11" fmla="*/ 76 h 904"/>
                <a:gd name="T12" fmla="*/ 1572 w 1639"/>
                <a:gd name="T13" fmla="*/ 98 h 904"/>
                <a:gd name="T14" fmla="*/ 1572 w 1639"/>
                <a:gd name="T15" fmla="*/ 122 h 904"/>
                <a:gd name="T16" fmla="*/ 1553 w 1639"/>
                <a:gd name="T17" fmla="*/ 122 h 904"/>
                <a:gd name="T18" fmla="*/ 1522 w 1639"/>
                <a:gd name="T19" fmla="*/ 180 h 904"/>
                <a:gd name="T20" fmla="*/ 1590 w 1639"/>
                <a:gd name="T21" fmla="*/ 277 h 904"/>
                <a:gd name="T22" fmla="*/ 1639 w 1639"/>
                <a:gd name="T23" fmla="*/ 290 h 904"/>
                <a:gd name="T24" fmla="*/ 1633 w 1639"/>
                <a:gd name="T25" fmla="*/ 896 h 904"/>
                <a:gd name="T26" fmla="*/ 931 w 1639"/>
                <a:gd name="T27" fmla="*/ 904 h 904"/>
                <a:gd name="T28" fmla="*/ 0 w 1639"/>
                <a:gd name="T29" fmla="*/ 857 h 9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9" h="904">
                  <a:moveTo>
                    <a:pt x="0" y="857"/>
                  </a:moveTo>
                  <a:lnTo>
                    <a:pt x="54" y="0"/>
                  </a:lnTo>
                  <a:lnTo>
                    <a:pt x="666" y="35"/>
                  </a:lnTo>
                  <a:lnTo>
                    <a:pt x="1472" y="44"/>
                  </a:lnTo>
                  <a:lnTo>
                    <a:pt x="1522" y="81"/>
                  </a:lnTo>
                  <a:lnTo>
                    <a:pt x="1550" y="76"/>
                  </a:lnTo>
                  <a:lnTo>
                    <a:pt x="1572" y="98"/>
                  </a:lnTo>
                  <a:lnTo>
                    <a:pt x="1572" y="122"/>
                  </a:lnTo>
                  <a:lnTo>
                    <a:pt x="1553" y="122"/>
                  </a:lnTo>
                  <a:lnTo>
                    <a:pt x="1522" y="180"/>
                  </a:lnTo>
                  <a:lnTo>
                    <a:pt x="1590" y="277"/>
                  </a:lnTo>
                  <a:lnTo>
                    <a:pt x="1639" y="290"/>
                  </a:lnTo>
                  <a:lnTo>
                    <a:pt x="1633" y="896"/>
                  </a:lnTo>
                  <a:lnTo>
                    <a:pt x="931" y="904"/>
                  </a:lnTo>
                  <a:lnTo>
                    <a:pt x="0" y="8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3967162" y="4294187"/>
              <a:ext cx="666750" cy="609600"/>
            </a:xfrm>
            <a:custGeom>
              <a:avLst/>
              <a:gdLst>
                <a:gd name="T0" fmla="*/ 0 w 1115"/>
                <a:gd name="T1" fmla="*/ 32 h 1020"/>
                <a:gd name="T2" fmla="*/ 50 w 1115"/>
                <a:gd name="T3" fmla="*/ 348 h 1020"/>
                <a:gd name="T4" fmla="*/ 38 w 1115"/>
                <a:gd name="T5" fmla="*/ 841 h 1020"/>
                <a:gd name="T6" fmla="*/ 59 w 1115"/>
                <a:gd name="T7" fmla="*/ 873 h 1020"/>
                <a:gd name="T8" fmla="*/ 141 w 1115"/>
                <a:gd name="T9" fmla="*/ 866 h 1020"/>
                <a:gd name="T10" fmla="*/ 141 w 1115"/>
                <a:gd name="T11" fmla="*/ 1020 h 1020"/>
                <a:gd name="T12" fmla="*/ 803 w 1115"/>
                <a:gd name="T13" fmla="*/ 1008 h 1020"/>
                <a:gd name="T14" fmla="*/ 789 w 1115"/>
                <a:gd name="T15" fmla="*/ 853 h 1020"/>
                <a:gd name="T16" fmla="*/ 849 w 1115"/>
                <a:gd name="T17" fmla="*/ 687 h 1020"/>
                <a:gd name="T18" fmla="*/ 931 w 1115"/>
                <a:gd name="T19" fmla="*/ 567 h 1020"/>
                <a:gd name="T20" fmla="*/ 924 w 1115"/>
                <a:gd name="T21" fmla="*/ 535 h 1020"/>
                <a:gd name="T22" fmla="*/ 988 w 1115"/>
                <a:gd name="T23" fmla="*/ 430 h 1020"/>
                <a:gd name="T24" fmla="*/ 1021 w 1115"/>
                <a:gd name="T25" fmla="*/ 315 h 1020"/>
                <a:gd name="T26" fmla="*/ 1010 w 1115"/>
                <a:gd name="T27" fmla="*/ 306 h 1020"/>
                <a:gd name="T28" fmla="*/ 1067 w 1115"/>
                <a:gd name="T29" fmla="*/ 262 h 1020"/>
                <a:gd name="T30" fmla="*/ 1115 w 1115"/>
                <a:gd name="T31" fmla="*/ 156 h 1020"/>
                <a:gd name="T32" fmla="*/ 1095 w 1115"/>
                <a:gd name="T33" fmla="*/ 136 h 1020"/>
                <a:gd name="T34" fmla="*/ 951 w 1115"/>
                <a:gd name="T35" fmla="*/ 145 h 1020"/>
                <a:gd name="T36" fmla="*/ 990 w 1115"/>
                <a:gd name="T37" fmla="*/ 87 h 1020"/>
                <a:gd name="T38" fmla="*/ 976 w 1115"/>
                <a:gd name="T39" fmla="*/ 0 h 1020"/>
                <a:gd name="T40" fmla="*/ 0 w 1115"/>
                <a:gd name="T41" fmla="*/ 32 h 10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5" h="1020">
                  <a:moveTo>
                    <a:pt x="0" y="32"/>
                  </a:moveTo>
                  <a:lnTo>
                    <a:pt x="50" y="348"/>
                  </a:lnTo>
                  <a:lnTo>
                    <a:pt x="38" y="841"/>
                  </a:lnTo>
                  <a:lnTo>
                    <a:pt x="59" y="873"/>
                  </a:lnTo>
                  <a:lnTo>
                    <a:pt x="141" y="866"/>
                  </a:lnTo>
                  <a:lnTo>
                    <a:pt x="141" y="1020"/>
                  </a:lnTo>
                  <a:lnTo>
                    <a:pt x="803" y="1008"/>
                  </a:lnTo>
                  <a:lnTo>
                    <a:pt x="789" y="853"/>
                  </a:lnTo>
                  <a:lnTo>
                    <a:pt x="849" y="687"/>
                  </a:lnTo>
                  <a:lnTo>
                    <a:pt x="931" y="567"/>
                  </a:lnTo>
                  <a:lnTo>
                    <a:pt x="924" y="535"/>
                  </a:lnTo>
                  <a:lnTo>
                    <a:pt x="988" y="430"/>
                  </a:lnTo>
                  <a:lnTo>
                    <a:pt x="1021" y="315"/>
                  </a:lnTo>
                  <a:lnTo>
                    <a:pt x="1010" y="306"/>
                  </a:lnTo>
                  <a:lnTo>
                    <a:pt x="1067" y="262"/>
                  </a:lnTo>
                  <a:lnTo>
                    <a:pt x="1115" y="156"/>
                  </a:lnTo>
                  <a:lnTo>
                    <a:pt x="1095" y="136"/>
                  </a:lnTo>
                  <a:lnTo>
                    <a:pt x="951" y="145"/>
                  </a:lnTo>
                  <a:lnTo>
                    <a:pt x="990" y="87"/>
                  </a:lnTo>
                  <a:lnTo>
                    <a:pt x="976" y="0"/>
                  </a:lnTo>
                  <a:lnTo>
                    <a:pt x="0" y="3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2073275" y="3424237"/>
              <a:ext cx="962025" cy="776288"/>
            </a:xfrm>
            <a:custGeom>
              <a:avLst/>
              <a:gdLst>
                <a:gd name="T0" fmla="*/ 0 w 1609"/>
                <a:gd name="T1" fmla="*/ 1129 h 1296"/>
                <a:gd name="T2" fmla="*/ 160 w 1609"/>
                <a:gd name="T3" fmla="*/ 0 h 1296"/>
                <a:gd name="T4" fmla="*/ 1192 w 1609"/>
                <a:gd name="T5" fmla="*/ 123 h 1296"/>
                <a:gd name="T6" fmla="*/ 1609 w 1609"/>
                <a:gd name="T7" fmla="*/ 154 h 1296"/>
                <a:gd name="T8" fmla="*/ 1590 w 1609"/>
                <a:gd name="T9" fmla="*/ 439 h 1296"/>
                <a:gd name="T10" fmla="*/ 1536 w 1609"/>
                <a:gd name="T11" fmla="*/ 1296 h 1296"/>
                <a:gd name="T12" fmla="*/ 1323 w 1609"/>
                <a:gd name="T13" fmla="*/ 1282 h 1296"/>
                <a:gd name="T14" fmla="*/ 665 w 1609"/>
                <a:gd name="T15" fmla="*/ 1220 h 1296"/>
                <a:gd name="T16" fmla="*/ 0 w 1609"/>
                <a:gd name="T17" fmla="*/ 1129 h 1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9" h="1296">
                  <a:moveTo>
                    <a:pt x="0" y="1129"/>
                  </a:moveTo>
                  <a:lnTo>
                    <a:pt x="160" y="0"/>
                  </a:lnTo>
                  <a:lnTo>
                    <a:pt x="1192" y="123"/>
                  </a:lnTo>
                  <a:lnTo>
                    <a:pt x="1609" y="154"/>
                  </a:lnTo>
                  <a:lnTo>
                    <a:pt x="1590" y="439"/>
                  </a:lnTo>
                  <a:lnTo>
                    <a:pt x="1536" y="1296"/>
                  </a:lnTo>
                  <a:lnTo>
                    <a:pt x="1323" y="1282"/>
                  </a:lnTo>
                  <a:lnTo>
                    <a:pt x="665" y="1220"/>
                  </a:lnTo>
                  <a:lnTo>
                    <a:pt x="0" y="1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5494337" y="4389437"/>
              <a:ext cx="671513" cy="522288"/>
            </a:xfrm>
            <a:custGeom>
              <a:avLst/>
              <a:gdLst>
                <a:gd name="T0" fmla="*/ 0 w 1123"/>
                <a:gd name="T1" fmla="*/ 203 h 873"/>
                <a:gd name="T2" fmla="*/ 48 w 1123"/>
                <a:gd name="T3" fmla="*/ 118 h 873"/>
                <a:gd name="T4" fmla="*/ 209 w 1123"/>
                <a:gd name="T5" fmla="*/ 35 h 873"/>
                <a:gd name="T6" fmla="*/ 505 w 1123"/>
                <a:gd name="T7" fmla="*/ 0 h 873"/>
                <a:gd name="T8" fmla="*/ 631 w 1123"/>
                <a:gd name="T9" fmla="*/ 81 h 873"/>
                <a:gd name="T10" fmla="*/ 823 w 1123"/>
                <a:gd name="T11" fmla="*/ 52 h 873"/>
                <a:gd name="T12" fmla="*/ 1123 w 1123"/>
                <a:gd name="T13" fmla="*/ 270 h 873"/>
                <a:gd name="T14" fmla="*/ 1031 w 1123"/>
                <a:gd name="T15" fmla="*/ 372 h 873"/>
                <a:gd name="T16" fmla="*/ 991 w 1123"/>
                <a:gd name="T17" fmla="*/ 438 h 873"/>
                <a:gd name="T18" fmla="*/ 999 w 1123"/>
                <a:gd name="T19" fmla="*/ 508 h 873"/>
                <a:gd name="T20" fmla="*/ 918 w 1123"/>
                <a:gd name="T21" fmla="*/ 577 h 873"/>
                <a:gd name="T22" fmla="*/ 856 w 1123"/>
                <a:gd name="T23" fmla="*/ 670 h 873"/>
                <a:gd name="T24" fmla="*/ 771 w 1123"/>
                <a:gd name="T25" fmla="*/ 724 h 873"/>
                <a:gd name="T26" fmla="*/ 737 w 1123"/>
                <a:gd name="T27" fmla="*/ 731 h 873"/>
                <a:gd name="T28" fmla="*/ 717 w 1123"/>
                <a:gd name="T29" fmla="*/ 792 h 873"/>
                <a:gd name="T30" fmla="*/ 670 w 1123"/>
                <a:gd name="T31" fmla="*/ 757 h 873"/>
                <a:gd name="T32" fmla="*/ 712 w 1123"/>
                <a:gd name="T33" fmla="*/ 817 h 873"/>
                <a:gd name="T34" fmla="*/ 670 w 1123"/>
                <a:gd name="T35" fmla="*/ 873 h 873"/>
                <a:gd name="T36" fmla="*/ 633 w 1123"/>
                <a:gd name="T37" fmla="*/ 866 h 873"/>
                <a:gd name="T38" fmla="*/ 600 w 1123"/>
                <a:gd name="T39" fmla="*/ 832 h 873"/>
                <a:gd name="T40" fmla="*/ 555 w 1123"/>
                <a:gd name="T41" fmla="*/ 746 h 873"/>
                <a:gd name="T42" fmla="*/ 532 w 1123"/>
                <a:gd name="T43" fmla="*/ 735 h 873"/>
                <a:gd name="T44" fmla="*/ 475 w 1123"/>
                <a:gd name="T45" fmla="*/ 614 h 873"/>
                <a:gd name="T46" fmla="*/ 395 w 1123"/>
                <a:gd name="T47" fmla="*/ 566 h 873"/>
                <a:gd name="T48" fmla="*/ 339 w 1123"/>
                <a:gd name="T49" fmla="*/ 490 h 873"/>
                <a:gd name="T50" fmla="*/ 211 w 1123"/>
                <a:gd name="T51" fmla="*/ 391 h 873"/>
                <a:gd name="T52" fmla="*/ 143 w 1123"/>
                <a:gd name="T53" fmla="*/ 300 h 873"/>
                <a:gd name="T54" fmla="*/ 0 w 1123"/>
                <a:gd name="T55" fmla="*/ 203 h 8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3" h="873">
                  <a:moveTo>
                    <a:pt x="0" y="203"/>
                  </a:moveTo>
                  <a:lnTo>
                    <a:pt x="48" y="118"/>
                  </a:lnTo>
                  <a:lnTo>
                    <a:pt x="209" y="35"/>
                  </a:lnTo>
                  <a:lnTo>
                    <a:pt x="505" y="0"/>
                  </a:lnTo>
                  <a:lnTo>
                    <a:pt x="631" y="81"/>
                  </a:lnTo>
                  <a:lnTo>
                    <a:pt x="823" y="52"/>
                  </a:lnTo>
                  <a:lnTo>
                    <a:pt x="1123" y="270"/>
                  </a:lnTo>
                  <a:lnTo>
                    <a:pt x="1031" y="372"/>
                  </a:lnTo>
                  <a:lnTo>
                    <a:pt x="991" y="438"/>
                  </a:lnTo>
                  <a:lnTo>
                    <a:pt x="999" y="508"/>
                  </a:lnTo>
                  <a:lnTo>
                    <a:pt x="918" y="577"/>
                  </a:lnTo>
                  <a:lnTo>
                    <a:pt x="856" y="670"/>
                  </a:lnTo>
                  <a:lnTo>
                    <a:pt x="771" y="724"/>
                  </a:lnTo>
                  <a:lnTo>
                    <a:pt x="737" y="731"/>
                  </a:lnTo>
                  <a:lnTo>
                    <a:pt x="717" y="792"/>
                  </a:lnTo>
                  <a:lnTo>
                    <a:pt x="670" y="757"/>
                  </a:lnTo>
                  <a:lnTo>
                    <a:pt x="712" y="817"/>
                  </a:lnTo>
                  <a:lnTo>
                    <a:pt x="670" y="873"/>
                  </a:lnTo>
                  <a:lnTo>
                    <a:pt x="633" y="866"/>
                  </a:lnTo>
                  <a:lnTo>
                    <a:pt x="600" y="832"/>
                  </a:lnTo>
                  <a:lnTo>
                    <a:pt x="555" y="746"/>
                  </a:lnTo>
                  <a:lnTo>
                    <a:pt x="532" y="735"/>
                  </a:lnTo>
                  <a:lnTo>
                    <a:pt x="475" y="614"/>
                  </a:lnTo>
                  <a:lnTo>
                    <a:pt x="395" y="566"/>
                  </a:lnTo>
                  <a:lnTo>
                    <a:pt x="339" y="490"/>
                  </a:lnTo>
                  <a:lnTo>
                    <a:pt x="211" y="391"/>
                  </a:lnTo>
                  <a:lnTo>
                    <a:pt x="143" y="300"/>
                  </a:lnTo>
                  <a:lnTo>
                    <a:pt x="0" y="2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4840287" y="4503737"/>
              <a:ext cx="500063" cy="830263"/>
            </a:xfrm>
            <a:custGeom>
              <a:avLst/>
              <a:gdLst>
                <a:gd name="T0" fmla="*/ 0 w 841"/>
                <a:gd name="T1" fmla="*/ 48 h 1390"/>
                <a:gd name="T2" fmla="*/ 24 w 841"/>
                <a:gd name="T3" fmla="*/ 75 h 1390"/>
                <a:gd name="T4" fmla="*/ 0 w 841"/>
                <a:gd name="T5" fmla="*/ 935 h 1390"/>
                <a:gd name="T6" fmla="*/ 54 w 841"/>
                <a:gd name="T7" fmla="*/ 1352 h 1390"/>
                <a:gd name="T8" fmla="*/ 111 w 841"/>
                <a:gd name="T9" fmla="*/ 1365 h 1390"/>
                <a:gd name="T10" fmla="*/ 134 w 841"/>
                <a:gd name="T11" fmla="*/ 1235 h 1390"/>
                <a:gd name="T12" fmla="*/ 159 w 841"/>
                <a:gd name="T13" fmla="*/ 1272 h 1390"/>
                <a:gd name="T14" fmla="*/ 162 w 841"/>
                <a:gd name="T15" fmla="*/ 1336 h 1390"/>
                <a:gd name="T16" fmla="*/ 194 w 841"/>
                <a:gd name="T17" fmla="*/ 1365 h 1390"/>
                <a:gd name="T18" fmla="*/ 146 w 841"/>
                <a:gd name="T19" fmla="*/ 1390 h 1390"/>
                <a:gd name="T20" fmla="*/ 265 w 841"/>
                <a:gd name="T21" fmla="*/ 1359 h 1390"/>
                <a:gd name="T22" fmla="*/ 289 w 841"/>
                <a:gd name="T23" fmla="*/ 1323 h 1390"/>
                <a:gd name="T24" fmla="*/ 274 w 841"/>
                <a:gd name="T25" fmla="*/ 1303 h 1390"/>
                <a:gd name="T26" fmla="*/ 281 w 841"/>
                <a:gd name="T27" fmla="*/ 1266 h 1390"/>
                <a:gd name="T28" fmla="*/ 221 w 841"/>
                <a:gd name="T29" fmla="*/ 1212 h 1390"/>
                <a:gd name="T30" fmla="*/ 226 w 841"/>
                <a:gd name="T31" fmla="*/ 1165 h 1390"/>
                <a:gd name="T32" fmla="*/ 841 w 841"/>
                <a:gd name="T33" fmla="*/ 1110 h 1390"/>
                <a:gd name="T34" fmla="*/ 788 w 841"/>
                <a:gd name="T35" fmla="*/ 891 h 1390"/>
                <a:gd name="T36" fmla="*/ 797 w 841"/>
                <a:gd name="T37" fmla="*/ 810 h 1390"/>
                <a:gd name="T38" fmla="*/ 822 w 841"/>
                <a:gd name="T39" fmla="*/ 759 h 1390"/>
                <a:gd name="T40" fmla="*/ 800 w 841"/>
                <a:gd name="T41" fmla="*/ 684 h 1390"/>
                <a:gd name="T42" fmla="*/ 741 w 841"/>
                <a:gd name="T43" fmla="*/ 587 h 1390"/>
                <a:gd name="T44" fmla="*/ 586 w 841"/>
                <a:gd name="T45" fmla="*/ 0 h 1390"/>
                <a:gd name="T46" fmla="*/ 0 w 841"/>
                <a:gd name="T47" fmla="*/ 48 h 1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1" h="1390">
                  <a:moveTo>
                    <a:pt x="0" y="48"/>
                  </a:moveTo>
                  <a:lnTo>
                    <a:pt x="24" y="75"/>
                  </a:lnTo>
                  <a:lnTo>
                    <a:pt x="0" y="935"/>
                  </a:lnTo>
                  <a:lnTo>
                    <a:pt x="54" y="1352"/>
                  </a:lnTo>
                  <a:lnTo>
                    <a:pt x="111" y="1365"/>
                  </a:lnTo>
                  <a:lnTo>
                    <a:pt x="134" y="1235"/>
                  </a:lnTo>
                  <a:lnTo>
                    <a:pt x="159" y="1272"/>
                  </a:lnTo>
                  <a:lnTo>
                    <a:pt x="162" y="1336"/>
                  </a:lnTo>
                  <a:lnTo>
                    <a:pt x="194" y="1365"/>
                  </a:lnTo>
                  <a:lnTo>
                    <a:pt x="146" y="1390"/>
                  </a:lnTo>
                  <a:lnTo>
                    <a:pt x="265" y="1359"/>
                  </a:lnTo>
                  <a:lnTo>
                    <a:pt x="289" y="1323"/>
                  </a:lnTo>
                  <a:lnTo>
                    <a:pt x="274" y="1303"/>
                  </a:lnTo>
                  <a:lnTo>
                    <a:pt x="281" y="1266"/>
                  </a:lnTo>
                  <a:lnTo>
                    <a:pt x="221" y="1212"/>
                  </a:lnTo>
                  <a:lnTo>
                    <a:pt x="226" y="1165"/>
                  </a:lnTo>
                  <a:lnTo>
                    <a:pt x="841" y="1110"/>
                  </a:lnTo>
                  <a:lnTo>
                    <a:pt x="788" y="891"/>
                  </a:lnTo>
                  <a:lnTo>
                    <a:pt x="797" y="810"/>
                  </a:lnTo>
                  <a:lnTo>
                    <a:pt x="822" y="759"/>
                  </a:lnTo>
                  <a:lnTo>
                    <a:pt x="800" y="684"/>
                  </a:lnTo>
                  <a:lnTo>
                    <a:pt x="741" y="587"/>
                  </a:lnTo>
                  <a:lnTo>
                    <a:pt x="586" y="0"/>
                  </a:lnTo>
                  <a:lnTo>
                    <a:pt x="0" y="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173162" y="3989387"/>
              <a:ext cx="900113" cy="1063625"/>
            </a:xfrm>
            <a:custGeom>
              <a:avLst/>
              <a:gdLst>
                <a:gd name="T0" fmla="*/ 0 w 1507"/>
                <a:gd name="T1" fmla="*/ 1214 h 1779"/>
                <a:gd name="T2" fmla="*/ 99 w 1507"/>
                <a:gd name="T3" fmla="*/ 1130 h 1779"/>
                <a:gd name="T4" fmla="*/ 59 w 1507"/>
                <a:gd name="T5" fmla="*/ 1064 h 1779"/>
                <a:gd name="T6" fmla="*/ 80 w 1507"/>
                <a:gd name="T7" fmla="*/ 966 h 1779"/>
                <a:gd name="T8" fmla="*/ 179 w 1507"/>
                <a:gd name="T9" fmla="*/ 799 h 1779"/>
                <a:gd name="T10" fmla="*/ 253 w 1507"/>
                <a:gd name="T11" fmla="*/ 752 h 1779"/>
                <a:gd name="T12" fmla="*/ 211 w 1507"/>
                <a:gd name="T13" fmla="*/ 692 h 1779"/>
                <a:gd name="T14" fmla="*/ 179 w 1507"/>
                <a:gd name="T15" fmla="*/ 525 h 1779"/>
                <a:gd name="T16" fmla="*/ 214 w 1507"/>
                <a:gd name="T17" fmla="*/ 231 h 1779"/>
                <a:gd name="T18" fmla="*/ 261 w 1507"/>
                <a:gd name="T19" fmla="*/ 210 h 1779"/>
                <a:gd name="T20" fmla="*/ 346 w 1507"/>
                <a:gd name="T21" fmla="*/ 264 h 1779"/>
                <a:gd name="T22" fmla="*/ 422 w 1507"/>
                <a:gd name="T23" fmla="*/ 0 h 1779"/>
                <a:gd name="T24" fmla="*/ 1507 w 1507"/>
                <a:gd name="T25" fmla="*/ 186 h 1779"/>
                <a:gd name="T26" fmla="*/ 1279 w 1507"/>
                <a:gd name="T27" fmla="*/ 1779 h 1779"/>
                <a:gd name="T28" fmla="*/ 950 w 1507"/>
                <a:gd name="T29" fmla="*/ 1730 h 1779"/>
                <a:gd name="T30" fmla="*/ 738 w 1507"/>
                <a:gd name="T31" fmla="*/ 1667 h 1779"/>
                <a:gd name="T32" fmla="*/ 310 w 1507"/>
                <a:gd name="T33" fmla="*/ 1410 h 1779"/>
                <a:gd name="T34" fmla="*/ 0 w 1507"/>
                <a:gd name="T35" fmla="*/ 1214 h 1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07" h="1779">
                  <a:moveTo>
                    <a:pt x="0" y="1214"/>
                  </a:moveTo>
                  <a:lnTo>
                    <a:pt x="99" y="1130"/>
                  </a:lnTo>
                  <a:lnTo>
                    <a:pt x="59" y="1064"/>
                  </a:lnTo>
                  <a:lnTo>
                    <a:pt x="80" y="966"/>
                  </a:lnTo>
                  <a:lnTo>
                    <a:pt x="179" y="799"/>
                  </a:lnTo>
                  <a:lnTo>
                    <a:pt x="253" y="752"/>
                  </a:lnTo>
                  <a:lnTo>
                    <a:pt x="211" y="692"/>
                  </a:lnTo>
                  <a:lnTo>
                    <a:pt x="179" y="525"/>
                  </a:lnTo>
                  <a:lnTo>
                    <a:pt x="214" y="231"/>
                  </a:lnTo>
                  <a:lnTo>
                    <a:pt x="261" y="210"/>
                  </a:lnTo>
                  <a:lnTo>
                    <a:pt x="346" y="264"/>
                  </a:lnTo>
                  <a:lnTo>
                    <a:pt x="422" y="0"/>
                  </a:lnTo>
                  <a:lnTo>
                    <a:pt x="1507" y="186"/>
                  </a:lnTo>
                  <a:lnTo>
                    <a:pt x="1279" y="1779"/>
                  </a:lnTo>
                  <a:lnTo>
                    <a:pt x="950" y="1730"/>
                  </a:lnTo>
                  <a:lnTo>
                    <a:pt x="738" y="1667"/>
                  </a:lnTo>
                  <a:lnTo>
                    <a:pt x="310" y="1410"/>
                  </a:lnTo>
                  <a:lnTo>
                    <a:pt x="0" y="121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529387" y="3006725"/>
              <a:ext cx="228600" cy="217487"/>
            </a:xfrm>
            <a:custGeom>
              <a:avLst/>
              <a:gdLst>
                <a:gd name="T0" fmla="*/ 0 w 380"/>
                <a:gd name="T1" fmla="*/ 71 h 364"/>
                <a:gd name="T2" fmla="*/ 32 w 380"/>
                <a:gd name="T3" fmla="*/ 263 h 364"/>
                <a:gd name="T4" fmla="*/ 32 w 380"/>
                <a:gd name="T5" fmla="*/ 364 h 364"/>
                <a:gd name="T6" fmla="*/ 61 w 380"/>
                <a:gd name="T7" fmla="*/ 359 h 364"/>
                <a:gd name="T8" fmla="*/ 75 w 380"/>
                <a:gd name="T9" fmla="*/ 330 h 364"/>
                <a:gd name="T10" fmla="*/ 133 w 380"/>
                <a:gd name="T11" fmla="*/ 307 h 364"/>
                <a:gd name="T12" fmla="*/ 159 w 380"/>
                <a:gd name="T13" fmla="*/ 255 h 364"/>
                <a:gd name="T14" fmla="*/ 173 w 380"/>
                <a:gd name="T15" fmla="*/ 263 h 364"/>
                <a:gd name="T16" fmla="*/ 215 w 380"/>
                <a:gd name="T17" fmla="*/ 248 h 364"/>
                <a:gd name="T18" fmla="*/ 271 w 380"/>
                <a:gd name="T19" fmla="*/ 239 h 364"/>
                <a:gd name="T20" fmla="*/ 273 w 380"/>
                <a:gd name="T21" fmla="*/ 218 h 364"/>
                <a:gd name="T22" fmla="*/ 292 w 380"/>
                <a:gd name="T23" fmla="*/ 231 h 364"/>
                <a:gd name="T24" fmla="*/ 313 w 380"/>
                <a:gd name="T25" fmla="*/ 209 h 364"/>
                <a:gd name="T26" fmla="*/ 341 w 380"/>
                <a:gd name="T27" fmla="*/ 207 h 364"/>
                <a:gd name="T28" fmla="*/ 380 w 380"/>
                <a:gd name="T29" fmla="*/ 185 h 364"/>
                <a:gd name="T30" fmla="*/ 344 w 380"/>
                <a:gd name="T31" fmla="*/ 0 h 364"/>
                <a:gd name="T32" fmla="*/ 0 w 380"/>
                <a:gd name="T33" fmla="*/ 71 h 3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80" h="364">
                  <a:moveTo>
                    <a:pt x="0" y="71"/>
                  </a:moveTo>
                  <a:lnTo>
                    <a:pt x="32" y="263"/>
                  </a:lnTo>
                  <a:lnTo>
                    <a:pt x="32" y="364"/>
                  </a:lnTo>
                  <a:lnTo>
                    <a:pt x="61" y="359"/>
                  </a:lnTo>
                  <a:lnTo>
                    <a:pt x="75" y="330"/>
                  </a:lnTo>
                  <a:lnTo>
                    <a:pt x="133" y="307"/>
                  </a:lnTo>
                  <a:lnTo>
                    <a:pt x="159" y="255"/>
                  </a:lnTo>
                  <a:lnTo>
                    <a:pt x="173" y="263"/>
                  </a:lnTo>
                  <a:lnTo>
                    <a:pt x="215" y="248"/>
                  </a:lnTo>
                  <a:lnTo>
                    <a:pt x="271" y="239"/>
                  </a:lnTo>
                  <a:lnTo>
                    <a:pt x="273" y="218"/>
                  </a:lnTo>
                  <a:lnTo>
                    <a:pt x="292" y="231"/>
                  </a:lnTo>
                  <a:lnTo>
                    <a:pt x="313" y="209"/>
                  </a:lnTo>
                  <a:lnTo>
                    <a:pt x="341" y="207"/>
                  </a:lnTo>
                  <a:lnTo>
                    <a:pt x="380" y="185"/>
                  </a:lnTo>
                  <a:lnTo>
                    <a:pt x="344" y="0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auto">
            <a:xfrm>
              <a:off x="5187950" y="4460875"/>
              <a:ext cx="714375" cy="758825"/>
            </a:xfrm>
            <a:custGeom>
              <a:avLst/>
              <a:gdLst>
                <a:gd name="T0" fmla="*/ 0 w 1193"/>
                <a:gd name="T1" fmla="*/ 71 h 1271"/>
                <a:gd name="T2" fmla="*/ 155 w 1193"/>
                <a:gd name="T3" fmla="*/ 658 h 1271"/>
                <a:gd name="T4" fmla="*/ 214 w 1193"/>
                <a:gd name="T5" fmla="*/ 755 h 1271"/>
                <a:gd name="T6" fmla="*/ 236 w 1193"/>
                <a:gd name="T7" fmla="*/ 830 h 1271"/>
                <a:gd name="T8" fmla="*/ 211 w 1193"/>
                <a:gd name="T9" fmla="*/ 881 h 1271"/>
                <a:gd name="T10" fmla="*/ 202 w 1193"/>
                <a:gd name="T11" fmla="*/ 962 h 1271"/>
                <a:gd name="T12" fmla="*/ 255 w 1193"/>
                <a:gd name="T13" fmla="*/ 1181 h 1271"/>
                <a:gd name="T14" fmla="*/ 295 w 1193"/>
                <a:gd name="T15" fmla="*/ 1254 h 1271"/>
                <a:gd name="T16" fmla="*/ 936 w 1193"/>
                <a:gd name="T17" fmla="*/ 1216 h 1271"/>
                <a:gd name="T18" fmla="*/ 940 w 1193"/>
                <a:gd name="T19" fmla="*/ 1266 h 1271"/>
                <a:gd name="T20" fmla="*/ 981 w 1193"/>
                <a:gd name="T21" fmla="*/ 1271 h 1271"/>
                <a:gd name="T22" fmla="*/ 964 w 1193"/>
                <a:gd name="T23" fmla="*/ 1166 h 1271"/>
                <a:gd name="T24" fmla="*/ 990 w 1193"/>
                <a:gd name="T25" fmla="*/ 1135 h 1271"/>
                <a:gd name="T26" fmla="*/ 1083 w 1193"/>
                <a:gd name="T27" fmla="*/ 1153 h 1271"/>
                <a:gd name="T28" fmla="*/ 1097 w 1193"/>
                <a:gd name="T29" fmla="*/ 1079 h 1271"/>
                <a:gd name="T30" fmla="*/ 1083 w 1193"/>
                <a:gd name="T31" fmla="*/ 1075 h 1271"/>
                <a:gd name="T32" fmla="*/ 1105 w 1193"/>
                <a:gd name="T33" fmla="*/ 1056 h 1271"/>
                <a:gd name="T34" fmla="*/ 1068 w 1193"/>
                <a:gd name="T35" fmla="*/ 1036 h 1271"/>
                <a:gd name="T36" fmla="*/ 1087 w 1193"/>
                <a:gd name="T37" fmla="*/ 1013 h 1271"/>
                <a:gd name="T38" fmla="*/ 1087 w 1193"/>
                <a:gd name="T39" fmla="*/ 974 h 1271"/>
                <a:gd name="T40" fmla="*/ 1123 w 1193"/>
                <a:gd name="T41" fmla="*/ 949 h 1271"/>
                <a:gd name="T42" fmla="*/ 1113 w 1193"/>
                <a:gd name="T43" fmla="*/ 913 h 1271"/>
                <a:gd name="T44" fmla="*/ 1132 w 1193"/>
                <a:gd name="T45" fmla="*/ 897 h 1271"/>
                <a:gd name="T46" fmla="*/ 1144 w 1193"/>
                <a:gd name="T47" fmla="*/ 864 h 1271"/>
                <a:gd name="T48" fmla="*/ 1123 w 1193"/>
                <a:gd name="T49" fmla="*/ 855 h 1271"/>
                <a:gd name="T50" fmla="*/ 1159 w 1193"/>
                <a:gd name="T51" fmla="*/ 830 h 1271"/>
                <a:gd name="T52" fmla="*/ 1144 w 1193"/>
                <a:gd name="T53" fmla="*/ 809 h 1271"/>
                <a:gd name="T54" fmla="*/ 1171 w 1193"/>
                <a:gd name="T55" fmla="*/ 809 h 1271"/>
                <a:gd name="T56" fmla="*/ 1193 w 1193"/>
                <a:gd name="T57" fmla="*/ 770 h 1271"/>
                <a:gd name="T58" fmla="*/ 1183 w 1193"/>
                <a:gd name="T59" fmla="*/ 755 h 1271"/>
                <a:gd name="T60" fmla="*/ 1146 w 1193"/>
                <a:gd name="T61" fmla="*/ 748 h 1271"/>
                <a:gd name="T62" fmla="*/ 1113 w 1193"/>
                <a:gd name="T63" fmla="*/ 714 h 1271"/>
                <a:gd name="T64" fmla="*/ 1068 w 1193"/>
                <a:gd name="T65" fmla="*/ 628 h 1271"/>
                <a:gd name="T66" fmla="*/ 1045 w 1193"/>
                <a:gd name="T67" fmla="*/ 617 h 1271"/>
                <a:gd name="T68" fmla="*/ 988 w 1193"/>
                <a:gd name="T69" fmla="*/ 496 h 1271"/>
                <a:gd name="T70" fmla="*/ 908 w 1193"/>
                <a:gd name="T71" fmla="*/ 448 h 1271"/>
                <a:gd name="T72" fmla="*/ 852 w 1193"/>
                <a:gd name="T73" fmla="*/ 372 h 1271"/>
                <a:gd name="T74" fmla="*/ 724 w 1193"/>
                <a:gd name="T75" fmla="*/ 273 h 1271"/>
                <a:gd name="T76" fmla="*/ 656 w 1193"/>
                <a:gd name="T77" fmla="*/ 182 h 1271"/>
                <a:gd name="T78" fmla="*/ 513 w 1193"/>
                <a:gd name="T79" fmla="*/ 85 h 1271"/>
                <a:gd name="T80" fmla="*/ 561 w 1193"/>
                <a:gd name="T81" fmla="*/ 0 h 1271"/>
                <a:gd name="T82" fmla="*/ 286 w 1193"/>
                <a:gd name="T83" fmla="*/ 29 h 1271"/>
                <a:gd name="T84" fmla="*/ 0 w 1193"/>
                <a:gd name="T85" fmla="*/ 71 h 1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93" h="1271">
                  <a:moveTo>
                    <a:pt x="0" y="71"/>
                  </a:moveTo>
                  <a:lnTo>
                    <a:pt x="155" y="658"/>
                  </a:lnTo>
                  <a:lnTo>
                    <a:pt x="214" y="755"/>
                  </a:lnTo>
                  <a:lnTo>
                    <a:pt x="236" y="830"/>
                  </a:lnTo>
                  <a:lnTo>
                    <a:pt x="211" y="881"/>
                  </a:lnTo>
                  <a:lnTo>
                    <a:pt x="202" y="962"/>
                  </a:lnTo>
                  <a:lnTo>
                    <a:pt x="255" y="1181"/>
                  </a:lnTo>
                  <a:lnTo>
                    <a:pt x="295" y="1254"/>
                  </a:lnTo>
                  <a:lnTo>
                    <a:pt x="936" y="1216"/>
                  </a:lnTo>
                  <a:lnTo>
                    <a:pt x="940" y="1266"/>
                  </a:lnTo>
                  <a:lnTo>
                    <a:pt x="981" y="1271"/>
                  </a:lnTo>
                  <a:lnTo>
                    <a:pt x="964" y="1166"/>
                  </a:lnTo>
                  <a:lnTo>
                    <a:pt x="990" y="1135"/>
                  </a:lnTo>
                  <a:lnTo>
                    <a:pt x="1083" y="1153"/>
                  </a:lnTo>
                  <a:lnTo>
                    <a:pt x="1097" y="1079"/>
                  </a:lnTo>
                  <a:lnTo>
                    <a:pt x="1083" y="1075"/>
                  </a:lnTo>
                  <a:lnTo>
                    <a:pt x="1105" y="1056"/>
                  </a:lnTo>
                  <a:lnTo>
                    <a:pt x="1068" y="1036"/>
                  </a:lnTo>
                  <a:lnTo>
                    <a:pt x="1087" y="1013"/>
                  </a:lnTo>
                  <a:lnTo>
                    <a:pt x="1087" y="974"/>
                  </a:lnTo>
                  <a:lnTo>
                    <a:pt x="1123" y="949"/>
                  </a:lnTo>
                  <a:lnTo>
                    <a:pt x="1113" y="913"/>
                  </a:lnTo>
                  <a:lnTo>
                    <a:pt x="1132" y="897"/>
                  </a:lnTo>
                  <a:lnTo>
                    <a:pt x="1144" y="864"/>
                  </a:lnTo>
                  <a:lnTo>
                    <a:pt x="1123" y="855"/>
                  </a:lnTo>
                  <a:lnTo>
                    <a:pt x="1159" y="830"/>
                  </a:lnTo>
                  <a:lnTo>
                    <a:pt x="1144" y="809"/>
                  </a:lnTo>
                  <a:lnTo>
                    <a:pt x="1171" y="809"/>
                  </a:lnTo>
                  <a:lnTo>
                    <a:pt x="1193" y="770"/>
                  </a:lnTo>
                  <a:lnTo>
                    <a:pt x="1183" y="755"/>
                  </a:lnTo>
                  <a:lnTo>
                    <a:pt x="1146" y="748"/>
                  </a:lnTo>
                  <a:lnTo>
                    <a:pt x="1113" y="714"/>
                  </a:lnTo>
                  <a:lnTo>
                    <a:pt x="1068" y="628"/>
                  </a:lnTo>
                  <a:lnTo>
                    <a:pt x="1045" y="617"/>
                  </a:lnTo>
                  <a:lnTo>
                    <a:pt x="988" y="496"/>
                  </a:lnTo>
                  <a:lnTo>
                    <a:pt x="908" y="448"/>
                  </a:lnTo>
                  <a:lnTo>
                    <a:pt x="852" y="372"/>
                  </a:lnTo>
                  <a:lnTo>
                    <a:pt x="724" y="273"/>
                  </a:lnTo>
                  <a:lnTo>
                    <a:pt x="656" y="182"/>
                  </a:lnTo>
                  <a:lnTo>
                    <a:pt x="513" y="85"/>
                  </a:lnTo>
                  <a:lnTo>
                    <a:pt x="561" y="0"/>
                  </a:lnTo>
                  <a:lnTo>
                    <a:pt x="286" y="29"/>
                  </a:lnTo>
                  <a:lnTo>
                    <a:pt x="0" y="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auto">
            <a:xfrm>
              <a:off x="1230312" y="1917700"/>
              <a:ext cx="787400" cy="1300162"/>
            </a:xfrm>
            <a:custGeom>
              <a:avLst/>
              <a:gdLst>
                <a:gd name="T0" fmla="*/ 0 w 1319"/>
                <a:gd name="T1" fmla="*/ 1928 h 2173"/>
                <a:gd name="T2" fmla="*/ 105 w 1319"/>
                <a:gd name="T3" fmla="*/ 1465 h 2173"/>
                <a:gd name="T4" fmla="*/ 156 w 1319"/>
                <a:gd name="T5" fmla="*/ 1344 h 2173"/>
                <a:gd name="T6" fmla="*/ 110 w 1319"/>
                <a:gd name="T7" fmla="*/ 1281 h 2173"/>
                <a:gd name="T8" fmla="*/ 122 w 1319"/>
                <a:gd name="T9" fmla="*/ 1228 h 2173"/>
                <a:gd name="T10" fmla="*/ 206 w 1319"/>
                <a:gd name="T11" fmla="*/ 1147 h 2173"/>
                <a:gd name="T12" fmla="*/ 272 w 1319"/>
                <a:gd name="T13" fmla="*/ 1039 h 2173"/>
                <a:gd name="T14" fmla="*/ 333 w 1319"/>
                <a:gd name="T15" fmla="*/ 942 h 2173"/>
                <a:gd name="T16" fmla="*/ 286 w 1319"/>
                <a:gd name="T17" fmla="*/ 877 h 2173"/>
                <a:gd name="T18" fmla="*/ 267 w 1319"/>
                <a:gd name="T19" fmla="*/ 829 h 2173"/>
                <a:gd name="T20" fmla="*/ 274 w 1319"/>
                <a:gd name="T21" fmla="*/ 706 h 2173"/>
                <a:gd name="T22" fmla="*/ 436 w 1319"/>
                <a:gd name="T23" fmla="*/ 0 h 2173"/>
                <a:gd name="T24" fmla="*/ 612 w 1319"/>
                <a:gd name="T25" fmla="*/ 42 h 2173"/>
                <a:gd name="T26" fmla="*/ 556 w 1319"/>
                <a:gd name="T27" fmla="*/ 319 h 2173"/>
                <a:gd name="T28" fmla="*/ 589 w 1319"/>
                <a:gd name="T29" fmla="*/ 413 h 2173"/>
                <a:gd name="T30" fmla="*/ 598 w 1319"/>
                <a:gd name="T31" fmla="*/ 476 h 2173"/>
                <a:gd name="T32" fmla="*/ 573 w 1319"/>
                <a:gd name="T33" fmla="*/ 483 h 2173"/>
                <a:gd name="T34" fmla="*/ 643 w 1319"/>
                <a:gd name="T35" fmla="*/ 551 h 2173"/>
                <a:gd name="T36" fmla="*/ 709 w 1319"/>
                <a:gd name="T37" fmla="*/ 727 h 2173"/>
                <a:gd name="T38" fmla="*/ 736 w 1319"/>
                <a:gd name="T39" fmla="*/ 722 h 2173"/>
                <a:gd name="T40" fmla="*/ 736 w 1319"/>
                <a:gd name="T41" fmla="*/ 747 h 2173"/>
                <a:gd name="T42" fmla="*/ 773 w 1319"/>
                <a:gd name="T43" fmla="*/ 754 h 2173"/>
                <a:gd name="T44" fmla="*/ 795 w 1319"/>
                <a:gd name="T45" fmla="*/ 757 h 2173"/>
                <a:gd name="T46" fmla="*/ 733 w 1319"/>
                <a:gd name="T47" fmla="*/ 887 h 2173"/>
                <a:gd name="T48" fmla="*/ 746 w 1319"/>
                <a:gd name="T49" fmla="*/ 968 h 2173"/>
                <a:gd name="T50" fmla="*/ 696 w 1319"/>
                <a:gd name="T51" fmla="*/ 1049 h 2173"/>
                <a:gd name="T52" fmla="*/ 730 w 1319"/>
                <a:gd name="T53" fmla="*/ 1086 h 2173"/>
                <a:gd name="T54" fmla="*/ 818 w 1319"/>
                <a:gd name="T55" fmla="*/ 1032 h 2173"/>
                <a:gd name="T56" fmla="*/ 886 w 1319"/>
                <a:gd name="T57" fmla="*/ 1313 h 2173"/>
                <a:gd name="T58" fmla="*/ 922 w 1319"/>
                <a:gd name="T59" fmla="*/ 1324 h 2173"/>
                <a:gd name="T60" fmla="*/ 930 w 1319"/>
                <a:gd name="T61" fmla="*/ 1409 h 2173"/>
                <a:gd name="T62" fmla="*/ 967 w 1319"/>
                <a:gd name="T63" fmla="*/ 1446 h 2173"/>
                <a:gd name="T64" fmla="*/ 996 w 1319"/>
                <a:gd name="T65" fmla="*/ 1413 h 2173"/>
                <a:gd name="T66" fmla="*/ 1049 w 1319"/>
                <a:gd name="T67" fmla="*/ 1441 h 2173"/>
                <a:gd name="T68" fmla="*/ 1088 w 1319"/>
                <a:gd name="T69" fmla="*/ 1409 h 2173"/>
                <a:gd name="T70" fmla="*/ 1209 w 1319"/>
                <a:gd name="T71" fmla="*/ 1432 h 2173"/>
                <a:gd name="T72" fmla="*/ 1238 w 1319"/>
                <a:gd name="T73" fmla="*/ 1443 h 2173"/>
                <a:gd name="T74" fmla="*/ 1263 w 1319"/>
                <a:gd name="T75" fmla="*/ 1385 h 2173"/>
                <a:gd name="T76" fmla="*/ 1319 w 1319"/>
                <a:gd name="T77" fmla="*/ 1474 h 2173"/>
                <a:gd name="T78" fmla="*/ 1204 w 1319"/>
                <a:gd name="T79" fmla="*/ 2173 h 2173"/>
                <a:gd name="T80" fmla="*/ 600 w 1319"/>
                <a:gd name="T81" fmla="*/ 2063 h 2173"/>
                <a:gd name="T82" fmla="*/ 0 w 1319"/>
                <a:gd name="T83" fmla="*/ 1928 h 2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9" h="2173">
                  <a:moveTo>
                    <a:pt x="0" y="1928"/>
                  </a:moveTo>
                  <a:lnTo>
                    <a:pt x="105" y="1465"/>
                  </a:lnTo>
                  <a:lnTo>
                    <a:pt x="156" y="1344"/>
                  </a:lnTo>
                  <a:lnTo>
                    <a:pt x="110" y="1281"/>
                  </a:lnTo>
                  <a:lnTo>
                    <a:pt x="122" y="1228"/>
                  </a:lnTo>
                  <a:lnTo>
                    <a:pt x="206" y="1147"/>
                  </a:lnTo>
                  <a:lnTo>
                    <a:pt x="272" y="1039"/>
                  </a:lnTo>
                  <a:lnTo>
                    <a:pt x="333" y="942"/>
                  </a:lnTo>
                  <a:lnTo>
                    <a:pt x="286" y="877"/>
                  </a:lnTo>
                  <a:lnTo>
                    <a:pt x="267" y="829"/>
                  </a:lnTo>
                  <a:lnTo>
                    <a:pt x="274" y="706"/>
                  </a:lnTo>
                  <a:lnTo>
                    <a:pt x="436" y="0"/>
                  </a:lnTo>
                  <a:lnTo>
                    <a:pt x="612" y="42"/>
                  </a:lnTo>
                  <a:lnTo>
                    <a:pt x="556" y="319"/>
                  </a:lnTo>
                  <a:lnTo>
                    <a:pt x="589" y="413"/>
                  </a:lnTo>
                  <a:lnTo>
                    <a:pt x="598" y="476"/>
                  </a:lnTo>
                  <a:lnTo>
                    <a:pt x="573" y="483"/>
                  </a:lnTo>
                  <a:lnTo>
                    <a:pt x="643" y="551"/>
                  </a:lnTo>
                  <a:lnTo>
                    <a:pt x="709" y="727"/>
                  </a:lnTo>
                  <a:lnTo>
                    <a:pt x="736" y="722"/>
                  </a:lnTo>
                  <a:lnTo>
                    <a:pt x="736" y="747"/>
                  </a:lnTo>
                  <a:lnTo>
                    <a:pt x="773" y="754"/>
                  </a:lnTo>
                  <a:lnTo>
                    <a:pt x="795" y="757"/>
                  </a:lnTo>
                  <a:lnTo>
                    <a:pt x="733" y="887"/>
                  </a:lnTo>
                  <a:lnTo>
                    <a:pt x="746" y="968"/>
                  </a:lnTo>
                  <a:lnTo>
                    <a:pt x="696" y="1049"/>
                  </a:lnTo>
                  <a:lnTo>
                    <a:pt x="730" y="1086"/>
                  </a:lnTo>
                  <a:lnTo>
                    <a:pt x="818" y="1032"/>
                  </a:lnTo>
                  <a:lnTo>
                    <a:pt x="886" y="1313"/>
                  </a:lnTo>
                  <a:lnTo>
                    <a:pt x="922" y="1324"/>
                  </a:lnTo>
                  <a:lnTo>
                    <a:pt x="930" y="1409"/>
                  </a:lnTo>
                  <a:lnTo>
                    <a:pt x="967" y="1446"/>
                  </a:lnTo>
                  <a:lnTo>
                    <a:pt x="996" y="1413"/>
                  </a:lnTo>
                  <a:lnTo>
                    <a:pt x="1049" y="1441"/>
                  </a:lnTo>
                  <a:lnTo>
                    <a:pt x="1088" y="1409"/>
                  </a:lnTo>
                  <a:lnTo>
                    <a:pt x="1209" y="1432"/>
                  </a:lnTo>
                  <a:lnTo>
                    <a:pt x="1238" y="1443"/>
                  </a:lnTo>
                  <a:lnTo>
                    <a:pt x="1263" y="1385"/>
                  </a:lnTo>
                  <a:lnTo>
                    <a:pt x="1319" y="1474"/>
                  </a:lnTo>
                  <a:lnTo>
                    <a:pt x="1204" y="2173"/>
                  </a:lnTo>
                  <a:lnTo>
                    <a:pt x="600" y="2063"/>
                  </a:lnTo>
                  <a:lnTo>
                    <a:pt x="0" y="192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auto">
            <a:xfrm>
              <a:off x="4435475" y="2413000"/>
              <a:ext cx="754062" cy="395287"/>
            </a:xfrm>
            <a:custGeom>
              <a:avLst/>
              <a:gdLst>
                <a:gd name="T0" fmla="*/ 98 w 1263"/>
                <a:gd name="T1" fmla="*/ 355 h 662"/>
                <a:gd name="T2" fmla="*/ 453 w 1263"/>
                <a:gd name="T3" fmla="*/ 436 h 662"/>
                <a:gd name="T4" fmla="*/ 512 w 1263"/>
                <a:gd name="T5" fmla="*/ 490 h 662"/>
                <a:gd name="T6" fmla="*/ 632 w 1263"/>
                <a:gd name="T7" fmla="*/ 533 h 662"/>
                <a:gd name="T8" fmla="*/ 656 w 1263"/>
                <a:gd name="T9" fmla="*/ 480 h 662"/>
                <a:gd name="T10" fmla="*/ 677 w 1263"/>
                <a:gd name="T11" fmla="*/ 421 h 662"/>
                <a:gd name="T12" fmla="*/ 677 w 1263"/>
                <a:gd name="T13" fmla="*/ 443 h 662"/>
                <a:gd name="T14" fmla="*/ 707 w 1263"/>
                <a:gd name="T15" fmla="*/ 473 h 662"/>
                <a:gd name="T16" fmla="*/ 746 w 1263"/>
                <a:gd name="T17" fmla="*/ 436 h 662"/>
                <a:gd name="T18" fmla="*/ 765 w 1263"/>
                <a:gd name="T19" fmla="*/ 427 h 662"/>
                <a:gd name="T20" fmla="*/ 753 w 1263"/>
                <a:gd name="T21" fmla="*/ 500 h 662"/>
                <a:gd name="T22" fmla="*/ 801 w 1263"/>
                <a:gd name="T23" fmla="*/ 443 h 662"/>
                <a:gd name="T24" fmla="*/ 889 w 1263"/>
                <a:gd name="T25" fmla="*/ 385 h 662"/>
                <a:gd name="T26" fmla="*/ 976 w 1263"/>
                <a:gd name="T27" fmla="*/ 343 h 662"/>
                <a:gd name="T28" fmla="*/ 1112 w 1263"/>
                <a:gd name="T29" fmla="*/ 391 h 662"/>
                <a:gd name="T30" fmla="*/ 1143 w 1263"/>
                <a:gd name="T31" fmla="*/ 343 h 662"/>
                <a:gd name="T32" fmla="*/ 1263 w 1263"/>
                <a:gd name="T33" fmla="*/ 336 h 662"/>
                <a:gd name="T34" fmla="*/ 1181 w 1263"/>
                <a:gd name="T35" fmla="*/ 219 h 662"/>
                <a:gd name="T36" fmla="*/ 1103 w 1263"/>
                <a:gd name="T37" fmla="*/ 219 h 662"/>
                <a:gd name="T38" fmla="*/ 1051 w 1263"/>
                <a:gd name="T39" fmla="*/ 226 h 662"/>
                <a:gd name="T40" fmla="*/ 1029 w 1263"/>
                <a:gd name="T41" fmla="*/ 183 h 662"/>
                <a:gd name="T42" fmla="*/ 985 w 1263"/>
                <a:gd name="T43" fmla="*/ 152 h 662"/>
                <a:gd name="T44" fmla="*/ 809 w 1263"/>
                <a:gd name="T45" fmla="*/ 198 h 662"/>
                <a:gd name="T46" fmla="*/ 709 w 1263"/>
                <a:gd name="T47" fmla="*/ 260 h 662"/>
                <a:gd name="T48" fmla="*/ 654 w 1263"/>
                <a:gd name="T49" fmla="*/ 246 h 662"/>
                <a:gd name="T50" fmla="*/ 589 w 1263"/>
                <a:gd name="T51" fmla="*/ 263 h 662"/>
                <a:gd name="T52" fmla="*/ 446 w 1263"/>
                <a:gd name="T53" fmla="*/ 162 h 662"/>
                <a:gd name="T54" fmla="*/ 409 w 1263"/>
                <a:gd name="T55" fmla="*/ 188 h 662"/>
                <a:gd name="T56" fmla="*/ 389 w 1263"/>
                <a:gd name="T57" fmla="*/ 182 h 662"/>
                <a:gd name="T58" fmla="*/ 375 w 1263"/>
                <a:gd name="T59" fmla="*/ 152 h 662"/>
                <a:gd name="T60" fmla="*/ 453 w 1263"/>
                <a:gd name="T61" fmla="*/ 26 h 662"/>
                <a:gd name="T62" fmla="*/ 493 w 1263"/>
                <a:gd name="T63" fmla="*/ 0 h 662"/>
                <a:gd name="T64" fmla="*/ 375 w 1263"/>
                <a:gd name="T65" fmla="*/ 33 h 662"/>
                <a:gd name="T66" fmla="*/ 298 w 1263"/>
                <a:gd name="T67" fmla="*/ 102 h 662"/>
                <a:gd name="T68" fmla="*/ 237 w 1263"/>
                <a:gd name="T69" fmla="*/ 152 h 662"/>
                <a:gd name="T70" fmla="*/ 192 w 1263"/>
                <a:gd name="T71" fmla="*/ 193 h 662"/>
                <a:gd name="T72" fmla="*/ 98 w 1263"/>
                <a:gd name="T73" fmla="*/ 226 h 662"/>
                <a:gd name="T74" fmla="*/ 0 w 1263"/>
                <a:gd name="T75" fmla="*/ 289 h 6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3" h="662">
                  <a:moveTo>
                    <a:pt x="0" y="289"/>
                  </a:moveTo>
                  <a:lnTo>
                    <a:pt x="98" y="355"/>
                  </a:lnTo>
                  <a:lnTo>
                    <a:pt x="344" y="421"/>
                  </a:lnTo>
                  <a:lnTo>
                    <a:pt x="453" y="436"/>
                  </a:lnTo>
                  <a:lnTo>
                    <a:pt x="471" y="480"/>
                  </a:lnTo>
                  <a:lnTo>
                    <a:pt x="512" y="490"/>
                  </a:lnTo>
                  <a:lnTo>
                    <a:pt x="575" y="662"/>
                  </a:lnTo>
                  <a:lnTo>
                    <a:pt x="632" y="533"/>
                  </a:lnTo>
                  <a:lnTo>
                    <a:pt x="641" y="500"/>
                  </a:lnTo>
                  <a:lnTo>
                    <a:pt x="656" y="480"/>
                  </a:lnTo>
                  <a:lnTo>
                    <a:pt x="656" y="457"/>
                  </a:lnTo>
                  <a:lnTo>
                    <a:pt x="677" y="421"/>
                  </a:lnTo>
                  <a:lnTo>
                    <a:pt x="684" y="425"/>
                  </a:lnTo>
                  <a:lnTo>
                    <a:pt x="677" y="443"/>
                  </a:lnTo>
                  <a:lnTo>
                    <a:pt x="682" y="486"/>
                  </a:lnTo>
                  <a:lnTo>
                    <a:pt x="707" y="473"/>
                  </a:lnTo>
                  <a:lnTo>
                    <a:pt x="716" y="433"/>
                  </a:lnTo>
                  <a:lnTo>
                    <a:pt x="746" y="436"/>
                  </a:lnTo>
                  <a:lnTo>
                    <a:pt x="758" y="417"/>
                  </a:lnTo>
                  <a:lnTo>
                    <a:pt x="765" y="427"/>
                  </a:lnTo>
                  <a:lnTo>
                    <a:pt x="733" y="490"/>
                  </a:lnTo>
                  <a:lnTo>
                    <a:pt x="753" y="500"/>
                  </a:lnTo>
                  <a:lnTo>
                    <a:pt x="771" y="460"/>
                  </a:lnTo>
                  <a:lnTo>
                    <a:pt x="801" y="443"/>
                  </a:lnTo>
                  <a:lnTo>
                    <a:pt x="814" y="398"/>
                  </a:lnTo>
                  <a:lnTo>
                    <a:pt x="889" y="385"/>
                  </a:lnTo>
                  <a:lnTo>
                    <a:pt x="923" y="383"/>
                  </a:lnTo>
                  <a:lnTo>
                    <a:pt x="976" y="343"/>
                  </a:lnTo>
                  <a:lnTo>
                    <a:pt x="1059" y="355"/>
                  </a:lnTo>
                  <a:lnTo>
                    <a:pt x="1112" y="391"/>
                  </a:lnTo>
                  <a:lnTo>
                    <a:pt x="1114" y="343"/>
                  </a:lnTo>
                  <a:lnTo>
                    <a:pt x="1143" y="343"/>
                  </a:lnTo>
                  <a:lnTo>
                    <a:pt x="1210" y="345"/>
                  </a:lnTo>
                  <a:lnTo>
                    <a:pt x="1263" y="336"/>
                  </a:lnTo>
                  <a:lnTo>
                    <a:pt x="1195" y="289"/>
                  </a:lnTo>
                  <a:lnTo>
                    <a:pt x="1181" y="219"/>
                  </a:lnTo>
                  <a:lnTo>
                    <a:pt x="1123" y="234"/>
                  </a:lnTo>
                  <a:lnTo>
                    <a:pt x="1103" y="219"/>
                  </a:lnTo>
                  <a:lnTo>
                    <a:pt x="1085" y="234"/>
                  </a:lnTo>
                  <a:lnTo>
                    <a:pt x="1051" y="226"/>
                  </a:lnTo>
                  <a:lnTo>
                    <a:pt x="1035" y="222"/>
                  </a:lnTo>
                  <a:lnTo>
                    <a:pt x="1029" y="183"/>
                  </a:lnTo>
                  <a:lnTo>
                    <a:pt x="1042" y="142"/>
                  </a:lnTo>
                  <a:lnTo>
                    <a:pt x="985" y="152"/>
                  </a:lnTo>
                  <a:lnTo>
                    <a:pt x="937" y="183"/>
                  </a:lnTo>
                  <a:lnTo>
                    <a:pt x="809" y="198"/>
                  </a:lnTo>
                  <a:lnTo>
                    <a:pt x="726" y="278"/>
                  </a:lnTo>
                  <a:lnTo>
                    <a:pt x="709" y="260"/>
                  </a:lnTo>
                  <a:lnTo>
                    <a:pt x="684" y="275"/>
                  </a:lnTo>
                  <a:lnTo>
                    <a:pt x="654" y="246"/>
                  </a:lnTo>
                  <a:lnTo>
                    <a:pt x="632" y="256"/>
                  </a:lnTo>
                  <a:lnTo>
                    <a:pt x="589" y="263"/>
                  </a:lnTo>
                  <a:lnTo>
                    <a:pt x="524" y="180"/>
                  </a:lnTo>
                  <a:lnTo>
                    <a:pt x="446" y="162"/>
                  </a:lnTo>
                  <a:lnTo>
                    <a:pt x="425" y="164"/>
                  </a:lnTo>
                  <a:lnTo>
                    <a:pt x="409" y="188"/>
                  </a:lnTo>
                  <a:lnTo>
                    <a:pt x="423" y="148"/>
                  </a:lnTo>
                  <a:lnTo>
                    <a:pt x="389" y="182"/>
                  </a:lnTo>
                  <a:lnTo>
                    <a:pt x="375" y="209"/>
                  </a:lnTo>
                  <a:lnTo>
                    <a:pt x="375" y="152"/>
                  </a:lnTo>
                  <a:lnTo>
                    <a:pt x="409" y="79"/>
                  </a:lnTo>
                  <a:lnTo>
                    <a:pt x="453" y="26"/>
                  </a:lnTo>
                  <a:lnTo>
                    <a:pt x="499" y="12"/>
                  </a:lnTo>
                  <a:lnTo>
                    <a:pt x="493" y="0"/>
                  </a:lnTo>
                  <a:lnTo>
                    <a:pt x="420" y="6"/>
                  </a:lnTo>
                  <a:lnTo>
                    <a:pt x="375" y="33"/>
                  </a:lnTo>
                  <a:lnTo>
                    <a:pt x="355" y="59"/>
                  </a:lnTo>
                  <a:lnTo>
                    <a:pt x="298" y="102"/>
                  </a:lnTo>
                  <a:lnTo>
                    <a:pt x="277" y="145"/>
                  </a:lnTo>
                  <a:lnTo>
                    <a:pt x="237" y="152"/>
                  </a:lnTo>
                  <a:lnTo>
                    <a:pt x="219" y="183"/>
                  </a:lnTo>
                  <a:lnTo>
                    <a:pt x="192" y="193"/>
                  </a:lnTo>
                  <a:lnTo>
                    <a:pt x="116" y="206"/>
                  </a:lnTo>
                  <a:lnTo>
                    <a:pt x="98" y="226"/>
                  </a:lnTo>
                  <a:lnTo>
                    <a:pt x="65" y="256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auto">
            <a:xfrm>
              <a:off x="4403725" y="4532312"/>
              <a:ext cx="468312" cy="830263"/>
            </a:xfrm>
            <a:custGeom>
              <a:avLst/>
              <a:gdLst>
                <a:gd name="T0" fmla="*/ 0 w 783"/>
                <a:gd name="T1" fmla="*/ 1178 h 1388"/>
                <a:gd name="T2" fmla="*/ 5 w 783"/>
                <a:gd name="T3" fmla="*/ 1121 h 1388"/>
                <a:gd name="T4" fmla="*/ 52 w 783"/>
                <a:gd name="T5" fmla="*/ 967 h 1388"/>
                <a:gd name="T6" fmla="*/ 124 w 783"/>
                <a:gd name="T7" fmla="*/ 862 h 1388"/>
                <a:gd name="T8" fmla="*/ 103 w 783"/>
                <a:gd name="T9" fmla="*/ 833 h 1388"/>
                <a:gd name="T10" fmla="*/ 115 w 783"/>
                <a:gd name="T11" fmla="*/ 730 h 1388"/>
                <a:gd name="T12" fmla="*/ 73 w 783"/>
                <a:gd name="T13" fmla="*/ 609 h 1388"/>
                <a:gd name="T14" fmla="*/ 59 w 783"/>
                <a:gd name="T15" fmla="*/ 454 h 1388"/>
                <a:gd name="T16" fmla="*/ 119 w 783"/>
                <a:gd name="T17" fmla="*/ 288 h 1388"/>
                <a:gd name="T18" fmla="*/ 201 w 783"/>
                <a:gd name="T19" fmla="*/ 168 h 1388"/>
                <a:gd name="T20" fmla="*/ 194 w 783"/>
                <a:gd name="T21" fmla="*/ 136 h 1388"/>
                <a:gd name="T22" fmla="*/ 258 w 783"/>
                <a:gd name="T23" fmla="*/ 31 h 1388"/>
                <a:gd name="T24" fmla="*/ 729 w 783"/>
                <a:gd name="T25" fmla="*/ 0 h 1388"/>
                <a:gd name="T26" fmla="*/ 753 w 783"/>
                <a:gd name="T27" fmla="*/ 27 h 1388"/>
                <a:gd name="T28" fmla="*/ 729 w 783"/>
                <a:gd name="T29" fmla="*/ 887 h 1388"/>
                <a:gd name="T30" fmla="*/ 783 w 783"/>
                <a:gd name="T31" fmla="*/ 1304 h 1388"/>
                <a:gd name="T32" fmla="*/ 763 w 783"/>
                <a:gd name="T33" fmla="*/ 1322 h 1388"/>
                <a:gd name="T34" fmla="*/ 729 w 783"/>
                <a:gd name="T35" fmla="*/ 1304 h 1388"/>
                <a:gd name="T36" fmla="*/ 692 w 783"/>
                <a:gd name="T37" fmla="*/ 1322 h 1388"/>
                <a:gd name="T38" fmla="*/ 660 w 783"/>
                <a:gd name="T39" fmla="*/ 1302 h 1388"/>
                <a:gd name="T40" fmla="*/ 658 w 783"/>
                <a:gd name="T41" fmla="*/ 1311 h 1388"/>
                <a:gd name="T42" fmla="*/ 624 w 783"/>
                <a:gd name="T43" fmla="*/ 1317 h 1388"/>
                <a:gd name="T44" fmla="*/ 574 w 783"/>
                <a:gd name="T45" fmla="*/ 1340 h 1388"/>
                <a:gd name="T46" fmla="*/ 555 w 783"/>
                <a:gd name="T47" fmla="*/ 1328 h 1388"/>
                <a:gd name="T48" fmla="*/ 533 w 783"/>
                <a:gd name="T49" fmla="*/ 1373 h 1388"/>
                <a:gd name="T50" fmla="*/ 507 w 783"/>
                <a:gd name="T51" fmla="*/ 1388 h 1388"/>
                <a:gd name="T52" fmla="*/ 431 w 783"/>
                <a:gd name="T53" fmla="*/ 1257 h 1388"/>
                <a:gd name="T54" fmla="*/ 445 w 783"/>
                <a:gd name="T55" fmla="*/ 1159 h 1388"/>
                <a:gd name="T56" fmla="*/ 0 w 783"/>
                <a:gd name="T57" fmla="*/ 117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83" h="1388">
                  <a:moveTo>
                    <a:pt x="0" y="1178"/>
                  </a:moveTo>
                  <a:lnTo>
                    <a:pt x="5" y="1121"/>
                  </a:lnTo>
                  <a:lnTo>
                    <a:pt x="52" y="967"/>
                  </a:lnTo>
                  <a:lnTo>
                    <a:pt x="124" y="862"/>
                  </a:lnTo>
                  <a:lnTo>
                    <a:pt x="103" y="833"/>
                  </a:lnTo>
                  <a:lnTo>
                    <a:pt x="115" y="730"/>
                  </a:lnTo>
                  <a:lnTo>
                    <a:pt x="73" y="609"/>
                  </a:lnTo>
                  <a:lnTo>
                    <a:pt x="59" y="454"/>
                  </a:lnTo>
                  <a:lnTo>
                    <a:pt x="119" y="288"/>
                  </a:lnTo>
                  <a:lnTo>
                    <a:pt x="201" y="168"/>
                  </a:lnTo>
                  <a:lnTo>
                    <a:pt x="194" y="136"/>
                  </a:lnTo>
                  <a:lnTo>
                    <a:pt x="258" y="31"/>
                  </a:lnTo>
                  <a:lnTo>
                    <a:pt x="729" y="0"/>
                  </a:lnTo>
                  <a:lnTo>
                    <a:pt x="753" y="27"/>
                  </a:lnTo>
                  <a:lnTo>
                    <a:pt x="729" y="887"/>
                  </a:lnTo>
                  <a:lnTo>
                    <a:pt x="783" y="1304"/>
                  </a:lnTo>
                  <a:lnTo>
                    <a:pt x="763" y="1322"/>
                  </a:lnTo>
                  <a:lnTo>
                    <a:pt x="729" y="1304"/>
                  </a:lnTo>
                  <a:lnTo>
                    <a:pt x="692" y="1322"/>
                  </a:lnTo>
                  <a:lnTo>
                    <a:pt x="660" y="1302"/>
                  </a:lnTo>
                  <a:lnTo>
                    <a:pt x="658" y="1311"/>
                  </a:lnTo>
                  <a:lnTo>
                    <a:pt x="624" y="1317"/>
                  </a:lnTo>
                  <a:lnTo>
                    <a:pt x="574" y="1340"/>
                  </a:lnTo>
                  <a:lnTo>
                    <a:pt x="555" y="1328"/>
                  </a:lnTo>
                  <a:lnTo>
                    <a:pt x="533" y="1373"/>
                  </a:lnTo>
                  <a:lnTo>
                    <a:pt x="507" y="1388"/>
                  </a:lnTo>
                  <a:lnTo>
                    <a:pt x="431" y="1257"/>
                  </a:lnTo>
                  <a:lnTo>
                    <a:pt x="445" y="1159"/>
                  </a:lnTo>
                  <a:lnTo>
                    <a:pt x="0" y="117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auto">
            <a:xfrm>
              <a:off x="2786062" y="3159125"/>
              <a:ext cx="1082675" cy="555625"/>
            </a:xfrm>
            <a:custGeom>
              <a:avLst/>
              <a:gdLst>
                <a:gd name="T0" fmla="*/ 0 w 1816"/>
                <a:gd name="T1" fmla="*/ 570 h 930"/>
                <a:gd name="T2" fmla="*/ 50 w 1816"/>
                <a:gd name="T3" fmla="*/ 0 h 930"/>
                <a:gd name="T4" fmla="*/ 1173 w 1816"/>
                <a:gd name="T5" fmla="*/ 69 h 930"/>
                <a:gd name="T6" fmla="*/ 1250 w 1816"/>
                <a:gd name="T7" fmla="*/ 129 h 930"/>
                <a:gd name="T8" fmla="*/ 1385 w 1816"/>
                <a:gd name="T9" fmla="*/ 120 h 930"/>
                <a:gd name="T10" fmla="*/ 1449 w 1816"/>
                <a:gd name="T11" fmla="*/ 139 h 930"/>
                <a:gd name="T12" fmla="*/ 1522 w 1816"/>
                <a:gd name="T13" fmla="*/ 169 h 930"/>
                <a:gd name="T14" fmla="*/ 1561 w 1816"/>
                <a:gd name="T15" fmla="*/ 220 h 930"/>
                <a:gd name="T16" fmla="*/ 1593 w 1816"/>
                <a:gd name="T17" fmla="*/ 228 h 930"/>
                <a:gd name="T18" fmla="*/ 1652 w 1816"/>
                <a:gd name="T19" fmla="*/ 403 h 930"/>
                <a:gd name="T20" fmla="*/ 1655 w 1816"/>
                <a:gd name="T21" fmla="*/ 462 h 930"/>
                <a:gd name="T22" fmla="*/ 1697 w 1816"/>
                <a:gd name="T23" fmla="*/ 541 h 930"/>
                <a:gd name="T24" fmla="*/ 1714 w 1816"/>
                <a:gd name="T25" fmla="*/ 678 h 930"/>
                <a:gd name="T26" fmla="*/ 1701 w 1816"/>
                <a:gd name="T27" fmla="*/ 717 h 930"/>
                <a:gd name="T28" fmla="*/ 1732 w 1816"/>
                <a:gd name="T29" fmla="*/ 761 h 930"/>
                <a:gd name="T30" fmla="*/ 1816 w 1816"/>
                <a:gd name="T31" fmla="*/ 930 h 930"/>
                <a:gd name="T32" fmla="*/ 1010 w 1816"/>
                <a:gd name="T33" fmla="*/ 921 h 930"/>
                <a:gd name="T34" fmla="*/ 398 w 1816"/>
                <a:gd name="T35" fmla="*/ 886 h 930"/>
                <a:gd name="T36" fmla="*/ 417 w 1816"/>
                <a:gd name="T37" fmla="*/ 601 h 930"/>
                <a:gd name="T38" fmla="*/ 0 w 1816"/>
                <a:gd name="T39" fmla="*/ 570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16" h="930">
                  <a:moveTo>
                    <a:pt x="0" y="570"/>
                  </a:moveTo>
                  <a:lnTo>
                    <a:pt x="50" y="0"/>
                  </a:lnTo>
                  <a:lnTo>
                    <a:pt x="1173" y="69"/>
                  </a:lnTo>
                  <a:lnTo>
                    <a:pt x="1250" y="129"/>
                  </a:lnTo>
                  <a:lnTo>
                    <a:pt x="1385" y="120"/>
                  </a:lnTo>
                  <a:lnTo>
                    <a:pt x="1449" y="139"/>
                  </a:lnTo>
                  <a:lnTo>
                    <a:pt x="1522" y="169"/>
                  </a:lnTo>
                  <a:lnTo>
                    <a:pt x="1561" y="220"/>
                  </a:lnTo>
                  <a:lnTo>
                    <a:pt x="1593" y="228"/>
                  </a:lnTo>
                  <a:lnTo>
                    <a:pt x="1652" y="403"/>
                  </a:lnTo>
                  <a:lnTo>
                    <a:pt x="1655" y="462"/>
                  </a:lnTo>
                  <a:lnTo>
                    <a:pt x="1697" y="541"/>
                  </a:lnTo>
                  <a:lnTo>
                    <a:pt x="1714" y="678"/>
                  </a:lnTo>
                  <a:lnTo>
                    <a:pt x="1701" y="717"/>
                  </a:lnTo>
                  <a:lnTo>
                    <a:pt x="1732" y="761"/>
                  </a:lnTo>
                  <a:lnTo>
                    <a:pt x="1816" y="930"/>
                  </a:lnTo>
                  <a:lnTo>
                    <a:pt x="1010" y="921"/>
                  </a:lnTo>
                  <a:lnTo>
                    <a:pt x="398" y="886"/>
                  </a:lnTo>
                  <a:lnTo>
                    <a:pt x="417" y="601"/>
                  </a:lnTo>
                  <a:lnTo>
                    <a:pt x="0" y="57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auto">
            <a:xfrm>
              <a:off x="747712" y="2981325"/>
              <a:ext cx="841375" cy="1320800"/>
            </a:xfrm>
            <a:custGeom>
              <a:avLst/>
              <a:gdLst>
                <a:gd name="T0" fmla="*/ 0 w 1407"/>
                <a:gd name="T1" fmla="*/ 812 h 2212"/>
                <a:gd name="T2" fmla="*/ 67 w 1407"/>
                <a:gd name="T3" fmla="*/ 940 h 2212"/>
                <a:gd name="T4" fmla="*/ 892 w 1407"/>
                <a:gd name="T5" fmla="*/ 2212 h 2212"/>
                <a:gd name="T6" fmla="*/ 927 w 1407"/>
                <a:gd name="T7" fmla="*/ 1918 h 2212"/>
                <a:gd name="T8" fmla="*/ 974 w 1407"/>
                <a:gd name="T9" fmla="*/ 1897 h 2212"/>
                <a:gd name="T10" fmla="*/ 1059 w 1407"/>
                <a:gd name="T11" fmla="*/ 1951 h 2212"/>
                <a:gd name="T12" fmla="*/ 1135 w 1407"/>
                <a:gd name="T13" fmla="*/ 1687 h 2212"/>
                <a:gd name="T14" fmla="*/ 1407 w 1407"/>
                <a:gd name="T15" fmla="*/ 285 h 2212"/>
                <a:gd name="T16" fmla="*/ 807 w 1407"/>
                <a:gd name="T17" fmla="*/ 150 h 2212"/>
                <a:gd name="T18" fmla="*/ 211 w 1407"/>
                <a:gd name="T19" fmla="*/ 0 h 2212"/>
                <a:gd name="T20" fmla="*/ 0 w 1407"/>
                <a:gd name="T21" fmla="*/ 812 h 2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7" h="2212">
                  <a:moveTo>
                    <a:pt x="0" y="812"/>
                  </a:moveTo>
                  <a:lnTo>
                    <a:pt x="67" y="940"/>
                  </a:lnTo>
                  <a:lnTo>
                    <a:pt x="892" y="2212"/>
                  </a:lnTo>
                  <a:lnTo>
                    <a:pt x="927" y="1918"/>
                  </a:lnTo>
                  <a:lnTo>
                    <a:pt x="974" y="1897"/>
                  </a:lnTo>
                  <a:lnTo>
                    <a:pt x="1059" y="1951"/>
                  </a:lnTo>
                  <a:lnTo>
                    <a:pt x="1135" y="1687"/>
                  </a:lnTo>
                  <a:lnTo>
                    <a:pt x="1407" y="285"/>
                  </a:lnTo>
                  <a:lnTo>
                    <a:pt x="807" y="150"/>
                  </a:lnTo>
                  <a:lnTo>
                    <a:pt x="211" y="0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auto">
            <a:xfrm>
              <a:off x="379412" y="2159000"/>
              <a:ext cx="1049338" cy="912812"/>
            </a:xfrm>
            <a:custGeom>
              <a:avLst/>
              <a:gdLst>
                <a:gd name="T0" fmla="*/ 0 w 1756"/>
                <a:gd name="T1" fmla="*/ 1137 h 1525"/>
                <a:gd name="T2" fmla="*/ 27 w 1756"/>
                <a:gd name="T3" fmla="*/ 860 h 1525"/>
                <a:gd name="T4" fmla="*/ 164 w 1756"/>
                <a:gd name="T5" fmla="*/ 636 h 1525"/>
                <a:gd name="T6" fmla="*/ 381 w 1756"/>
                <a:gd name="T7" fmla="*/ 0 h 1525"/>
                <a:gd name="T8" fmla="*/ 490 w 1756"/>
                <a:gd name="T9" fmla="*/ 32 h 1525"/>
                <a:gd name="T10" fmla="*/ 492 w 1756"/>
                <a:gd name="T11" fmla="*/ 59 h 1525"/>
                <a:gd name="T12" fmla="*/ 524 w 1756"/>
                <a:gd name="T13" fmla="*/ 63 h 1525"/>
                <a:gd name="T14" fmla="*/ 575 w 1756"/>
                <a:gd name="T15" fmla="*/ 174 h 1525"/>
                <a:gd name="T16" fmla="*/ 566 w 1756"/>
                <a:gd name="T17" fmla="*/ 213 h 1525"/>
                <a:gd name="T18" fmla="*/ 649 w 1756"/>
                <a:gd name="T19" fmla="*/ 284 h 1525"/>
                <a:gd name="T20" fmla="*/ 803 w 1756"/>
                <a:gd name="T21" fmla="*/ 281 h 1525"/>
                <a:gd name="T22" fmla="*/ 914 w 1756"/>
                <a:gd name="T23" fmla="*/ 331 h 1525"/>
                <a:gd name="T24" fmla="*/ 970 w 1756"/>
                <a:gd name="T25" fmla="*/ 322 h 1525"/>
                <a:gd name="T26" fmla="*/ 1306 w 1756"/>
                <a:gd name="T27" fmla="*/ 331 h 1525"/>
                <a:gd name="T28" fmla="*/ 1690 w 1756"/>
                <a:gd name="T29" fmla="*/ 426 h 1525"/>
                <a:gd name="T30" fmla="*/ 1709 w 1756"/>
                <a:gd name="T31" fmla="*/ 474 h 1525"/>
                <a:gd name="T32" fmla="*/ 1756 w 1756"/>
                <a:gd name="T33" fmla="*/ 539 h 1525"/>
                <a:gd name="T34" fmla="*/ 1695 w 1756"/>
                <a:gd name="T35" fmla="*/ 636 h 1525"/>
                <a:gd name="T36" fmla="*/ 1629 w 1756"/>
                <a:gd name="T37" fmla="*/ 744 h 1525"/>
                <a:gd name="T38" fmla="*/ 1545 w 1756"/>
                <a:gd name="T39" fmla="*/ 825 h 1525"/>
                <a:gd name="T40" fmla="*/ 1533 w 1756"/>
                <a:gd name="T41" fmla="*/ 878 h 1525"/>
                <a:gd name="T42" fmla="*/ 1579 w 1756"/>
                <a:gd name="T43" fmla="*/ 941 h 1525"/>
                <a:gd name="T44" fmla="*/ 1528 w 1756"/>
                <a:gd name="T45" fmla="*/ 1062 h 1525"/>
                <a:gd name="T46" fmla="*/ 1423 w 1756"/>
                <a:gd name="T47" fmla="*/ 1525 h 1525"/>
                <a:gd name="T48" fmla="*/ 827 w 1756"/>
                <a:gd name="T49" fmla="*/ 1375 h 1525"/>
                <a:gd name="T50" fmla="*/ 0 w 1756"/>
                <a:gd name="T51" fmla="*/ 1137 h 1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56" h="1525">
                  <a:moveTo>
                    <a:pt x="0" y="1137"/>
                  </a:moveTo>
                  <a:lnTo>
                    <a:pt x="27" y="860"/>
                  </a:lnTo>
                  <a:lnTo>
                    <a:pt x="164" y="636"/>
                  </a:lnTo>
                  <a:lnTo>
                    <a:pt x="381" y="0"/>
                  </a:lnTo>
                  <a:lnTo>
                    <a:pt x="490" y="32"/>
                  </a:lnTo>
                  <a:lnTo>
                    <a:pt x="492" y="59"/>
                  </a:lnTo>
                  <a:lnTo>
                    <a:pt x="524" y="63"/>
                  </a:lnTo>
                  <a:lnTo>
                    <a:pt x="575" y="174"/>
                  </a:lnTo>
                  <a:lnTo>
                    <a:pt x="566" y="213"/>
                  </a:lnTo>
                  <a:lnTo>
                    <a:pt x="649" y="284"/>
                  </a:lnTo>
                  <a:lnTo>
                    <a:pt x="803" y="281"/>
                  </a:lnTo>
                  <a:lnTo>
                    <a:pt x="914" y="331"/>
                  </a:lnTo>
                  <a:lnTo>
                    <a:pt x="970" y="322"/>
                  </a:lnTo>
                  <a:lnTo>
                    <a:pt x="1306" y="331"/>
                  </a:lnTo>
                  <a:lnTo>
                    <a:pt x="1690" y="426"/>
                  </a:lnTo>
                  <a:lnTo>
                    <a:pt x="1709" y="474"/>
                  </a:lnTo>
                  <a:lnTo>
                    <a:pt x="1756" y="539"/>
                  </a:lnTo>
                  <a:lnTo>
                    <a:pt x="1695" y="636"/>
                  </a:lnTo>
                  <a:lnTo>
                    <a:pt x="1629" y="744"/>
                  </a:lnTo>
                  <a:lnTo>
                    <a:pt x="1545" y="825"/>
                  </a:lnTo>
                  <a:lnTo>
                    <a:pt x="1533" y="878"/>
                  </a:lnTo>
                  <a:lnTo>
                    <a:pt x="1579" y="941"/>
                  </a:lnTo>
                  <a:lnTo>
                    <a:pt x="1528" y="1062"/>
                  </a:lnTo>
                  <a:lnTo>
                    <a:pt x="1423" y="1525"/>
                  </a:lnTo>
                  <a:lnTo>
                    <a:pt x="827" y="1375"/>
                  </a:lnTo>
                  <a:lnTo>
                    <a:pt x="0" y="113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auto">
            <a:xfrm>
              <a:off x="2814637" y="2660650"/>
              <a:ext cx="923925" cy="633412"/>
            </a:xfrm>
            <a:custGeom>
              <a:avLst/>
              <a:gdLst>
                <a:gd name="T0" fmla="*/ 0 w 1547"/>
                <a:gd name="T1" fmla="*/ 831 h 1059"/>
                <a:gd name="T2" fmla="*/ 57 w 1547"/>
                <a:gd name="T3" fmla="*/ 262 h 1059"/>
                <a:gd name="T4" fmla="*/ 75 w 1547"/>
                <a:gd name="T5" fmla="*/ 0 h 1059"/>
                <a:gd name="T6" fmla="*/ 764 w 1547"/>
                <a:gd name="T7" fmla="*/ 50 h 1059"/>
                <a:gd name="T8" fmla="*/ 1532 w 1547"/>
                <a:gd name="T9" fmla="*/ 76 h 1059"/>
                <a:gd name="T10" fmla="*/ 1479 w 1547"/>
                <a:gd name="T11" fmla="*/ 176 h 1059"/>
                <a:gd name="T12" fmla="*/ 1547 w 1547"/>
                <a:gd name="T13" fmla="*/ 248 h 1059"/>
                <a:gd name="T14" fmla="*/ 1547 w 1547"/>
                <a:gd name="T15" fmla="*/ 772 h 1059"/>
                <a:gd name="T16" fmla="*/ 1518 w 1547"/>
                <a:gd name="T17" fmla="*/ 767 h 1059"/>
                <a:gd name="T18" fmla="*/ 1520 w 1547"/>
                <a:gd name="T19" fmla="*/ 835 h 1059"/>
                <a:gd name="T20" fmla="*/ 1545 w 1547"/>
                <a:gd name="T21" fmla="*/ 890 h 1059"/>
                <a:gd name="T22" fmla="*/ 1532 w 1547"/>
                <a:gd name="T23" fmla="*/ 939 h 1059"/>
                <a:gd name="T24" fmla="*/ 1543 w 1547"/>
                <a:gd name="T25" fmla="*/ 1059 h 1059"/>
                <a:gd name="T26" fmla="*/ 1511 w 1547"/>
                <a:gd name="T27" fmla="*/ 1051 h 1059"/>
                <a:gd name="T28" fmla="*/ 1472 w 1547"/>
                <a:gd name="T29" fmla="*/ 1000 h 1059"/>
                <a:gd name="T30" fmla="*/ 1399 w 1547"/>
                <a:gd name="T31" fmla="*/ 970 h 1059"/>
                <a:gd name="T32" fmla="*/ 1335 w 1547"/>
                <a:gd name="T33" fmla="*/ 951 h 1059"/>
                <a:gd name="T34" fmla="*/ 1200 w 1547"/>
                <a:gd name="T35" fmla="*/ 960 h 1059"/>
                <a:gd name="T36" fmla="*/ 1123 w 1547"/>
                <a:gd name="T37" fmla="*/ 900 h 1059"/>
                <a:gd name="T38" fmla="*/ 0 w 1547"/>
                <a:gd name="T39" fmla="*/ 831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47" h="1059">
                  <a:moveTo>
                    <a:pt x="0" y="831"/>
                  </a:moveTo>
                  <a:lnTo>
                    <a:pt x="57" y="262"/>
                  </a:lnTo>
                  <a:lnTo>
                    <a:pt x="75" y="0"/>
                  </a:lnTo>
                  <a:lnTo>
                    <a:pt x="764" y="50"/>
                  </a:lnTo>
                  <a:lnTo>
                    <a:pt x="1532" y="76"/>
                  </a:lnTo>
                  <a:lnTo>
                    <a:pt x="1479" y="176"/>
                  </a:lnTo>
                  <a:lnTo>
                    <a:pt x="1547" y="248"/>
                  </a:lnTo>
                  <a:lnTo>
                    <a:pt x="1547" y="772"/>
                  </a:lnTo>
                  <a:lnTo>
                    <a:pt x="1518" y="767"/>
                  </a:lnTo>
                  <a:lnTo>
                    <a:pt x="1520" y="835"/>
                  </a:lnTo>
                  <a:lnTo>
                    <a:pt x="1545" y="890"/>
                  </a:lnTo>
                  <a:lnTo>
                    <a:pt x="1532" y="939"/>
                  </a:lnTo>
                  <a:lnTo>
                    <a:pt x="1543" y="1059"/>
                  </a:lnTo>
                  <a:lnTo>
                    <a:pt x="1511" y="1051"/>
                  </a:lnTo>
                  <a:lnTo>
                    <a:pt x="1472" y="1000"/>
                  </a:lnTo>
                  <a:lnTo>
                    <a:pt x="1399" y="970"/>
                  </a:lnTo>
                  <a:lnTo>
                    <a:pt x="1335" y="951"/>
                  </a:lnTo>
                  <a:lnTo>
                    <a:pt x="1200" y="960"/>
                  </a:lnTo>
                  <a:lnTo>
                    <a:pt x="1123" y="900"/>
                  </a:lnTo>
                  <a:lnTo>
                    <a:pt x="0" y="8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auto">
            <a:xfrm>
              <a:off x="6432550" y="2501900"/>
              <a:ext cx="211137" cy="428625"/>
            </a:xfrm>
            <a:custGeom>
              <a:avLst/>
              <a:gdLst>
                <a:gd name="T0" fmla="*/ 0 w 352"/>
                <a:gd name="T1" fmla="*/ 91 h 716"/>
                <a:gd name="T2" fmla="*/ 54 w 352"/>
                <a:gd name="T3" fmla="*/ 292 h 716"/>
                <a:gd name="T4" fmla="*/ 68 w 352"/>
                <a:gd name="T5" fmla="*/ 422 h 716"/>
                <a:gd name="T6" fmla="*/ 124 w 352"/>
                <a:gd name="T7" fmla="*/ 554 h 716"/>
                <a:gd name="T8" fmla="*/ 159 w 352"/>
                <a:gd name="T9" fmla="*/ 716 h 716"/>
                <a:gd name="T10" fmla="*/ 321 w 352"/>
                <a:gd name="T11" fmla="*/ 678 h 716"/>
                <a:gd name="T12" fmla="*/ 287 w 352"/>
                <a:gd name="T13" fmla="*/ 435 h 716"/>
                <a:gd name="T14" fmla="*/ 308 w 352"/>
                <a:gd name="T15" fmla="*/ 262 h 716"/>
                <a:gd name="T16" fmla="*/ 345 w 352"/>
                <a:gd name="T17" fmla="*/ 183 h 716"/>
                <a:gd name="T18" fmla="*/ 352 w 352"/>
                <a:gd name="T19" fmla="*/ 0 h 716"/>
                <a:gd name="T20" fmla="*/ 0 w 352"/>
                <a:gd name="T21" fmla="*/ 91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2" h="716">
                  <a:moveTo>
                    <a:pt x="0" y="91"/>
                  </a:moveTo>
                  <a:lnTo>
                    <a:pt x="54" y="292"/>
                  </a:lnTo>
                  <a:lnTo>
                    <a:pt x="68" y="422"/>
                  </a:lnTo>
                  <a:lnTo>
                    <a:pt x="124" y="554"/>
                  </a:lnTo>
                  <a:lnTo>
                    <a:pt x="159" y="716"/>
                  </a:lnTo>
                  <a:lnTo>
                    <a:pt x="321" y="678"/>
                  </a:lnTo>
                  <a:lnTo>
                    <a:pt x="287" y="435"/>
                  </a:lnTo>
                  <a:lnTo>
                    <a:pt x="308" y="262"/>
                  </a:lnTo>
                  <a:lnTo>
                    <a:pt x="345" y="183"/>
                  </a:lnTo>
                  <a:lnTo>
                    <a:pt x="352" y="0"/>
                  </a:lnTo>
                  <a:lnTo>
                    <a:pt x="0" y="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auto">
            <a:xfrm>
              <a:off x="609600" y="1758950"/>
              <a:ext cx="879475" cy="654050"/>
            </a:xfrm>
            <a:custGeom>
              <a:avLst/>
              <a:gdLst>
                <a:gd name="T0" fmla="*/ 49 w 1474"/>
                <a:gd name="T1" fmla="*/ 297 h 1095"/>
                <a:gd name="T2" fmla="*/ 40 w 1474"/>
                <a:gd name="T3" fmla="*/ 465 h 1095"/>
                <a:gd name="T4" fmla="*/ 61 w 1474"/>
                <a:gd name="T5" fmla="*/ 482 h 1095"/>
                <a:gd name="T6" fmla="*/ 35 w 1474"/>
                <a:gd name="T7" fmla="*/ 534 h 1095"/>
                <a:gd name="T8" fmla="*/ 42 w 1474"/>
                <a:gd name="T9" fmla="*/ 567 h 1095"/>
                <a:gd name="T10" fmla="*/ 18 w 1474"/>
                <a:gd name="T11" fmla="*/ 634 h 1095"/>
                <a:gd name="T12" fmla="*/ 0 w 1474"/>
                <a:gd name="T13" fmla="*/ 643 h 1095"/>
                <a:gd name="T14" fmla="*/ 107 w 1474"/>
                <a:gd name="T15" fmla="*/ 728 h 1095"/>
                <a:gd name="T16" fmla="*/ 181 w 1474"/>
                <a:gd name="T17" fmla="*/ 882 h 1095"/>
                <a:gd name="T18" fmla="*/ 529 w 1474"/>
                <a:gd name="T19" fmla="*/ 1000 h 1095"/>
                <a:gd name="T20" fmla="*/ 1305 w 1474"/>
                <a:gd name="T21" fmla="*/ 1095 h 1095"/>
                <a:gd name="T22" fmla="*/ 455 w 1474"/>
                <a:gd name="T23" fmla="*/ 0 h 1095"/>
                <a:gd name="T24" fmla="*/ 437 w 1474"/>
                <a:gd name="T25" fmla="*/ 25 h 1095"/>
                <a:gd name="T26" fmla="*/ 450 w 1474"/>
                <a:gd name="T27" fmla="*/ 72 h 1095"/>
                <a:gd name="T28" fmla="*/ 476 w 1474"/>
                <a:gd name="T29" fmla="*/ 106 h 1095"/>
                <a:gd name="T30" fmla="*/ 433 w 1474"/>
                <a:gd name="T31" fmla="*/ 134 h 1095"/>
                <a:gd name="T32" fmla="*/ 446 w 1474"/>
                <a:gd name="T33" fmla="*/ 160 h 1095"/>
                <a:gd name="T34" fmla="*/ 465 w 1474"/>
                <a:gd name="T35" fmla="*/ 281 h 1095"/>
                <a:gd name="T36" fmla="*/ 455 w 1474"/>
                <a:gd name="T37" fmla="*/ 299 h 1095"/>
                <a:gd name="T38" fmla="*/ 418 w 1474"/>
                <a:gd name="T39" fmla="*/ 368 h 1095"/>
                <a:gd name="T40" fmla="*/ 404 w 1474"/>
                <a:gd name="T41" fmla="*/ 391 h 1095"/>
                <a:gd name="T42" fmla="*/ 381 w 1474"/>
                <a:gd name="T43" fmla="*/ 482 h 1095"/>
                <a:gd name="T44" fmla="*/ 316 w 1474"/>
                <a:gd name="T45" fmla="*/ 517 h 1095"/>
                <a:gd name="T46" fmla="*/ 292 w 1474"/>
                <a:gd name="T47" fmla="*/ 501 h 1095"/>
                <a:gd name="T48" fmla="*/ 266 w 1474"/>
                <a:gd name="T49" fmla="*/ 519 h 1095"/>
                <a:gd name="T50" fmla="*/ 270 w 1474"/>
                <a:gd name="T51" fmla="*/ 481 h 1095"/>
                <a:gd name="T52" fmla="*/ 251 w 1474"/>
                <a:gd name="T53" fmla="*/ 465 h 1095"/>
                <a:gd name="T54" fmla="*/ 287 w 1474"/>
                <a:gd name="T55" fmla="*/ 447 h 1095"/>
                <a:gd name="T56" fmla="*/ 311 w 1474"/>
                <a:gd name="T57" fmla="*/ 482 h 1095"/>
                <a:gd name="T58" fmla="*/ 338 w 1474"/>
                <a:gd name="T59" fmla="*/ 463 h 1095"/>
                <a:gd name="T60" fmla="*/ 368 w 1474"/>
                <a:gd name="T61" fmla="*/ 437 h 1095"/>
                <a:gd name="T62" fmla="*/ 351 w 1474"/>
                <a:gd name="T63" fmla="*/ 391 h 1095"/>
                <a:gd name="T64" fmla="*/ 373 w 1474"/>
                <a:gd name="T65" fmla="*/ 343 h 1095"/>
                <a:gd name="T66" fmla="*/ 394 w 1474"/>
                <a:gd name="T67" fmla="*/ 287 h 1095"/>
                <a:gd name="T68" fmla="*/ 363 w 1474"/>
                <a:gd name="T69" fmla="*/ 331 h 1095"/>
                <a:gd name="T70" fmla="*/ 292 w 1474"/>
                <a:gd name="T71" fmla="*/ 379 h 1095"/>
                <a:gd name="T72" fmla="*/ 268 w 1474"/>
                <a:gd name="T73" fmla="*/ 426 h 1095"/>
                <a:gd name="T74" fmla="*/ 321 w 1474"/>
                <a:gd name="T75" fmla="*/ 343 h 1095"/>
                <a:gd name="T76" fmla="*/ 377 w 1474"/>
                <a:gd name="T77" fmla="*/ 308 h 1095"/>
                <a:gd name="T78" fmla="*/ 384 w 1474"/>
                <a:gd name="T79" fmla="*/ 258 h 1095"/>
                <a:gd name="T80" fmla="*/ 370 w 1474"/>
                <a:gd name="T81" fmla="*/ 227 h 1095"/>
                <a:gd name="T82" fmla="*/ 351 w 1474"/>
                <a:gd name="T83" fmla="*/ 234 h 1095"/>
                <a:gd name="T84" fmla="*/ 316 w 1474"/>
                <a:gd name="T85" fmla="*/ 202 h 1095"/>
                <a:gd name="T86" fmla="*/ 59 w 1474"/>
                <a:gd name="T87" fmla="*/ 47 h 10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74" h="1095">
                  <a:moveTo>
                    <a:pt x="35" y="187"/>
                  </a:moveTo>
                  <a:lnTo>
                    <a:pt x="54" y="236"/>
                  </a:lnTo>
                  <a:lnTo>
                    <a:pt x="49" y="297"/>
                  </a:lnTo>
                  <a:lnTo>
                    <a:pt x="42" y="357"/>
                  </a:lnTo>
                  <a:lnTo>
                    <a:pt x="54" y="384"/>
                  </a:lnTo>
                  <a:lnTo>
                    <a:pt x="40" y="465"/>
                  </a:lnTo>
                  <a:lnTo>
                    <a:pt x="65" y="447"/>
                  </a:lnTo>
                  <a:lnTo>
                    <a:pt x="103" y="479"/>
                  </a:lnTo>
                  <a:lnTo>
                    <a:pt x="61" y="482"/>
                  </a:lnTo>
                  <a:lnTo>
                    <a:pt x="40" y="481"/>
                  </a:lnTo>
                  <a:lnTo>
                    <a:pt x="38" y="519"/>
                  </a:lnTo>
                  <a:lnTo>
                    <a:pt x="35" y="534"/>
                  </a:lnTo>
                  <a:lnTo>
                    <a:pt x="70" y="534"/>
                  </a:lnTo>
                  <a:lnTo>
                    <a:pt x="72" y="553"/>
                  </a:lnTo>
                  <a:lnTo>
                    <a:pt x="42" y="567"/>
                  </a:lnTo>
                  <a:lnTo>
                    <a:pt x="49" y="597"/>
                  </a:lnTo>
                  <a:lnTo>
                    <a:pt x="35" y="634"/>
                  </a:lnTo>
                  <a:lnTo>
                    <a:pt x="18" y="634"/>
                  </a:lnTo>
                  <a:lnTo>
                    <a:pt x="35" y="578"/>
                  </a:lnTo>
                  <a:lnTo>
                    <a:pt x="27" y="565"/>
                  </a:lnTo>
                  <a:lnTo>
                    <a:pt x="0" y="643"/>
                  </a:lnTo>
                  <a:lnTo>
                    <a:pt x="40" y="674"/>
                  </a:lnTo>
                  <a:lnTo>
                    <a:pt x="105" y="701"/>
                  </a:lnTo>
                  <a:lnTo>
                    <a:pt x="107" y="728"/>
                  </a:lnTo>
                  <a:lnTo>
                    <a:pt x="139" y="732"/>
                  </a:lnTo>
                  <a:lnTo>
                    <a:pt x="190" y="843"/>
                  </a:lnTo>
                  <a:lnTo>
                    <a:pt x="181" y="882"/>
                  </a:lnTo>
                  <a:lnTo>
                    <a:pt x="264" y="953"/>
                  </a:lnTo>
                  <a:lnTo>
                    <a:pt x="418" y="950"/>
                  </a:lnTo>
                  <a:lnTo>
                    <a:pt x="529" y="1000"/>
                  </a:lnTo>
                  <a:lnTo>
                    <a:pt x="585" y="991"/>
                  </a:lnTo>
                  <a:lnTo>
                    <a:pt x="921" y="1000"/>
                  </a:lnTo>
                  <a:lnTo>
                    <a:pt x="1305" y="1095"/>
                  </a:lnTo>
                  <a:lnTo>
                    <a:pt x="1312" y="972"/>
                  </a:lnTo>
                  <a:lnTo>
                    <a:pt x="1474" y="266"/>
                  </a:lnTo>
                  <a:lnTo>
                    <a:pt x="455" y="0"/>
                  </a:lnTo>
                  <a:lnTo>
                    <a:pt x="442" y="2"/>
                  </a:lnTo>
                  <a:lnTo>
                    <a:pt x="450" y="18"/>
                  </a:lnTo>
                  <a:lnTo>
                    <a:pt x="437" y="25"/>
                  </a:lnTo>
                  <a:lnTo>
                    <a:pt x="450" y="38"/>
                  </a:lnTo>
                  <a:lnTo>
                    <a:pt x="446" y="50"/>
                  </a:lnTo>
                  <a:lnTo>
                    <a:pt x="450" y="72"/>
                  </a:lnTo>
                  <a:lnTo>
                    <a:pt x="465" y="65"/>
                  </a:lnTo>
                  <a:lnTo>
                    <a:pt x="481" y="74"/>
                  </a:lnTo>
                  <a:lnTo>
                    <a:pt x="476" y="106"/>
                  </a:lnTo>
                  <a:lnTo>
                    <a:pt x="481" y="119"/>
                  </a:lnTo>
                  <a:lnTo>
                    <a:pt x="461" y="160"/>
                  </a:lnTo>
                  <a:lnTo>
                    <a:pt x="433" y="134"/>
                  </a:lnTo>
                  <a:lnTo>
                    <a:pt x="426" y="141"/>
                  </a:lnTo>
                  <a:lnTo>
                    <a:pt x="426" y="158"/>
                  </a:lnTo>
                  <a:lnTo>
                    <a:pt x="446" y="160"/>
                  </a:lnTo>
                  <a:lnTo>
                    <a:pt x="465" y="203"/>
                  </a:lnTo>
                  <a:lnTo>
                    <a:pt x="455" y="260"/>
                  </a:lnTo>
                  <a:lnTo>
                    <a:pt x="465" y="281"/>
                  </a:lnTo>
                  <a:lnTo>
                    <a:pt x="478" y="285"/>
                  </a:lnTo>
                  <a:lnTo>
                    <a:pt x="470" y="294"/>
                  </a:lnTo>
                  <a:lnTo>
                    <a:pt x="455" y="299"/>
                  </a:lnTo>
                  <a:lnTo>
                    <a:pt x="426" y="333"/>
                  </a:lnTo>
                  <a:lnTo>
                    <a:pt x="426" y="352"/>
                  </a:lnTo>
                  <a:lnTo>
                    <a:pt x="418" y="368"/>
                  </a:lnTo>
                  <a:lnTo>
                    <a:pt x="411" y="375"/>
                  </a:lnTo>
                  <a:lnTo>
                    <a:pt x="418" y="387"/>
                  </a:lnTo>
                  <a:lnTo>
                    <a:pt x="404" y="391"/>
                  </a:lnTo>
                  <a:lnTo>
                    <a:pt x="401" y="461"/>
                  </a:lnTo>
                  <a:lnTo>
                    <a:pt x="381" y="468"/>
                  </a:lnTo>
                  <a:lnTo>
                    <a:pt x="381" y="482"/>
                  </a:lnTo>
                  <a:lnTo>
                    <a:pt x="363" y="465"/>
                  </a:lnTo>
                  <a:lnTo>
                    <a:pt x="360" y="474"/>
                  </a:lnTo>
                  <a:lnTo>
                    <a:pt x="316" y="517"/>
                  </a:lnTo>
                  <a:lnTo>
                    <a:pt x="303" y="507"/>
                  </a:lnTo>
                  <a:lnTo>
                    <a:pt x="298" y="488"/>
                  </a:lnTo>
                  <a:lnTo>
                    <a:pt x="292" y="501"/>
                  </a:lnTo>
                  <a:lnTo>
                    <a:pt x="282" y="491"/>
                  </a:lnTo>
                  <a:lnTo>
                    <a:pt x="270" y="521"/>
                  </a:lnTo>
                  <a:lnTo>
                    <a:pt x="266" y="519"/>
                  </a:lnTo>
                  <a:lnTo>
                    <a:pt x="270" y="499"/>
                  </a:lnTo>
                  <a:lnTo>
                    <a:pt x="259" y="501"/>
                  </a:lnTo>
                  <a:lnTo>
                    <a:pt x="270" y="481"/>
                  </a:lnTo>
                  <a:lnTo>
                    <a:pt x="254" y="481"/>
                  </a:lnTo>
                  <a:lnTo>
                    <a:pt x="266" y="468"/>
                  </a:lnTo>
                  <a:lnTo>
                    <a:pt x="251" y="465"/>
                  </a:lnTo>
                  <a:lnTo>
                    <a:pt x="259" y="454"/>
                  </a:lnTo>
                  <a:lnTo>
                    <a:pt x="277" y="465"/>
                  </a:lnTo>
                  <a:lnTo>
                    <a:pt x="287" y="447"/>
                  </a:lnTo>
                  <a:lnTo>
                    <a:pt x="316" y="428"/>
                  </a:lnTo>
                  <a:lnTo>
                    <a:pt x="301" y="468"/>
                  </a:lnTo>
                  <a:lnTo>
                    <a:pt x="311" y="482"/>
                  </a:lnTo>
                  <a:lnTo>
                    <a:pt x="321" y="454"/>
                  </a:lnTo>
                  <a:lnTo>
                    <a:pt x="351" y="437"/>
                  </a:lnTo>
                  <a:lnTo>
                    <a:pt x="338" y="463"/>
                  </a:lnTo>
                  <a:lnTo>
                    <a:pt x="351" y="470"/>
                  </a:lnTo>
                  <a:lnTo>
                    <a:pt x="351" y="456"/>
                  </a:lnTo>
                  <a:lnTo>
                    <a:pt x="368" y="437"/>
                  </a:lnTo>
                  <a:lnTo>
                    <a:pt x="384" y="411"/>
                  </a:lnTo>
                  <a:lnTo>
                    <a:pt x="377" y="390"/>
                  </a:lnTo>
                  <a:lnTo>
                    <a:pt x="351" y="391"/>
                  </a:lnTo>
                  <a:lnTo>
                    <a:pt x="355" y="368"/>
                  </a:lnTo>
                  <a:lnTo>
                    <a:pt x="373" y="384"/>
                  </a:lnTo>
                  <a:lnTo>
                    <a:pt x="373" y="343"/>
                  </a:lnTo>
                  <a:lnTo>
                    <a:pt x="404" y="347"/>
                  </a:lnTo>
                  <a:lnTo>
                    <a:pt x="411" y="308"/>
                  </a:lnTo>
                  <a:lnTo>
                    <a:pt x="394" y="287"/>
                  </a:lnTo>
                  <a:lnTo>
                    <a:pt x="394" y="324"/>
                  </a:lnTo>
                  <a:lnTo>
                    <a:pt x="386" y="313"/>
                  </a:lnTo>
                  <a:lnTo>
                    <a:pt x="363" y="331"/>
                  </a:lnTo>
                  <a:lnTo>
                    <a:pt x="347" y="355"/>
                  </a:lnTo>
                  <a:lnTo>
                    <a:pt x="328" y="355"/>
                  </a:lnTo>
                  <a:lnTo>
                    <a:pt x="292" y="379"/>
                  </a:lnTo>
                  <a:lnTo>
                    <a:pt x="264" y="411"/>
                  </a:lnTo>
                  <a:lnTo>
                    <a:pt x="313" y="411"/>
                  </a:lnTo>
                  <a:lnTo>
                    <a:pt x="268" y="426"/>
                  </a:lnTo>
                  <a:lnTo>
                    <a:pt x="251" y="417"/>
                  </a:lnTo>
                  <a:lnTo>
                    <a:pt x="292" y="355"/>
                  </a:lnTo>
                  <a:lnTo>
                    <a:pt x="321" y="343"/>
                  </a:lnTo>
                  <a:lnTo>
                    <a:pt x="351" y="306"/>
                  </a:lnTo>
                  <a:lnTo>
                    <a:pt x="358" y="326"/>
                  </a:lnTo>
                  <a:lnTo>
                    <a:pt x="377" y="308"/>
                  </a:lnTo>
                  <a:lnTo>
                    <a:pt x="394" y="264"/>
                  </a:lnTo>
                  <a:lnTo>
                    <a:pt x="389" y="236"/>
                  </a:lnTo>
                  <a:lnTo>
                    <a:pt x="384" y="258"/>
                  </a:lnTo>
                  <a:lnTo>
                    <a:pt x="373" y="253"/>
                  </a:lnTo>
                  <a:lnTo>
                    <a:pt x="384" y="227"/>
                  </a:lnTo>
                  <a:lnTo>
                    <a:pt x="370" y="227"/>
                  </a:lnTo>
                  <a:lnTo>
                    <a:pt x="368" y="253"/>
                  </a:lnTo>
                  <a:lnTo>
                    <a:pt x="353" y="260"/>
                  </a:lnTo>
                  <a:lnTo>
                    <a:pt x="351" y="234"/>
                  </a:lnTo>
                  <a:lnTo>
                    <a:pt x="344" y="227"/>
                  </a:lnTo>
                  <a:lnTo>
                    <a:pt x="335" y="240"/>
                  </a:lnTo>
                  <a:lnTo>
                    <a:pt x="316" y="202"/>
                  </a:lnTo>
                  <a:lnTo>
                    <a:pt x="282" y="200"/>
                  </a:lnTo>
                  <a:lnTo>
                    <a:pt x="149" y="134"/>
                  </a:lnTo>
                  <a:lnTo>
                    <a:pt x="59" y="47"/>
                  </a:lnTo>
                  <a:lnTo>
                    <a:pt x="38" y="111"/>
                  </a:lnTo>
                  <a:lnTo>
                    <a:pt x="35" y="1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auto">
            <a:xfrm>
              <a:off x="4154487" y="2525712"/>
              <a:ext cx="696913" cy="747713"/>
            </a:xfrm>
            <a:custGeom>
              <a:avLst/>
              <a:gdLst>
                <a:gd name="T0" fmla="*/ 0 w 1171"/>
                <a:gd name="T1" fmla="*/ 379 h 1252"/>
                <a:gd name="T2" fmla="*/ 35 w 1171"/>
                <a:gd name="T3" fmla="*/ 476 h 1252"/>
                <a:gd name="T4" fmla="*/ 29 w 1171"/>
                <a:gd name="T5" fmla="*/ 629 h 1252"/>
                <a:gd name="T6" fmla="*/ 170 w 1171"/>
                <a:gd name="T7" fmla="*/ 721 h 1252"/>
                <a:gd name="T8" fmla="*/ 223 w 1171"/>
                <a:gd name="T9" fmla="*/ 784 h 1252"/>
                <a:gd name="T10" fmla="*/ 305 w 1171"/>
                <a:gd name="T11" fmla="*/ 834 h 1252"/>
                <a:gd name="T12" fmla="*/ 337 w 1171"/>
                <a:gd name="T13" fmla="*/ 875 h 1252"/>
                <a:gd name="T14" fmla="*/ 357 w 1171"/>
                <a:gd name="T15" fmla="*/ 972 h 1252"/>
                <a:gd name="T16" fmla="*/ 379 w 1171"/>
                <a:gd name="T17" fmla="*/ 1119 h 1252"/>
                <a:gd name="T18" fmla="*/ 484 w 1171"/>
                <a:gd name="T19" fmla="*/ 1252 h 1252"/>
                <a:gd name="T20" fmla="*/ 1065 w 1171"/>
                <a:gd name="T21" fmla="*/ 1214 h 1252"/>
                <a:gd name="T22" fmla="*/ 1031 w 1171"/>
                <a:gd name="T23" fmla="*/ 1020 h 1252"/>
                <a:gd name="T24" fmla="*/ 1052 w 1171"/>
                <a:gd name="T25" fmla="*/ 817 h 1252"/>
                <a:gd name="T26" fmla="*/ 1087 w 1171"/>
                <a:gd name="T27" fmla="*/ 730 h 1252"/>
                <a:gd name="T28" fmla="*/ 1081 w 1171"/>
                <a:gd name="T29" fmla="*/ 649 h 1252"/>
                <a:gd name="T30" fmla="*/ 1156 w 1171"/>
                <a:gd name="T31" fmla="*/ 469 h 1252"/>
                <a:gd name="T32" fmla="*/ 1171 w 1171"/>
                <a:gd name="T33" fmla="*/ 423 h 1252"/>
                <a:gd name="T34" fmla="*/ 1147 w 1171"/>
                <a:gd name="T35" fmla="*/ 411 h 1252"/>
                <a:gd name="T36" fmla="*/ 1113 w 1171"/>
                <a:gd name="T37" fmla="*/ 447 h 1252"/>
                <a:gd name="T38" fmla="*/ 1095 w 1171"/>
                <a:gd name="T39" fmla="*/ 541 h 1252"/>
                <a:gd name="T40" fmla="*/ 1044 w 1171"/>
                <a:gd name="T41" fmla="*/ 550 h 1252"/>
                <a:gd name="T42" fmla="*/ 1022 w 1171"/>
                <a:gd name="T43" fmla="*/ 602 h 1252"/>
                <a:gd name="T44" fmla="*/ 979 w 1171"/>
                <a:gd name="T45" fmla="*/ 645 h 1252"/>
                <a:gd name="T46" fmla="*/ 983 w 1171"/>
                <a:gd name="T47" fmla="*/ 583 h 1252"/>
                <a:gd name="T48" fmla="*/ 1009 w 1171"/>
                <a:gd name="T49" fmla="*/ 522 h 1252"/>
                <a:gd name="T50" fmla="*/ 1044 w 1171"/>
                <a:gd name="T51" fmla="*/ 502 h 1252"/>
                <a:gd name="T52" fmla="*/ 1047 w 1171"/>
                <a:gd name="T53" fmla="*/ 474 h 1252"/>
                <a:gd name="T54" fmla="*/ 984 w 1171"/>
                <a:gd name="T55" fmla="*/ 302 h 1252"/>
                <a:gd name="T56" fmla="*/ 943 w 1171"/>
                <a:gd name="T57" fmla="*/ 292 h 1252"/>
                <a:gd name="T58" fmla="*/ 925 w 1171"/>
                <a:gd name="T59" fmla="*/ 248 h 1252"/>
                <a:gd name="T60" fmla="*/ 816 w 1171"/>
                <a:gd name="T61" fmla="*/ 233 h 1252"/>
                <a:gd name="T62" fmla="*/ 570 w 1171"/>
                <a:gd name="T63" fmla="*/ 167 h 1252"/>
                <a:gd name="T64" fmla="*/ 472 w 1171"/>
                <a:gd name="T65" fmla="*/ 101 h 1252"/>
                <a:gd name="T66" fmla="*/ 418 w 1171"/>
                <a:gd name="T67" fmla="*/ 72 h 1252"/>
                <a:gd name="T68" fmla="*/ 386 w 1171"/>
                <a:gd name="T69" fmla="*/ 99 h 1252"/>
                <a:gd name="T70" fmla="*/ 373 w 1171"/>
                <a:gd name="T71" fmla="*/ 94 h 1252"/>
                <a:gd name="T72" fmla="*/ 391 w 1171"/>
                <a:gd name="T73" fmla="*/ 72 h 1252"/>
                <a:gd name="T74" fmla="*/ 391 w 1171"/>
                <a:gd name="T75" fmla="*/ 42 h 1252"/>
                <a:gd name="T76" fmla="*/ 398 w 1171"/>
                <a:gd name="T77" fmla="*/ 31 h 1252"/>
                <a:gd name="T78" fmla="*/ 400 w 1171"/>
                <a:gd name="T79" fmla="*/ 7 h 1252"/>
                <a:gd name="T80" fmla="*/ 389 w 1171"/>
                <a:gd name="T81" fmla="*/ 0 h 1252"/>
                <a:gd name="T82" fmla="*/ 252 w 1171"/>
                <a:gd name="T83" fmla="*/ 58 h 1252"/>
                <a:gd name="T84" fmla="*/ 198 w 1171"/>
                <a:gd name="T85" fmla="*/ 85 h 1252"/>
                <a:gd name="T86" fmla="*/ 183 w 1171"/>
                <a:gd name="T87" fmla="*/ 87 h 1252"/>
                <a:gd name="T88" fmla="*/ 143 w 1171"/>
                <a:gd name="T89" fmla="*/ 66 h 1252"/>
                <a:gd name="T90" fmla="*/ 140 w 1171"/>
                <a:gd name="T91" fmla="*/ 85 h 1252"/>
                <a:gd name="T92" fmla="*/ 138 w 1171"/>
                <a:gd name="T93" fmla="*/ 60 h 1252"/>
                <a:gd name="T94" fmla="*/ 111 w 1171"/>
                <a:gd name="T95" fmla="*/ 90 h 1252"/>
                <a:gd name="T96" fmla="*/ 113 w 1171"/>
                <a:gd name="T97" fmla="*/ 233 h 1252"/>
                <a:gd name="T98" fmla="*/ 0 w 1171"/>
                <a:gd name="T99" fmla="*/ 379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71" h="1252">
                  <a:moveTo>
                    <a:pt x="0" y="379"/>
                  </a:moveTo>
                  <a:lnTo>
                    <a:pt x="35" y="476"/>
                  </a:lnTo>
                  <a:lnTo>
                    <a:pt x="29" y="629"/>
                  </a:lnTo>
                  <a:lnTo>
                    <a:pt x="170" y="721"/>
                  </a:lnTo>
                  <a:lnTo>
                    <a:pt x="223" y="784"/>
                  </a:lnTo>
                  <a:lnTo>
                    <a:pt x="305" y="834"/>
                  </a:lnTo>
                  <a:lnTo>
                    <a:pt x="337" y="875"/>
                  </a:lnTo>
                  <a:lnTo>
                    <a:pt x="357" y="972"/>
                  </a:lnTo>
                  <a:lnTo>
                    <a:pt x="379" y="1119"/>
                  </a:lnTo>
                  <a:lnTo>
                    <a:pt x="484" y="1252"/>
                  </a:lnTo>
                  <a:lnTo>
                    <a:pt x="1065" y="1214"/>
                  </a:lnTo>
                  <a:lnTo>
                    <a:pt x="1031" y="1020"/>
                  </a:lnTo>
                  <a:lnTo>
                    <a:pt x="1052" y="817"/>
                  </a:lnTo>
                  <a:lnTo>
                    <a:pt x="1087" y="730"/>
                  </a:lnTo>
                  <a:lnTo>
                    <a:pt x="1081" y="649"/>
                  </a:lnTo>
                  <a:lnTo>
                    <a:pt x="1156" y="469"/>
                  </a:lnTo>
                  <a:lnTo>
                    <a:pt x="1171" y="423"/>
                  </a:lnTo>
                  <a:lnTo>
                    <a:pt x="1147" y="411"/>
                  </a:lnTo>
                  <a:lnTo>
                    <a:pt x="1113" y="447"/>
                  </a:lnTo>
                  <a:lnTo>
                    <a:pt x="1095" y="541"/>
                  </a:lnTo>
                  <a:lnTo>
                    <a:pt x="1044" y="550"/>
                  </a:lnTo>
                  <a:lnTo>
                    <a:pt x="1022" y="602"/>
                  </a:lnTo>
                  <a:lnTo>
                    <a:pt x="979" y="645"/>
                  </a:lnTo>
                  <a:lnTo>
                    <a:pt x="983" y="583"/>
                  </a:lnTo>
                  <a:lnTo>
                    <a:pt x="1009" y="522"/>
                  </a:lnTo>
                  <a:lnTo>
                    <a:pt x="1044" y="502"/>
                  </a:lnTo>
                  <a:lnTo>
                    <a:pt x="1047" y="474"/>
                  </a:lnTo>
                  <a:lnTo>
                    <a:pt x="984" y="302"/>
                  </a:lnTo>
                  <a:lnTo>
                    <a:pt x="943" y="292"/>
                  </a:lnTo>
                  <a:lnTo>
                    <a:pt x="925" y="248"/>
                  </a:lnTo>
                  <a:lnTo>
                    <a:pt x="816" y="233"/>
                  </a:lnTo>
                  <a:lnTo>
                    <a:pt x="570" y="167"/>
                  </a:lnTo>
                  <a:lnTo>
                    <a:pt x="472" y="101"/>
                  </a:lnTo>
                  <a:lnTo>
                    <a:pt x="418" y="72"/>
                  </a:lnTo>
                  <a:lnTo>
                    <a:pt x="386" y="99"/>
                  </a:lnTo>
                  <a:lnTo>
                    <a:pt x="373" y="94"/>
                  </a:lnTo>
                  <a:lnTo>
                    <a:pt x="391" y="72"/>
                  </a:lnTo>
                  <a:lnTo>
                    <a:pt x="391" y="42"/>
                  </a:lnTo>
                  <a:lnTo>
                    <a:pt x="398" y="31"/>
                  </a:lnTo>
                  <a:lnTo>
                    <a:pt x="400" y="7"/>
                  </a:lnTo>
                  <a:lnTo>
                    <a:pt x="389" y="0"/>
                  </a:lnTo>
                  <a:lnTo>
                    <a:pt x="252" y="58"/>
                  </a:lnTo>
                  <a:lnTo>
                    <a:pt x="198" y="85"/>
                  </a:lnTo>
                  <a:lnTo>
                    <a:pt x="183" y="87"/>
                  </a:lnTo>
                  <a:lnTo>
                    <a:pt x="143" y="66"/>
                  </a:lnTo>
                  <a:lnTo>
                    <a:pt x="140" y="85"/>
                  </a:lnTo>
                  <a:lnTo>
                    <a:pt x="138" y="60"/>
                  </a:lnTo>
                  <a:lnTo>
                    <a:pt x="111" y="90"/>
                  </a:lnTo>
                  <a:lnTo>
                    <a:pt x="113" y="233"/>
                  </a:lnTo>
                  <a:lnTo>
                    <a:pt x="0" y="37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auto">
            <a:xfrm>
              <a:off x="5418137" y="3608387"/>
              <a:ext cx="1017588" cy="590550"/>
            </a:xfrm>
            <a:custGeom>
              <a:avLst/>
              <a:gdLst>
                <a:gd name="T0" fmla="*/ 157 w 1704"/>
                <a:gd name="T1" fmla="*/ 881 h 987"/>
                <a:gd name="T2" fmla="*/ 216 w 1704"/>
                <a:gd name="T3" fmla="*/ 784 h 987"/>
                <a:gd name="T4" fmla="*/ 330 w 1704"/>
                <a:gd name="T5" fmla="*/ 671 h 987"/>
                <a:gd name="T6" fmla="*/ 467 w 1704"/>
                <a:gd name="T7" fmla="*/ 709 h 987"/>
                <a:gd name="T8" fmla="*/ 551 w 1704"/>
                <a:gd name="T9" fmla="*/ 709 h 987"/>
                <a:gd name="T10" fmla="*/ 663 w 1704"/>
                <a:gd name="T11" fmla="*/ 651 h 987"/>
                <a:gd name="T12" fmla="*/ 683 w 1704"/>
                <a:gd name="T13" fmla="*/ 578 h 987"/>
                <a:gd name="T14" fmla="*/ 786 w 1704"/>
                <a:gd name="T15" fmla="*/ 293 h 987"/>
                <a:gd name="T16" fmla="*/ 899 w 1704"/>
                <a:gd name="T17" fmla="*/ 221 h 987"/>
                <a:gd name="T18" fmla="*/ 998 w 1704"/>
                <a:gd name="T19" fmla="*/ 111 h 987"/>
                <a:gd name="T20" fmla="*/ 1138 w 1704"/>
                <a:gd name="T21" fmla="*/ 69 h 987"/>
                <a:gd name="T22" fmla="*/ 1216 w 1704"/>
                <a:gd name="T23" fmla="*/ 32 h 987"/>
                <a:gd name="T24" fmla="*/ 1298 w 1704"/>
                <a:gd name="T25" fmla="*/ 97 h 987"/>
                <a:gd name="T26" fmla="*/ 1322 w 1704"/>
                <a:gd name="T27" fmla="*/ 165 h 987"/>
                <a:gd name="T28" fmla="*/ 1298 w 1704"/>
                <a:gd name="T29" fmla="*/ 271 h 987"/>
                <a:gd name="T30" fmla="*/ 1355 w 1704"/>
                <a:gd name="T31" fmla="*/ 281 h 987"/>
                <a:gd name="T32" fmla="*/ 1450 w 1704"/>
                <a:gd name="T33" fmla="*/ 304 h 987"/>
                <a:gd name="T34" fmla="*/ 1542 w 1704"/>
                <a:gd name="T35" fmla="*/ 351 h 987"/>
                <a:gd name="T36" fmla="*/ 1531 w 1704"/>
                <a:gd name="T37" fmla="*/ 409 h 987"/>
                <a:gd name="T38" fmla="*/ 1510 w 1704"/>
                <a:gd name="T39" fmla="*/ 424 h 987"/>
                <a:gd name="T40" fmla="*/ 1389 w 1704"/>
                <a:gd name="T41" fmla="*/ 349 h 987"/>
                <a:gd name="T42" fmla="*/ 1551 w 1704"/>
                <a:gd name="T43" fmla="*/ 450 h 987"/>
                <a:gd name="T44" fmla="*/ 1569 w 1704"/>
                <a:gd name="T45" fmla="*/ 494 h 987"/>
                <a:gd name="T46" fmla="*/ 1554 w 1704"/>
                <a:gd name="T47" fmla="*/ 498 h 987"/>
                <a:gd name="T48" fmla="*/ 1534 w 1704"/>
                <a:gd name="T49" fmla="*/ 517 h 987"/>
                <a:gd name="T50" fmla="*/ 1528 w 1704"/>
                <a:gd name="T51" fmla="*/ 540 h 987"/>
                <a:gd name="T52" fmla="*/ 1447 w 1704"/>
                <a:gd name="T53" fmla="*/ 481 h 987"/>
                <a:gd name="T54" fmla="*/ 1517 w 1704"/>
                <a:gd name="T55" fmla="*/ 550 h 987"/>
                <a:gd name="T56" fmla="*/ 1569 w 1704"/>
                <a:gd name="T57" fmla="*/ 563 h 987"/>
                <a:gd name="T58" fmla="*/ 1583 w 1704"/>
                <a:gd name="T59" fmla="*/ 578 h 987"/>
                <a:gd name="T60" fmla="*/ 1562 w 1704"/>
                <a:gd name="T61" fmla="*/ 614 h 987"/>
                <a:gd name="T62" fmla="*/ 1503 w 1704"/>
                <a:gd name="T63" fmla="*/ 569 h 987"/>
                <a:gd name="T64" fmla="*/ 1439 w 1704"/>
                <a:gd name="T65" fmla="*/ 545 h 987"/>
                <a:gd name="T66" fmla="*/ 1495 w 1704"/>
                <a:gd name="T67" fmla="*/ 585 h 987"/>
                <a:gd name="T68" fmla="*/ 1564 w 1704"/>
                <a:gd name="T69" fmla="*/ 636 h 987"/>
                <a:gd name="T70" fmla="*/ 1587 w 1704"/>
                <a:gd name="T71" fmla="*/ 616 h 987"/>
                <a:gd name="T72" fmla="*/ 1655 w 1704"/>
                <a:gd name="T73" fmla="*/ 618 h 987"/>
                <a:gd name="T74" fmla="*/ 1672 w 1704"/>
                <a:gd name="T75" fmla="*/ 694 h 987"/>
                <a:gd name="T76" fmla="*/ 992 w 1704"/>
                <a:gd name="T77" fmla="*/ 856 h 987"/>
                <a:gd name="T78" fmla="*/ 0 w 1704"/>
                <a:gd name="T79" fmla="*/ 987 h 9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04" h="987">
                  <a:moveTo>
                    <a:pt x="0" y="987"/>
                  </a:moveTo>
                  <a:lnTo>
                    <a:pt x="157" y="881"/>
                  </a:lnTo>
                  <a:lnTo>
                    <a:pt x="157" y="856"/>
                  </a:lnTo>
                  <a:lnTo>
                    <a:pt x="216" y="784"/>
                  </a:lnTo>
                  <a:lnTo>
                    <a:pt x="268" y="745"/>
                  </a:lnTo>
                  <a:lnTo>
                    <a:pt x="330" y="671"/>
                  </a:lnTo>
                  <a:lnTo>
                    <a:pt x="389" y="745"/>
                  </a:lnTo>
                  <a:lnTo>
                    <a:pt x="467" y="709"/>
                  </a:lnTo>
                  <a:lnTo>
                    <a:pt x="501" y="733"/>
                  </a:lnTo>
                  <a:lnTo>
                    <a:pt x="551" y="709"/>
                  </a:lnTo>
                  <a:lnTo>
                    <a:pt x="577" y="668"/>
                  </a:lnTo>
                  <a:lnTo>
                    <a:pt x="663" y="651"/>
                  </a:lnTo>
                  <a:lnTo>
                    <a:pt x="707" y="593"/>
                  </a:lnTo>
                  <a:lnTo>
                    <a:pt x="683" y="578"/>
                  </a:lnTo>
                  <a:lnTo>
                    <a:pt x="768" y="388"/>
                  </a:lnTo>
                  <a:lnTo>
                    <a:pt x="786" y="293"/>
                  </a:lnTo>
                  <a:lnTo>
                    <a:pt x="861" y="335"/>
                  </a:lnTo>
                  <a:lnTo>
                    <a:pt x="899" y="221"/>
                  </a:lnTo>
                  <a:lnTo>
                    <a:pt x="938" y="213"/>
                  </a:lnTo>
                  <a:lnTo>
                    <a:pt x="998" y="111"/>
                  </a:lnTo>
                  <a:lnTo>
                    <a:pt x="1016" y="0"/>
                  </a:lnTo>
                  <a:lnTo>
                    <a:pt x="1138" y="69"/>
                  </a:lnTo>
                  <a:lnTo>
                    <a:pt x="1155" y="14"/>
                  </a:lnTo>
                  <a:lnTo>
                    <a:pt x="1216" y="32"/>
                  </a:lnTo>
                  <a:lnTo>
                    <a:pt x="1251" y="69"/>
                  </a:lnTo>
                  <a:lnTo>
                    <a:pt x="1298" y="97"/>
                  </a:lnTo>
                  <a:lnTo>
                    <a:pt x="1323" y="132"/>
                  </a:lnTo>
                  <a:lnTo>
                    <a:pt x="1322" y="165"/>
                  </a:lnTo>
                  <a:lnTo>
                    <a:pt x="1281" y="228"/>
                  </a:lnTo>
                  <a:lnTo>
                    <a:pt x="1298" y="271"/>
                  </a:lnTo>
                  <a:lnTo>
                    <a:pt x="1340" y="254"/>
                  </a:lnTo>
                  <a:lnTo>
                    <a:pt x="1355" y="281"/>
                  </a:lnTo>
                  <a:lnTo>
                    <a:pt x="1372" y="298"/>
                  </a:lnTo>
                  <a:lnTo>
                    <a:pt x="1450" y="304"/>
                  </a:lnTo>
                  <a:lnTo>
                    <a:pt x="1472" y="327"/>
                  </a:lnTo>
                  <a:lnTo>
                    <a:pt x="1542" y="351"/>
                  </a:lnTo>
                  <a:lnTo>
                    <a:pt x="1525" y="370"/>
                  </a:lnTo>
                  <a:lnTo>
                    <a:pt x="1531" y="409"/>
                  </a:lnTo>
                  <a:lnTo>
                    <a:pt x="1534" y="431"/>
                  </a:lnTo>
                  <a:lnTo>
                    <a:pt x="1510" y="424"/>
                  </a:lnTo>
                  <a:lnTo>
                    <a:pt x="1465" y="403"/>
                  </a:lnTo>
                  <a:lnTo>
                    <a:pt x="1389" y="349"/>
                  </a:lnTo>
                  <a:lnTo>
                    <a:pt x="1492" y="448"/>
                  </a:lnTo>
                  <a:lnTo>
                    <a:pt x="1551" y="450"/>
                  </a:lnTo>
                  <a:lnTo>
                    <a:pt x="1515" y="463"/>
                  </a:lnTo>
                  <a:lnTo>
                    <a:pt x="1569" y="494"/>
                  </a:lnTo>
                  <a:lnTo>
                    <a:pt x="1569" y="515"/>
                  </a:lnTo>
                  <a:lnTo>
                    <a:pt x="1554" y="498"/>
                  </a:lnTo>
                  <a:lnTo>
                    <a:pt x="1528" y="498"/>
                  </a:lnTo>
                  <a:lnTo>
                    <a:pt x="1534" y="517"/>
                  </a:lnTo>
                  <a:lnTo>
                    <a:pt x="1554" y="530"/>
                  </a:lnTo>
                  <a:lnTo>
                    <a:pt x="1528" y="540"/>
                  </a:lnTo>
                  <a:lnTo>
                    <a:pt x="1470" y="501"/>
                  </a:lnTo>
                  <a:lnTo>
                    <a:pt x="1447" y="481"/>
                  </a:lnTo>
                  <a:lnTo>
                    <a:pt x="1460" y="511"/>
                  </a:lnTo>
                  <a:lnTo>
                    <a:pt x="1517" y="550"/>
                  </a:lnTo>
                  <a:lnTo>
                    <a:pt x="1542" y="553"/>
                  </a:lnTo>
                  <a:lnTo>
                    <a:pt x="1569" y="563"/>
                  </a:lnTo>
                  <a:lnTo>
                    <a:pt x="1567" y="578"/>
                  </a:lnTo>
                  <a:lnTo>
                    <a:pt x="1583" y="578"/>
                  </a:lnTo>
                  <a:lnTo>
                    <a:pt x="1584" y="593"/>
                  </a:lnTo>
                  <a:lnTo>
                    <a:pt x="1562" y="614"/>
                  </a:lnTo>
                  <a:lnTo>
                    <a:pt x="1515" y="593"/>
                  </a:lnTo>
                  <a:lnTo>
                    <a:pt x="1503" y="569"/>
                  </a:lnTo>
                  <a:lnTo>
                    <a:pt x="1450" y="563"/>
                  </a:lnTo>
                  <a:lnTo>
                    <a:pt x="1439" y="545"/>
                  </a:lnTo>
                  <a:lnTo>
                    <a:pt x="1420" y="565"/>
                  </a:lnTo>
                  <a:lnTo>
                    <a:pt x="1495" y="585"/>
                  </a:lnTo>
                  <a:lnTo>
                    <a:pt x="1497" y="609"/>
                  </a:lnTo>
                  <a:lnTo>
                    <a:pt x="1564" y="636"/>
                  </a:lnTo>
                  <a:lnTo>
                    <a:pt x="1583" y="636"/>
                  </a:lnTo>
                  <a:lnTo>
                    <a:pt x="1587" y="616"/>
                  </a:lnTo>
                  <a:lnTo>
                    <a:pt x="1610" y="621"/>
                  </a:lnTo>
                  <a:lnTo>
                    <a:pt x="1655" y="618"/>
                  </a:lnTo>
                  <a:lnTo>
                    <a:pt x="1704" y="709"/>
                  </a:lnTo>
                  <a:lnTo>
                    <a:pt x="1672" y="694"/>
                  </a:lnTo>
                  <a:lnTo>
                    <a:pt x="1663" y="725"/>
                  </a:lnTo>
                  <a:lnTo>
                    <a:pt x="992" y="856"/>
                  </a:lnTo>
                  <a:lnTo>
                    <a:pt x="437" y="922"/>
                  </a:lnTo>
                  <a:lnTo>
                    <a:pt x="0" y="98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auto">
            <a:xfrm>
              <a:off x="5686425" y="3109912"/>
              <a:ext cx="766762" cy="504825"/>
            </a:xfrm>
            <a:custGeom>
              <a:avLst/>
              <a:gdLst>
                <a:gd name="T0" fmla="*/ 0 w 1283"/>
                <a:gd name="T1" fmla="*/ 205 h 843"/>
                <a:gd name="T2" fmla="*/ 59 w 1283"/>
                <a:gd name="T3" fmla="*/ 581 h 843"/>
                <a:gd name="T4" fmla="*/ 104 w 1283"/>
                <a:gd name="T5" fmla="*/ 843 h 843"/>
                <a:gd name="T6" fmla="*/ 316 w 1283"/>
                <a:gd name="T7" fmla="*/ 804 h 843"/>
                <a:gd name="T8" fmla="*/ 1084 w 1283"/>
                <a:gd name="T9" fmla="*/ 657 h 843"/>
                <a:gd name="T10" fmla="*/ 1117 w 1283"/>
                <a:gd name="T11" fmla="*/ 616 h 843"/>
                <a:gd name="T12" fmla="*/ 1161 w 1283"/>
                <a:gd name="T13" fmla="*/ 616 h 843"/>
                <a:gd name="T14" fmla="*/ 1214 w 1283"/>
                <a:gd name="T15" fmla="*/ 581 h 843"/>
                <a:gd name="T16" fmla="*/ 1239 w 1283"/>
                <a:gd name="T17" fmla="*/ 526 h 843"/>
                <a:gd name="T18" fmla="*/ 1283 w 1283"/>
                <a:gd name="T19" fmla="*/ 485 h 843"/>
                <a:gd name="T20" fmla="*/ 1155 w 1283"/>
                <a:gd name="T21" fmla="*/ 382 h 843"/>
                <a:gd name="T22" fmla="*/ 1150 w 1283"/>
                <a:gd name="T23" fmla="*/ 282 h 843"/>
                <a:gd name="T24" fmla="*/ 1212 w 1283"/>
                <a:gd name="T25" fmla="*/ 148 h 843"/>
                <a:gd name="T26" fmla="*/ 1126 w 1283"/>
                <a:gd name="T27" fmla="*/ 99 h 843"/>
                <a:gd name="T28" fmla="*/ 1095 w 1283"/>
                <a:gd name="T29" fmla="*/ 36 h 843"/>
                <a:gd name="T30" fmla="*/ 1031 w 1283"/>
                <a:gd name="T31" fmla="*/ 0 h 843"/>
                <a:gd name="T32" fmla="*/ 184 w 1283"/>
                <a:gd name="T33" fmla="*/ 173 h 843"/>
                <a:gd name="T34" fmla="*/ 138 w 1283"/>
                <a:gd name="T35" fmla="*/ 99 h 843"/>
                <a:gd name="T36" fmla="*/ 0 w 1283"/>
                <a:gd name="T37" fmla="*/ 205 h 8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3" h="843">
                  <a:moveTo>
                    <a:pt x="0" y="205"/>
                  </a:moveTo>
                  <a:lnTo>
                    <a:pt x="59" y="581"/>
                  </a:lnTo>
                  <a:lnTo>
                    <a:pt x="104" y="843"/>
                  </a:lnTo>
                  <a:lnTo>
                    <a:pt x="316" y="804"/>
                  </a:lnTo>
                  <a:lnTo>
                    <a:pt x="1084" y="657"/>
                  </a:lnTo>
                  <a:lnTo>
                    <a:pt x="1117" y="616"/>
                  </a:lnTo>
                  <a:lnTo>
                    <a:pt x="1161" y="616"/>
                  </a:lnTo>
                  <a:lnTo>
                    <a:pt x="1214" y="581"/>
                  </a:lnTo>
                  <a:lnTo>
                    <a:pt x="1239" y="526"/>
                  </a:lnTo>
                  <a:lnTo>
                    <a:pt x="1283" y="485"/>
                  </a:lnTo>
                  <a:lnTo>
                    <a:pt x="1155" y="382"/>
                  </a:lnTo>
                  <a:lnTo>
                    <a:pt x="1150" y="282"/>
                  </a:lnTo>
                  <a:lnTo>
                    <a:pt x="1212" y="148"/>
                  </a:lnTo>
                  <a:lnTo>
                    <a:pt x="1126" y="99"/>
                  </a:lnTo>
                  <a:lnTo>
                    <a:pt x="1095" y="36"/>
                  </a:lnTo>
                  <a:lnTo>
                    <a:pt x="1031" y="0"/>
                  </a:lnTo>
                  <a:lnTo>
                    <a:pt x="184" y="173"/>
                  </a:lnTo>
                  <a:lnTo>
                    <a:pt x="138" y="99"/>
                  </a:lnTo>
                  <a:lnTo>
                    <a:pt x="0" y="20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auto">
            <a:xfrm>
              <a:off x="6369050" y="3197225"/>
              <a:ext cx="176212" cy="411162"/>
            </a:xfrm>
            <a:custGeom>
              <a:avLst/>
              <a:gdLst>
                <a:gd name="T0" fmla="*/ 0 w 294"/>
                <a:gd name="T1" fmla="*/ 512 h 688"/>
                <a:gd name="T2" fmla="*/ 15 w 294"/>
                <a:gd name="T3" fmla="*/ 468 h 688"/>
                <a:gd name="T4" fmla="*/ 68 w 294"/>
                <a:gd name="T5" fmla="*/ 433 h 688"/>
                <a:gd name="T6" fmla="*/ 93 w 294"/>
                <a:gd name="T7" fmla="*/ 378 h 688"/>
                <a:gd name="T8" fmla="*/ 137 w 294"/>
                <a:gd name="T9" fmla="*/ 337 h 688"/>
                <a:gd name="T10" fmla="*/ 9 w 294"/>
                <a:gd name="T11" fmla="*/ 234 h 688"/>
                <a:gd name="T12" fmla="*/ 4 w 294"/>
                <a:gd name="T13" fmla="*/ 134 h 688"/>
                <a:gd name="T14" fmla="*/ 66 w 294"/>
                <a:gd name="T15" fmla="*/ 0 h 688"/>
                <a:gd name="T16" fmla="*/ 252 w 294"/>
                <a:gd name="T17" fmla="*/ 65 h 688"/>
                <a:gd name="T18" fmla="*/ 255 w 294"/>
                <a:gd name="T19" fmla="*/ 91 h 688"/>
                <a:gd name="T20" fmla="*/ 235 w 294"/>
                <a:gd name="T21" fmla="*/ 165 h 688"/>
                <a:gd name="T22" fmla="*/ 215 w 294"/>
                <a:gd name="T23" fmla="*/ 187 h 688"/>
                <a:gd name="T24" fmla="*/ 212 w 294"/>
                <a:gd name="T25" fmla="*/ 226 h 688"/>
                <a:gd name="T26" fmla="*/ 228 w 294"/>
                <a:gd name="T27" fmla="*/ 235 h 688"/>
                <a:gd name="T28" fmla="*/ 245 w 294"/>
                <a:gd name="T29" fmla="*/ 234 h 688"/>
                <a:gd name="T30" fmla="*/ 268 w 294"/>
                <a:gd name="T31" fmla="*/ 235 h 688"/>
                <a:gd name="T32" fmla="*/ 265 w 294"/>
                <a:gd name="T33" fmla="*/ 216 h 688"/>
                <a:gd name="T34" fmla="*/ 276 w 294"/>
                <a:gd name="T35" fmla="*/ 226 h 688"/>
                <a:gd name="T36" fmla="*/ 287 w 294"/>
                <a:gd name="T37" fmla="*/ 273 h 688"/>
                <a:gd name="T38" fmla="*/ 294 w 294"/>
                <a:gd name="T39" fmla="*/ 413 h 688"/>
                <a:gd name="T40" fmla="*/ 283 w 294"/>
                <a:gd name="T41" fmla="*/ 376 h 688"/>
                <a:gd name="T42" fmla="*/ 276 w 294"/>
                <a:gd name="T43" fmla="*/ 345 h 688"/>
                <a:gd name="T44" fmla="*/ 276 w 294"/>
                <a:gd name="T45" fmla="*/ 364 h 688"/>
                <a:gd name="T46" fmla="*/ 278 w 294"/>
                <a:gd name="T47" fmla="*/ 396 h 688"/>
                <a:gd name="T48" fmla="*/ 276 w 294"/>
                <a:gd name="T49" fmla="*/ 413 h 688"/>
                <a:gd name="T50" fmla="*/ 276 w 294"/>
                <a:gd name="T51" fmla="*/ 453 h 688"/>
                <a:gd name="T52" fmla="*/ 261 w 294"/>
                <a:gd name="T53" fmla="*/ 491 h 688"/>
                <a:gd name="T54" fmla="*/ 243 w 294"/>
                <a:gd name="T55" fmla="*/ 496 h 688"/>
                <a:gd name="T56" fmla="*/ 245 w 294"/>
                <a:gd name="T57" fmla="*/ 524 h 688"/>
                <a:gd name="T58" fmla="*/ 223 w 294"/>
                <a:gd name="T59" fmla="*/ 574 h 688"/>
                <a:gd name="T60" fmla="*/ 182 w 294"/>
                <a:gd name="T61" fmla="*/ 688 h 688"/>
                <a:gd name="T62" fmla="*/ 163 w 294"/>
                <a:gd name="T63" fmla="*/ 688 h 688"/>
                <a:gd name="T64" fmla="*/ 169 w 294"/>
                <a:gd name="T65" fmla="*/ 644 h 688"/>
                <a:gd name="T66" fmla="*/ 157 w 294"/>
                <a:gd name="T67" fmla="*/ 625 h 688"/>
                <a:gd name="T68" fmla="*/ 108 w 294"/>
                <a:gd name="T69" fmla="*/ 625 h 688"/>
                <a:gd name="T70" fmla="*/ 36 w 294"/>
                <a:gd name="T71" fmla="*/ 583 h 688"/>
                <a:gd name="T72" fmla="*/ 15 w 294"/>
                <a:gd name="T73" fmla="*/ 563 h 688"/>
                <a:gd name="T74" fmla="*/ 0 w 294"/>
                <a:gd name="T75" fmla="*/ 512 h 6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4" h="688">
                  <a:moveTo>
                    <a:pt x="0" y="512"/>
                  </a:moveTo>
                  <a:lnTo>
                    <a:pt x="15" y="468"/>
                  </a:lnTo>
                  <a:lnTo>
                    <a:pt x="68" y="433"/>
                  </a:lnTo>
                  <a:lnTo>
                    <a:pt x="93" y="378"/>
                  </a:lnTo>
                  <a:lnTo>
                    <a:pt x="137" y="337"/>
                  </a:lnTo>
                  <a:lnTo>
                    <a:pt x="9" y="234"/>
                  </a:lnTo>
                  <a:lnTo>
                    <a:pt x="4" y="134"/>
                  </a:lnTo>
                  <a:lnTo>
                    <a:pt x="66" y="0"/>
                  </a:lnTo>
                  <a:lnTo>
                    <a:pt x="252" y="65"/>
                  </a:lnTo>
                  <a:lnTo>
                    <a:pt x="255" y="91"/>
                  </a:lnTo>
                  <a:lnTo>
                    <a:pt x="235" y="165"/>
                  </a:lnTo>
                  <a:lnTo>
                    <a:pt x="215" y="187"/>
                  </a:lnTo>
                  <a:lnTo>
                    <a:pt x="212" y="226"/>
                  </a:lnTo>
                  <a:lnTo>
                    <a:pt x="228" y="235"/>
                  </a:lnTo>
                  <a:lnTo>
                    <a:pt x="245" y="234"/>
                  </a:lnTo>
                  <a:lnTo>
                    <a:pt x="268" y="235"/>
                  </a:lnTo>
                  <a:lnTo>
                    <a:pt x="265" y="216"/>
                  </a:lnTo>
                  <a:lnTo>
                    <a:pt x="276" y="226"/>
                  </a:lnTo>
                  <a:lnTo>
                    <a:pt x="287" y="273"/>
                  </a:lnTo>
                  <a:lnTo>
                    <a:pt x="294" y="413"/>
                  </a:lnTo>
                  <a:lnTo>
                    <a:pt x="283" y="376"/>
                  </a:lnTo>
                  <a:lnTo>
                    <a:pt x="276" y="345"/>
                  </a:lnTo>
                  <a:lnTo>
                    <a:pt x="276" y="364"/>
                  </a:lnTo>
                  <a:lnTo>
                    <a:pt x="278" y="396"/>
                  </a:lnTo>
                  <a:lnTo>
                    <a:pt x="276" y="413"/>
                  </a:lnTo>
                  <a:lnTo>
                    <a:pt x="276" y="453"/>
                  </a:lnTo>
                  <a:lnTo>
                    <a:pt x="261" y="491"/>
                  </a:lnTo>
                  <a:lnTo>
                    <a:pt x="243" y="496"/>
                  </a:lnTo>
                  <a:lnTo>
                    <a:pt x="245" y="524"/>
                  </a:lnTo>
                  <a:lnTo>
                    <a:pt x="223" y="574"/>
                  </a:lnTo>
                  <a:lnTo>
                    <a:pt x="182" y="688"/>
                  </a:lnTo>
                  <a:lnTo>
                    <a:pt x="163" y="688"/>
                  </a:lnTo>
                  <a:lnTo>
                    <a:pt x="169" y="644"/>
                  </a:lnTo>
                  <a:lnTo>
                    <a:pt x="157" y="625"/>
                  </a:lnTo>
                  <a:lnTo>
                    <a:pt x="108" y="625"/>
                  </a:lnTo>
                  <a:lnTo>
                    <a:pt x="36" y="583"/>
                  </a:lnTo>
                  <a:lnTo>
                    <a:pt x="15" y="563"/>
                  </a:lnTo>
                  <a:lnTo>
                    <a:pt x="0" y="5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auto">
            <a:xfrm>
              <a:off x="5767387" y="2557462"/>
              <a:ext cx="781050" cy="711200"/>
            </a:xfrm>
            <a:custGeom>
              <a:avLst/>
              <a:gdLst>
                <a:gd name="T0" fmla="*/ 0 w 1308"/>
                <a:gd name="T1" fmla="*/ 1023 h 1192"/>
                <a:gd name="T2" fmla="*/ 46 w 1308"/>
                <a:gd name="T3" fmla="*/ 1097 h 1192"/>
                <a:gd name="T4" fmla="*/ 893 w 1308"/>
                <a:gd name="T5" fmla="*/ 924 h 1192"/>
                <a:gd name="T6" fmla="*/ 957 w 1308"/>
                <a:gd name="T7" fmla="*/ 960 h 1192"/>
                <a:gd name="T8" fmla="*/ 988 w 1308"/>
                <a:gd name="T9" fmla="*/ 1023 h 1192"/>
                <a:gd name="T10" fmla="*/ 1074 w 1308"/>
                <a:gd name="T11" fmla="*/ 1072 h 1192"/>
                <a:gd name="T12" fmla="*/ 1260 w 1308"/>
                <a:gd name="T13" fmla="*/ 1137 h 1192"/>
                <a:gd name="T14" fmla="*/ 1263 w 1308"/>
                <a:gd name="T15" fmla="*/ 1163 h 1192"/>
                <a:gd name="T16" fmla="*/ 1276 w 1308"/>
                <a:gd name="T17" fmla="*/ 1192 h 1192"/>
                <a:gd name="T18" fmla="*/ 1286 w 1308"/>
                <a:gd name="T19" fmla="*/ 1175 h 1192"/>
                <a:gd name="T20" fmla="*/ 1308 w 1308"/>
                <a:gd name="T21" fmla="*/ 1117 h 1192"/>
                <a:gd name="T22" fmla="*/ 1308 w 1308"/>
                <a:gd name="T23" fmla="*/ 1016 h 1192"/>
                <a:gd name="T24" fmla="*/ 1276 w 1308"/>
                <a:gd name="T25" fmla="*/ 824 h 1192"/>
                <a:gd name="T26" fmla="*/ 1273 w 1308"/>
                <a:gd name="T27" fmla="*/ 625 h 1192"/>
                <a:gd name="T28" fmla="*/ 1238 w 1308"/>
                <a:gd name="T29" fmla="*/ 463 h 1192"/>
                <a:gd name="T30" fmla="*/ 1182 w 1308"/>
                <a:gd name="T31" fmla="*/ 331 h 1192"/>
                <a:gd name="T32" fmla="*/ 1168 w 1308"/>
                <a:gd name="T33" fmla="*/ 201 h 1192"/>
                <a:gd name="T34" fmla="*/ 1114 w 1308"/>
                <a:gd name="T35" fmla="*/ 0 h 1192"/>
                <a:gd name="T36" fmla="*/ 852 w 1308"/>
                <a:gd name="T37" fmla="*/ 66 h 1192"/>
                <a:gd name="T38" fmla="*/ 832 w 1308"/>
                <a:gd name="T39" fmla="*/ 66 h 1192"/>
                <a:gd name="T40" fmla="*/ 755 w 1308"/>
                <a:gd name="T41" fmla="*/ 127 h 1192"/>
                <a:gd name="T42" fmla="*/ 679 w 1308"/>
                <a:gd name="T43" fmla="*/ 238 h 1192"/>
                <a:gd name="T44" fmla="*/ 674 w 1308"/>
                <a:gd name="T45" fmla="*/ 282 h 1192"/>
                <a:gd name="T46" fmla="*/ 640 w 1308"/>
                <a:gd name="T47" fmla="*/ 326 h 1192"/>
                <a:gd name="T48" fmla="*/ 583 w 1308"/>
                <a:gd name="T49" fmla="*/ 381 h 1192"/>
                <a:gd name="T50" fmla="*/ 611 w 1308"/>
                <a:gd name="T51" fmla="*/ 418 h 1192"/>
                <a:gd name="T52" fmla="*/ 613 w 1308"/>
                <a:gd name="T53" fmla="*/ 390 h 1192"/>
                <a:gd name="T54" fmla="*/ 633 w 1308"/>
                <a:gd name="T55" fmla="*/ 398 h 1192"/>
                <a:gd name="T56" fmla="*/ 626 w 1308"/>
                <a:gd name="T57" fmla="*/ 412 h 1192"/>
                <a:gd name="T58" fmla="*/ 638 w 1308"/>
                <a:gd name="T59" fmla="*/ 418 h 1192"/>
                <a:gd name="T60" fmla="*/ 628 w 1308"/>
                <a:gd name="T61" fmla="*/ 439 h 1192"/>
                <a:gd name="T62" fmla="*/ 613 w 1308"/>
                <a:gd name="T63" fmla="*/ 437 h 1192"/>
                <a:gd name="T64" fmla="*/ 611 w 1308"/>
                <a:gd name="T65" fmla="*/ 454 h 1192"/>
                <a:gd name="T66" fmla="*/ 640 w 1308"/>
                <a:gd name="T67" fmla="*/ 494 h 1192"/>
                <a:gd name="T68" fmla="*/ 644 w 1308"/>
                <a:gd name="T69" fmla="*/ 529 h 1192"/>
                <a:gd name="T70" fmla="*/ 604 w 1308"/>
                <a:gd name="T71" fmla="*/ 545 h 1192"/>
                <a:gd name="T72" fmla="*/ 556 w 1308"/>
                <a:gd name="T73" fmla="*/ 613 h 1192"/>
                <a:gd name="T74" fmla="*/ 513 w 1308"/>
                <a:gd name="T75" fmla="*/ 643 h 1192"/>
                <a:gd name="T76" fmla="*/ 431 w 1308"/>
                <a:gd name="T77" fmla="*/ 649 h 1192"/>
                <a:gd name="T78" fmla="*/ 402 w 1308"/>
                <a:gd name="T79" fmla="*/ 672 h 1192"/>
                <a:gd name="T80" fmla="*/ 353 w 1308"/>
                <a:gd name="T81" fmla="*/ 649 h 1192"/>
                <a:gd name="T82" fmla="*/ 213 w 1308"/>
                <a:gd name="T83" fmla="*/ 670 h 1192"/>
                <a:gd name="T84" fmla="*/ 107 w 1308"/>
                <a:gd name="T85" fmla="*/ 715 h 1192"/>
                <a:gd name="T86" fmla="*/ 110 w 1308"/>
                <a:gd name="T87" fmla="*/ 749 h 1192"/>
                <a:gd name="T88" fmla="*/ 107 w 1308"/>
                <a:gd name="T89" fmla="*/ 766 h 1192"/>
                <a:gd name="T90" fmla="*/ 113 w 1308"/>
                <a:gd name="T91" fmla="*/ 769 h 1192"/>
                <a:gd name="T92" fmla="*/ 130 w 1308"/>
                <a:gd name="T93" fmla="*/ 806 h 1192"/>
                <a:gd name="T94" fmla="*/ 143 w 1308"/>
                <a:gd name="T95" fmla="*/ 804 h 1192"/>
                <a:gd name="T96" fmla="*/ 159 w 1308"/>
                <a:gd name="T97" fmla="*/ 841 h 1192"/>
                <a:gd name="T98" fmla="*/ 159 w 1308"/>
                <a:gd name="T99" fmla="*/ 853 h 1192"/>
                <a:gd name="T100" fmla="*/ 130 w 1308"/>
                <a:gd name="T101" fmla="*/ 872 h 1192"/>
                <a:gd name="T102" fmla="*/ 117 w 1308"/>
                <a:gd name="T103" fmla="*/ 911 h 1192"/>
                <a:gd name="T104" fmla="*/ 0 w 1308"/>
                <a:gd name="T105" fmla="*/ 1023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08" h="1192">
                  <a:moveTo>
                    <a:pt x="0" y="1023"/>
                  </a:moveTo>
                  <a:lnTo>
                    <a:pt x="46" y="1097"/>
                  </a:lnTo>
                  <a:lnTo>
                    <a:pt x="893" y="924"/>
                  </a:lnTo>
                  <a:lnTo>
                    <a:pt x="957" y="960"/>
                  </a:lnTo>
                  <a:lnTo>
                    <a:pt x="988" y="1023"/>
                  </a:lnTo>
                  <a:lnTo>
                    <a:pt x="1074" y="1072"/>
                  </a:lnTo>
                  <a:lnTo>
                    <a:pt x="1260" y="1137"/>
                  </a:lnTo>
                  <a:lnTo>
                    <a:pt x="1263" y="1163"/>
                  </a:lnTo>
                  <a:lnTo>
                    <a:pt x="1276" y="1192"/>
                  </a:lnTo>
                  <a:lnTo>
                    <a:pt x="1286" y="1175"/>
                  </a:lnTo>
                  <a:lnTo>
                    <a:pt x="1308" y="1117"/>
                  </a:lnTo>
                  <a:lnTo>
                    <a:pt x="1308" y="1016"/>
                  </a:lnTo>
                  <a:lnTo>
                    <a:pt x="1276" y="824"/>
                  </a:lnTo>
                  <a:lnTo>
                    <a:pt x="1273" y="625"/>
                  </a:lnTo>
                  <a:lnTo>
                    <a:pt x="1238" y="463"/>
                  </a:lnTo>
                  <a:lnTo>
                    <a:pt x="1182" y="331"/>
                  </a:lnTo>
                  <a:lnTo>
                    <a:pt x="1168" y="201"/>
                  </a:lnTo>
                  <a:lnTo>
                    <a:pt x="1114" y="0"/>
                  </a:lnTo>
                  <a:lnTo>
                    <a:pt x="852" y="66"/>
                  </a:lnTo>
                  <a:lnTo>
                    <a:pt x="832" y="66"/>
                  </a:lnTo>
                  <a:lnTo>
                    <a:pt x="755" y="127"/>
                  </a:lnTo>
                  <a:lnTo>
                    <a:pt x="679" y="238"/>
                  </a:lnTo>
                  <a:lnTo>
                    <a:pt x="674" y="282"/>
                  </a:lnTo>
                  <a:lnTo>
                    <a:pt x="640" y="326"/>
                  </a:lnTo>
                  <a:lnTo>
                    <a:pt x="583" y="381"/>
                  </a:lnTo>
                  <a:lnTo>
                    <a:pt x="611" y="418"/>
                  </a:lnTo>
                  <a:lnTo>
                    <a:pt x="613" y="390"/>
                  </a:lnTo>
                  <a:lnTo>
                    <a:pt x="633" y="398"/>
                  </a:lnTo>
                  <a:lnTo>
                    <a:pt x="626" y="412"/>
                  </a:lnTo>
                  <a:lnTo>
                    <a:pt x="638" y="418"/>
                  </a:lnTo>
                  <a:lnTo>
                    <a:pt x="628" y="439"/>
                  </a:lnTo>
                  <a:lnTo>
                    <a:pt x="613" y="437"/>
                  </a:lnTo>
                  <a:lnTo>
                    <a:pt x="611" y="454"/>
                  </a:lnTo>
                  <a:lnTo>
                    <a:pt x="640" y="494"/>
                  </a:lnTo>
                  <a:lnTo>
                    <a:pt x="644" y="529"/>
                  </a:lnTo>
                  <a:lnTo>
                    <a:pt x="604" y="545"/>
                  </a:lnTo>
                  <a:lnTo>
                    <a:pt x="556" y="613"/>
                  </a:lnTo>
                  <a:lnTo>
                    <a:pt x="513" y="643"/>
                  </a:lnTo>
                  <a:lnTo>
                    <a:pt x="431" y="649"/>
                  </a:lnTo>
                  <a:lnTo>
                    <a:pt x="402" y="672"/>
                  </a:lnTo>
                  <a:lnTo>
                    <a:pt x="353" y="649"/>
                  </a:lnTo>
                  <a:lnTo>
                    <a:pt x="213" y="670"/>
                  </a:lnTo>
                  <a:lnTo>
                    <a:pt x="107" y="715"/>
                  </a:lnTo>
                  <a:lnTo>
                    <a:pt x="110" y="749"/>
                  </a:lnTo>
                  <a:lnTo>
                    <a:pt x="107" y="766"/>
                  </a:lnTo>
                  <a:lnTo>
                    <a:pt x="113" y="769"/>
                  </a:lnTo>
                  <a:lnTo>
                    <a:pt x="130" y="806"/>
                  </a:lnTo>
                  <a:lnTo>
                    <a:pt x="143" y="804"/>
                  </a:lnTo>
                  <a:lnTo>
                    <a:pt x="159" y="841"/>
                  </a:lnTo>
                  <a:lnTo>
                    <a:pt x="159" y="853"/>
                  </a:lnTo>
                  <a:lnTo>
                    <a:pt x="130" y="872"/>
                  </a:lnTo>
                  <a:lnTo>
                    <a:pt x="117" y="911"/>
                  </a:lnTo>
                  <a:lnTo>
                    <a:pt x="0" y="102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auto">
            <a:xfrm>
              <a:off x="6527800" y="2835275"/>
              <a:ext cx="441325" cy="228600"/>
            </a:xfrm>
            <a:custGeom>
              <a:avLst/>
              <a:gdLst>
                <a:gd name="T0" fmla="*/ 0 w 739"/>
                <a:gd name="T1" fmla="*/ 160 h 383"/>
                <a:gd name="T2" fmla="*/ 3 w 739"/>
                <a:gd name="T3" fmla="*/ 359 h 383"/>
                <a:gd name="T4" fmla="*/ 347 w 739"/>
                <a:gd name="T5" fmla="*/ 288 h 383"/>
                <a:gd name="T6" fmla="*/ 404 w 739"/>
                <a:gd name="T7" fmla="*/ 268 h 383"/>
                <a:gd name="T8" fmla="*/ 428 w 739"/>
                <a:gd name="T9" fmla="*/ 272 h 383"/>
                <a:gd name="T10" fmla="*/ 456 w 739"/>
                <a:gd name="T11" fmla="*/ 326 h 383"/>
                <a:gd name="T12" fmla="*/ 494 w 739"/>
                <a:gd name="T13" fmla="*/ 333 h 383"/>
                <a:gd name="T14" fmla="*/ 520 w 739"/>
                <a:gd name="T15" fmla="*/ 381 h 383"/>
                <a:gd name="T16" fmla="*/ 539 w 739"/>
                <a:gd name="T17" fmla="*/ 383 h 383"/>
                <a:gd name="T18" fmla="*/ 551 w 739"/>
                <a:gd name="T19" fmla="*/ 349 h 383"/>
                <a:gd name="T20" fmla="*/ 569 w 739"/>
                <a:gd name="T21" fmla="*/ 341 h 383"/>
                <a:gd name="T22" fmla="*/ 575 w 739"/>
                <a:gd name="T23" fmla="*/ 304 h 383"/>
                <a:gd name="T24" fmla="*/ 589 w 739"/>
                <a:gd name="T25" fmla="*/ 301 h 383"/>
                <a:gd name="T26" fmla="*/ 604 w 739"/>
                <a:gd name="T27" fmla="*/ 352 h 383"/>
                <a:gd name="T28" fmla="*/ 636 w 739"/>
                <a:gd name="T29" fmla="*/ 342 h 383"/>
                <a:gd name="T30" fmla="*/ 644 w 739"/>
                <a:gd name="T31" fmla="*/ 318 h 383"/>
                <a:gd name="T32" fmla="*/ 690 w 739"/>
                <a:gd name="T33" fmla="*/ 298 h 383"/>
                <a:gd name="T34" fmla="*/ 718 w 739"/>
                <a:gd name="T35" fmla="*/ 288 h 383"/>
                <a:gd name="T36" fmla="*/ 739 w 739"/>
                <a:gd name="T37" fmla="*/ 308 h 383"/>
                <a:gd name="T38" fmla="*/ 735 w 739"/>
                <a:gd name="T39" fmla="*/ 256 h 383"/>
                <a:gd name="T40" fmla="*/ 696 w 739"/>
                <a:gd name="T41" fmla="*/ 190 h 383"/>
                <a:gd name="T42" fmla="*/ 675 w 739"/>
                <a:gd name="T43" fmla="*/ 181 h 383"/>
                <a:gd name="T44" fmla="*/ 650 w 739"/>
                <a:gd name="T45" fmla="*/ 184 h 383"/>
                <a:gd name="T46" fmla="*/ 655 w 739"/>
                <a:gd name="T47" fmla="*/ 198 h 383"/>
                <a:gd name="T48" fmla="*/ 670 w 739"/>
                <a:gd name="T49" fmla="*/ 198 h 383"/>
                <a:gd name="T50" fmla="*/ 688 w 739"/>
                <a:gd name="T51" fmla="*/ 198 h 383"/>
                <a:gd name="T52" fmla="*/ 703 w 739"/>
                <a:gd name="T53" fmla="*/ 217 h 383"/>
                <a:gd name="T54" fmla="*/ 712 w 739"/>
                <a:gd name="T55" fmla="*/ 244 h 383"/>
                <a:gd name="T56" fmla="*/ 697 w 739"/>
                <a:gd name="T57" fmla="*/ 265 h 383"/>
                <a:gd name="T58" fmla="*/ 642 w 739"/>
                <a:gd name="T59" fmla="*/ 294 h 383"/>
                <a:gd name="T60" fmla="*/ 612 w 739"/>
                <a:gd name="T61" fmla="*/ 278 h 383"/>
                <a:gd name="T62" fmla="*/ 595 w 739"/>
                <a:gd name="T63" fmla="*/ 244 h 383"/>
                <a:gd name="T64" fmla="*/ 569 w 739"/>
                <a:gd name="T65" fmla="*/ 239 h 383"/>
                <a:gd name="T66" fmla="*/ 572 w 739"/>
                <a:gd name="T67" fmla="*/ 217 h 383"/>
                <a:gd name="T68" fmla="*/ 543 w 739"/>
                <a:gd name="T69" fmla="*/ 175 h 383"/>
                <a:gd name="T70" fmla="*/ 506 w 739"/>
                <a:gd name="T71" fmla="*/ 166 h 383"/>
                <a:gd name="T72" fmla="*/ 500 w 739"/>
                <a:gd name="T73" fmla="*/ 181 h 383"/>
                <a:gd name="T74" fmla="*/ 480 w 739"/>
                <a:gd name="T75" fmla="*/ 173 h 383"/>
                <a:gd name="T76" fmla="*/ 472 w 739"/>
                <a:gd name="T77" fmla="*/ 151 h 383"/>
                <a:gd name="T78" fmla="*/ 478 w 739"/>
                <a:gd name="T79" fmla="*/ 126 h 383"/>
                <a:gd name="T80" fmla="*/ 495 w 739"/>
                <a:gd name="T81" fmla="*/ 107 h 383"/>
                <a:gd name="T82" fmla="*/ 491 w 739"/>
                <a:gd name="T83" fmla="*/ 86 h 383"/>
                <a:gd name="T84" fmla="*/ 520 w 739"/>
                <a:gd name="T85" fmla="*/ 67 h 383"/>
                <a:gd name="T86" fmla="*/ 491 w 739"/>
                <a:gd name="T87" fmla="*/ 39 h 383"/>
                <a:gd name="T88" fmla="*/ 478 w 739"/>
                <a:gd name="T89" fmla="*/ 0 h 383"/>
                <a:gd name="T90" fmla="*/ 409 w 739"/>
                <a:gd name="T91" fmla="*/ 60 h 383"/>
                <a:gd name="T92" fmla="*/ 162 w 739"/>
                <a:gd name="T93" fmla="*/ 122 h 383"/>
                <a:gd name="T94" fmla="*/ 0 w 739"/>
                <a:gd name="T95" fmla="*/ 160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9" h="383">
                  <a:moveTo>
                    <a:pt x="0" y="160"/>
                  </a:moveTo>
                  <a:lnTo>
                    <a:pt x="3" y="359"/>
                  </a:lnTo>
                  <a:lnTo>
                    <a:pt x="347" y="288"/>
                  </a:lnTo>
                  <a:lnTo>
                    <a:pt x="404" y="268"/>
                  </a:lnTo>
                  <a:lnTo>
                    <a:pt x="428" y="272"/>
                  </a:lnTo>
                  <a:lnTo>
                    <a:pt x="456" y="326"/>
                  </a:lnTo>
                  <a:lnTo>
                    <a:pt x="494" y="333"/>
                  </a:lnTo>
                  <a:lnTo>
                    <a:pt x="520" y="381"/>
                  </a:lnTo>
                  <a:lnTo>
                    <a:pt x="539" y="383"/>
                  </a:lnTo>
                  <a:lnTo>
                    <a:pt x="551" y="349"/>
                  </a:lnTo>
                  <a:lnTo>
                    <a:pt x="569" y="341"/>
                  </a:lnTo>
                  <a:lnTo>
                    <a:pt x="575" y="304"/>
                  </a:lnTo>
                  <a:lnTo>
                    <a:pt x="589" y="301"/>
                  </a:lnTo>
                  <a:lnTo>
                    <a:pt x="604" y="352"/>
                  </a:lnTo>
                  <a:lnTo>
                    <a:pt x="636" y="342"/>
                  </a:lnTo>
                  <a:lnTo>
                    <a:pt x="644" y="318"/>
                  </a:lnTo>
                  <a:lnTo>
                    <a:pt x="690" y="298"/>
                  </a:lnTo>
                  <a:lnTo>
                    <a:pt x="718" y="288"/>
                  </a:lnTo>
                  <a:lnTo>
                    <a:pt x="739" y="308"/>
                  </a:lnTo>
                  <a:lnTo>
                    <a:pt x="735" y="256"/>
                  </a:lnTo>
                  <a:lnTo>
                    <a:pt x="696" y="190"/>
                  </a:lnTo>
                  <a:lnTo>
                    <a:pt x="675" y="181"/>
                  </a:lnTo>
                  <a:lnTo>
                    <a:pt x="650" y="184"/>
                  </a:lnTo>
                  <a:lnTo>
                    <a:pt x="655" y="198"/>
                  </a:lnTo>
                  <a:lnTo>
                    <a:pt x="670" y="198"/>
                  </a:lnTo>
                  <a:lnTo>
                    <a:pt x="688" y="198"/>
                  </a:lnTo>
                  <a:lnTo>
                    <a:pt x="703" y="217"/>
                  </a:lnTo>
                  <a:lnTo>
                    <a:pt x="712" y="244"/>
                  </a:lnTo>
                  <a:lnTo>
                    <a:pt x="697" y="265"/>
                  </a:lnTo>
                  <a:lnTo>
                    <a:pt x="642" y="294"/>
                  </a:lnTo>
                  <a:lnTo>
                    <a:pt x="612" y="278"/>
                  </a:lnTo>
                  <a:lnTo>
                    <a:pt x="595" y="244"/>
                  </a:lnTo>
                  <a:lnTo>
                    <a:pt x="569" y="239"/>
                  </a:lnTo>
                  <a:lnTo>
                    <a:pt x="572" y="217"/>
                  </a:lnTo>
                  <a:lnTo>
                    <a:pt x="543" y="175"/>
                  </a:lnTo>
                  <a:lnTo>
                    <a:pt x="506" y="166"/>
                  </a:lnTo>
                  <a:lnTo>
                    <a:pt x="500" y="181"/>
                  </a:lnTo>
                  <a:lnTo>
                    <a:pt x="480" y="173"/>
                  </a:lnTo>
                  <a:lnTo>
                    <a:pt x="472" y="151"/>
                  </a:lnTo>
                  <a:lnTo>
                    <a:pt x="478" y="126"/>
                  </a:lnTo>
                  <a:lnTo>
                    <a:pt x="495" y="107"/>
                  </a:lnTo>
                  <a:lnTo>
                    <a:pt x="491" y="86"/>
                  </a:lnTo>
                  <a:lnTo>
                    <a:pt x="520" y="67"/>
                  </a:lnTo>
                  <a:lnTo>
                    <a:pt x="491" y="39"/>
                  </a:lnTo>
                  <a:lnTo>
                    <a:pt x="478" y="0"/>
                  </a:lnTo>
                  <a:lnTo>
                    <a:pt x="409" y="60"/>
                  </a:lnTo>
                  <a:lnTo>
                    <a:pt x="162" y="122"/>
                  </a:lnTo>
                  <a:lnTo>
                    <a:pt x="0" y="16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auto">
            <a:xfrm>
              <a:off x="4356100" y="3251200"/>
              <a:ext cx="515937" cy="950912"/>
            </a:xfrm>
            <a:custGeom>
              <a:avLst/>
              <a:gdLst>
                <a:gd name="T0" fmla="*/ 0 w 866"/>
                <a:gd name="T1" fmla="*/ 700 h 1589"/>
                <a:gd name="T2" fmla="*/ 18 w 866"/>
                <a:gd name="T3" fmla="*/ 653 h 1589"/>
                <a:gd name="T4" fmla="*/ 74 w 866"/>
                <a:gd name="T5" fmla="*/ 553 h 1589"/>
                <a:gd name="T6" fmla="*/ 103 w 866"/>
                <a:gd name="T7" fmla="*/ 449 h 1589"/>
                <a:gd name="T8" fmla="*/ 77 w 866"/>
                <a:gd name="T9" fmla="*/ 374 h 1589"/>
                <a:gd name="T10" fmla="*/ 224 w 866"/>
                <a:gd name="T11" fmla="*/ 256 h 1589"/>
                <a:gd name="T12" fmla="*/ 256 w 866"/>
                <a:gd name="T13" fmla="*/ 195 h 1589"/>
                <a:gd name="T14" fmla="*/ 256 w 866"/>
                <a:gd name="T15" fmla="*/ 169 h 1589"/>
                <a:gd name="T16" fmla="*/ 145 w 866"/>
                <a:gd name="T17" fmla="*/ 38 h 1589"/>
                <a:gd name="T18" fmla="*/ 726 w 866"/>
                <a:gd name="T19" fmla="*/ 0 h 1589"/>
                <a:gd name="T20" fmla="*/ 739 w 866"/>
                <a:gd name="T21" fmla="*/ 96 h 1589"/>
                <a:gd name="T22" fmla="*/ 801 w 866"/>
                <a:gd name="T23" fmla="*/ 210 h 1589"/>
                <a:gd name="T24" fmla="*/ 852 w 866"/>
                <a:gd name="T25" fmla="*/ 816 h 1589"/>
                <a:gd name="T26" fmla="*/ 840 w 866"/>
                <a:gd name="T27" fmla="*/ 948 h 1589"/>
                <a:gd name="T28" fmla="*/ 866 w 866"/>
                <a:gd name="T29" fmla="*/ 1019 h 1589"/>
                <a:gd name="T30" fmla="*/ 834 w 866"/>
                <a:gd name="T31" fmla="*/ 1156 h 1589"/>
                <a:gd name="T32" fmla="*/ 789 w 866"/>
                <a:gd name="T33" fmla="*/ 1218 h 1589"/>
                <a:gd name="T34" fmla="*/ 765 w 866"/>
                <a:gd name="T35" fmla="*/ 1317 h 1589"/>
                <a:gd name="T36" fmla="*/ 787 w 866"/>
                <a:gd name="T37" fmla="*/ 1342 h 1589"/>
                <a:gd name="T38" fmla="*/ 765 w 866"/>
                <a:gd name="T39" fmla="*/ 1407 h 1589"/>
                <a:gd name="T40" fmla="*/ 778 w 866"/>
                <a:gd name="T41" fmla="*/ 1427 h 1589"/>
                <a:gd name="T42" fmla="*/ 711 w 866"/>
                <a:gd name="T43" fmla="*/ 1454 h 1589"/>
                <a:gd name="T44" fmla="*/ 692 w 866"/>
                <a:gd name="T45" fmla="*/ 1552 h 1589"/>
                <a:gd name="T46" fmla="*/ 597 w 866"/>
                <a:gd name="T47" fmla="*/ 1516 h 1589"/>
                <a:gd name="T48" fmla="*/ 542 w 866"/>
                <a:gd name="T49" fmla="*/ 1572 h 1589"/>
                <a:gd name="T50" fmla="*/ 547 w 866"/>
                <a:gd name="T51" fmla="*/ 1589 h 1589"/>
                <a:gd name="T52" fmla="*/ 516 w 866"/>
                <a:gd name="T53" fmla="*/ 1586 h 1589"/>
                <a:gd name="T54" fmla="*/ 480 w 866"/>
                <a:gd name="T55" fmla="*/ 1517 h 1589"/>
                <a:gd name="T56" fmla="*/ 464 w 866"/>
                <a:gd name="T57" fmla="*/ 1432 h 1589"/>
                <a:gd name="T58" fmla="*/ 425 w 866"/>
                <a:gd name="T59" fmla="*/ 1365 h 1589"/>
                <a:gd name="T60" fmla="*/ 370 w 866"/>
                <a:gd name="T61" fmla="*/ 1342 h 1589"/>
                <a:gd name="T62" fmla="*/ 296 w 866"/>
                <a:gd name="T63" fmla="*/ 1285 h 1589"/>
                <a:gd name="T64" fmla="*/ 268 w 866"/>
                <a:gd name="T65" fmla="*/ 1206 h 1589"/>
                <a:gd name="T66" fmla="*/ 314 w 866"/>
                <a:gd name="T67" fmla="*/ 1080 h 1589"/>
                <a:gd name="T68" fmla="*/ 278 w 866"/>
                <a:gd name="T69" fmla="*/ 1054 h 1589"/>
                <a:gd name="T70" fmla="*/ 189 w 866"/>
                <a:gd name="T71" fmla="*/ 1054 h 1589"/>
                <a:gd name="T72" fmla="*/ 177 w 866"/>
                <a:gd name="T73" fmla="*/ 978 h 1589"/>
                <a:gd name="T74" fmla="*/ 34 w 866"/>
                <a:gd name="T75" fmla="*/ 827 h 1589"/>
                <a:gd name="T76" fmla="*/ 0 w 866"/>
                <a:gd name="T77" fmla="*/ 700 h 1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6" h="1589">
                  <a:moveTo>
                    <a:pt x="0" y="700"/>
                  </a:moveTo>
                  <a:lnTo>
                    <a:pt x="18" y="653"/>
                  </a:lnTo>
                  <a:lnTo>
                    <a:pt x="74" y="553"/>
                  </a:lnTo>
                  <a:lnTo>
                    <a:pt x="103" y="449"/>
                  </a:lnTo>
                  <a:lnTo>
                    <a:pt x="77" y="374"/>
                  </a:lnTo>
                  <a:lnTo>
                    <a:pt x="224" y="256"/>
                  </a:lnTo>
                  <a:lnTo>
                    <a:pt x="256" y="195"/>
                  </a:lnTo>
                  <a:lnTo>
                    <a:pt x="256" y="169"/>
                  </a:lnTo>
                  <a:lnTo>
                    <a:pt x="145" y="38"/>
                  </a:lnTo>
                  <a:lnTo>
                    <a:pt x="726" y="0"/>
                  </a:lnTo>
                  <a:lnTo>
                    <a:pt x="739" y="96"/>
                  </a:lnTo>
                  <a:lnTo>
                    <a:pt x="801" y="210"/>
                  </a:lnTo>
                  <a:lnTo>
                    <a:pt x="852" y="816"/>
                  </a:lnTo>
                  <a:lnTo>
                    <a:pt x="840" y="948"/>
                  </a:lnTo>
                  <a:lnTo>
                    <a:pt x="866" y="1019"/>
                  </a:lnTo>
                  <a:lnTo>
                    <a:pt x="834" y="1156"/>
                  </a:lnTo>
                  <a:lnTo>
                    <a:pt x="789" y="1218"/>
                  </a:lnTo>
                  <a:lnTo>
                    <a:pt x="765" y="1317"/>
                  </a:lnTo>
                  <a:lnTo>
                    <a:pt x="787" y="1342"/>
                  </a:lnTo>
                  <a:lnTo>
                    <a:pt x="765" y="1407"/>
                  </a:lnTo>
                  <a:lnTo>
                    <a:pt x="778" y="1427"/>
                  </a:lnTo>
                  <a:lnTo>
                    <a:pt x="711" y="1454"/>
                  </a:lnTo>
                  <a:lnTo>
                    <a:pt x="692" y="1552"/>
                  </a:lnTo>
                  <a:lnTo>
                    <a:pt x="597" y="1516"/>
                  </a:lnTo>
                  <a:lnTo>
                    <a:pt x="542" y="1572"/>
                  </a:lnTo>
                  <a:lnTo>
                    <a:pt x="547" y="1589"/>
                  </a:lnTo>
                  <a:lnTo>
                    <a:pt x="516" y="1586"/>
                  </a:lnTo>
                  <a:lnTo>
                    <a:pt x="480" y="1517"/>
                  </a:lnTo>
                  <a:lnTo>
                    <a:pt x="464" y="1432"/>
                  </a:lnTo>
                  <a:lnTo>
                    <a:pt x="425" y="1365"/>
                  </a:lnTo>
                  <a:lnTo>
                    <a:pt x="370" y="1342"/>
                  </a:lnTo>
                  <a:lnTo>
                    <a:pt x="296" y="1285"/>
                  </a:lnTo>
                  <a:lnTo>
                    <a:pt x="268" y="1206"/>
                  </a:lnTo>
                  <a:lnTo>
                    <a:pt x="314" y="1080"/>
                  </a:lnTo>
                  <a:lnTo>
                    <a:pt x="278" y="1054"/>
                  </a:lnTo>
                  <a:lnTo>
                    <a:pt x="189" y="1054"/>
                  </a:lnTo>
                  <a:lnTo>
                    <a:pt x="177" y="978"/>
                  </a:lnTo>
                  <a:lnTo>
                    <a:pt x="34" y="827"/>
                  </a:lnTo>
                  <a:lnTo>
                    <a:pt x="0" y="7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auto">
            <a:xfrm>
              <a:off x="3721100" y="3106737"/>
              <a:ext cx="788987" cy="534988"/>
            </a:xfrm>
            <a:custGeom>
              <a:avLst/>
              <a:gdLst>
                <a:gd name="T0" fmla="*/ 0 w 1318"/>
                <a:gd name="T1" fmla="*/ 21 h 895"/>
                <a:gd name="T2" fmla="*/ 2 w 1318"/>
                <a:gd name="T3" fmla="*/ 89 h 895"/>
                <a:gd name="T4" fmla="*/ 27 w 1318"/>
                <a:gd name="T5" fmla="*/ 144 h 895"/>
                <a:gd name="T6" fmla="*/ 14 w 1318"/>
                <a:gd name="T7" fmla="*/ 193 h 895"/>
                <a:gd name="T8" fmla="*/ 25 w 1318"/>
                <a:gd name="T9" fmla="*/ 313 h 895"/>
                <a:gd name="T10" fmla="*/ 84 w 1318"/>
                <a:gd name="T11" fmla="*/ 488 h 895"/>
                <a:gd name="T12" fmla="*/ 87 w 1318"/>
                <a:gd name="T13" fmla="*/ 547 h 895"/>
                <a:gd name="T14" fmla="*/ 129 w 1318"/>
                <a:gd name="T15" fmla="*/ 626 h 895"/>
                <a:gd name="T16" fmla="*/ 146 w 1318"/>
                <a:gd name="T17" fmla="*/ 763 h 895"/>
                <a:gd name="T18" fmla="*/ 133 w 1318"/>
                <a:gd name="T19" fmla="*/ 802 h 895"/>
                <a:gd name="T20" fmla="*/ 164 w 1318"/>
                <a:gd name="T21" fmla="*/ 846 h 895"/>
                <a:gd name="T22" fmla="*/ 1015 w 1318"/>
                <a:gd name="T23" fmla="*/ 830 h 895"/>
                <a:gd name="T24" fmla="*/ 1080 w 1318"/>
                <a:gd name="T25" fmla="*/ 895 h 895"/>
                <a:gd name="T26" fmla="*/ 1136 w 1318"/>
                <a:gd name="T27" fmla="*/ 795 h 895"/>
                <a:gd name="T28" fmla="*/ 1165 w 1318"/>
                <a:gd name="T29" fmla="*/ 691 h 895"/>
                <a:gd name="T30" fmla="*/ 1139 w 1318"/>
                <a:gd name="T31" fmla="*/ 616 h 895"/>
                <a:gd name="T32" fmla="*/ 1286 w 1318"/>
                <a:gd name="T33" fmla="*/ 498 h 895"/>
                <a:gd name="T34" fmla="*/ 1318 w 1318"/>
                <a:gd name="T35" fmla="*/ 437 h 895"/>
                <a:gd name="T36" fmla="*/ 1318 w 1318"/>
                <a:gd name="T37" fmla="*/ 411 h 895"/>
                <a:gd name="T38" fmla="*/ 1207 w 1318"/>
                <a:gd name="T39" fmla="*/ 280 h 895"/>
                <a:gd name="T40" fmla="*/ 1102 w 1318"/>
                <a:gd name="T41" fmla="*/ 147 h 895"/>
                <a:gd name="T42" fmla="*/ 1080 w 1318"/>
                <a:gd name="T43" fmla="*/ 0 h 895"/>
                <a:gd name="T44" fmla="*/ 29 w 1318"/>
                <a:gd name="T45" fmla="*/ 26 h 895"/>
                <a:gd name="T46" fmla="*/ 0 w 1318"/>
                <a:gd name="T47" fmla="*/ 21 h 8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18" h="895">
                  <a:moveTo>
                    <a:pt x="0" y="21"/>
                  </a:moveTo>
                  <a:lnTo>
                    <a:pt x="2" y="89"/>
                  </a:lnTo>
                  <a:lnTo>
                    <a:pt x="27" y="144"/>
                  </a:lnTo>
                  <a:lnTo>
                    <a:pt x="14" y="193"/>
                  </a:lnTo>
                  <a:lnTo>
                    <a:pt x="25" y="313"/>
                  </a:lnTo>
                  <a:lnTo>
                    <a:pt x="84" y="488"/>
                  </a:lnTo>
                  <a:lnTo>
                    <a:pt x="87" y="547"/>
                  </a:lnTo>
                  <a:lnTo>
                    <a:pt x="129" y="626"/>
                  </a:lnTo>
                  <a:lnTo>
                    <a:pt x="146" y="763"/>
                  </a:lnTo>
                  <a:lnTo>
                    <a:pt x="133" y="802"/>
                  </a:lnTo>
                  <a:lnTo>
                    <a:pt x="164" y="846"/>
                  </a:lnTo>
                  <a:lnTo>
                    <a:pt x="1015" y="830"/>
                  </a:lnTo>
                  <a:lnTo>
                    <a:pt x="1080" y="895"/>
                  </a:lnTo>
                  <a:lnTo>
                    <a:pt x="1136" y="795"/>
                  </a:lnTo>
                  <a:lnTo>
                    <a:pt x="1165" y="691"/>
                  </a:lnTo>
                  <a:lnTo>
                    <a:pt x="1139" y="616"/>
                  </a:lnTo>
                  <a:lnTo>
                    <a:pt x="1286" y="498"/>
                  </a:lnTo>
                  <a:lnTo>
                    <a:pt x="1318" y="437"/>
                  </a:lnTo>
                  <a:lnTo>
                    <a:pt x="1318" y="411"/>
                  </a:lnTo>
                  <a:lnTo>
                    <a:pt x="1207" y="280"/>
                  </a:lnTo>
                  <a:lnTo>
                    <a:pt x="1102" y="147"/>
                  </a:lnTo>
                  <a:lnTo>
                    <a:pt x="1080" y="0"/>
                  </a:lnTo>
                  <a:lnTo>
                    <a:pt x="29" y="26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auto">
            <a:xfrm>
              <a:off x="2857500" y="4191000"/>
              <a:ext cx="1139825" cy="604837"/>
            </a:xfrm>
            <a:custGeom>
              <a:avLst/>
              <a:gdLst>
                <a:gd name="T0" fmla="*/ 0 w 1908"/>
                <a:gd name="T1" fmla="*/ 145 h 1013"/>
                <a:gd name="T2" fmla="*/ 10 w 1908"/>
                <a:gd name="T3" fmla="*/ 0 h 1013"/>
                <a:gd name="T4" fmla="*/ 223 w 1908"/>
                <a:gd name="T5" fmla="*/ 14 h 1013"/>
                <a:gd name="T6" fmla="*/ 1154 w 1908"/>
                <a:gd name="T7" fmla="*/ 61 h 1013"/>
                <a:gd name="T8" fmla="*/ 1856 w 1908"/>
                <a:gd name="T9" fmla="*/ 53 h 1013"/>
                <a:gd name="T10" fmla="*/ 1858 w 1908"/>
                <a:gd name="T11" fmla="*/ 204 h 1013"/>
                <a:gd name="T12" fmla="*/ 1908 w 1908"/>
                <a:gd name="T13" fmla="*/ 520 h 1013"/>
                <a:gd name="T14" fmla="*/ 1896 w 1908"/>
                <a:gd name="T15" fmla="*/ 1013 h 1013"/>
                <a:gd name="T16" fmla="*/ 1839 w 1908"/>
                <a:gd name="T17" fmla="*/ 989 h 1013"/>
                <a:gd name="T18" fmla="*/ 1739 w 1908"/>
                <a:gd name="T19" fmla="*/ 928 h 1013"/>
                <a:gd name="T20" fmla="*/ 1703 w 1908"/>
                <a:gd name="T21" fmla="*/ 945 h 1013"/>
                <a:gd name="T22" fmla="*/ 1580 w 1908"/>
                <a:gd name="T23" fmla="*/ 954 h 1013"/>
                <a:gd name="T24" fmla="*/ 1461 w 1908"/>
                <a:gd name="T25" fmla="*/ 997 h 1013"/>
                <a:gd name="T26" fmla="*/ 1414 w 1908"/>
                <a:gd name="T27" fmla="*/ 948 h 1013"/>
                <a:gd name="T28" fmla="*/ 1352 w 1908"/>
                <a:gd name="T29" fmla="*/ 963 h 1013"/>
                <a:gd name="T30" fmla="*/ 1338 w 1908"/>
                <a:gd name="T31" fmla="*/ 928 h 1013"/>
                <a:gd name="T32" fmla="*/ 1294 w 1908"/>
                <a:gd name="T33" fmla="*/ 957 h 1013"/>
                <a:gd name="T34" fmla="*/ 1284 w 1908"/>
                <a:gd name="T35" fmla="*/ 997 h 1013"/>
                <a:gd name="T36" fmla="*/ 1272 w 1908"/>
                <a:gd name="T37" fmla="*/ 945 h 1013"/>
                <a:gd name="T38" fmla="*/ 1228 w 1908"/>
                <a:gd name="T39" fmla="*/ 970 h 1013"/>
                <a:gd name="T40" fmla="*/ 1156 w 1908"/>
                <a:gd name="T41" fmla="*/ 918 h 1013"/>
                <a:gd name="T42" fmla="*/ 1122 w 1908"/>
                <a:gd name="T43" fmla="*/ 957 h 1013"/>
                <a:gd name="T44" fmla="*/ 1098 w 1908"/>
                <a:gd name="T45" fmla="*/ 940 h 1013"/>
                <a:gd name="T46" fmla="*/ 1062 w 1908"/>
                <a:gd name="T47" fmla="*/ 869 h 1013"/>
                <a:gd name="T48" fmla="*/ 1006 w 1908"/>
                <a:gd name="T49" fmla="*/ 863 h 1013"/>
                <a:gd name="T50" fmla="*/ 994 w 1908"/>
                <a:gd name="T51" fmla="*/ 886 h 1013"/>
                <a:gd name="T52" fmla="*/ 953 w 1908"/>
                <a:gd name="T53" fmla="*/ 859 h 1013"/>
                <a:gd name="T54" fmla="*/ 919 w 1908"/>
                <a:gd name="T55" fmla="*/ 869 h 1013"/>
                <a:gd name="T56" fmla="*/ 875 w 1908"/>
                <a:gd name="T57" fmla="*/ 844 h 1013"/>
                <a:gd name="T58" fmla="*/ 822 w 1908"/>
                <a:gd name="T59" fmla="*/ 842 h 1013"/>
                <a:gd name="T60" fmla="*/ 824 w 1908"/>
                <a:gd name="T61" fmla="*/ 808 h 1013"/>
                <a:gd name="T62" fmla="*/ 786 w 1908"/>
                <a:gd name="T63" fmla="*/ 772 h 1013"/>
                <a:gd name="T64" fmla="*/ 775 w 1908"/>
                <a:gd name="T65" fmla="*/ 794 h 1013"/>
                <a:gd name="T66" fmla="*/ 707 w 1908"/>
                <a:gd name="T67" fmla="*/ 789 h 1013"/>
                <a:gd name="T68" fmla="*/ 642 w 1908"/>
                <a:gd name="T69" fmla="*/ 736 h 1013"/>
                <a:gd name="T70" fmla="*/ 664 w 1908"/>
                <a:gd name="T71" fmla="*/ 186 h 1013"/>
                <a:gd name="T72" fmla="*/ 0 w 1908"/>
                <a:gd name="T73" fmla="*/ 145 h 10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08" h="1013">
                  <a:moveTo>
                    <a:pt x="0" y="145"/>
                  </a:moveTo>
                  <a:lnTo>
                    <a:pt x="10" y="0"/>
                  </a:lnTo>
                  <a:lnTo>
                    <a:pt x="223" y="14"/>
                  </a:lnTo>
                  <a:lnTo>
                    <a:pt x="1154" y="61"/>
                  </a:lnTo>
                  <a:lnTo>
                    <a:pt x="1856" y="53"/>
                  </a:lnTo>
                  <a:lnTo>
                    <a:pt x="1858" y="204"/>
                  </a:lnTo>
                  <a:lnTo>
                    <a:pt x="1908" y="520"/>
                  </a:lnTo>
                  <a:lnTo>
                    <a:pt x="1896" y="1013"/>
                  </a:lnTo>
                  <a:lnTo>
                    <a:pt x="1839" y="989"/>
                  </a:lnTo>
                  <a:lnTo>
                    <a:pt x="1739" y="928"/>
                  </a:lnTo>
                  <a:lnTo>
                    <a:pt x="1703" y="945"/>
                  </a:lnTo>
                  <a:lnTo>
                    <a:pt x="1580" y="954"/>
                  </a:lnTo>
                  <a:lnTo>
                    <a:pt x="1461" y="997"/>
                  </a:lnTo>
                  <a:lnTo>
                    <a:pt x="1414" y="948"/>
                  </a:lnTo>
                  <a:lnTo>
                    <a:pt x="1352" y="963"/>
                  </a:lnTo>
                  <a:lnTo>
                    <a:pt x="1338" y="928"/>
                  </a:lnTo>
                  <a:lnTo>
                    <a:pt x="1294" y="957"/>
                  </a:lnTo>
                  <a:lnTo>
                    <a:pt x="1284" y="997"/>
                  </a:lnTo>
                  <a:lnTo>
                    <a:pt x="1272" y="945"/>
                  </a:lnTo>
                  <a:lnTo>
                    <a:pt x="1228" y="970"/>
                  </a:lnTo>
                  <a:lnTo>
                    <a:pt x="1156" y="918"/>
                  </a:lnTo>
                  <a:lnTo>
                    <a:pt x="1122" y="957"/>
                  </a:lnTo>
                  <a:lnTo>
                    <a:pt x="1098" y="940"/>
                  </a:lnTo>
                  <a:lnTo>
                    <a:pt x="1062" y="869"/>
                  </a:lnTo>
                  <a:lnTo>
                    <a:pt x="1006" y="863"/>
                  </a:lnTo>
                  <a:lnTo>
                    <a:pt x="994" y="886"/>
                  </a:lnTo>
                  <a:lnTo>
                    <a:pt x="953" y="859"/>
                  </a:lnTo>
                  <a:lnTo>
                    <a:pt x="919" y="869"/>
                  </a:lnTo>
                  <a:lnTo>
                    <a:pt x="875" y="844"/>
                  </a:lnTo>
                  <a:lnTo>
                    <a:pt x="822" y="842"/>
                  </a:lnTo>
                  <a:lnTo>
                    <a:pt x="824" y="808"/>
                  </a:lnTo>
                  <a:lnTo>
                    <a:pt x="786" y="772"/>
                  </a:lnTo>
                  <a:lnTo>
                    <a:pt x="775" y="794"/>
                  </a:lnTo>
                  <a:lnTo>
                    <a:pt x="707" y="789"/>
                  </a:lnTo>
                  <a:lnTo>
                    <a:pt x="642" y="736"/>
                  </a:lnTo>
                  <a:lnTo>
                    <a:pt x="664" y="186"/>
                  </a:lnTo>
                  <a:lnTo>
                    <a:pt x="0" y="14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auto">
            <a:xfrm>
              <a:off x="2284412" y="4276725"/>
              <a:ext cx="1846263" cy="1819275"/>
            </a:xfrm>
            <a:custGeom>
              <a:avLst/>
              <a:gdLst>
                <a:gd name="T0" fmla="*/ 64 w 3087"/>
                <a:gd name="T1" fmla="*/ 1199 h 3045"/>
                <a:gd name="T2" fmla="*/ 1621 w 3087"/>
                <a:gd name="T3" fmla="*/ 41 h 3045"/>
                <a:gd name="T4" fmla="*/ 1732 w 3087"/>
                <a:gd name="T5" fmla="*/ 649 h 3045"/>
                <a:gd name="T6" fmla="*/ 1779 w 3087"/>
                <a:gd name="T7" fmla="*/ 697 h 3045"/>
                <a:gd name="T8" fmla="*/ 1910 w 3087"/>
                <a:gd name="T9" fmla="*/ 714 h 3045"/>
                <a:gd name="T10" fmla="*/ 2019 w 3087"/>
                <a:gd name="T11" fmla="*/ 724 h 3045"/>
                <a:gd name="T12" fmla="*/ 2113 w 3087"/>
                <a:gd name="T13" fmla="*/ 773 h 3045"/>
                <a:gd name="T14" fmla="*/ 2241 w 3087"/>
                <a:gd name="T15" fmla="*/ 852 h 3045"/>
                <a:gd name="T16" fmla="*/ 2309 w 3087"/>
                <a:gd name="T17" fmla="*/ 818 h 3045"/>
                <a:gd name="T18" fmla="*/ 2537 w 3087"/>
                <a:gd name="T19" fmla="*/ 809 h 3045"/>
                <a:gd name="T20" fmla="*/ 2796 w 3087"/>
                <a:gd name="T21" fmla="*/ 844 h 3045"/>
                <a:gd name="T22" fmla="*/ 2956 w 3087"/>
                <a:gd name="T23" fmla="*/ 893 h 3045"/>
                <a:gd name="T24" fmla="*/ 3004 w 3087"/>
                <a:gd name="T25" fmla="*/ 1384 h 3045"/>
                <a:gd name="T26" fmla="*/ 3084 w 3087"/>
                <a:gd name="T27" fmla="*/ 1656 h 3045"/>
                <a:gd name="T28" fmla="*/ 3058 w 3087"/>
                <a:gd name="T29" fmla="*/ 1838 h 3045"/>
                <a:gd name="T30" fmla="*/ 2996 w 3087"/>
                <a:gd name="T31" fmla="*/ 1956 h 3045"/>
                <a:gd name="T32" fmla="*/ 2798 w 3087"/>
                <a:gd name="T33" fmla="*/ 2080 h 3045"/>
                <a:gd name="T34" fmla="*/ 2813 w 3087"/>
                <a:gd name="T35" fmla="*/ 1956 h 3045"/>
                <a:gd name="T36" fmla="*/ 2737 w 3087"/>
                <a:gd name="T37" fmla="*/ 2038 h 3045"/>
                <a:gd name="T38" fmla="*/ 2730 w 3087"/>
                <a:gd name="T39" fmla="*/ 2131 h 3045"/>
                <a:gd name="T40" fmla="*/ 2409 w 3087"/>
                <a:gd name="T41" fmla="*/ 2358 h 3045"/>
                <a:gd name="T42" fmla="*/ 2438 w 3087"/>
                <a:gd name="T43" fmla="*/ 2310 h 3045"/>
                <a:gd name="T44" fmla="*/ 2394 w 3087"/>
                <a:gd name="T45" fmla="*/ 2268 h 3045"/>
                <a:gd name="T46" fmla="*/ 2335 w 3087"/>
                <a:gd name="T47" fmla="*/ 2310 h 3045"/>
                <a:gd name="T48" fmla="*/ 2307 w 3087"/>
                <a:gd name="T49" fmla="*/ 2330 h 3045"/>
                <a:gd name="T50" fmla="*/ 2201 w 3087"/>
                <a:gd name="T51" fmla="*/ 2421 h 3045"/>
                <a:gd name="T52" fmla="*/ 2113 w 3087"/>
                <a:gd name="T53" fmla="*/ 2508 h 3045"/>
                <a:gd name="T54" fmla="*/ 2172 w 3087"/>
                <a:gd name="T55" fmla="*/ 2557 h 3045"/>
                <a:gd name="T56" fmla="*/ 2119 w 3087"/>
                <a:gd name="T57" fmla="*/ 2633 h 3045"/>
                <a:gd name="T58" fmla="*/ 2060 w 3087"/>
                <a:gd name="T59" fmla="*/ 2668 h 3045"/>
                <a:gd name="T60" fmla="*/ 2130 w 3087"/>
                <a:gd name="T61" fmla="*/ 2911 h 3045"/>
                <a:gd name="T62" fmla="*/ 2022 w 3087"/>
                <a:gd name="T63" fmla="*/ 3011 h 3045"/>
                <a:gd name="T64" fmla="*/ 1718 w 3087"/>
                <a:gd name="T65" fmla="*/ 2908 h 3045"/>
                <a:gd name="T66" fmla="*/ 1635 w 3087"/>
                <a:gd name="T67" fmla="*/ 2726 h 3045"/>
                <a:gd name="T68" fmla="*/ 1616 w 3087"/>
                <a:gd name="T69" fmla="*/ 2566 h 3045"/>
                <a:gd name="T70" fmla="*/ 1330 w 3087"/>
                <a:gd name="T71" fmla="*/ 2085 h 3045"/>
                <a:gd name="T72" fmla="*/ 1109 w 3087"/>
                <a:gd name="T73" fmla="*/ 1925 h 3045"/>
                <a:gd name="T74" fmla="*/ 957 w 3087"/>
                <a:gd name="T75" fmla="*/ 1919 h 3045"/>
                <a:gd name="T76" fmla="*/ 761 w 3087"/>
                <a:gd name="T77" fmla="*/ 2124 h 3045"/>
                <a:gd name="T78" fmla="*/ 555 w 3087"/>
                <a:gd name="T79" fmla="*/ 2018 h 3045"/>
                <a:gd name="T80" fmla="*/ 410 w 3087"/>
                <a:gd name="T81" fmla="*/ 1743 h 3045"/>
                <a:gd name="T82" fmla="*/ 137 w 3087"/>
                <a:gd name="T83" fmla="*/ 1379 h 3045"/>
                <a:gd name="T84" fmla="*/ 20 w 3087"/>
                <a:gd name="T85" fmla="*/ 1254 h 30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87" h="3045">
                  <a:moveTo>
                    <a:pt x="20" y="1254"/>
                  </a:moveTo>
                  <a:lnTo>
                    <a:pt x="0" y="1191"/>
                  </a:lnTo>
                  <a:lnTo>
                    <a:pt x="64" y="1199"/>
                  </a:lnTo>
                  <a:lnTo>
                    <a:pt x="839" y="1273"/>
                  </a:lnTo>
                  <a:lnTo>
                    <a:pt x="957" y="0"/>
                  </a:lnTo>
                  <a:lnTo>
                    <a:pt x="1621" y="41"/>
                  </a:lnTo>
                  <a:lnTo>
                    <a:pt x="1599" y="591"/>
                  </a:lnTo>
                  <a:lnTo>
                    <a:pt x="1664" y="644"/>
                  </a:lnTo>
                  <a:lnTo>
                    <a:pt x="1732" y="649"/>
                  </a:lnTo>
                  <a:lnTo>
                    <a:pt x="1743" y="627"/>
                  </a:lnTo>
                  <a:lnTo>
                    <a:pt x="1781" y="663"/>
                  </a:lnTo>
                  <a:lnTo>
                    <a:pt x="1779" y="697"/>
                  </a:lnTo>
                  <a:lnTo>
                    <a:pt x="1832" y="699"/>
                  </a:lnTo>
                  <a:lnTo>
                    <a:pt x="1876" y="724"/>
                  </a:lnTo>
                  <a:lnTo>
                    <a:pt x="1910" y="714"/>
                  </a:lnTo>
                  <a:lnTo>
                    <a:pt x="1951" y="741"/>
                  </a:lnTo>
                  <a:lnTo>
                    <a:pt x="1963" y="718"/>
                  </a:lnTo>
                  <a:lnTo>
                    <a:pt x="2019" y="724"/>
                  </a:lnTo>
                  <a:lnTo>
                    <a:pt x="2055" y="795"/>
                  </a:lnTo>
                  <a:lnTo>
                    <a:pt x="2079" y="812"/>
                  </a:lnTo>
                  <a:lnTo>
                    <a:pt x="2113" y="773"/>
                  </a:lnTo>
                  <a:lnTo>
                    <a:pt x="2185" y="825"/>
                  </a:lnTo>
                  <a:lnTo>
                    <a:pt x="2229" y="800"/>
                  </a:lnTo>
                  <a:lnTo>
                    <a:pt x="2241" y="852"/>
                  </a:lnTo>
                  <a:lnTo>
                    <a:pt x="2251" y="812"/>
                  </a:lnTo>
                  <a:lnTo>
                    <a:pt x="2295" y="783"/>
                  </a:lnTo>
                  <a:lnTo>
                    <a:pt x="2309" y="818"/>
                  </a:lnTo>
                  <a:lnTo>
                    <a:pt x="2371" y="803"/>
                  </a:lnTo>
                  <a:lnTo>
                    <a:pt x="2418" y="852"/>
                  </a:lnTo>
                  <a:lnTo>
                    <a:pt x="2537" y="809"/>
                  </a:lnTo>
                  <a:lnTo>
                    <a:pt x="2660" y="800"/>
                  </a:lnTo>
                  <a:lnTo>
                    <a:pt x="2696" y="783"/>
                  </a:lnTo>
                  <a:lnTo>
                    <a:pt x="2796" y="844"/>
                  </a:lnTo>
                  <a:lnTo>
                    <a:pt x="2853" y="868"/>
                  </a:lnTo>
                  <a:lnTo>
                    <a:pt x="2874" y="900"/>
                  </a:lnTo>
                  <a:lnTo>
                    <a:pt x="2956" y="893"/>
                  </a:lnTo>
                  <a:lnTo>
                    <a:pt x="2956" y="1047"/>
                  </a:lnTo>
                  <a:lnTo>
                    <a:pt x="2971" y="1346"/>
                  </a:lnTo>
                  <a:lnTo>
                    <a:pt x="3004" y="1384"/>
                  </a:lnTo>
                  <a:lnTo>
                    <a:pt x="3017" y="1460"/>
                  </a:lnTo>
                  <a:lnTo>
                    <a:pt x="3087" y="1566"/>
                  </a:lnTo>
                  <a:lnTo>
                    <a:pt x="3084" y="1656"/>
                  </a:lnTo>
                  <a:lnTo>
                    <a:pt x="3042" y="1741"/>
                  </a:lnTo>
                  <a:lnTo>
                    <a:pt x="3044" y="1791"/>
                  </a:lnTo>
                  <a:lnTo>
                    <a:pt x="3058" y="1838"/>
                  </a:lnTo>
                  <a:lnTo>
                    <a:pt x="3052" y="1888"/>
                  </a:lnTo>
                  <a:lnTo>
                    <a:pt x="3030" y="1919"/>
                  </a:lnTo>
                  <a:lnTo>
                    <a:pt x="2996" y="1956"/>
                  </a:lnTo>
                  <a:lnTo>
                    <a:pt x="3019" y="1976"/>
                  </a:lnTo>
                  <a:lnTo>
                    <a:pt x="2898" y="2023"/>
                  </a:lnTo>
                  <a:lnTo>
                    <a:pt x="2798" y="2080"/>
                  </a:lnTo>
                  <a:lnTo>
                    <a:pt x="2862" y="2034"/>
                  </a:lnTo>
                  <a:lnTo>
                    <a:pt x="2796" y="2034"/>
                  </a:lnTo>
                  <a:lnTo>
                    <a:pt x="2813" y="1956"/>
                  </a:lnTo>
                  <a:lnTo>
                    <a:pt x="2759" y="2001"/>
                  </a:lnTo>
                  <a:lnTo>
                    <a:pt x="2737" y="1979"/>
                  </a:lnTo>
                  <a:lnTo>
                    <a:pt x="2737" y="2038"/>
                  </a:lnTo>
                  <a:lnTo>
                    <a:pt x="2759" y="2046"/>
                  </a:lnTo>
                  <a:lnTo>
                    <a:pt x="2762" y="2087"/>
                  </a:lnTo>
                  <a:lnTo>
                    <a:pt x="2730" y="2131"/>
                  </a:lnTo>
                  <a:lnTo>
                    <a:pt x="2702" y="2129"/>
                  </a:lnTo>
                  <a:lnTo>
                    <a:pt x="2693" y="2182"/>
                  </a:lnTo>
                  <a:lnTo>
                    <a:pt x="2409" y="2358"/>
                  </a:lnTo>
                  <a:lnTo>
                    <a:pt x="2415" y="2338"/>
                  </a:lnTo>
                  <a:lnTo>
                    <a:pt x="2537" y="2253"/>
                  </a:lnTo>
                  <a:lnTo>
                    <a:pt x="2438" y="2310"/>
                  </a:lnTo>
                  <a:lnTo>
                    <a:pt x="2448" y="2259"/>
                  </a:lnTo>
                  <a:lnTo>
                    <a:pt x="2422" y="2281"/>
                  </a:lnTo>
                  <a:lnTo>
                    <a:pt x="2394" y="2268"/>
                  </a:lnTo>
                  <a:lnTo>
                    <a:pt x="2378" y="2310"/>
                  </a:lnTo>
                  <a:lnTo>
                    <a:pt x="2335" y="2268"/>
                  </a:lnTo>
                  <a:lnTo>
                    <a:pt x="2335" y="2310"/>
                  </a:lnTo>
                  <a:lnTo>
                    <a:pt x="2394" y="2344"/>
                  </a:lnTo>
                  <a:lnTo>
                    <a:pt x="2328" y="2377"/>
                  </a:lnTo>
                  <a:lnTo>
                    <a:pt x="2307" y="2330"/>
                  </a:lnTo>
                  <a:lnTo>
                    <a:pt x="2282" y="2448"/>
                  </a:lnTo>
                  <a:lnTo>
                    <a:pt x="2253" y="2401"/>
                  </a:lnTo>
                  <a:lnTo>
                    <a:pt x="2201" y="2421"/>
                  </a:lnTo>
                  <a:lnTo>
                    <a:pt x="2189" y="2450"/>
                  </a:lnTo>
                  <a:lnTo>
                    <a:pt x="2221" y="2501"/>
                  </a:lnTo>
                  <a:lnTo>
                    <a:pt x="2113" y="2508"/>
                  </a:lnTo>
                  <a:lnTo>
                    <a:pt x="2150" y="2521"/>
                  </a:lnTo>
                  <a:lnTo>
                    <a:pt x="2155" y="2566"/>
                  </a:lnTo>
                  <a:lnTo>
                    <a:pt x="2172" y="2557"/>
                  </a:lnTo>
                  <a:lnTo>
                    <a:pt x="2166" y="2592"/>
                  </a:lnTo>
                  <a:lnTo>
                    <a:pt x="2119" y="2668"/>
                  </a:lnTo>
                  <a:lnTo>
                    <a:pt x="2119" y="2633"/>
                  </a:lnTo>
                  <a:lnTo>
                    <a:pt x="2086" y="2665"/>
                  </a:lnTo>
                  <a:lnTo>
                    <a:pt x="2049" y="2615"/>
                  </a:lnTo>
                  <a:lnTo>
                    <a:pt x="2060" y="2668"/>
                  </a:lnTo>
                  <a:lnTo>
                    <a:pt x="2130" y="2678"/>
                  </a:lnTo>
                  <a:lnTo>
                    <a:pt x="2104" y="2761"/>
                  </a:lnTo>
                  <a:lnTo>
                    <a:pt x="2130" y="2911"/>
                  </a:lnTo>
                  <a:lnTo>
                    <a:pt x="2201" y="3043"/>
                  </a:lnTo>
                  <a:lnTo>
                    <a:pt x="2109" y="3045"/>
                  </a:lnTo>
                  <a:lnTo>
                    <a:pt x="2022" y="3011"/>
                  </a:lnTo>
                  <a:lnTo>
                    <a:pt x="1951" y="3013"/>
                  </a:lnTo>
                  <a:lnTo>
                    <a:pt x="1843" y="2950"/>
                  </a:lnTo>
                  <a:lnTo>
                    <a:pt x="1718" y="2908"/>
                  </a:lnTo>
                  <a:lnTo>
                    <a:pt x="1702" y="2853"/>
                  </a:lnTo>
                  <a:lnTo>
                    <a:pt x="1675" y="2779"/>
                  </a:lnTo>
                  <a:lnTo>
                    <a:pt x="1635" y="2726"/>
                  </a:lnTo>
                  <a:lnTo>
                    <a:pt x="1637" y="2668"/>
                  </a:lnTo>
                  <a:lnTo>
                    <a:pt x="1616" y="2646"/>
                  </a:lnTo>
                  <a:lnTo>
                    <a:pt x="1616" y="2566"/>
                  </a:lnTo>
                  <a:lnTo>
                    <a:pt x="1541" y="2508"/>
                  </a:lnTo>
                  <a:lnTo>
                    <a:pt x="1465" y="2391"/>
                  </a:lnTo>
                  <a:lnTo>
                    <a:pt x="1330" y="2085"/>
                  </a:lnTo>
                  <a:lnTo>
                    <a:pt x="1232" y="2007"/>
                  </a:lnTo>
                  <a:lnTo>
                    <a:pt x="1195" y="1940"/>
                  </a:lnTo>
                  <a:lnTo>
                    <a:pt x="1109" y="1925"/>
                  </a:lnTo>
                  <a:lnTo>
                    <a:pt x="1037" y="1919"/>
                  </a:lnTo>
                  <a:lnTo>
                    <a:pt x="974" y="1888"/>
                  </a:lnTo>
                  <a:lnTo>
                    <a:pt x="957" y="1919"/>
                  </a:lnTo>
                  <a:lnTo>
                    <a:pt x="886" y="1919"/>
                  </a:lnTo>
                  <a:lnTo>
                    <a:pt x="829" y="2064"/>
                  </a:lnTo>
                  <a:lnTo>
                    <a:pt x="761" y="2124"/>
                  </a:lnTo>
                  <a:lnTo>
                    <a:pt x="723" y="2119"/>
                  </a:lnTo>
                  <a:lnTo>
                    <a:pt x="608" y="2032"/>
                  </a:lnTo>
                  <a:lnTo>
                    <a:pt x="555" y="2018"/>
                  </a:lnTo>
                  <a:lnTo>
                    <a:pt x="442" y="1912"/>
                  </a:lnTo>
                  <a:lnTo>
                    <a:pt x="410" y="1831"/>
                  </a:lnTo>
                  <a:lnTo>
                    <a:pt x="410" y="1743"/>
                  </a:lnTo>
                  <a:lnTo>
                    <a:pt x="355" y="1619"/>
                  </a:lnTo>
                  <a:lnTo>
                    <a:pt x="269" y="1543"/>
                  </a:lnTo>
                  <a:lnTo>
                    <a:pt x="137" y="1379"/>
                  </a:lnTo>
                  <a:lnTo>
                    <a:pt x="88" y="1352"/>
                  </a:lnTo>
                  <a:lnTo>
                    <a:pt x="52" y="1269"/>
                  </a:lnTo>
                  <a:lnTo>
                    <a:pt x="20" y="12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auto">
            <a:xfrm>
              <a:off x="4970462" y="5138737"/>
              <a:ext cx="1196975" cy="925513"/>
            </a:xfrm>
            <a:custGeom>
              <a:avLst/>
              <a:gdLst>
                <a:gd name="T0" fmla="*/ 0 w 2004"/>
                <a:gd name="T1" fmla="*/ 148 h 1549"/>
                <a:gd name="T2" fmla="*/ 53 w 2004"/>
                <a:gd name="T3" fmla="*/ 239 h 1549"/>
                <a:gd name="T4" fmla="*/ 44 w 2004"/>
                <a:gd name="T5" fmla="*/ 295 h 1549"/>
                <a:gd name="T6" fmla="*/ 115 w 2004"/>
                <a:gd name="T7" fmla="*/ 252 h 1549"/>
                <a:gd name="T8" fmla="*/ 131 w 2004"/>
                <a:gd name="T9" fmla="*/ 241 h 1549"/>
                <a:gd name="T10" fmla="*/ 166 w 2004"/>
                <a:gd name="T11" fmla="*/ 239 h 1549"/>
                <a:gd name="T12" fmla="*/ 249 w 2004"/>
                <a:gd name="T13" fmla="*/ 243 h 1549"/>
                <a:gd name="T14" fmla="*/ 298 w 2004"/>
                <a:gd name="T15" fmla="*/ 222 h 1549"/>
                <a:gd name="T16" fmla="*/ 367 w 2004"/>
                <a:gd name="T17" fmla="*/ 229 h 1549"/>
                <a:gd name="T18" fmla="*/ 301 w 2004"/>
                <a:gd name="T19" fmla="*/ 249 h 1549"/>
                <a:gd name="T20" fmla="*/ 465 w 2004"/>
                <a:gd name="T21" fmla="*/ 304 h 1549"/>
                <a:gd name="T22" fmla="*/ 478 w 2004"/>
                <a:gd name="T23" fmla="*/ 295 h 1549"/>
                <a:gd name="T24" fmla="*/ 488 w 2004"/>
                <a:gd name="T25" fmla="*/ 308 h 1549"/>
                <a:gd name="T26" fmla="*/ 579 w 2004"/>
                <a:gd name="T27" fmla="*/ 379 h 1549"/>
                <a:gd name="T28" fmla="*/ 550 w 2004"/>
                <a:gd name="T29" fmla="*/ 372 h 1549"/>
                <a:gd name="T30" fmla="*/ 620 w 2004"/>
                <a:gd name="T31" fmla="*/ 406 h 1549"/>
                <a:gd name="T32" fmla="*/ 677 w 2004"/>
                <a:gd name="T33" fmla="*/ 377 h 1549"/>
                <a:gd name="T34" fmla="*/ 755 w 2004"/>
                <a:gd name="T35" fmla="*/ 340 h 1549"/>
                <a:gd name="T36" fmla="*/ 790 w 2004"/>
                <a:gd name="T37" fmla="*/ 314 h 1549"/>
                <a:gd name="T38" fmla="*/ 891 w 2004"/>
                <a:gd name="T39" fmla="*/ 272 h 1549"/>
                <a:gd name="T40" fmla="*/ 1009 w 2004"/>
                <a:gd name="T41" fmla="*/ 359 h 1549"/>
                <a:gd name="T42" fmla="*/ 1056 w 2004"/>
                <a:gd name="T43" fmla="*/ 412 h 1549"/>
                <a:gd name="T44" fmla="*/ 1121 w 2004"/>
                <a:gd name="T45" fmla="*/ 468 h 1549"/>
                <a:gd name="T46" fmla="*/ 1207 w 2004"/>
                <a:gd name="T47" fmla="*/ 495 h 1549"/>
                <a:gd name="T48" fmla="*/ 1265 w 2004"/>
                <a:gd name="T49" fmla="*/ 622 h 1549"/>
                <a:gd name="T50" fmla="*/ 1251 w 2004"/>
                <a:gd name="T51" fmla="*/ 868 h 1549"/>
                <a:gd name="T52" fmla="*/ 1303 w 2004"/>
                <a:gd name="T53" fmla="*/ 849 h 1549"/>
                <a:gd name="T54" fmla="*/ 1276 w 2004"/>
                <a:gd name="T55" fmla="*/ 803 h 1549"/>
                <a:gd name="T56" fmla="*/ 1317 w 2004"/>
                <a:gd name="T57" fmla="*/ 824 h 1549"/>
                <a:gd name="T58" fmla="*/ 1342 w 2004"/>
                <a:gd name="T59" fmla="*/ 819 h 1549"/>
                <a:gd name="T60" fmla="*/ 1305 w 2004"/>
                <a:gd name="T61" fmla="*/ 948 h 1549"/>
                <a:gd name="T62" fmla="*/ 1335 w 2004"/>
                <a:gd name="T63" fmla="*/ 985 h 1549"/>
                <a:gd name="T64" fmla="*/ 1410 w 2004"/>
                <a:gd name="T65" fmla="*/ 1100 h 1549"/>
                <a:gd name="T66" fmla="*/ 1454 w 2004"/>
                <a:gd name="T67" fmla="*/ 1122 h 1549"/>
                <a:gd name="T68" fmla="*/ 1448 w 2004"/>
                <a:gd name="T69" fmla="*/ 1090 h 1549"/>
                <a:gd name="T70" fmla="*/ 1465 w 2004"/>
                <a:gd name="T71" fmla="*/ 1100 h 1549"/>
                <a:gd name="T72" fmla="*/ 1488 w 2004"/>
                <a:gd name="T73" fmla="*/ 1197 h 1549"/>
                <a:gd name="T74" fmla="*/ 1550 w 2004"/>
                <a:gd name="T75" fmla="*/ 1252 h 1549"/>
                <a:gd name="T76" fmla="*/ 1644 w 2004"/>
                <a:gd name="T77" fmla="*/ 1358 h 1549"/>
                <a:gd name="T78" fmla="*/ 1765 w 2004"/>
                <a:gd name="T79" fmla="*/ 1482 h 1549"/>
                <a:gd name="T80" fmla="*/ 1825 w 2004"/>
                <a:gd name="T81" fmla="*/ 1514 h 1549"/>
                <a:gd name="T82" fmla="*/ 1765 w 2004"/>
                <a:gd name="T83" fmla="*/ 1501 h 1549"/>
                <a:gd name="T84" fmla="*/ 1837 w 2004"/>
                <a:gd name="T85" fmla="*/ 1534 h 1549"/>
                <a:gd name="T86" fmla="*/ 1907 w 2004"/>
                <a:gd name="T87" fmla="*/ 1501 h 1549"/>
                <a:gd name="T88" fmla="*/ 1973 w 2004"/>
                <a:gd name="T89" fmla="*/ 1455 h 1549"/>
                <a:gd name="T90" fmla="*/ 1986 w 2004"/>
                <a:gd name="T91" fmla="*/ 1325 h 1549"/>
                <a:gd name="T92" fmla="*/ 1988 w 2004"/>
                <a:gd name="T93" fmla="*/ 1085 h 1549"/>
                <a:gd name="T94" fmla="*/ 1748 w 2004"/>
                <a:gd name="T95" fmla="*/ 645 h 1549"/>
                <a:gd name="T96" fmla="*/ 1720 w 2004"/>
                <a:gd name="T97" fmla="*/ 532 h 1549"/>
                <a:gd name="T98" fmla="*/ 1478 w 2004"/>
                <a:gd name="T99" fmla="*/ 62 h 1549"/>
                <a:gd name="T100" fmla="*/ 1448 w 2004"/>
                <a:gd name="T101" fmla="*/ 18 h 1549"/>
                <a:gd name="T102" fmla="*/ 1329 w 2004"/>
                <a:gd name="T103" fmla="*/ 31 h 1549"/>
                <a:gd name="T104" fmla="*/ 1305 w 2004"/>
                <a:gd name="T105" fmla="*/ 131 h 1549"/>
                <a:gd name="T106" fmla="*/ 660 w 2004"/>
                <a:gd name="T107" fmla="*/ 119 h 1549"/>
                <a:gd name="T108" fmla="*/ 5 w 2004"/>
                <a:gd name="T109" fmla="*/ 101 h 15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04" h="1549">
                  <a:moveTo>
                    <a:pt x="5" y="101"/>
                  </a:moveTo>
                  <a:lnTo>
                    <a:pt x="0" y="148"/>
                  </a:lnTo>
                  <a:lnTo>
                    <a:pt x="60" y="202"/>
                  </a:lnTo>
                  <a:lnTo>
                    <a:pt x="53" y="239"/>
                  </a:lnTo>
                  <a:lnTo>
                    <a:pt x="68" y="259"/>
                  </a:lnTo>
                  <a:lnTo>
                    <a:pt x="44" y="295"/>
                  </a:lnTo>
                  <a:lnTo>
                    <a:pt x="83" y="278"/>
                  </a:lnTo>
                  <a:lnTo>
                    <a:pt x="115" y="252"/>
                  </a:lnTo>
                  <a:lnTo>
                    <a:pt x="110" y="215"/>
                  </a:lnTo>
                  <a:lnTo>
                    <a:pt x="131" y="241"/>
                  </a:lnTo>
                  <a:lnTo>
                    <a:pt x="149" y="214"/>
                  </a:lnTo>
                  <a:lnTo>
                    <a:pt x="166" y="239"/>
                  </a:lnTo>
                  <a:lnTo>
                    <a:pt x="120" y="274"/>
                  </a:lnTo>
                  <a:lnTo>
                    <a:pt x="249" y="243"/>
                  </a:lnTo>
                  <a:lnTo>
                    <a:pt x="282" y="214"/>
                  </a:lnTo>
                  <a:lnTo>
                    <a:pt x="298" y="222"/>
                  </a:lnTo>
                  <a:lnTo>
                    <a:pt x="340" y="214"/>
                  </a:lnTo>
                  <a:lnTo>
                    <a:pt x="367" y="229"/>
                  </a:lnTo>
                  <a:lnTo>
                    <a:pt x="282" y="241"/>
                  </a:lnTo>
                  <a:lnTo>
                    <a:pt x="301" y="249"/>
                  </a:lnTo>
                  <a:lnTo>
                    <a:pt x="410" y="272"/>
                  </a:lnTo>
                  <a:lnTo>
                    <a:pt x="465" y="304"/>
                  </a:lnTo>
                  <a:lnTo>
                    <a:pt x="449" y="256"/>
                  </a:lnTo>
                  <a:lnTo>
                    <a:pt x="478" y="295"/>
                  </a:lnTo>
                  <a:lnTo>
                    <a:pt x="523" y="299"/>
                  </a:lnTo>
                  <a:lnTo>
                    <a:pt x="488" y="308"/>
                  </a:lnTo>
                  <a:lnTo>
                    <a:pt x="554" y="350"/>
                  </a:lnTo>
                  <a:lnTo>
                    <a:pt x="579" y="379"/>
                  </a:lnTo>
                  <a:lnTo>
                    <a:pt x="576" y="412"/>
                  </a:lnTo>
                  <a:lnTo>
                    <a:pt x="550" y="372"/>
                  </a:lnTo>
                  <a:lnTo>
                    <a:pt x="567" y="423"/>
                  </a:lnTo>
                  <a:lnTo>
                    <a:pt x="620" y="406"/>
                  </a:lnTo>
                  <a:lnTo>
                    <a:pt x="654" y="406"/>
                  </a:lnTo>
                  <a:lnTo>
                    <a:pt x="677" y="377"/>
                  </a:lnTo>
                  <a:lnTo>
                    <a:pt x="689" y="391"/>
                  </a:lnTo>
                  <a:lnTo>
                    <a:pt x="755" y="340"/>
                  </a:lnTo>
                  <a:lnTo>
                    <a:pt x="804" y="337"/>
                  </a:lnTo>
                  <a:lnTo>
                    <a:pt x="790" y="314"/>
                  </a:lnTo>
                  <a:lnTo>
                    <a:pt x="822" y="274"/>
                  </a:lnTo>
                  <a:lnTo>
                    <a:pt x="891" y="272"/>
                  </a:lnTo>
                  <a:lnTo>
                    <a:pt x="969" y="306"/>
                  </a:lnTo>
                  <a:lnTo>
                    <a:pt x="1009" y="359"/>
                  </a:lnTo>
                  <a:lnTo>
                    <a:pt x="1048" y="375"/>
                  </a:lnTo>
                  <a:lnTo>
                    <a:pt x="1056" y="412"/>
                  </a:lnTo>
                  <a:lnTo>
                    <a:pt x="1101" y="433"/>
                  </a:lnTo>
                  <a:lnTo>
                    <a:pt x="1121" y="468"/>
                  </a:lnTo>
                  <a:lnTo>
                    <a:pt x="1145" y="488"/>
                  </a:lnTo>
                  <a:lnTo>
                    <a:pt x="1207" y="495"/>
                  </a:lnTo>
                  <a:lnTo>
                    <a:pt x="1231" y="534"/>
                  </a:lnTo>
                  <a:lnTo>
                    <a:pt x="1265" y="622"/>
                  </a:lnTo>
                  <a:lnTo>
                    <a:pt x="1249" y="771"/>
                  </a:lnTo>
                  <a:lnTo>
                    <a:pt x="1251" y="868"/>
                  </a:lnTo>
                  <a:lnTo>
                    <a:pt x="1290" y="892"/>
                  </a:lnTo>
                  <a:lnTo>
                    <a:pt x="1303" y="849"/>
                  </a:lnTo>
                  <a:lnTo>
                    <a:pt x="1271" y="837"/>
                  </a:lnTo>
                  <a:lnTo>
                    <a:pt x="1276" y="803"/>
                  </a:lnTo>
                  <a:lnTo>
                    <a:pt x="1288" y="811"/>
                  </a:lnTo>
                  <a:lnTo>
                    <a:pt x="1317" y="824"/>
                  </a:lnTo>
                  <a:lnTo>
                    <a:pt x="1320" y="851"/>
                  </a:lnTo>
                  <a:lnTo>
                    <a:pt x="1342" y="819"/>
                  </a:lnTo>
                  <a:lnTo>
                    <a:pt x="1361" y="849"/>
                  </a:lnTo>
                  <a:lnTo>
                    <a:pt x="1305" y="948"/>
                  </a:lnTo>
                  <a:lnTo>
                    <a:pt x="1303" y="963"/>
                  </a:lnTo>
                  <a:lnTo>
                    <a:pt x="1335" y="985"/>
                  </a:lnTo>
                  <a:lnTo>
                    <a:pt x="1368" y="1059"/>
                  </a:lnTo>
                  <a:lnTo>
                    <a:pt x="1410" y="1100"/>
                  </a:lnTo>
                  <a:lnTo>
                    <a:pt x="1425" y="1122"/>
                  </a:lnTo>
                  <a:lnTo>
                    <a:pt x="1454" y="1122"/>
                  </a:lnTo>
                  <a:lnTo>
                    <a:pt x="1425" y="1084"/>
                  </a:lnTo>
                  <a:lnTo>
                    <a:pt x="1448" y="1090"/>
                  </a:lnTo>
                  <a:lnTo>
                    <a:pt x="1478" y="1084"/>
                  </a:lnTo>
                  <a:lnTo>
                    <a:pt x="1465" y="1100"/>
                  </a:lnTo>
                  <a:lnTo>
                    <a:pt x="1478" y="1143"/>
                  </a:lnTo>
                  <a:lnTo>
                    <a:pt x="1488" y="1197"/>
                  </a:lnTo>
                  <a:lnTo>
                    <a:pt x="1540" y="1219"/>
                  </a:lnTo>
                  <a:lnTo>
                    <a:pt x="1550" y="1252"/>
                  </a:lnTo>
                  <a:lnTo>
                    <a:pt x="1592" y="1358"/>
                  </a:lnTo>
                  <a:lnTo>
                    <a:pt x="1644" y="1358"/>
                  </a:lnTo>
                  <a:lnTo>
                    <a:pt x="1688" y="1381"/>
                  </a:lnTo>
                  <a:lnTo>
                    <a:pt x="1765" y="1482"/>
                  </a:lnTo>
                  <a:lnTo>
                    <a:pt x="1825" y="1494"/>
                  </a:lnTo>
                  <a:lnTo>
                    <a:pt x="1825" y="1514"/>
                  </a:lnTo>
                  <a:lnTo>
                    <a:pt x="1809" y="1524"/>
                  </a:lnTo>
                  <a:lnTo>
                    <a:pt x="1765" y="1501"/>
                  </a:lnTo>
                  <a:lnTo>
                    <a:pt x="1777" y="1549"/>
                  </a:lnTo>
                  <a:lnTo>
                    <a:pt x="1837" y="1534"/>
                  </a:lnTo>
                  <a:lnTo>
                    <a:pt x="1888" y="1532"/>
                  </a:lnTo>
                  <a:lnTo>
                    <a:pt x="1907" y="1501"/>
                  </a:lnTo>
                  <a:lnTo>
                    <a:pt x="1948" y="1499"/>
                  </a:lnTo>
                  <a:lnTo>
                    <a:pt x="1973" y="1455"/>
                  </a:lnTo>
                  <a:lnTo>
                    <a:pt x="1966" y="1394"/>
                  </a:lnTo>
                  <a:lnTo>
                    <a:pt x="1986" y="1325"/>
                  </a:lnTo>
                  <a:lnTo>
                    <a:pt x="2004" y="1335"/>
                  </a:lnTo>
                  <a:lnTo>
                    <a:pt x="1988" y="1085"/>
                  </a:lnTo>
                  <a:lnTo>
                    <a:pt x="1966" y="1011"/>
                  </a:lnTo>
                  <a:lnTo>
                    <a:pt x="1748" y="645"/>
                  </a:lnTo>
                  <a:lnTo>
                    <a:pt x="1696" y="532"/>
                  </a:lnTo>
                  <a:lnTo>
                    <a:pt x="1720" y="532"/>
                  </a:lnTo>
                  <a:lnTo>
                    <a:pt x="1579" y="304"/>
                  </a:lnTo>
                  <a:lnTo>
                    <a:pt x="1478" y="62"/>
                  </a:lnTo>
                  <a:lnTo>
                    <a:pt x="1475" y="23"/>
                  </a:lnTo>
                  <a:lnTo>
                    <a:pt x="1448" y="18"/>
                  </a:lnTo>
                  <a:lnTo>
                    <a:pt x="1355" y="0"/>
                  </a:lnTo>
                  <a:lnTo>
                    <a:pt x="1329" y="31"/>
                  </a:lnTo>
                  <a:lnTo>
                    <a:pt x="1346" y="136"/>
                  </a:lnTo>
                  <a:lnTo>
                    <a:pt x="1305" y="131"/>
                  </a:lnTo>
                  <a:lnTo>
                    <a:pt x="1301" y="81"/>
                  </a:lnTo>
                  <a:lnTo>
                    <a:pt x="660" y="119"/>
                  </a:lnTo>
                  <a:lnTo>
                    <a:pt x="620" y="46"/>
                  </a:lnTo>
                  <a:lnTo>
                    <a:pt x="5" y="10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auto">
            <a:xfrm>
              <a:off x="5516562" y="3454400"/>
              <a:ext cx="593725" cy="598487"/>
            </a:xfrm>
            <a:custGeom>
              <a:avLst/>
              <a:gdLst>
                <a:gd name="T0" fmla="*/ 0 w 991"/>
                <a:gd name="T1" fmla="*/ 689 h 1000"/>
                <a:gd name="T2" fmla="*/ 43 w 991"/>
                <a:gd name="T3" fmla="*/ 833 h 1000"/>
                <a:gd name="T4" fmla="*/ 82 w 991"/>
                <a:gd name="T5" fmla="*/ 878 h 1000"/>
                <a:gd name="T6" fmla="*/ 166 w 991"/>
                <a:gd name="T7" fmla="*/ 926 h 1000"/>
                <a:gd name="T8" fmla="*/ 225 w 991"/>
                <a:gd name="T9" fmla="*/ 1000 h 1000"/>
                <a:gd name="T10" fmla="*/ 303 w 991"/>
                <a:gd name="T11" fmla="*/ 964 h 1000"/>
                <a:gd name="T12" fmla="*/ 337 w 991"/>
                <a:gd name="T13" fmla="*/ 988 h 1000"/>
                <a:gd name="T14" fmla="*/ 387 w 991"/>
                <a:gd name="T15" fmla="*/ 964 h 1000"/>
                <a:gd name="T16" fmla="*/ 413 w 991"/>
                <a:gd name="T17" fmla="*/ 923 h 1000"/>
                <a:gd name="T18" fmla="*/ 499 w 991"/>
                <a:gd name="T19" fmla="*/ 906 h 1000"/>
                <a:gd name="T20" fmla="*/ 543 w 991"/>
                <a:gd name="T21" fmla="*/ 848 h 1000"/>
                <a:gd name="T22" fmla="*/ 519 w 991"/>
                <a:gd name="T23" fmla="*/ 833 h 1000"/>
                <a:gd name="T24" fmla="*/ 604 w 991"/>
                <a:gd name="T25" fmla="*/ 643 h 1000"/>
                <a:gd name="T26" fmla="*/ 622 w 991"/>
                <a:gd name="T27" fmla="*/ 548 h 1000"/>
                <a:gd name="T28" fmla="*/ 697 w 991"/>
                <a:gd name="T29" fmla="*/ 590 h 1000"/>
                <a:gd name="T30" fmla="*/ 735 w 991"/>
                <a:gd name="T31" fmla="*/ 476 h 1000"/>
                <a:gd name="T32" fmla="*/ 774 w 991"/>
                <a:gd name="T33" fmla="*/ 468 h 1000"/>
                <a:gd name="T34" fmla="*/ 834 w 991"/>
                <a:gd name="T35" fmla="*/ 366 h 1000"/>
                <a:gd name="T36" fmla="*/ 852 w 991"/>
                <a:gd name="T37" fmla="*/ 255 h 1000"/>
                <a:gd name="T38" fmla="*/ 974 w 991"/>
                <a:gd name="T39" fmla="*/ 324 h 1000"/>
                <a:gd name="T40" fmla="*/ 991 w 991"/>
                <a:gd name="T41" fmla="*/ 269 h 1000"/>
                <a:gd name="T42" fmla="*/ 963 w 991"/>
                <a:gd name="T43" fmla="*/ 223 h 1000"/>
                <a:gd name="T44" fmla="*/ 905 w 991"/>
                <a:gd name="T45" fmla="*/ 198 h 1000"/>
                <a:gd name="T46" fmla="*/ 840 w 991"/>
                <a:gd name="T47" fmla="*/ 204 h 1000"/>
                <a:gd name="T48" fmla="*/ 818 w 991"/>
                <a:gd name="T49" fmla="*/ 246 h 1000"/>
                <a:gd name="T50" fmla="*/ 701 w 991"/>
                <a:gd name="T51" fmla="*/ 282 h 1000"/>
                <a:gd name="T52" fmla="*/ 624 w 991"/>
                <a:gd name="T53" fmla="*/ 366 h 1000"/>
                <a:gd name="T54" fmla="*/ 599 w 991"/>
                <a:gd name="T55" fmla="*/ 223 h 1000"/>
                <a:gd name="T56" fmla="*/ 387 w 991"/>
                <a:gd name="T57" fmla="*/ 262 h 1000"/>
                <a:gd name="T58" fmla="*/ 342 w 991"/>
                <a:gd name="T59" fmla="*/ 0 h 1000"/>
                <a:gd name="T60" fmla="*/ 313 w 991"/>
                <a:gd name="T61" fmla="*/ 20 h 1000"/>
                <a:gd name="T62" fmla="*/ 329 w 991"/>
                <a:gd name="T63" fmla="*/ 71 h 1000"/>
                <a:gd name="T64" fmla="*/ 300 w 991"/>
                <a:gd name="T65" fmla="*/ 303 h 1000"/>
                <a:gd name="T66" fmla="*/ 266 w 991"/>
                <a:gd name="T67" fmla="*/ 355 h 1000"/>
                <a:gd name="T68" fmla="*/ 147 w 991"/>
                <a:gd name="T69" fmla="*/ 438 h 1000"/>
                <a:gd name="T70" fmla="*/ 126 w 991"/>
                <a:gd name="T71" fmla="*/ 545 h 1000"/>
                <a:gd name="T72" fmla="*/ 82 w 991"/>
                <a:gd name="T73" fmla="*/ 517 h 1000"/>
                <a:gd name="T74" fmla="*/ 68 w 991"/>
                <a:gd name="T75" fmla="*/ 633 h 1000"/>
                <a:gd name="T76" fmla="*/ 0 w 991"/>
                <a:gd name="T77" fmla="*/ 689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91" h="1000">
                  <a:moveTo>
                    <a:pt x="0" y="689"/>
                  </a:moveTo>
                  <a:lnTo>
                    <a:pt x="43" y="833"/>
                  </a:lnTo>
                  <a:lnTo>
                    <a:pt x="82" y="878"/>
                  </a:lnTo>
                  <a:lnTo>
                    <a:pt x="166" y="926"/>
                  </a:lnTo>
                  <a:lnTo>
                    <a:pt x="225" y="1000"/>
                  </a:lnTo>
                  <a:lnTo>
                    <a:pt x="303" y="964"/>
                  </a:lnTo>
                  <a:lnTo>
                    <a:pt x="337" y="988"/>
                  </a:lnTo>
                  <a:lnTo>
                    <a:pt x="387" y="964"/>
                  </a:lnTo>
                  <a:lnTo>
                    <a:pt x="413" y="923"/>
                  </a:lnTo>
                  <a:lnTo>
                    <a:pt x="499" y="906"/>
                  </a:lnTo>
                  <a:lnTo>
                    <a:pt x="543" y="848"/>
                  </a:lnTo>
                  <a:lnTo>
                    <a:pt x="519" y="833"/>
                  </a:lnTo>
                  <a:lnTo>
                    <a:pt x="604" y="643"/>
                  </a:lnTo>
                  <a:lnTo>
                    <a:pt x="622" y="548"/>
                  </a:lnTo>
                  <a:lnTo>
                    <a:pt x="697" y="590"/>
                  </a:lnTo>
                  <a:lnTo>
                    <a:pt x="735" y="476"/>
                  </a:lnTo>
                  <a:lnTo>
                    <a:pt x="774" y="468"/>
                  </a:lnTo>
                  <a:lnTo>
                    <a:pt x="834" y="366"/>
                  </a:lnTo>
                  <a:lnTo>
                    <a:pt x="852" y="255"/>
                  </a:lnTo>
                  <a:lnTo>
                    <a:pt x="974" y="324"/>
                  </a:lnTo>
                  <a:lnTo>
                    <a:pt x="991" y="269"/>
                  </a:lnTo>
                  <a:lnTo>
                    <a:pt x="963" y="223"/>
                  </a:lnTo>
                  <a:lnTo>
                    <a:pt x="905" y="198"/>
                  </a:lnTo>
                  <a:lnTo>
                    <a:pt x="840" y="204"/>
                  </a:lnTo>
                  <a:lnTo>
                    <a:pt x="818" y="246"/>
                  </a:lnTo>
                  <a:lnTo>
                    <a:pt x="701" y="282"/>
                  </a:lnTo>
                  <a:lnTo>
                    <a:pt x="624" y="366"/>
                  </a:lnTo>
                  <a:lnTo>
                    <a:pt x="599" y="223"/>
                  </a:lnTo>
                  <a:lnTo>
                    <a:pt x="387" y="262"/>
                  </a:lnTo>
                  <a:lnTo>
                    <a:pt x="342" y="0"/>
                  </a:lnTo>
                  <a:lnTo>
                    <a:pt x="313" y="20"/>
                  </a:lnTo>
                  <a:lnTo>
                    <a:pt x="329" y="71"/>
                  </a:lnTo>
                  <a:lnTo>
                    <a:pt x="300" y="303"/>
                  </a:lnTo>
                  <a:lnTo>
                    <a:pt x="266" y="355"/>
                  </a:lnTo>
                  <a:lnTo>
                    <a:pt x="147" y="438"/>
                  </a:lnTo>
                  <a:lnTo>
                    <a:pt x="126" y="545"/>
                  </a:lnTo>
                  <a:lnTo>
                    <a:pt x="82" y="517"/>
                  </a:lnTo>
                  <a:lnTo>
                    <a:pt x="68" y="633"/>
                  </a:lnTo>
                  <a:lnTo>
                    <a:pt x="0" y="68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auto">
            <a:xfrm>
              <a:off x="6605587" y="2441575"/>
              <a:ext cx="214313" cy="466725"/>
            </a:xfrm>
            <a:custGeom>
              <a:avLst/>
              <a:gdLst>
                <a:gd name="T0" fmla="*/ 0 w 358"/>
                <a:gd name="T1" fmla="*/ 538 h 781"/>
                <a:gd name="T2" fmla="*/ 21 w 358"/>
                <a:gd name="T3" fmla="*/ 365 h 781"/>
                <a:gd name="T4" fmla="*/ 58 w 358"/>
                <a:gd name="T5" fmla="*/ 286 h 781"/>
                <a:gd name="T6" fmla="*/ 65 w 358"/>
                <a:gd name="T7" fmla="*/ 103 h 781"/>
                <a:gd name="T8" fmla="*/ 65 w 358"/>
                <a:gd name="T9" fmla="*/ 34 h 781"/>
                <a:gd name="T10" fmla="*/ 128 w 358"/>
                <a:gd name="T11" fmla="*/ 0 h 781"/>
                <a:gd name="T12" fmla="*/ 276 w 358"/>
                <a:gd name="T13" fmla="*/ 488 h 781"/>
                <a:gd name="T14" fmla="*/ 352 w 358"/>
                <a:gd name="T15" fmla="*/ 592 h 781"/>
                <a:gd name="T16" fmla="*/ 358 w 358"/>
                <a:gd name="T17" fmla="*/ 615 h 781"/>
                <a:gd name="T18" fmla="*/ 350 w 358"/>
                <a:gd name="T19" fmla="*/ 659 h 781"/>
                <a:gd name="T20" fmla="*/ 281 w 358"/>
                <a:gd name="T21" fmla="*/ 719 h 781"/>
                <a:gd name="T22" fmla="*/ 34 w 358"/>
                <a:gd name="T23" fmla="*/ 781 h 781"/>
                <a:gd name="T24" fmla="*/ 0 w 358"/>
                <a:gd name="T25" fmla="*/ 538 h 7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781">
                  <a:moveTo>
                    <a:pt x="0" y="538"/>
                  </a:moveTo>
                  <a:lnTo>
                    <a:pt x="21" y="365"/>
                  </a:lnTo>
                  <a:lnTo>
                    <a:pt x="58" y="286"/>
                  </a:lnTo>
                  <a:lnTo>
                    <a:pt x="65" y="103"/>
                  </a:lnTo>
                  <a:lnTo>
                    <a:pt x="65" y="34"/>
                  </a:lnTo>
                  <a:lnTo>
                    <a:pt x="128" y="0"/>
                  </a:lnTo>
                  <a:lnTo>
                    <a:pt x="276" y="488"/>
                  </a:lnTo>
                  <a:lnTo>
                    <a:pt x="352" y="592"/>
                  </a:lnTo>
                  <a:lnTo>
                    <a:pt x="358" y="615"/>
                  </a:lnTo>
                  <a:lnTo>
                    <a:pt x="350" y="659"/>
                  </a:lnTo>
                  <a:lnTo>
                    <a:pt x="281" y="719"/>
                  </a:lnTo>
                  <a:lnTo>
                    <a:pt x="34" y="781"/>
                  </a:lnTo>
                  <a:lnTo>
                    <a:pt x="0" y="5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auto">
            <a:xfrm>
              <a:off x="6681787" y="2016125"/>
              <a:ext cx="481013" cy="779462"/>
            </a:xfrm>
            <a:custGeom>
              <a:avLst/>
              <a:gdLst>
                <a:gd name="T0" fmla="*/ 0 w 806"/>
                <a:gd name="T1" fmla="*/ 711 h 1303"/>
                <a:gd name="T2" fmla="*/ 47 w 806"/>
                <a:gd name="T3" fmla="*/ 713 h 1303"/>
                <a:gd name="T4" fmla="*/ 50 w 806"/>
                <a:gd name="T5" fmla="*/ 627 h 1303"/>
                <a:gd name="T6" fmla="*/ 106 w 806"/>
                <a:gd name="T7" fmla="*/ 509 h 1303"/>
                <a:gd name="T8" fmla="*/ 82 w 806"/>
                <a:gd name="T9" fmla="*/ 427 h 1303"/>
                <a:gd name="T10" fmla="*/ 102 w 806"/>
                <a:gd name="T11" fmla="*/ 315 h 1303"/>
                <a:gd name="T12" fmla="*/ 100 w 806"/>
                <a:gd name="T13" fmla="*/ 271 h 1303"/>
                <a:gd name="T14" fmla="*/ 193 w 806"/>
                <a:gd name="T15" fmla="*/ 26 h 1303"/>
                <a:gd name="T16" fmla="*/ 222 w 806"/>
                <a:gd name="T17" fmla="*/ 26 h 1303"/>
                <a:gd name="T18" fmla="*/ 235 w 806"/>
                <a:gd name="T19" fmla="*/ 71 h 1303"/>
                <a:gd name="T20" fmla="*/ 348 w 806"/>
                <a:gd name="T21" fmla="*/ 31 h 1303"/>
                <a:gd name="T22" fmla="*/ 348 w 806"/>
                <a:gd name="T23" fmla="*/ 11 h 1303"/>
                <a:gd name="T24" fmla="*/ 380 w 806"/>
                <a:gd name="T25" fmla="*/ 0 h 1303"/>
                <a:gd name="T26" fmla="*/ 440 w 806"/>
                <a:gd name="T27" fmla="*/ 35 h 1303"/>
                <a:gd name="T28" fmla="*/ 485 w 806"/>
                <a:gd name="T29" fmla="*/ 71 h 1303"/>
                <a:gd name="T30" fmla="*/ 591 w 806"/>
                <a:gd name="T31" fmla="*/ 435 h 1303"/>
                <a:gd name="T32" fmla="*/ 661 w 806"/>
                <a:gd name="T33" fmla="*/ 435 h 1303"/>
                <a:gd name="T34" fmla="*/ 669 w 806"/>
                <a:gd name="T35" fmla="*/ 455 h 1303"/>
                <a:gd name="T36" fmla="*/ 661 w 806"/>
                <a:gd name="T37" fmla="*/ 473 h 1303"/>
                <a:gd name="T38" fmla="*/ 717 w 806"/>
                <a:gd name="T39" fmla="*/ 551 h 1303"/>
                <a:gd name="T40" fmla="*/ 724 w 806"/>
                <a:gd name="T41" fmla="*/ 532 h 1303"/>
                <a:gd name="T42" fmla="*/ 783 w 806"/>
                <a:gd name="T43" fmla="*/ 589 h 1303"/>
                <a:gd name="T44" fmla="*/ 763 w 806"/>
                <a:gd name="T45" fmla="*/ 602 h 1303"/>
                <a:gd name="T46" fmla="*/ 765 w 806"/>
                <a:gd name="T47" fmla="*/ 617 h 1303"/>
                <a:gd name="T48" fmla="*/ 806 w 806"/>
                <a:gd name="T49" fmla="*/ 617 h 1303"/>
                <a:gd name="T50" fmla="*/ 778 w 806"/>
                <a:gd name="T51" fmla="*/ 684 h 1303"/>
                <a:gd name="T52" fmla="*/ 745 w 806"/>
                <a:gd name="T53" fmla="*/ 678 h 1303"/>
                <a:gd name="T54" fmla="*/ 717 w 806"/>
                <a:gd name="T55" fmla="*/ 701 h 1303"/>
                <a:gd name="T56" fmla="*/ 719 w 806"/>
                <a:gd name="T57" fmla="*/ 730 h 1303"/>
                <a:gd name="T58" fmla="*/ 694 w 806"/>
                <a:gd name="T59" fmla="*/ 745 h 1303"/>
                <a:gd name="T60" fmla="*/ 666 w 806"/>
                <a:gd name="T61" fmla="*/ 738 h 1303"/>
                <a:gd name="T62" fmla="*/ 666 w 806"/>
                <a:gd name="T63" fmla="*/ 778 h 1303"/>
                <a:gd name="T64" fmla="*/ 646 w 806"/>
                <a:gd name="T65" fmla="*/ 764 h 1303"/>
                <a:gd name="T66" fmla="*/ 641 w 806"/>
                <a:gd name="T67" fmla="*/ 816 h 1303"/>
                <a:gd name="T68" fmla="*/ 602 w 806"/>
                <a:gd name="T69" fmla="*/ 776 h 1303"/>
                <a:gd name="T70" fmla="*/ 575 w 806"/>
                <a:gd name="T71" fmla="*/ 814 h 1303"/>
                <a:gd name="T72" fmla="*/ 537 w 806"/>
                <a:gd name="T73" fmla="*/ 830 h 1303"/>
                <a:gd name="T74" fmla="*/ 531 w 806"/>
                <a:gd name="T75" fmla="*/ 867 h 1303"/>
                <a:gd name="T76" fmla="*/ 495 w 806"/>
                <a:gd name="T77" fmla="*/ 859 h 1303"/>
                <a:gd name="T78" fmla="*/ 511 w 806"/>
                <a:gd name="T79" fmla="*/ 828 h 1303"/>
                <a:gd name="T80" fmla="*/ 485 w 806"/>
                <a:gd name="T81" fmla="*/ 796 h 1303"/>
                <a:gd name="T82" fmla="*/ 459 w 806"/>
                <a:gd name="T83" fmla="*/ 848 h 1303"/>
                <a:gd name="T84" fmla="*/ 470 w 806"/>
                <a:gd name="T85" fmla="*/ 951 h 1303"/>
                <a:gd name="T86" fmla="*/ 453 w 806"/>
                <a:gd name="T87" fmla="*/ 973 h 1303"/>
                <a:gd name="T88" fmla="*/ 430 w 806"/>
                <a:gd name="T89" fmla="*/ 974 h 1303"/>
                <a:gd name="T90" fmla="*/ 408 w 806"/>
                <a:gd name="T91" fmla="*/ 973 h 1303"/>
                <a:gd name="T92" fmla="*/ 380 w 806"/>
                <a:gd name="T93" fmla="*/ 1038 h 1303"/>
                <a:gd name="T94" fmla="*/ 348 w 806"/>
                <a:gd name="T95" fmla="*/ 1036 h 1303"/>
                <a:gd name="T96" fmla="*/ 350 w 806"/>
                <a:gd name="T97" fmla="*/ 1087 h 1303"/>
                <a:gd name="T98" fmla="*/ 333 w 806"/>
                <a:gd name="T99" fmla="*/ 1049 h 1303"/>
                <a:gd name="T100" fmla="*/ 278 w 806"/>
                <a:gd name="T101" fmla="*/ 1091 h 1303"/>
                <a:gd name="T102" fmla="*/ 267 w 806"/>
                <a:gd name="T103" fmla="*/ 1123 h 1303"/>
                <a:gd name="T104" fmla="*/ 284 w 806"/>
                <a:gd name="T105" fmla="*/ 1146 h 1303"/>
                <a:gd name="T106" fmla="*/ 264 w 806"/>
                <a:gd name="T107" fmla="*/ 1158 h 1303"/>
                <a:gd name="T108" fmla="*/ 264 w 806"/>
                <a:gd name="T109" fmla="*/ 1199 h 1303"/>
                <a:gd name="T110" fmla="*/ 242 w 806"/>
                <a:gd name="T111" fmla="*/ 1224 h 1303"/>
                <a:gd name="T112" fmla="*/ 238 w 806"/>
                <a:gd name="T113" fmla="*/ 1303 h 1303"/>
                <a:gd name="T114" fmla="*/ 224 w 806"/>
                <a:gd name="T115" fmla="*/ 1303 h 1303"/>
                <a:gd name="T116" fmla="*/ 148 w 806"/>
                <a:gd name="T117" fmla="*/ 1199 h 1303"/>
                <a:gd name="T118" fmla="*/ 0 w 806"/>
                <a:gd name="T119" fmla="*/ 711 h 1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06" h="1303">
                  <a:moveTo>
                    <a:pt x="0" y="711"/>
                  </a:moveTo>
                  <a:lnTo>
                    <a:pt x="47" y="713"/>
                  </a:lnTo>
                  <a:lnTo>
                    <a:pt x="50" y="627"/>
                  </a:lnTo>
                  <a:lnTo>
                    <a:pt x="106" y="509"/>
                  </a:lnTo>
                  <a:lnTo>
                    <a:pt x="82" y="427"/>
                  </a:lnTo>
                  <a:lnTo>
                    <a:pt x="102" y="315"/>
                  </a:lnTo>
                  <a:lnTo>
                    <a:pt x="100" y="271"/>
                  </a:lnTo>
                  <a:lnTo>
                    <a:pt x="193" y="26"/>
                  </a:lnTo>
                  <a:lnTo>
                    <a:pt x="222" y="26"/>
                  </a:lnTo>
                  <a:lnTo>
                    <a:pt x="235" y="71"/>
                  </a:lnTo>
                  <a:lnTo>
                    <a:pt x="348" y="31"/>
                  </a:lnTo>
                  <a:lnTo>
                    <a:pt x="348" y="11"/>
                  </a:lnTo>
                  <a:lnTo>
                    <a:pt x="380" y="0"/>
                  </a:lnTo>
                  <a:lnTo>
                    <a:pt x="440" y="35"/>
                  </a:lnTo>
                  <a:lnTo>
                    <a:pt x="485" y="71"/>
                  </a:lnTo>
                  <a:lnTo>
                    <a:pt x="591" y="435"/>
                  </a:lnTo>
                  <a:lnTo>
                    <a:pt x="661" y="435"/>
                  </a:lnTo>
                  <a:lnTo>
                    <a:pt x="669" y="455"/>
                  </a:lnTo>
                  <a:lnTo>
                    <a:pt x="661" y="473"/>
                  </a:lnTo>
                  <a:lnTo>
                    <a:pt x="717" y="551"/>
                  </a:lnTo>
                  <a:lnTo>
                    <a:pt x="724" y="532"/>
                  </a:lnTo>
                  <a:lnTo>
                    <a:pt x="783" y="589"/>
                  </a:lnTo>
                  <a:lnTo>
                    <a:pt x="763" y="602"/>
                  </a:lnTo>
                  <a:lnTo>
                    <a:pt x="765" y="617"/>
                  </a:lnTo>
                  <a:lnTo>
                    <a:pt x="806" y="617"/>
                  </a:lnTo>
                  <a:lnTo>
                    <a:pt x="778" y="684"/>
                  </a:lnTo>
                  <a:lnTo>
                    <a:pt x="745" y="678"/>
                  </a:lnTo>
                  <a:lnTo>
                    <a:pt x="717" y="701"/>
                  </a:lnTo>
                  <a:lnTo>
                    <a:pt x="719" y="730"/>
                  </a:lnTo>
                  <a:lnTo>
                    <a:pt x="694" y="745"/>
                  </a:lnTo>
                  <a:lnTo>
                    <a:pt x="666" y="738"/>
                  </a:lnTo>
                  <a:lnTo>
                    <a:pt x="666" y="778"/>
                  </a:lnTo>
                  <a:lnTo>
                    <a:pt x="646" y="764"/>
                  </a:lnTo>
                  <a:lnTo>
                    <a:pt x="641" y="816"/>
                  </a:lnTo>
                  <a:lnTo>
                    <a:pt x="602" y="776"/>
                  </a:lnTo>
                  <a:lnTo>
                    <a:pt x="575" y="814"/>
                  </a:lnTo>
                  <a:lnTo>
                    <a:pt x="537" y="830"/>
                  </a:lnTo>
                  <a:lnTo>
                    <a:pt x="531" y="867"/>
                  </a:lnTo>
                  <a:lnTo>
                    <a:pt x="495" y="859"/>
                  </a:lnTo>
                  <a:lnTo>
                    <a:pt x="511" y="828"/>
                  </a:lnTo>
                  <a:lnTo>
                    <a:pt x="485" y="796"/>
                  </a:lnTo>
                  <a:lnTo>
                    <a:pt x="459" y="848"/>
                  </a:lnTo>
                  <a:lnTo>
                    <a:pt x="470" y="951"/>
                  </a:lnTo>
                  <a:lnTo>
                    <a:pt x="453" y="973"/>
                  </a:lnTo>
                  <a:lnTo>
                    <a:pt x="430" y="974"/>
                  </a:lnTo>
                  <a:lnTo>
                    <a:pt x="408" y="973"/>
                  </a:lnTo>
                  <a:lnTo>
                    <a:pt x="380" y="1038"/>
                  </a:lnTo>
                  <a:lnTo>
                    <a:pt x="348" y="1036"/>
                  </a:lnTo>
                  <a:lnTo>
                    <a:pt x="350" y="1087"/>
                  </a:lnTo>
                  <a:lnTo>
                    <a:pt x="333" y="1049"/>
                  </a:lnTo>
                  <a:lnTo>
                    <a:pt x="278" y="1091"/>
                  </a:lnTo>
                  <a:lnTo>
                    <a:pt x="267" y="1123"/>
                  </a:lnTo>
                  <a:lnTo>
                    <a:pt x="284" y="1146"/>
                  </a:lnTo>
                  <a:lnTo>
                    <a:pt x="264" y="1158"/>
                  </a:lnTo>
                  <a:lnTo>
                    <a:pt x="264" y="1199"/>
                  </a:lnTo>
                  <a:lnTo>
                    <a:pt x="242" y="1224"/>
                  </a:lnTo>
                  <a:lnTo>
                    <a:pt x="238" y="1303"/>
                  </a:lnTo>
                  <a:lnTo>
                    <a:pt x="224" y="1303"/>
                  </a:lnTo>
                  <a:lnTo>
                    <a:pt x="148" y="1199"/>
                  </a:lnTo>
                  <a:lnTo>
                    <a:pt x="0" y="7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/>
          </p:nvSpPr>
          <p:spPr bwMode="auto">
            <a:xfrm>
              <a:off x="4659312" y="3787775"/>
              <a:ext cx="955675" cy="498475"/>
            </a:xfrm>
            <a:custGeom>
              <a:avLst/>
              <a:gdLst>
                <a:gd name="T0" fmla="*/ 0 w 1601"/>
                <a:gd name="T1" fmla="*/ 834 h 834"/>
                <a:gd name="T2" fmla="*/ 14 w 1601"/>
                <a:gd name="T3" fmla="*/ 797 h 834"/>
                <a:gd name="T4" fmla="*/ 50 w 1601"/>
                <a:gd name="T5" fmla="*/ 792 h 834"/>
                <a:gd name="T6" fmla="*/ 60 w 1601"/>
                <a:gd name="T7" fmla="*/ 701 h 834"/>
                <a:gd name="T8" fmla="*/ 39 w 1601"/>
                <a:gd name="T9" fmla="*/ 692 h 834"/>
                <a:gd name="T10" fmla="*/ 34 w 1601"/>
                <a:gd name="T11" fmla="*/ 675 h 834"/>
                <a:gd name="T12" fmla="*/ 89 w 1601"/>
                <a:gd name="T13" fmla="*/ 619 h 834"/>
                <a:gd name="T14" fmla="*/ 184 w 1601"/>
                <a:gd name="T15" fmla="*/ 655 h 834"/>
                <a:gd name="T16" fmla="*/ 203 w 1601"/>
                <a:gd name="T17" fmla="*/ 557 h 834"/>
                <a:gd name="T18" fmla="*/ 270 w 1601"/>
                <a:gd name="T19" fmla="*/ 530 h 834"/>
                <a:gd name="T20" fmla="*/ 257 w 1601"/>
                <a:gd name="T21" fmla="*/ 510 h 834"/>
                <a:gd name="T22" fmla="*/ 279 w 1601"/>
                <a:gd name="T23" fmla="*/ 445 h 834"/>
                <a:gd name="T24" fmla="*/ 300 w 1601"/>
                <a:gd name="T25" fmla="*/ 413 h 834"/>
                <a:gd name="T26" fmla="*/ 396 w 1601"/>
                <a:gd name="T27" fmla="*/ 397 h 834"/>
                <a:gd name="T28" fmla="*/ 432 w 1601"/>
                <a:gd name="T29" fmla="*/ 405 h 834"/>
                <a:gd name="T30" fmla="*/ 540 w 1601"/>
                <a:gd name="T31" fmla="*/ 368 h 834"/>
                <a:gd name="T32" fmla="*/ 574 w 1601"/>
                <a:gd name="T33" fmla="*/ 400 h 834"/>
                <a:gd name="T34" fmla="*/ 604 w 1601"/>
                <a:gd name="T35" fmla="*/ 321 h 834"/>
                <a:gd name="T36" fmla="*/ 641 w 1601"/>
                <a:gd name="T37" fmla="*/ 298 h 834"/>
                <a:gd name="T38" fmla="*/ 719 w 1601"/>
                <a:gd name="T39" fmla="*/ 344 h 834"/>
                <a:gd name="T40" fmla="*/ 728 w 1601"/>
                <a:gd name="T41" fmla="*/ 293 h 834"/>
                <a:gd name="T42" fmla="*/ 815 w 1601"/>
                <a:gd name="T43" fmla="*/ 187 h 834"/>
                <a:gd name="T44" fmla="*/ 834 w 1601"/>
                <a:gd name="T45" fmla="*/ 122 h 834"/>
                <a:gd name="T46" fmla="*/ 861 w 1601"/>
                <a:gd name="T47" fmla="*/ 131 h 834"/>
                <a:gd name="T48" fmla="*/ 940 w 1601"/>
                <a:gd name="T49" fmla="*/ 76 h 834"/>
                <a:gd name="T50" fmla="*/ 923 w 1601"/>
                <a:gd name="T51" fmla="*/ 27 h 834"/>
                <a:gd name="T52" fmla="*/ 933 w 1601"/>
                <a:gd name="T53" fmla="*/ 4 h 834"/>
                <a:gd name="T54" fmla="*/ 999 w 1601"/>
                <a:gd name="T55" fmla="*/ 0 h 834"/>
                <a:gd name="T56" fmla="*/ 1044 w 1601"/>
                <a:gd name="T57" fmla="*/ 14 h 834"/>
                <a:gd name="T58" fmla="*/ 1066 w 1601"/>
                <a:gd name="T59" fmla="*/ 65 h 834"/>
                <a:gd name="T60" fmla="*/ 1139 w 1601"/>
                <a:gd name="T61" fmla="*/ 78 h 834"/>
                <a:gd name="T62" fmla="*/ 1181 w 1601"/>
                <a:gd name="T63" fmla="*/ 105 h 834"/>
                <a:gd name="T64" fmla="*/ 1279 w 1601"/>
                <a:gd name="T65" fmla="*/ 103 h 834"/>
                <a:gd name="T66" fmla="*/ 1328 w 1601"/>
                <a:gd name="T67" fmla="*/ 65 h 834"/>
                <a:gd name="T68" fmla="*/ 1435 w 1601"/>
                <a:gd name="T69" fmla="*/ 134 h 834"/>
                <a:gd name="T70" fmla="*/ 1478 w 1601"/>
                <a:gd name="T71" fmla="*/ 278 h 834"/>
                <a:gd name="T72" fmla="*/ 1517 w 1601"/>
                <a:gd name="T73" fmla="*/ 323 h 834"/>
                <a:gd name="T74" fmla="*/ 1601 w 1601"/>
                <a:gd name="T75" fmla="*/ 371 h 834"/>
                <a:gd name="T76" fmla="*/ 1539 w 1601"/>
                <a:gd name="T77" fmla="*/ 445 h 834"/>
                <a:gd name="T78" fmla="*/ 1487 w 1601"/>
                <a:gd name="T79" fmla="*/ 484 h 834"/>
                <a:gd name="T80" fmla="*/ 1428 w 1601"/>
                <a:gd name="T81" fmla="*/ 556 h 834"/>
                <a:gd name="T82" fmla="*/ 1428 w 1601"/>
                <a:gd name="T83" fmla="*/ 581 h 834"/>
                <a:gd name="T84" fmla="*/ 1271 w 1601"/>
                <a:gd name="T85" fmla="*/ 687 h 834"/>
                <a:gd name="T86" fmla="*/ 383 w 1601"/>
                <a:gd name="T87" fmla="*/ 767 h 834"/>
                <a:gd name="T88" fmla="*/ 295 w 1601"/>
                <a:gd name="T89" fmla="*/ 765 h 834"/>
                <a:gd name="T90" fmla="*/ 298 w 1601"/>
                <a:gd name="T91" fmla="*/ 815 h 834"/>
                <a:gd name="T92" fmla="*/ 0 w 1601"/>
                <a:gd name="T93" fmla="*/ 834 h 8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01" h="834">
                  <a:moveTo>
                    <a:pt x="0" y="834"/>
                  </a:moveTo>
                  <a:lnTo>
                    <a:pt x="14" y="797"/>
                  </a:lnTo>
                  <a:lnTo>
                    <a:pt x="50" y="792"/>
                  </a:lnTo>
                  <a:lnTo>
                    <a:pt x="60" y="701"/>
                  </a:lnTo>
                  <a:lnTo>
                    <a:pt x="39" y="692"/>
                  </a:lnTo>
                  <a:lnTo>
                    <a:pt x="34" y="675"/>
                  </a:lnTo>
                  <a:lnTo>
                    <a:pt x="89" y="619"/>
                  </a:lnTo>
                  <a:lnTo>
                    <a:pt x="184" y="655"/>
                  </a:lnTo>
                  <a:lnTo>
                    <a:pt x="203" y="557"/>
                  </a:lnTo>
                  <a:lnTo>
                    <a:pt x="270" y="530"/>
                  </a:lnTo>
                  <a:lnTo>
                    <a:pt x="257" y="510"/>
                  </a:lnTo>
                  <a:lnTo>
                    <a:pt x="279" y="445"/>
                  </a:lnTo>
                  <a:lnTo>
                    <a:pt x="300" y="413"/>
                  </a:lnTo>
                  <a:lnTo>
                    <a:pt x="396" y="397"/>
                  </a:lnTo>
                  <a:lnTo>
                    <a:pt x="432" y="405"/>
                  </a:lnTo>
                  <a:lnTo>
                    <a:pt x="540" y="368"/>
                  </a:lnTo>
                  <a:lnTo>
                    <a:pt x="574" y="400"/>
                  </a:lnTo>
                  <a:lnTo>
                    <a:pt x="604" y="321"/>
                  </a:lnTo>
                  <a:lnTo>
                    <a:pt x="641" y="298"/>
                  </a:lnTo>
                  <a:lnTo>
                    <a:pt x="719" y="344"/>
                  </a:lnTo>
                  <a:lnTo>
                    <a:pt x="728" y="293"/>
                  </a:lnTo>
                  <a:lnTo>
                    <a:pt x="815" y="187"/>
                  </a:lnTo>
                  <a:lnTo>
                    <a:pt x="834" y="122"/>
                  </a:lnTo>
                  <a:lnTo>
                    <a:pt x="861" y="131"/>
                  </a:lnTo>
                  <a:lnTo>
                    <a:pt x="940" y="76"/>
                  </a:lnTo>
                  <a:lnTo>
                    <a:pt x="923" y="27"/>
                  </a:lnTo>
                  <a:lnTo>
                    <a:pt x="933" y="4"/>
                  </a:lnTo>
                  <a:lnTo>
                    <a:pt x="999" y="0"/>
                  </a:lnTo>
                  <a:lnTo>
                    <a:pt x="1044" y="14"/>
                  </a:lnTo>
                  <a:lnTo>
                    <a:pt x="1066" y="65"/>
                  </a:lnTo>
                  <a:lnTo>
                    <a:pt x="1139" y="78"/>
                  </a:lnTo>
                  <a:lnTo>
                    <a:pt x="1181" y="105"/>
                  </a:lnTo>
                  <a:lnTo>
                    <a:pt x="1279" y="103"/>
                  </a:lnTo>
                  <a:lnTo>
                    <a:pt x="1328" y="65"/>
                  </a:lnTo>
                  <a:lnTo>
                    <a:pt x="1435" y="134"/>
                  </a:lnTo>
                  <a:lnTo>
                    <a:pt x="1478" y="278"/>
                  </a:lnTo>
                  <a:lnTo>
                    <a:pt x="1517" y="323"/>
                  </a:lnTo>
                  <a:lnTo>
                    <a:pt x="1601" y="371"/>
                  </a:lnTo>
                  <a:lnTo>
                    <a:pt x="1539" y="445"/>
                  </a:lnTo>
                  <a:lnTo>
                    <a:pt x="1487" y="484"/>
                  </a:lnTo>
                  <a:lnTo>
                    <a:pt x="1428" y="556"/>
                  </a:lnTo>
                  <a:lnTo>
                    <a:pt x="1428" y="581"/>
                  </a:lnTo>
                  <a:lnTo>
                    <a:pt x="1271" y="687"/>
                  </a:lnTo>
                  <a:lnTo>
                    <a:pt x="383" y="767"/>
                  </a:lnTo>
                  <a:lnTo>
                    <a:pt x="295" y="765"/>
                  </a:lnTo>
                  <a:lnTo>
                    <a:pt x="298" y="815"/>
                  </a:lnTo>
                  <a:lnTo>
                    <a:pt x="0" y="83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/>
            </p:cNvSpPr>
            <p:nvPr/>
          </p:nvSpPr>
          <p:spPr bwMode="auto">
            <a:xfrm>
              <a:off x="4813300" y="3340100"/>
              <a:ext cx="407987" cy="712787"/>
            </a:xfrm>
            <a:custGeom>
              <a:avLst/>
              <a:gdLst>
                <a:gd name="T0" fmla="*/ 0 w 683"/>
                <a:gd name="T1" fmla="*/ 1173 h 1198"/>
                <a:gd name="T2" fmla="*/ 22 w 683"/>
                <a:gd name="T3" fmla="*/ 1198 h 1198"/>
                <a:gd name="T4" fmla="*/ 43 w 683"/>
                <a:gd name="T5" fmla="*/ 1166 h 1198"/>
                <a:gd name="T6" fmla="*/ 139 w 683"/>
                <a:gd name="T7" fmla="*/ 1150 h 1198"/>
                <a:gd name="T8" fmla="*/ 175 w 683"/>
                <a:gd name="T9" fmla="*/ 1158 h 1198"/>
                <a:gd name="T10" fmla="*/ 283 w 683"/>
                <a:gd name="T11" fmla="*/ 1121 h 1198"/>
                <a:gd name="T12" fmla="*/ 317 w 683"/>
                <a:gd name="T13" fmla="*/ 1153 h 1198"/>
                <a:gd name="T14" fmla="*/ 347 w 683"/>
                <a:gd name="T15" fmla="*/ 1074 h 1198"/>
                <a:gd name="T16" fmla="*/ 384 w 683"/>
                <a:gd name="T17" fmla="*/ 1051 h 1198"/>
                <a:gd name="T18" fmla="*/ 462 w 683"/>
                <a:gd name="T19" fmla="*/ 1097 h 1198"/>
                <a:gd name="T20" fmla="*/ 471 w 683"/>
                <a:gd name="T21" fmla="*/ 1046 h 1198"/>
                <a:gd name="T22" fmla="*/ 558 w 683"/>
                <a:gd name="T23" fmla="*/ 940 h 1198"/>
                <a:gd name="T24" fmla="*/ 577 w 683"/>
                <a:gd name="T25" fmla="*/ 875 h 1198"/>
                <a:gd name="T26" fmla="*/ 604 w 683"/>
                <a:gd name="T27" fmla="*/ 884 h 1198"/>
                <a:gd name="T28" fmla="*/ 683 w 683"/>
                <a:gd name="T29" fmla="*/ 829 h 1198"/>
                <a:gd name="T30" fmla="*/ 666 w 683"/>
                <a:gd name="T31" fmla="*/ 780 h 1198"/>
                <a:gd name="T32" fmla="*/ 676 w 683"/>
                <a:gd name="T33" fmla="*/ 757 h 1198"/>
                <a:gd name="T34" fmla="*/ 597 w 683"/>
                <a:gd name="T35" fmla="*/ 21 h 1198"/>
                <a:gd name="T36" fmla="*/ 590 w 683"/>
                <a:gd name="T37" fmla="*/ 0 h 1198"/>
                <a:gd name="T38" fmla="*/ 177 w 683"/>
                <a:gd name="T39" fmla="*/ 43 h 1198"/>
                <a:gd name="T40" fmla="*/ 101 w 683"/>
                <a:gd name="T41" fmla="*/ 92 h 1198"/>
                <a:gd name="T42" fmla="*/ 36 w 683"/>
                <a:gd name="T43" fmla="*/ 66 h 1198"/>
                <a:gd name="T44" fmla="*/ 87 w 683"/>
                <a:gd name="T45" fmla="*/ 672 h 1198"/>
                <a:gd name="T46" fmla="*/ 75 w 683"/>
                <a:gd name="T47" fmla="*/ 804 h 1198"/>
                <a:gd name="T48" fmla="*/ 101 w 683"/>
                <a:gd name="T49" fmla="*/ 875 h 1198"/>
                <a:gd name="T50" fmla="*/ 69 w 683"/>
                <a:gd name="T51" fmla="*/ 1012 h 1198"/>
                <a:gd name="T52" fmla="*/ 24 w 683"/>
                <a:gd name="T53" fmla="*/ 1074 h 1198"/>
                <a:gd name="T54" fmla="*/ 0 w 683"/>
                <a:gd name="T55" fmla="*/ 1173 h 1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83" h="1198">
                  <a:moveTo>
                    <a:pt x="0" y="1173"/>
                  </a:moveTo>
                  <a:lnTo>
                    <a:pt x="22" y="1198"/>
                  </a:lnTo>
                  <a:lnTo>
                    <a:pt x="43" y="1166"/>
                  </a:lnTo>
                  <a:lnTo>
                    <a:pt x="139" y="1150"/>
                  </a:lnTo>
                  <a:lnTo>
                    <a:pt x="175" y="1158"/>
                  </a:lnTo>
                  <a:lnTo>
                    <a:pt x="283" y="1121"/>
                  </a:lnTo>
                  <a:lnTo>
                    <a:pt x="317" y="1153"/>
                  </a:lnTo>
                  <a:lnTo>
                    <a:pt x="347" y="1074"/>
                  </a:lnTo>
                  <a:lnTo>
                    <a:pt x="384" y="1051"/>
                  </a:lnTo>
                  <a:lnTo>
                    <a:pt x="462" y="1097"/>
                  </a:lnTo>
                  <a:lnTo>
                    <a:pt x="471" y="1046"/>
                  </a:lnTo>
                  <a:lnTo>
                    <a:pt x="558" y="940"/>
                  </a:lnTo>
                  <a:lnTo>
                    <a:pt x="577" y="875"/>
                  </a:lnTo>
                  <a:lnTo>
                    <a:pt x="604" y="884"/>
                  </a:lnTo>
                  <a:lnTo>
                    <a:pt x="683" y="829"/>
                  </a:lnTo>
                  <a:lnTo>
                    <a:pt x="666" y="780"/>
                  </a:lnTo>
                  <a:lnTo>
                    <a:pt x="676" y="757"/>
                  </a:lnTo>
                  <a:lnTo>
                    <a:pt x="597" y="21"/>
                  </a:lnTo>
                  <a:lnTo>
                    <a:pt x="590" y="0"/>
                  </a:lnTo>
                  <a:lnTo>
                    <a:pt x="177" y="43"/>
                  </a:lnTo>
                  <a:lnTo>
                    <a:pt x="101" y="92"/>
                  </a:lnTo>
                  <a:lnTo>
                    <a:pt x="36" y="66"/>
                  </a:lnTo>
                  <a:lnTo>
                    <a:pt x="87" y="672"/>
                  </a:lnTo>
                  <a:lnTo>
                    <a:pt x="75" y="804"/>
                  </a:lnTo>
                  <a:lnTo>
                    <a:pt x="101" y="875"/>
                  </a:lnTo>
                  <a:lnTo>
                    <a:pt x="69" y="1012"/>
                  </a:lnTo>
                  <a:lnTo>
                    <a:pt x="24" y="1074"/>
                  </a:lnTo>
                  <a:lnTo>
                    <a:pt x="0" y="117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1"/>
            <p:cNvSpPr>
              <a:spLocks/>
            </p:cNvSpPr>
            <p:nvPr/>
          </p:nvSpPr>
          <p:spPr bwMode="auto">
            <a:xfrm>
              <a:off x="280987" y="2838450"/>
              <a:ext cx="1042988" cy="1825625"/>
            </a:xfrm>
            <a:custGeom>
              <a:avLst/>
              <a:gdLst>
                <a:gd name="T0" fmla="*/ 34 w 1749"/>
                <a:gd name="T1" fmla="*/ 552 h 3055"/>
                <a:gd name="T2" fmla="*/ 60 w 1749"/>
                <a:gd name="T3" fmla="*/ 621 h 3055"/>
                <a:gd name="T4" fmla="*/ 11 w 1749"/>
                <a:gd name="T5" fmla="*/ 861 h 3055"/>
                <a:gd name="T6" fmla="*/ 41 w 1749"/>
                <a:gd name="T7" fmla="*/ 928 h 3055"/>
                <a:gd name="T8" fmla="*/ 179 w 1749"/>
                <a:gd name="T9" fmla="*/ 1245 h 3055"/>
                <a:gd name="T10" fmla="*/ 194 w 1749"/>
                <a:gd name="T11" fmla="*/ 1236 h 3055"/>
                <a:gd name="T12" fmla="*/ 200 w 1749"/>
                <a:gd name="T13" fmla="*/ 1164 h 3055"/>
                <a:gd name="T14" fmla="*/ 225 w 1749"/>
                <a:gd name="T15" fmla="*/ 1157 h 3055"/>
                <a:gd name="T16" fmla="*/ 247 w 1749"/>
                <a:gd name="T17" fmla="*/ 1173 h 3055"/>
                <a:gd name="T18" fmla="*/ 205 w 1749"/>
                <a:gd name="T19" fmla="*/ 1219 h 3055"/>
                <a:gd name="T20" fmla="*/ 225 w 1749"/>
                <a:gd name="T21" fmla="*/ 1238 h 3055"/>
                <a:gd name="T22" fmla="*/ 259 w 1749"/>
                <a:gd name="T23" fmla="*/ 1373 h 3055"/>
                <a:gd name="T24" fmla="*/ 240 w 1749"/>
                <a:gd name="T25" fmla="*/ 1367 h 3055"/>
                <a:gd name="T26" fmla="*/ 186 w 1749"/>
                <a:gd name="T27" fmla="*/ 1316 h 3055"/>
                <a:gd name="T28" fmla="*/ 200 w 1749"/>
                <a:gd name="T29" fmla="*/ 1259 h 3055"/>
                <a:gd name="T30" fmla="*/ 176 w 1749"/>
                <a:gd name="T31" fmla="*/ 1262 h 3055"/>
                <a:gd name="T32" fmla="*/ 151 w 1749"/>
                <a:gd name="T33" fmla="*/ 1323 h 3055"/>
                <a:gd name="T34" fmla="*/ 161 w 1749"/>
                <a:gd name="T35" fmla="*/ 1449 h 3055"/>
                <a:gd name="T36" fmla="*/ 186 w 1749"/>
                <a:gd name="T37" fmla="*/ 1499 h 3055"/>
                <a:gd name="T38" fmla="*/ 249 w 1749"/>
                <a:gd name="T39" fmla="*/ 1551 h 3055"/>
                <a:gd name="T40" fmla="*/ 229 w 1749"/>
                <a:gd name="T41" fmla="*/ 1608 h 3055"/>
                <a:gd name="T42" fmla="*/ 194 w 1749"/>
                <a:gd name="T43" fmla="*/ 1624 h 3055"/>
                <a:gd name="T44" fmla="*/ 186 w 1749"/>
                <a:gd name="T45" fmla="*/ 1698 h 3055"/>
                <a:gd name="T46" fmla="*/ 274 w 1749"/>
                <a:gd name="T47" fmla="*/ 1882 h 3055"/>
                <a:gd name="T48" fmla="*/ 343 w 1749"/>
                <a:gd name="T49" fmla="*/ 1996 h 3055"/>
                <a:gd name="T50" fmla="*/ 333 w 1749"/>
                <a:gd name="T51" fmla="*/ 2060 h 3055"/>
                <a:gd name="T52" fmla="*/ 373 w 1749"/>
                <a:gd name="T53" fmla="*/ 2100 h 3055"/>
                <a:gd name="T54" fmla="*/ 360 w 1749"/>
                <a:gd name="T55" fmla="*/ 2151 h 3055"/>
                <a:gd name="T56" fmla="*/ 331 w 1749"/>
                <a:gd name="T57" fmla="*/ 2256 h 3055"/>
                <a:gd name="T58" fmla="*/ 360 w 1749"/>
                <a:gd name="T59" fmla="*/ 2295 h 3055"/>
                <a:gd name="T60" fmla="*/ 575 w 1749"/>
                <a:gd name="T61" fmla="*/ 2371 h 3055"/>
                <a:gd name="T62" fmla="*/ 663 w 1749"/>
                <a:gd name="T63" fmla="*/ 2489 h 3055"/>
                <a:gd name="T64" fmla="*/ 762 w 1749"/>
                <a:gd name="T65" fmla="*/ 2529 h 3055"/>
                <a:gd name="T66" fmla="*/ 764 w 1749"/>
                <a:gd name="T67" fmla="*/ 2601 h 3055"/>
                <a:gd name="T68" fmla="*/ 829 w 1749"/>
                <a:gd name="T69" fmla="*/ 2625 h 3055"/>
                <a:gd name="T70" fmla="*/ 925 w 1749"/>
                <a:gd name="T71" fmla="*/ 2745 h 3055"/>
                <a:gd name="T72" fmla="*/ 970 w 1749"/>
                <a:gd name="T73" fmla="*/ 2852 h 3055"/>
                <a:gd name="T74" fmla="*/ 970 w 1749"/>
                <a:gd name="T75" fmla="*/ 3015 h 3055"/>
                <a:gd name="T76" fmla="*/ 1595 w 1749"/>
                <a:gd name="T77" fmla="*/ 3055 h 3055"/>
                <a:gd name="T78" fmla="*/ 1555 w 1749"/>
                <a:gd name="T79" fmla="*/ 2989 h 3055"/>
                <a:gd name="T80" fmla="*/ 1576 w 1749"/>
                <a:gd name="T81" fmla="*/ 2891 h 3055"/>
                <a:gd name="T82" fmla="*/ 1675 w 1749"/>
                <a:gd name="T83" fmla="*/ 2724 h 3055"/>
                <a:gd name="T84" fmla="*/ 1749 w 1749"/>
                <a:gd name="T85" fmla="*/ 2677 h 3055"/>
                <a:gd name="T86" fmla="*/ 1707 w 1749"/>
                <a:gd name="T87" fmla="*/ 2617 h 3055"/>
                <a:gd name="T88" fmla="*/ 1675 w 1749"/>
                <a:gd name="T89" fmla="*/ 2450 h 3055"/>
                <a:gd name="T90" fmla="*/ 850 w 1749"/>
                <a:gd name="T91" fmla="*/ 1178 h 3055"/>
                <a:gd name="T92" fmla="*/ 783 w 1749"/>
                <a:gd name="T93" fmla="*/ 1050 h 3055"/>
                <a:gd name="T94" fmla="*/ 994 w 1749"/>
                <a:gd name="T95" fmla="*/ 238 h 3055"/>
                <a:gd name="T96" fmla="*/ 167 w 1749"/>
                <a:gd name="T97" fmla="*/ 0 h 3055"/>
                <a:gd name="T98" fmla="*/ 140 w 1749"/>
                <a:gd name="T99" fmla="*/ 51 h 3055"/>
                <a:gd name="T100" fmla="*/ 151 w 1749"/>
                <a:gd name="T101" fmla="*/ 156 h 3055"/>
                <a:gd name="T102" fmla="*/ 0 w 1749"/>
                <a:gd name="T103" fmla="*/ 407 h 3055"/>
                <a:gd name="T104" fmla="*/ 34 w 1749"/>
                <a:gd name="T105" fmla="*/ 552 h 30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49" h="3055">
                  <a:moveTo>
                    <a:pt x="34" y="552"/>
                  </a:moveTo>
                  <a:lnTo>
                    <a:pt x="60" y="621"/>
                  </a:lnTo>
                  <a:lnTo>
                    <a:pt x="11" y="861"/>
                  </a:lnTo>
                  <a:lnTo>
                    <a:pt x="41" y="928"/>
                  </a:lnTo>
                  <a:lnTo>
                    <a:pt x="179" y="1245"/>
                  </a:lnTo>
                  <a:lnTo>
                    <a:pt x="194" y="1236"/>
                  </a:lnTo>
                  <a:lnTo>
                    <a:pt x="200" y="1164"/>
                  </a:lnTo>
                  <a:lnTo>
                    <a:pt x="225" y="1157"/>
                  </a:lnTo>
                  <a:lnTo>
                    <a:pt x="247" y="1173"/>
                  </a:lnTo>
                  <a:lnTo>
                    <a:pt x="205" y="1219"/>
                  </a:lnTo>
                  <a:lnTo>
                    <a:pt x="225" y="1238"/>
                  </a:lnTo>
                  <a:lnTo>
                    <a:pt x="259" y="1373"/>
                  </a:lnTo>
                  <a:lnTo>
                    <a:pt x="240" y="1367"/>
                  </a:lnTo>
                  <a:lnTo>
                    <a:pt x="186" y="1316"/>
                  </a:lnTo>
                  <a:lnTo>
                    <a:pt x="200" y="1259"/>
                  </a:lnTo>
                  <a:lnTo>
                    <a:pt x="176" y="1262"/>
                  </a:lnTo>
                  <a:lnTo>
                    <a:pt x="151" y="1323"/>
                  </a:lnTo>
                  <a:lnTo>
                    <a:pt x="161" y="1449"/>
                  </a:lnTo>
                  <a:lnTo>
                    <a:pt x="186" y="1499"/>
                  </a:lnTo>
                  <a:lnTo>
                    <a:pt x="249" y="1551"/>
                  </a:lnTo>
                  <a:lnTo>
                    <a:pt x="229" y="1608"/>
                  </a:lnTo>
                  <a:lnTo>
                    <a:pt x="194" y="1624"/>
                  </a:lnTo>
                  <a:lnTo>
                    <a:pt x="186" y="1698"/>
                  </a:lnTo>
                  <a:lnTo>
                    <a:pt x="274" y="1882"/>
                  </a:lnTo>
                  <a:lnTo>
                    <a:pt x="343" y="1996"/>
                  </a:lnTo>
                  <a:lnTo>
                    <a:pt x="333" y="2060"/>
                  </a:lnTo>
                  <a:lnTo>
                    <a:pt x="373" y="2100"/>
                  </a:lnTo>
                  <a:lnTo>
                    <a:pt x="360" y="2151"/>
                  </a:lnTo>
                  <a:lnTo>
                    <a:pt x="331" y="2256"/>
                  </a:lnTo>
                  <a:lnTo>
                    <a:pt x="360" y="2295"/>
                  </a:lnTo>
                  <a:lnTo>
                    <a:pt x="575" y="2371"/>
                  </a:lnTo>
                  <a:lnTo>
                    <a:pt x="663" y="2489"/>
                  </a:lnTo>
                  <a:lnTo>
                    <a:pt x="762" y="2529"/>
                  </a:lnTo>
                  <a:lnTo>
                    <a:pt x="764" y="2601"/>
                  </a:lnTo>
                  <a:lnTo>
                    <a:pt x="829" y="2625"/>
                  </a:lnTo>
                  <a:lnTo>
                    <a:pt x="925" y="2745"/>
                  </a:lnTo>
                  <a:lnTo>
                    <a:pt x="970" y="2852"/>
                  </a:lnTo>
                  <a:lnTo>
                    <a:pt x="970" y="3015"/>
                  </a:lnTo>
                  <a:lnTo>
                    <a:pt x="1595" y="3055"/>
                  </a:lnTo>
                  <a:lnTo>
                    <a:pt x="1555" y="2989"/>
                  </a:lnTo>
                  <a:lnTo>
                    <a:pt x="1576" y="2891"/>
                  </a:lnTo>
                  <a:lnTo>
                    <a:pt x="1675" y="2724"/>
                  </a:lnTo>
                  <a:lnTo>
                    <a:pt x="1749" y="2677"/>
                  </a:lnTo>
                  <a:lnTo>
                    <a:pt x="1707" y="2617"/>
                  </a:lnTo>
                  <a:lnTo>
                    <a:pt x="1675" y="2450"/>
                  </a:lnTo>
                  <a:lnTo>
                    <a:pt x="850" y="1178"/>
                  </a:lnTo>
                  <a:lnTo>
                    <a:pt x="783" y="1050"/>
                  </a:lnTo>
                  <a:lnTo>
                    <a:pt x="994" y="238"/>
                  </a:lnTo>
                  <a:lnTo>
                    <a:pt x="167" y="0"/>
                  </a:lnTo>
                  <a:lnTo>
                    <a:pt x="140" y="51"/>
                  </a:lnTo>
                  <a:lnTo>
                    <a:pt x="151" y="156"/>
                  </a:lnTo>
                  <a:lnTo>
                    <a:pt x="0" y="407"/>
                  </a:lnTo>
                  <a:lnTo>
                    <a:pt x="34" y="5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/>
          </p:nvSpPr>
          <p:spPr bwMode="auto">
            <a:xfrm>
              <a:off x="6334125" y="3476625"/>
              <a:ext cx="138112" cy="231775"/>
            </a:xfrm>
            <a:custGeom>
              <a:avLst/>
              <a:gdLst>
                <a:gd name="T0" fmla="*/ 0 w 233"/>
                <a:gd name="T1" fmla="*/ 41 h 387"/>
                <a:gd name="T2" fmla="*/ 33 w 233"/>
                <a:gd name="T3" fmla="*/ 0 h 387"/>
                <a:gd name="T4" fmla="*/ 77 w 233"/>
                <a:gd name="T5" fmla="*/ 0 h 387"/>
                <a:gd name="T6" fmla="*/ 62 w 233"/>
                <a:gd name="T7" fmla="*/ 44 h 387"/>
                <a:gd name="T8" fmla="*/ 49 w 233"/>
                <a:gd name="T9" fmla="*/ 53 h 387"/>
                <a:gd name="T10" fmla="*/ 56 w 233"/>
                <a:gd name="T11" fmla="*/ 99 h 387"/>
                <a:gd name="T12" fmla="*/ 79 w 233"/>
                <a:gd name="T13" fmla="*/ 129 h 387"/>
                <a:gd name="T14" fmla="*/ 116 w 233"/>
                <a:gd name="T15" fmla="*/ 157 h 387"/>
                <a:gd name="T16" fmla="*/ 124 w 233"/>
                <a:gd name="T17" fmla="*/ 207 h 387"/>
                <a:gd name="T18" fmla="*/ 150 w 233"/>
                <a:gd name="T19" fmla="*/ 238 h 387"/>
                <a:gd name="T20" fmla="*/ 170 w 233"/>
                <a:gd name="T21" fmla="*/ 259 h 387"/>
                <a:gd name="T22" fmla="*/ 203 w 233"/>
                <a:gd name="T23" fmla="*/ 273 h 387"/>
                <a:gd name="T24" fmla="*/ 222 w 233"/>
                <a:gd name="T25" fmla="*/ 304 h 387"/>
                <a:gd name="T26" fmla="*/ 193 w 233"/>
                <a:gd name="T27" fmla="*/ 338 h 387"/>
                <a:gd name="T28" fmla="*/ 225 w 233"/>
                <a:gd name="T29" fmla="*/ 328 h 387"/>
                <a:gd name="T30" fmla="*/ 233 w 233"/>
                <a:gd name="T31" fmla="*/ 361 h 387"/>
                <a:gd name="T32" fmla="*/ 170 w 233"/>
                <a:gd name="T33" fmla="*/ 377 h 387"/>
                <a:gd name="T34" fmla="*/ 91 w 233"/>
                <a:gd name="T35" fmla="*/ 387 h 387"/>
                <a:gd name="T36" fmla="*/ 88 w 233"/>
                <a:gd name="T37" fmla="*/ 363 h 387"/>
                <a:gd name="T38" fmla="*/ 0 w 233"/>
                <a:gd name="T39" fmla="*/ 41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3" h="387">
                  <a:moveTo>
                    <a:pt x="0" y="41"/>
                  </a:moveTo>
                  <a:lnTo>
                    <a:pt x="33" y="0"/>
                  </a:lnTo>
                  <a:lnTo>
                    <a:pt x="77" y="0"/>
                  </a:lnTo>
                  <a:lnTo>
                    <a:pt x="62" y="44"/>
                  </a:lnTo>
                  <a:lnTo>
                    <a:pt x="49" y="53"/>
                  </a:lnTo>
                  <a:lnTo>
                    <a:pt x="56" y="99"/>
                  </a:lnTo>
                  <a:lnTo>
                    <a:pt x="79" y="129"/>
                  </a:lnTo>
                  <a:lnTo>
                    <a:pt x="116" y="157"/>
                  </a:lnTo>
                  <a:lnTo>
                    <a:pt x="124" y="207"/>
                  </a:lnTo>
                  <a:lnTo>
                    <a:pt x="150" y="238"/>
                  </a:lnTo>
                  <a:lnTo>
                    <a:pt x="170" y="259"/>
                  </a:lnTo>
                  <a:lnTo>
                    <a:pt x="203" y="273"/>
                  </a:lnTo>
                  <a:lnTo>
                    <a:pt x="222" y="304"/>
                  </a:lnTo>
                  <a:lnTo>
                    <a:pt x="193" y="338"/>
                  </a:lnTo>
                  <a:lnTo>
                    <a:pt x="225" y="328"/>
                  </a:lnTo>
                  <a:lnTo>
                    <a:pt x="233" y="361"/>
                  </a:lnTo>
                  <a:lnTo>
                    <a:pt x="170" y="377"/>
                  </a:lnTo>
                  <a:lnTo>
                    <a:pt x="91" y="387"/>
                  </a:lnTo>
                  <a:lnTo>
                    <a:pt x="88" y="363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/>
          </p:nvSpPr>
          <p:spPr bwMode="auto">
            <a:xfrm>
              <a:off x="6192837" y="3656012"/>
              <a:ext cx="23813" cy="31750"/>
            </a:xfrm>
            <a:custGeom>
              <a:avLst/>
              <a:gdLst>
                <a:gd name="T0" fmla="*/ 0 w 37"/>
                <a:gd name="T1" fmla="*/ 17 h 52"/>
                <a:gd name="T2" fmla="*/ 24 w 37"/>
                <a:gd name="T3" fmla="*/ 0 h 52"/>
                <a:gd name="T4" fmla="*/ 37 w 37"/>
                <a:gd name="T5" fmla="*/ 28 h 52"/>
                <a:gd name="T6" fmla="*/ 25 w 37"/>
                <a:gd name="T7" fmla="*/ 52 h 52"/>
                <a:gd name="T8" fmla="*/ 0 w 37"/>
                <a:gd name="T9" fmla="*/ 17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52">
                  <a:moveTo>
                    <a:pt x="0" y="17"/>
                  </a:moveTo>
                  <a:lnTo>
                    <a:pt x="24" y="0"/>
                  </a:lnTo>
                  <a:lnTo>
                    <a:pt x="37" y="28"/>
                  </a:lnTo>
                  <a:lnTo>
                    <a:pt x="25" y="52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4"/>
            <p:cNvSpPr>
              <a:spLocks/>
            </p:cNvSpPr>
            <p:nvPr/>
          </p:nvSpPr>
          <p:spPr bwMode="auto">
            <a:xfrm>
              <a:off x="4051300" y="4897437"/>
              <a:ext cx="744537" cy="663575"/>
            </a:xfrm>
            <a:custGeom>
              <a:avLst/>
              <a:gdLst>
                <a:gd name="T0" fmla="*/ 15 w 1245"/>
                <a:gd name="T1" fmla="*/ 311 h 1114"/>
                <a:gd name="T2" fmla="*/ 61 w 1245"/>
                <a:gd name="T3" fmla="*/ 425 h 1114"/>
                <a:gd name="T4" fmla="*/ 128 w 1245"/>
                <a:gd name="T5" fmla="*/ 621 h 1114"/>
                <a:gd name="T6" fmla="*/ 88 w 1245"/>
                <a:gd name="T7" fmla="*/ 756 h 1114"/>
                <a:gd name="T8" fmla="*/ 96 w 1245"/>
                <a:gd name="T9" fmla="*/ 853 h 1114"/>
                <a:gd name="T10" fmla="*/ 40 w 1245"/>
                <a:gd name="T11" fmla="*/ 921 h 1114"/>
                <a:gd name="T12" fmla="*/ 229 w 1245"/>
                <a:gd name="T13" fmla="*/ 925 h 1114"/>
                <a:gd name="T14" fmla="*/ 493 w 1245"/>
                <a:gd name="T15" fmla="*/ 972 h 1114"/>
                <a:gd name="T16" fmla="*/ 519 w 1245"/>
                <a:gd name="T17" fmla="*/ 905 h 1114"/>
                <a:gd name="T18" fmla="*/ 623 w 1245"/>
                <a:gd name="T19" fmla="*/ 987 h 1114"/>
                <a:gd name="T20" fmla="*/ 690 w 1245"/>
                <a:gd name="T21" fmla="*/ 991 h 1114"/>
                <a:gd name="T22" fmla="*/ 731 w 1245"/>
                <a:gd name="T23" fmla="*/ 1068 h 1114"/>
                <a:gd name="T24" fmla="*/ 810 w 1245"/>
                <a:gd name="T25" fmla="*/ 1098 h 1114"/>
                <a:gd name="T26" fmla="*/ 862 w 1245"/>
                <a:gd name="T27" fmla="*/ 1052 h 1114"/>
                <a:gd name="T28" fmla="*/ 901 w 1245"/>
                <a:gd name="T29" fmla="*/ 1065 h 1114"/>
                <a:gd name="T30" fmla="*/ 941 w 1245"/>
                <a:gd name="T31" fmla="*/ 1096 h 1114"/>
                <a:gd name="T32" fmla="*/ 998 w 1245"/>
                <a:gd name="T33" fmla="*/ 1050 h 1114"/>
                <a:gd name="T34" fmla="*/ 987 w 1245"/>
                <a:gd name="T35" fmla="*/ 983 h 1114"/>
                <a:gd name="T36" fmla="*/ 1038 w 1245"/>
                <a:gd name="T37" fmla="*/ 987 h 1114"/>
                <a:gd name="T38" fmla="*/ 1083 w 1245"/>
                <a:gd name="T39" fmla="*/ 1018 h 1114"/>
                <a:gd name="T40" fmla="*/ 1127 w 1245"/>
                <a:gd name="T41" fmla="*/ 1038 h 1114"/>
                <a:gd name="T42" fmla="*/ 1167 w 1245"/>
                <a:gd name="T43" fmla="*/ 1078 h 1114"/>
                <a:gd name="T44" fmla="*/ 1186 w 1245"/>
                <a:gd name="T45" fmla="*/ 1078 h 1114"/>
                <a:gd name="T46" fmla="*/ 1207 w 1245"/>
                <a:gd name="T47" fmla="*/ 1077 h 1114"/>
                <a:gd name="T48" fmla="*/ 1245 w 1245"/>
                <a:gd name="T49" fmla="*/ 1048 h 1114"/>
                <a:gd name="T50" fmla="*/ 1190 w 1245"/>
                <a:gd name="T51" fmla="*/ 1023 h 1114"/>
                <a:gd name="T52" fmla="*/ 1150 w 1245"/>
                <a:gd name="T53" fmla="*/ 999 h 1114"/>
                <a:gd name="T54" fmla="*/ 1089 w 1245"/>
                <a:gd name="T55" fmla="*/ 939 h 1114"/>
                <a:gd name="T56" fmla="*/ 1131 w 1245"/>
                <a:gd name="T57" fmla="*/ 909 h 1114"/>
                <a:gd name="T58" fmla="*/ 1157 w 1245"/>
                <a:gd name="T59" fmla="*/ 880 h 1114"/>
                <a:gd name="T60" fmla="*/ 1180 w 1245"/>
                <a:gd name="T61" fmla="*/ 837 h 1114"/>
                <a:gd name="T62" fmla="*/ 1144 w 1245"/>
                <a:gd name="T63" fmla="*/ 813 h 1114"/>
                <a:gd name="T64" fmla="*/ 1076 w 1245"/>
                <a:gd name="T65" fmla="*/ 863 h 1114"/>
                <a:gd name="T66" fmla="*/ 1038 w 1245"/>
                <a:gd name="T67" fmla="*/ 818 h 1114"/>
                <a:gd name="T68" fmla="*/ 1057 w 1245"/>
                <a:gd name="T69" fmla="*/ 818 h 1114"/>
                <a:gd name="T70" fmla="*/ 1052 w 1245"/>
                <a:gd name="T71" fmla="*/ 798 h 1114"/>
                <a:gd name="T72" fmla="*/ 1043 w 1245"/>
                <a:gd name="T73" fmla="*/ 798 h 1114"/>
                <a:gd name="T74" fmla="*/ 992 w 1245"/>
                <a:gd name="T75" fmla="*/ 818 h 1114"/>
                <a:gd name="T76" fmla="*/ 890 w 1245"/>
                <a:gd name="T77" fmla="*/ 813 h 1114"/>
                <a:gd name="T78" fmla="*/ 927 w 1245"/>
                <a:gd name="T79" fmla="*/ 728 h 1114"/>
                <a:gd name="T80" fmla="*/ 990 w 1245"/>
                <a:gd name="T81" fmla="*/ 757 h 1114"/>
                <a:gd name="T82" fmla="*/ 1020 w 1245"/>
                <a:gd name="T83" fmla="*/ 648 h 1114"/>
                <a:gd name="T84" fmla="*/ 589 w 1245"/>
                <a:gd name="T85" fmla="*/ 569 h 1114"/>
                <a:gd name="T86" fmla="*/ 641 w 1245"/>
                <a:gd name="T87" fmla="*/ 358 h 1114"/>
                <a:gd name="T88" fmla="*/ 692 w 1245"/>
                <a:gd name="T89" fmla="*/ 224 h 1114"/>
                <a:gd name="T90" fmla="*/ 662 w 1245"/>
                <a:gd name="T91" fmla="*/ 0 h 1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45" h="1114">
                  <a:moveTo>
                    <a:pt x="0" y="12"/>
                  </a:moveTo>
                  <a:lnTo>
                    <a:pt x="15" y="311"/>
                  </a:lnTo>
                  <a:lnTo>
                    <a:pt x="48" y="349"/>
                  </a:lnTo>
                  <a:lnTo>
                    <a:pt x="61" y="425"/>
                  </a:lnTo>
                  <a:lnTo>
                    <a:pt x="131" y="531"/>
                  </a:lnTo>
                  <a:lnTo>
                    <a:pt x="128" y="621"/>
                  </a:lnTo>
                  <a:lnTo>
                    <a:pt x="86" y="706"/>
                  </a:lnTo>
                  <a:lnTo>
                    <a:pt x="88" y="756"/>
                  </a:lnTo>
                  <a:lnTo>
                    <a:pt x="102" y="803"/>
                  </a:lnTo>
                  <a:lnTo>
                    <a:pt x="96" y="853"/>
                  </a:lnTo>
                  <a:lnTo>
                    <a:pt x="74" y="884"/>
                  </a:lnTo>
                  <a:lnTo>
                    <a:pt x="40" y="921"/>
                  </a:lnTo>
                  <a:lnTo>
                    <a:pt x="63" y="941"/>
                  </a:lnTo>
                  <a:lnTo>
                    <a:pt x="229" y="925"/>
                  </a:lnTo>
                  <a:lnTo>
                    <a:pt x="368" y="983"/>
                  </a:lnTo>
                  <a:lnTo>
                    <a:pt x="493" y="972"/>
                  </a:lnTo>
                  <a:lnTo>
                    <a:pt x="479" y="934"/>
                  </a:lnTo>
                  <a:lnTo>
                    <a:pt x="519" y="905"/>
                  </a:lnTo>
                  <a:lnTo>
                    <a:pt x="608" y="921"/>
                  </a:lnTo>
                  <a:lnTo>
                    <a:pt x="623" y="987"/>
                  </a:lnTo>
                  <a:lnTo>
                    <a:pt x="646" y="978"/>
                  </a:lnTo>
                  <a:lnTo>
                    <a:pt x="690" y="991"/>
                  </a:lnTo>
                  <a:lnTo>
                    <a:pt x="721" y="1036"/>
                  </a:lnTo>
                  <a:lnTo>
                    <a:pt x="731" y="1068"/>
                  </a:lnTo>
                  <a:lnTo>
                    <a:pt x="772" y="1077"/>
                  </a:lnTo>
                  <a:lnTo>
                    <a:pt x="810" y="1098"/>
                  </a:lnTo>
                  <a:lnTo>
                    <a:pt x="835" y="1087"/>
                  </a:lnTo>
                  <a:lnTo>
                    <a:pt x="862" y="1052"/>
                  </a:lnTo>
                  <a:lnTo>
                    <a:pt x="858" y="1036"/>
                  </a:lnTo>
                  <a:lnTo>
                    <a:pt x="901" y="1065"/>
                  </a:lnTo>
                  <a:lnTo>
                    <a:pt x="920" y="1038"/>
                  </a:lnTo>
                  <a:lnTo>
                    <a:pt x="941" y="1096"/>
                  </a:lnTo>
                  <a:lnTo>
                    <a:pt x="987" y="1065"/>
                  </a:lnTo>
                  <a:lnTo>
                    <a:pt x="998" y="1050"/>
                  </a:lnTo>
                  <a:lnTo>
                    <a:pt x="987" y="1036"/>
                  </a:lnTo>
                  <a:lnTo>
                    <a:pt x="987" y="983"/>
                  </a:lnTo>
                  <a:lnTo>
                    <a:pt x="1000" y="983"/>
                  </a:lnTo>
                  <a:lnTo>
                    <a:pt x="1038" y="987"/>
                  </a:lnTo>
                  <a:lnTo>
                    <a:pt x="1045" y="1023"/>
                  </a:lnTo>
                  <a:lnTo>
                    <a:pt x="1083" y="1018"/>
                  </a:lnTo>
                  <a:lnTo>
                    <a:pt x="1120" y="1042"/>
                  </a:lnTo>
                  <a:lnTo>
                    <a:pt x="1127" y="1038"/>
                  </a:lnTo>
                  <a:lnTo>
                    <a:pt x="1138" y="1061"/>
                  </a:lnTo>
                  <a:lnTo>
                    <a:pt x="1167" y="1078"/>
                  </a:lnTo>
                  <a:lnTo>
                    <a:pt x="1154" y="1114"/>
                  </a:lnTo>
                  <a:lnTo>
                    <a:pt x="1186" y="1078"/>
                  </a:lnTo>
                  <a:lnTo>
                    <a:pt x="1213" y="1101"/>
                  </a:lnTo>
                  <a:lnTo>
                    <a:pt x="1207" y="1077"/>
                  </a:lnTo>
                  <a:lnTo>
                    <a:pt x="1239" y="1065"/>
                  </a:lnTo>
                  <a:lnTo>
                    <a:pt x="1245" y="1048"/>
                  </a:lnTo>
                  <a:lnTo>
                    <a:pt x="1205" y="1042"/>
                  </a:lnTo>
                  <a:lnTo>
                    <a:pt x="1190" y="1023"/>
                  </a:lnTo>
                  <a:lnTo>
                    <a:pt x="1163" y="1029"/>
                  </a:lnTo>
                  <a:lnTo>
                    <a:pt x="1150" y="999"/>
                  </a:lnTo>
                  <a:lnTo>
                    <a:pt x="1120" y="999"/>
                  </a:lnTo>
                  <a:lnTo>
                    <a:pt x="1089" y="939"/>
                  </a:lnTo>
                  <a:lnTo>
                    <a:pt x="1103" y="926"/>
                  </a:lnTo>
                  <a:lnTo>
                    <a:pt x="1131" y="909"/>
                  </a:lnTo>
                  <a:lnTo>
                    <a:pt x="1138" y="884"/>
                  </a:lnTo>
                  <a:lnTo>
                    <a:pt x="1157" y="880"/>
                  </a:lnTo>
                  <a:lnTo>
                    <a:pt x="1190" y="848"/>
                  </a:lnTo>
                  <a:lnTo>
                    <a:pt x="1180" y="837"/>
                  </a:lnTo>
                  <a:lnTo>
                    <a:pt x="1180" y="782"/>
                  </a:lnTo>
                  <a:lnTo>
                    <a:pt x="1144" y="813"/>
                  </a:lnTo>
                  <a:lnTo>
                    <a:pt x="1107" y="813"/>
                  </a:lnTo>
                  <a:lnTo>
                    <a:pt x="1076" y="863"/>
                  </a:lnTo>
                  <a:lnTo>
                    <a:pt x="1029" y="837"/>
                  </a:lnTo>
                  <a:lnTo>
                    <a:pt x="1038" y="818"/>
                  </a:lnTo>
                  <a:lnTo>
                    <a:pt x="1055" y="813"/>
                  </a:lnTo>
                  <a:lnTo>
                    <a:pt x="1057" y="818"/>
                  </a:lnTo>
                  <a:lnTo>
                    <a:pt x="1070" y="789"/>
                  </a:lnTo>
                  <a:lnTo>
                    <a:pt x="1052" y="798"/>
                  </a:lnTo>
                  <a:lnTo>
                    <a:pt x="1045" y="784"/>
                  </a:lnTo>
                  <a:lnTo>
                    <a:pt x="1043" y="798"/>
                  </a:lnTo>
                  <a:lnTo>
                    <a:pt x="1018" y="789"/>
                  </a:lnTo>
                  <a:lnTo>
                    <a:pt x="992" y="818"/>
                  </a:lnTo>
                  <a:lnTo>
                    <a:pt x="954" y="823"/>
                  </a:lnTo>
                  <a:lnTo>
                    <a:pt x="890" y="813"/>
                  </a:lnTo>
                  <a:lnTo>
                    <a:pt x="882" y="791"/>
                  </a:lnTo>
                  <a:lnTo>
                    <a:pt x="927" y="728"/>
                  </a:lnTo>
                  <a:lnTo>
                    <a:pt x="967" y="728"/>
                  </a:lnTo>
                  <a:lnTo>
                    <a:pt x="990" y="757"/>
                  </a:lnTo>
                  <a:lnTo>
                    <a:pt x="1096" y="779"/>
                  </a:lnTo>
                  <a:lnTo>
                    <a:pt x="1020" y="648"/>
                  </a:lnTo>
                  <a:lnTo>
                    <a:pt x="1034" y="550"/>
                  </a:lnTo>
                  <a:lnTo>
                    <a:pt x="589" y="569"/>
                  </a:lnTo>
                  <a:lnTo>
                    <a:pt x="594" y="512"/>
                  </a:lnTo>
                  <a:lnTo>
                    <a:pt x="641" y="358"/>
                  </a:lnTo>
                  <a:lnTo>
                    <a:pt x="713" y="253"/>
                  </a:lnTo>
                  <a:lnTo>
                    <a:pt x="692" y="224"/>
                  </a:lnTo>
                  <a:lnTo>
                    <a:pt x="704" y="121"/>
                  </a:lnTo>
                  <a:lnTo>
                    <a:pt x="662" y="0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/>
            </p:cNvSpPr>
            <p:nvPr/>
          </p:nvSpPr>
          <p:spPr bwMode="auto">
            <a:xfrm>
              <a:off x="1562100" y="1944687"/>
              <a:ext cx="1344612" cy="874713"/>
            </a:xfrm>
            <a:custGeom>
              <a:avLst/>
              <a:gdLst>
                <a:gd name="T0" fmla="*/ 0 w 2250"/>
                <a:gd name="T1" fmla="*/ 277 h 1464"/>
                <a:gd name="T2" fmla="*/ 33 w 2250"/>
                <a:gd name="T3" fmla="*/ 371 h 1464"/>
                <a:gd name="T4" fmla="*/ 42 w 2250"/>
                <a:gd name="T5" fmla="*/ 434 h 1464"/>
                <a:gd name="T6" fmla="*/ 17 w 2250"/>
                <a:gd name="T7" fmla="*/ 441 h 1464"/>
                <a:gd name="T8" fmla="*/ 87 w 2250"/>
                <a:gd name="T9" fmla="*/ 509 h 1464"/>
                <a:gd name="T10" fmla="*/ 153 w 2250"/>
                <a:gd name="T11" fmla="*/ 685 h 1464"/>
                <a:gd name="T12" fmla="*/ 180 w 2250"/>
                <a:gd name="T13" fmla="*/ 680 h 1464"/>
                <a:gd name="T14" fmla="*/ 180 w 2250"/>
                <a:gd name="T15" fmla="*/ 705 h 1464"/>
                <a:gd name="T16" fmla="*/ 217 w 2250"/>
                <a:gd name="T17" fmla="*/ 712 h 1464"/>
                <a:gd name="T18" fmla="*/ 239 w 2250"/>
                <a:gd name="T19" fmla="*/ 715 h 1464"/>
                <a:gd name="T20" fmla="*/ 177 w 2250"/>
                <a:gd name="T21" fmla="*/ 845 h 1464"/>
                <a:gd name="T22" fmla="*/ 190 w 2250"/>
                <a:gd name="T23" fmla="*/ 926 h 1464"/>
                <a:gd name="T24" fmla="*/ 140 w 2250"/>
                <a:gd name="T25" fmla="*/ 1007 h 1464"/>
                <a:gd name="T26" fmla="*/ 174 w 2250"/>
                <a:gd name="T27" fmla="*/ 1044 h 1464"/>
                <a:gd name="T28" fmla="*/ 262 w 2250"/>
                <a:gd name="T29" fmla="*/ 990 h 1464"/>
                <a:gd name="T30" fmla="*/ 330 w 2250"/>
                <a:gd name="T31" fmla="*/ 1271 h 1464"/>
                <a:gd name="T32" fmla="*/ 366 w 2250"/>
                <a:gd name="T33" fmla="*/ 1282 h 1464"/>
                <a:gd name="T34" fmla="*/ 374 w 2250"/>
                <a:gd name="T35" fmla="*/ 1367 h 1464"/>
                <a:gd name="T36" fmla="*/ 411 w 2250"/>
                <a:gd name="T37" fmla="*/ 1404 h 1464"/>
                <a:gd name="T38" fmla="*/ 440 w 2250"/>
                <a:gd name="T39" fmla="*/ 1371 h 1464"/>
                <a:gd name="T40" fmla="*/ 493 w 2250"/>
                <a:gd name="T41" fmla="*/ 1399 h 1464"/>
                <a:gd name="T42" fmla="*/ 532 w 2250"/>
                <a:gd name="T43" fmla="*/ 1367 h 1464"/>
                <a:gd name="T44" fmla="*/ 653 w 2250"/>
                <a:gd name="T45" fmla="*/ 1390 h 1464"/>
                <a:gd name="T46" fmla="*/ 682 w 2250"/>
                <a:gd name="T47" fmla="*/ 1401 h 1464"/>
                <a:gd name="T48" fmla="*/ 707 w 2250"/>
                <a:gd name="T49" fmla="*/ 1343 h 1464"/>
                <a:gd name="T50" fmla="*/ 763 w 2250"/>
                <a:gd name="T51" fmla="*/ 1432 h 1464"/>
                <a:gd name="T52" fmla="*/ 784 w 2250"/>
                <a:gd name="T53" fmla="*/ 1294 h 1464"/>
                <a:gd name="T54" fmla="*/ 1395 w 2250"/>
                <a:gd name="T55" fmla="*/ 1387 h 1464"/>
                <a:gd name="T56" fmla="*/ 2156 w 2250"/>
                <a:gd name="T57" fmla="*/ 1464 h 1464"/>
                <a:gd name="T58" fmla="*/ 2174 w 2250"/>
                <a:gd name="T59" fmla="*/ 1202 h 1464"/>
                <a:gd name="T60" fmla="*/ 2250 w 2250"/>
                <a:gd name="T61" fmla="*/ 347 h 1464"/>
                <a:gd name="T62" fmla="*/ 1254 w 2250"/>
                <a:gd name="T63" fmla="*/ 224 h 1464"/>
                <a:gd name="T64" fmla="*/ 753 w 2250"/>
                <a:gd name="T65" fmla="*/ 142 h 1464"/>
                <a:gd name="T66" fmla="*/ 56 w 2250"/>
                <a:gd name="T67" fmla="*/ 0 h 1464"/>
                <a:gd name="T68" fmla="*/ 0 w 2250"/>
                <a:gd name="T69" fmla="*/ 277 h 14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50" h="1464">
                  <a:moveTo>
                    <a:pt x="0" y="277"/>
                  </a:moveTo>
                  <a:lnTo>
                    <a:pt x="33" y="371"/>
                  </a:lnTo>
                  <a:lnTo>
                    <a:pt x="42" y="434"/>
                  </a:lnTo>
                  <a:lnTo>
                    <a:pt x="17" y="441"/>
                  </a:lnTo>
                  <a:lnTo>
                    <a:pt x="87" y="509"/>
                  </a:lnTo>
                  <a:lnTo>
                    <a:pt x="153" y="685"/>
                  </a:lnTo>
                  <a:lnTo>
                    <a:pt x="180" y="680"/>
                  </a:lnTo>
                  <a:lnTo>
                    <a:pt x="180" y="705"/>
                  </a:lnTo>
                  <a:lnTo>
                    <a:pt x="217" y="712"/>
                  </a:lnTo>
                  <a:lnTo>
                    <a:pt x="239" y="715"/>
                  </a:lnTo>
                  <a:lnTo>
                    <a:pt x="177" y="845"/>
                  </a:lnTo>
                  <a:lnTo>
                    <a:pt x="190" y="926"/>
                  </a:lnTo>
                  <a:lnTo>
                    <a:pt x="140" y="1007"/>
                  </a:lnTo>
                  <a:lnTo>
                    <a:pt x="174" y="1044"/>
                  </a:lnTo>
                  <a:lnTo>
                    <a:pt x="262" y="990"/>
                  </a:lnTo>
                  <a:lnTo>
                    <a:pt x="330" y="1271"/>
                  </a:lnTo>
                  <a:lnTo>
                    <a:pt x="366" y="1282"/>
                  </a:lnTo>
                  <a:lnTo>
                    <a:pt x="374" y="1367"/>
                  </a:lnTo>
                  <a:lnTo>
                    <a:pt x="411" y="1404"/>
                  </a:lnTo>
                  <a:lnTo>
                    <a:pt x="440" y="1371"/>
                  </a:lnTo>
                  <a:lnTo>
                    <a:pt x="493" y="1399"/>
                  </a:lnTo>
                  <a:lnTo>
                    <a:pt x="532" y="1367"/>
                  </a:lnTo>
                  <a:lnTo>
                    <a:pt x="653" y="1390"/>
                  </a:lnTo>
                  <a:lnTo>
                    <a:pt x="682" y="1401"/>
                  </a:lnTo>
                  <a:lnTo>
                    <a:pt x="707" y="1343"/>
                  </a:lnTo>
                  <a:lnTo>
                    <a:pt x="763" y="1432"/>
                  </a:lnTo>
                  <a:lnTo>
                    <a:pt x="784" y="1294"/>
                  </a:lnTo>
                  <a:lnTo>
                    <a:pt x="1395" y="1387"/>
                  </a:lnTo>
                  <a:lnTo>
                    <a:pt x="2156" y="1464"/>
                  </a:lnTo>
                  <a:lnTo>
                    <a:pt x="2174" y="1202"/>
                  </a:lnTo>
                  <a:lnTo>
                    <a:pt x="2250" y="347"/>
                  </a:lnTo>
                  <a:lnTo>
                    <a:pt x="1254" y="224"/>
                  </a:lnTo>
                  <a:lnTo>
                    <a:pt x="753" y="142"/>
                  </a:lnTo>
                  <a:lnTo>
                    <a:pt x="56" y="0"/>
                  </a:lnTo>
                  <a:lnTo>
                    <a:pt x="0" y="27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/>
            </p:cNvSpPr>
            <p:nvPr/>
          </p:nvSpPr>
          <p:spPr bwMode="auto">
            <a:xfrm>
              <a:off x="1938337" y="4098925"/>
              <a:ext cx="925513" cy="968375"/>
            </a:xfrm>
            <a:custGeom>
              <a:avLst/>
              <a:gdLst>
                <a:gd name="T0" fmla="*/ 0 w 1551"/>
                <a:gd name="T1" fmla="*/ 1593 h 1620"/>
                <a:gd name="T2" fmla="*/ 196 w 1551"/>
                <a:gd name="T3" fmla="*/ 1620 h 1620"/>
                <a:gd name="T4" fmla="*/ 210 w 1551"/>
                <a:gd name="T5" fmla="*/ 1500 h 1620"/>
                <a:gd name="T6" fmla="*/ 604 w 1551"/>
                <a:gd name="T7" fmla="*/ 1552 h 1620"/>
                <a:gd name="T8" fmla="*/ 584 w 1551"/>
                <a:gd name="T9" fmla="*/ 1489 h 1620"/>
                <a:gd name="T10" fmla="*/ 648 w 1551"/>
                <a:gd name="T11" fmla="*/ 1497 h 1620"/>
                <a:gd name="T12" fmla="*/ 1423 w 1551"/>
                <a:gd name="T13" fmla="*/ 1571 h 1620"/>
                <a:gd name="T14" fmla="*/ 1541 w 1551"/>
                <a:gd name="T15" fmla="*/ 298 h 1620"/>
                <a:gd name="T16" fmla="*/ 1551 w 1551"/>
                <a:gd name="T17" fmla="*/ 153 h 1620"/>
                <a:gd name="T18" fmla="*/ 893 w 1551"/>
                <a:gd name="T19" fmla="*/ 91 h 1620"/>
                <a:gd name="T20" fmla="*/ 228 w 1551"/>
                <a:gd name="T21" fmla="*/ 0 h 1620"/>
                <a:gd name="T22" fmla="*/ 0 w 1551"/>
                <a:gd name="T23" fmla="*/ 1593 h 1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51" h="1620">
                  <a:moveTo>
                    <a:pt x="0" y="1593"/>
                  </a:moveTo>
                  <a:lnTo>
                    <a:pt x="196" y="1620"/>
                  </a:lnTo>
                  <a:lnTo>
                    <a:pt x="210" y="1500"/>
                  </a:lnTo>
                  <a:lnTo>
                    <a:pt x="604" y="1552"/>
                  </a:lnTo>
                  <a:lnTo>
                    <a:pt x="584" y="1489"/>
                  </a:lnTo>
                  <a:lnTo>
                    <a:pt x="648" y="1497"/>
                  </a:lnTo>
                  <a:lnTo>
                    <a:pt x="1423" y="1571"/>
                  </a:lnTo>
                  <a:lnTo>
                    <a:pt x="1541" y="298"/>
                  </a:lnTo>
                  <a:lnTo>
                    <a:pt x="1551" y="153"/>
                  </a:lnTo>
                  <a:lnTo>
                    <a:pt x="893" y="91"/>
                  </a:lnTo>
                  <a:lnTo>
                    <a:pt x="228" y="0"/>
                  </a:lnTo>
                  <a:lnTo>
                    <a:pt x="0" y="159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/>
          </p:nvSpPr>
          <p:spPr bwMode="auto">
            <a:xfrm>
              <a:off x="6497637" y="3297237"/>
              <a:ext cx="19050" cy="34925"/>
            </a:xfrm>
            <a:custGeom>
              <a:avLst/>
              <a:gdLst>
                <a:gd name="T0" fmla="*/ 0 w 33"/>
                <a:gd name="T1" fmla="*/ 61 h 61"/>
                <a:gd name="T2" fmla="*/ 3 w 33"/>
                <a:gd name="T3" fmla="*/ 22 h 61"/>
                <a:gd name="T4" fmla="*/ 23 w 33"/>
                <a:gd name="T5" fmla="*/ 0 h 61"/>
                <a:gd name="T6" fmla="*/ 33 w 33"/>
                <a:gd name="T7" fmla="*/ 15 h 61"/>
                <a:gd name="T8" fmla="*/ 13 w 33"/>
                <a:gd name="T9" fmla="*/ 51 h 61"/>
                <a:gd name="T10" fmla="*/ 0 w 33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" h="61">
                  <a:moveTo>
                    <a:pt x="0" y="61"/>
                  </a:moveTo>
                  <a:lnTo>
                    <a:pt x="3" y="22"/>
                  </a:lnTo>
                  <a:lnTo>
                    <a:pt x="23" y="0"/>
                  </a:lnTo>
                  <a:lnTo>
                    <a:pt x="33" y="15"/>
                  </a:lnTo>
                  <a:lnTo>
                    <a:pt x="13" y="51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/>
          </p:nvSpPr>
          <p:spPr bwMode="auto">
            <a:xfrm>
              <a:off x="6516687" y="3163887"/>
              <a:ext cx="247650" cy="146050"/>
            </a:xfrm>
            <a:custGeom>
              <a:avLst/>
              <a:gdLst>
                <a:gd name="T0" fmla="*/ 0 w 416"/>
                <a:gd name="T1" fmla="*/ 218 h 243"/>
                <a:gd name="T2" fmla="*/ 16 w 416"/>
                <a:gd name="T3" fmla="*/ 240 h 243"/>
                <a:gd name="T4" fmla="*/ 23 w 416"/>
                <a:gd name="T5" fmla="*/ 243 h 243"/>
                <a:gd name="T6" fmla="*/ 35 w 416"/>
                <a:gd name="T7" fmla="*/ 218 h 243"/>
                <a:gd name="T8" fmla="*/ 55 w 416"/>
                <a:gd name="T9" fmla="*/ 218 h 243"/>
                <a:gd name="T10" fmla="*/ 57 w 416"/>
                <a:gd name="T11" fmla="*/ 219 h 243"/>
                <a:gd name="T12" fmla="*/ 33 w 416"/>
                <a:gd name="T13" fmla="*/ 243 h 243"/>
                <a:gd name="T14" fmla="*/ 75 w 416"/>
                <a:gd name="T15" fmla="*/ 227 h 243"/>
                <a:gd name="T16" fmla="*/ 78 w 416"/>
                <a:gd name="T17" fmla="*/ 218 h 243"/>
                <a:gd name="T18" fmla="*/ 130 w 416"/>
                <a:gd name="T19" fmla="*/ 194 h 243"/>
                <a:gd name="T20" fmla="*/ 176 w 416"/>
                <a:gd name="T21" fmla="*/ 159 h 243"/>
                <a:gd name="T22" fmla="*/ 230 w 416"/>
                <a:gd name="T23" fmla="*/ 139 h 243"/>
                <a:gd name="T24" fmla="*/ 273 w 416"/>
                <a:gd name="T25" fmla="*/ 110 h 243"/>
                <a:gd name="T26" fmla="*/ 271 w 416"/>
                <a:gd name="T27" fmla="*/ 119 h 243"/>
                <a:gd name="T28" fmla="*/ 189 w 416"/>
                <a:gd name="T29" fmla="*/ 184 h 243"/>
                <a:gd name="T30" fmla="*/ 172 w 416"/>
                <a:gd name="T31" fmla="*/ 187 h 243"/>
                <a:gd name="T32" fmla="*/ 182 w 416"/>
                <a:gd name="T33" fmla="*/ 194 h 243"/>
                <a:gd name="T34" fmla="*/ 201 w 416"/>
                <a:gd name="T35" fmla="*/ 176 h 243"/>
                <a:gd name="T36" fmla="*/ 336 w 416"/>
                <a:gd name="T37" fmla="*/ 83 h 243"/>
                <a:gd name="T38" fmla="*/ 351 w 416"/>
                <a:gd name="T39" fmla="*/ 62 h 243"/>
                <a:gd name="T40" fmla="*/ 414 w 416"/>
                <a:gd name="T41" fmla="*/ 9 h 243"/>
                <a:gd name="T42" fmla="*/ 416 w 416"/>
                <a:gd name="T43" fmla="*/ 0 h 243"/>
                <a:gd name="T44" fmla="*/ 403 w 416"/>
                <a:gd name="T45" fmla="*/ 0 h 243"/>
                <a:gd name="T46" fmla="*/ 376 w 416"/>
                <a:gd name="T47" fmla="*/ 32 h 243"/>
                <a:gd name="T48" fmla="*/ 358 w 416"/>
                <a:gd name="T49" fmla="*/ 25 h 243"/>
                <a:gd name="T50" fmla="*/ 333 w 416"/>
                <a:gd name="T51" fmla="*/ 44 h 243"/>
                <a:gd name="T52" fmla="*/ 326 w 416"/>
                <a:gd name="T53" fmla="*/ 35 h 243"/>
                <a:gd name="T54" fmla="*/ 298 w 416"/>
                <a:gd name="T55" fmla="*/ 94 h 243"/>
                <a:gd name="T56" fmla="*/ 294 w 416"/>
                <a:gd name="T57" fmla="*/ 83 h 243"/>
                <a:gd name="T58" fmla="*/ 271 w 416"/>
                <a:gd name="T59" fmla="*/ 83 h 243"/>
                <a:gd name="T60" fmla="*/ 311 w 416"/>
                <a:gd name="T61" fmla="*/ 37 h 243"/>
                <a:gd name="T62" fmla="*/ 305 w 416"/>
                <a:gd name="T63" fmla="*/ 30 h 243"/>
                <a:gd name="T64" fmla="*/ 333 w 416"/>
                <a:gd name="T65" fmla="*/ 0 h 243"/>
                <a:gd name="T66" fmla="*/ 320 w 416"/>
                <a:gd name="T67" fmla="*/ 0 h 243"/>
                <a:gd name="T68" fmla="*/ 267 w 416"/>
                <a:gd name="T69" fmla="*/ 62 h 243"/>
                <a:gd name="T70" fmla="*/ 201 w 416"/>
                <a:gd name="T71" fmla="*/ 85 h 243"/>
                <a:gd name="T72" fmla="*/ 165 w 416"/>
                <a:gd name="T73" fmla="*/ 88 h 243"/>
                <a:gd name="T74" fmla="*/ 162 w 416"/>
                <a:gd name="T75" fmla="*/ 103 h 243"/>
                <a:gd name="T76" fmla="*/ 118 w 416"/>
                <a:gd name="T77" fmla="*/ 121 h 243"/>
                <a:gd name="T78" fmla="*/ 98 w 416"/>
                <a:gd name="T79" fmla="*/ 113 h 243"/>
                <a:gd name="T80" fmla="*/ 98 w 416"/>
                <a:gd name="T81" fmla="*/ 133 h 243"/>
                <a:gd name="T82" fmla="*/ 84 w 416"/>
                <a:gd name="T83" fmla="*/ 133 h 243"/>
                <a:gd name="T84" fmla="*/ 75 w 416"/>
                <a:gd name="T85" fmla="*/ 139 h 243"/>
                <a:gd name="T86" fmla="*/ 70 w 416"/>
                <a:gd name="T87" fmla="*/ 159 h 243"/>
                <a:gd name="T88" fmla="*/ 59 w 416"/>
                <a:gd name="T89" fmla="*/ 152 h 243"/>
                <a:gd name="T90" fmla="*/ 55 w 416"/>
                <a:gd name="T91" fmla="*/ 176 h 243"/>
                <a:gd name="T92" fmla="*/ 20 w 416"/>
                <a:gd name="T93" fmla="*/ 185 h 243"/>
                <a:gd name="T94" fmla="*/ 20 w 416"/>
                <a:gd name="T95" fmla="*/ 201 h 243"/>
                <a:gd name="T96" fmla="*/ 0 w 416"/>
                <a:gd name="T97" fmla="*/ 218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16" h="243">
                  <a:moveTo>
                    <a:pt x="0" y="218"/>
                  </a:moveTo>
                  <a:lnTo>
                    <a:pt x="16" y="240"/>
                  </a:lnTo>
                  <a:lnTo>
                    <a:pt x="23" y="243"/>
                  </a:lnTo>
                  <a:lnTo>
                    <a:pt x="35" y="218"/>
                  </a:lnTo>
                  <a:lnTo>
                    <a:pt x="55" y="218"/>
                  </a:lnTo>
                  <a:lnTo>
                    <a:pt x="57" y="219"/>
                  </a:lnTo>
                  <a:lnTo>
                    <a:pt x="33" y="243"/>
                  </a:lnTo>
                  <a:lnTo>
                    <a:pt x="75" y="227"/>
                  </a:lnTo>
                  <a:lnTo>
                    <a:pt x="78" y="218"/>
                  </a:lnTo>
                  <a:lnTo>
                    <a:pt x="130" y="194"/>
                  </a:lnTo>
                  <a:lnTo>
                    <a:pt x="176" y="159"/>
                  </a:lnTo>
                  <a:lnTo>
                    <a:pt x="230" y="139"/>
                  </a:lnTo>
                  <a:lnTo>
                    <a:pt x="273" y="110"/>
                  </a:lnTo>
                  <a:lnTo>
                    <a:pt x="271" y="119"/>
                  </a:lnTo>
                  <a:lnTo>
                    <a:pt x="189" y="184"/>
                  </a:lnTo>
                  <a:lnTo>
                    <a:pt x="172" y="187"/>
                  </a:lnTo>
                  <a:lnTo>
                    <a:pt x="182" y="194"/>
                  </a:lnTo>
                  <a:lnTo>
                    <a:pt x="201" y="176"/>
                  </a:lnTo>
                  <a:lnTo>
                    <a:pt x="336" y="83"/>
                  </a:lnTo>
                  <a:lnTo>
                    <a:pt x="351" y="62"/>
                  </a:lnTo>
                  <a:lnTo>
                    <a:pt x="414" y="9"/>
                  </a:lnTo>
                  <a:lnTo>
                    <a:pt x="416" y="0"/>
                  </a:lnTo>
                  <a:lnTo>
                    <a:pt x="403" y="0"/>
                  </a:lnTo>
                  <a:lnTo>
                    <a:pt x="376" y="32"/>
                  </a:lnTo>
                  <a:lnTo>
                    <a:pt x="358" y="25"/>
                  </a:lnTo>
                  <a:lnTo>
                    <a:pt x="333" y="44"/>
                  </a:lnTo>
                  <a:lnTo>
                    <a:pt x="326" y="35"/>
                  </a:lnTo>
                  <a:lnTo>
                    <a:pt x="298" y="94"/>
                  </a:lnTo>
                  <a:lnTo>
                    <a:pt x="294" y="83"/>
                  </a:lnTo>
                  <a:lnTo>
                    <a:pt x="271" y="83"/>
                  </a:lnTo>
                  <a:lnTo>
                    <a:pt x="311" y="37"/>
                  </a:lnTo>
                  <a:lnTo>
                    <a:pt x="305" y="30"/>
                  </a:lnTo>
                  <a:lnTo>
                    <a:pt x="333" y="0"/>
                  </a:lnTo>
                  <a:lnTo>
                    <a:pt x="320" y="0"/>
                  </a:lnTo>
                  <a:lnTo>
                    <a:pt x="267" y="62"/>
                  </a:lnTo>
                  <a:lnTo>
                    <a:pt x="201" y="85"/>
                  </a:lnTo>
                  <a:lnTo>
                    <a:pt x="165" y="88"/>
                  </a:lnTo>
                  <a:lnTo>
                    <a:pt x="162" y="103"/>
                  </a:lnTo>
                  <a:lnTo>
                    <a:pt x="118" y="121"/>
                  </a:lnTo>
                  <a:lnTo>
                    <a:pt x="98" y="113"/>
                  </a:lnTo>
                  <a:lnTo>
                    <a:pt x="98" y="133"/>
                  </a:lnTo>
                  <a:lnTo>
                    <a:pt x="84" y="133"/>
                  </a:lnTo>
                  <a:lnTo>
                    <a:pt x="75" y="139"/>
                  </a:lnTo>
                  <a:lnTo>
                    <a:pt x="70" y="159"/>
                  </a:lnTo>
                  <a:lnTo>
                    <a:pt x="59" y="152"/>
                  </a:lnTo>
                  <a:lnTo>
                    <a:pt x="55" y="176"/>
                  </a:lnTo>
                  <a:lnTo>
                    <a:pt x="20" y="185"/>
                  </a:lnTo>
                  <a:lnTo>
                    <a:pt x="20" y="201"/>
                  </a:lnTo>
                  <a:lnTo>
                    <a:pt x="0" y="2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9"/>
            <p:cNvSpPr>
              <a:spLocks/>
            </p:cNvSpPr>
            <p:nvPr/>
          </p:nvSpPr>
          <p:spPr bwMode="auto">
            <a:xfrm>
              <a:off x="5356225" y="4041775"/>
              <a:ext cx="1130300" cy="509587"/>
            </a:xfrm>
            <a:custGeom>
              <a:avLst/>
              <a:gdLst>
                <a:gd name="T0" fmla="*/ 5 w 1889"/>
                <a:gd name="T1" fmla="*/ 731 h 854"/>
                <a:gd name="T2" fmla="*/ 441 w 1889"/>
                <a:gd name="T3" fmla="*/ 619 h 854"/>
                <a:gd name="T4" fmla="*/ 863 w 1889"/>
                <a:gd name="T5" fmla="*/ 665 h 854"/>
                <a:gd name="T6" fmla="*/ 1355 w 1889"/>
                <a:gd name="T7" fmla="*/ 854 h 854"/>
                <a:gd name="T8" fmla="*/ 1466 w 1889"/>
                <a:gd name="T9" fmla="*/ 826 h 854"/>
                <a:gd name="T10" fmla="*/ 1496 w 1889"/>
                <a:gd name="T11" fmla="*/ 799 h 854"/>
                <a:gd name="T12" fmla="*/ 1554 w 1889"/>
                <a:gd name="T13" fmla="*/ 646 h 854"/>
                <a:gd name="T14" fmla="*/ 1571 w 1889"/>
                <a:gd name="T15" fmla="*/ 608 h 854"/>
                <a:gd name="T16" fmla="*/ 1557 w 1889"/>
                <a:gd name="T17" fmla="*/ 560 h 854"/>
                <a:gd name="T18" fmla="*/ 1582 w 1889"/>
                <a:gd name="T19" fmla="*/ 598 h 854"/>
                <a:gd name="T20" fmla="*/ 1619 w 1889"/>
                <a:gd name="T21" fmla="*/ 584 h 854"/>
                <a:gd name="T22" fmla="*/ 1621 w 1889"/>
                <a:gd name="T23" fmla="*/ 543 h 854"/>
                <a:gd name="T24" fmla="*/ 1646 w 1889"/>
                <a:gd name="T25" fmla="*/ 565 h 854"/>
                <a:gd name="T26" fmla="*/ 1767 w 1889"/>
                <a:gd name="T27" fmla="*/ 525 h 854"/>
                <a:gd name="T28" fmla="*/ 1795 w 1889"/>
                <a:gd name="T29" fmla="*/ 436 h 854"/>
                <a:gd name="T30" fmla="*/ 1765 w 1889"/>
                <a:gd name="T31" fmla="*/ 426 h 854"/>
                <a:gd name="T32" fmla="*/ 1751 w 1889"/>
                <a:gd name="T33" fmla="*/ 473 h 854"/>
                <a:gd name="T34" fmla="*/ 1723 w 1889"/>
                <a:gd name="T35" fmla="*/ 480 h 854"/>
                <a:gd name="T36" fmla="*/ 1619 w 1889"/>
                <a:gd name="T37" fmla="*/ 451 h 854"/>
                <a:gd name="T38" fmla="*/ 1687 w 1889"/>
                <a:gd name="T39" fmla="*/ 470 h 854"/>
                <a:gd name="T40" fmla="*/ 1712 w 1889"/>
                <a:gd name="T41" fmla="*/ 405 h 854"/>
                <a:gd name="T42" fmla="*/ 1712 w 1889"/>
                <a:gd name="T43" fmla="*/ 372 h 854"/>
                <a:gd name="T44" fmla="*/ 1661 w 1889"/>
                <a:gd name="T45" fmla="*/ 325 h 854"/>
                <a:gd name="T46" fmla="*/ 1712 w 1889"/>
                <a:gd name="T47" fmla="*/ 331 h 854"/>
                <a:gd name="T48" fmla="*/ 1706 w 1889"/>
                <a:gd name="T49" fmla="*/ 303 h 854"/>
                <a:gd name="T50" fmla="*/ 1714 w 1889"/>
                <a:gd name="T51" fmla="*/ 314 h 854"/>
                <a:gd name="T52" fmla="*/ 1753 w 1889"/>
                <a:gd name="T53" fmla="*/ 322 h 854"/>
                <a:gd name="T54" fmla="*/ 1788 w 1889"/>
                <a:gd name="T55" fmla="*/ 340 h 854"/>
                <a:gd name="T56" fmla="*/ 1838 w 1889"/>
                <a:gd name="T57" fmla="*/ 303 h 854"/>
                <a:gd name="T58" fmla="*/ 1889 w 1889"/>
                <a:gd name="T59" fmla="*/ 244 h 854"/>
                <a:gd name="T60" fmla="*/ 1868 w 1889"/>
                <a:gd name="T61" fmla="*/ 165 h 854"/>
                <a:gd name="T62" fmla="*/ 1808 w 1889"/>
                <a:gd name="T63" fmla="*/ 244 h 854"/>
                <a:gd name="T64" fmla="*/ 1795 w 1889"/>
                <a:gd name="T65" fmla="*/ 156 h 854"/>
                <a:gd name="T66" fmla="*/ 1655 w 1889"/>
                <a:gd name="T67" fmla="*/ 197 h 854"/>
                <a:gd name="T68" fmla="*/ 1701 w 1889"/>
                <a:gd name="T69" fmla="*/ 142 h 854"/>
                <a:gd name="T70" fmla="*/ 1758 w 1889"/>
                <a:gd name="T71" fmla="*/ 68 h 854"/>
                <a:gd name="T72" fmla="*/ 1797 w 1889"/>
                <a:gd name="T73" fmla="*/ 59 h 854"/>
                <a:gd name="T74" fmla="*/ 1805 w 1889"/>
                <a:gd name="T75" fmla="*/ 33 h 854"/>
                <a:gd name="T76" fmla="*/ 1096 w 1889"/>
                <a:gd name="T77" fmla="*/ 131 h 854"/>
                <a:gd name="T78" fmla="*/ 534 w 1889"/>
                <a:gd name="T79" fmla="*/ 264 h 854"/>
                <a:gd name="T80" fmla="*/ 463 w 1889"/>
                <a:gd name="T81" fmla="*/ 357 h 854"/>
                <a:gd name="T82" fmla="*/ 402 w 1889"/>
                <a:gd name="T83" fmla="*/ 371 h 854"/>
                <a:gd name="T84" fmla="*/ 342 w 1889"/>
                <a:gd name="T85" fmla="*/ 382 h 854"/>
                <a:gd name="T86" fmla="*/ 286 w 1889"/>
                <a:gd name="T87" fmla="*/ 463 h 854"/>
                <a:gd name="T88" fmla="*/ 60 w 1889"/>
                <a:gd name="T89" fmla="*/ 643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89" h="854">
                  <a:moveTo>
                    <a:pt x="0" y="671"/>
                  </a:moveTo>
                  <a:lnTo>
                    <a:pt x="5" y="731"/>
                  </a:lnTo>
                  <a:lnTo>
                    <a:pt x="280" y="702"/>
                  </a:lnTo>
                  <a:lnTo>
                    <a:pt x="441" y="619"/>
                  </a:lnTo>
                  <a:lnTo>
                    <a:pt x="737" y="584"/>
                  </a:lnTo>
                  <a:lnTo>
                    <a:pt x="863" y="665"/>
                  </a:lnTo>
                  <a:lnTo>
                    <a:pt x="1055" y="636"/>
                  </a:lnTo>
                  <a:lnTo>
                    <a:pt x="1355" y="854"/>
                  </a:lnTo>
                  <a:lnTo>
                    <a:pt x="1392" y="830"/>
                  </a:lnTo>
                  <a:lnTo>
                    <a:pt x="1466" y="826"/>
                  </a:lnTo>
                  <a:lnTo>
                    <a:pt x="1480" y="770"/>
                  </a:lnTo>
                  <a:lnTo>
                    <a:pt x="1496" y="799"/>
                  </a:lnTo>
                  <a:lnTo>
                    <a:pt x="1513" y="702"/>
                  </a:lnTo>
                  <a:lnTo>
                    <a:pt x="1554" y="646"/>
                  </a:lnTo>
                  <a:lnTo>
                    <a:pt x="1589" y="616"/>
                  </a:lnTo>
                  <a:lnTo>
                    <a:pt x="1571" y="608"/>
                  </a:lnTo>
                  <a:lnTo>
                    <a:pt x="1580" y="584"/>
                  </a:lnTo>
                  <a:lnTo>
                    <a:pt x="1557" y="560"/>
                  </a:lnTo>
                  <a:lnTo>
                    <a:pt x="1587" y="586"/>
                  </a:lnTo>
                  <a:lnTo>
                    <a:pt x="1582" y="598"/>
                  </a:lnTo>
                  <a:lnTo>
                    <a:pt x="1601" y="611"/>
                  </a:lnTo>
                  <a:lnTo>
                    <a:pt x="1619" y="584"/>
                  </a:lnTo>
                  <a:lnTo>
                    <a:pt x="1629" y="578"/>
                  </a:lnTo>
                  <a:lnTo>
                    <a:pt x="1621" y="543"/>
                  </a:lnTo>
                  <a:lnTo>
                    <a:pt x="1629" y="540"/>
                  </a:lnTo>
                  <a:lnTo>
                    <a:pt x="1646" y="565"/>
                  </a:lnTo>
                  <a:lnTo>
                    <a:pt x="1712" y="527"/>
                  </a:lnTo>
                  <a:lnTo>
                    <a:pt x="1767" y="525"/>
                  </a:lnTo>
                  <a:lnTo>
                    <a:pt x="1805" y="454"/>
                  </a:lnTo>
                  <a:lnTo>
                    <a:pt x="1795" y="436"/>
                  </a:lnTo>
                  <a:lnTo>
                    <a:pt x="1771" y="463"/>
                  </a:lnTo>
                  <a:lnTo>
                    <a:pt x="1765" y="426"/>
                  </a:lnTo>
                  <a:lnTo>
                    <a:pt x="1741" y="451"/>
                  </a:lnTo>
                  <a:lnTo>
                    <a:pt x="1751" y="473"/>
                  </a:lnTo>
                  <a:lnTo>
                    <a:pt x="1726" y="461"/>
                  </a:lnTo>
                  <a:lnTo>
                    <a:pt x="1723" y="480"/>
                  </a:lnTo>
                  <a:lnTo>
                    <a:pt x="1662" y="477"/>
                  </a:lnTo>
                  <a:lnTo>
                    <a:pt x="1619" y="451"/>
                  </a:lnTo>
                  <a:lnTo>
                    <a:pt x="1619" y="431"/>
                  </a:lnTo>
                  <a:lnTo>
                    <a:pt x="1687" y="470"/>
                  </a:lnTo>
                  <a:lnTo>
                    <a:pt x="1741" y="409"/>
                  </a:lnTo>
                  <a:lnTo>
                    <a:pt x="1712" y="405"/>
                  </a:lnTo>
                  <a:lnTo>
                    <a:pt x="1744" y="364"/>
                  </a:lnTo>
                  <a:lnTo>
                    <a:pt x="1712" y="372"/>
                  </a:lnTo>
                  <a:lnTo>
                    <a:pt x="1612" y="331"/>
                  </a:lnTo>
                  <a:lnTo>
                    <a:pt x="1661" y="325"/>
                  </a:lnTo>
                  <a:lnTo>
                    <a:pt x="1706" y="342"/>
                  </a:lnTo>
                  <a:lnTo>
                    <a:pt x="1712" y="331"/>
                  </a:lnTo>
                  <a:lnTo>
                    <a:pt x="1687" y="303"/>
                  </a:lnTo>
                  <a:lnTo>
                    <a:pt x="1706" y="303"/>
                  </a:lnTo>
                  <a:lnTo>
                    <a:pt x="1737" y="289"/>
                  </a:lnTo>
                  <a:lnTo>
                    <a:pt x="1714" y="314"/>
                  </a:lnTo>
                  <a:lnTo>
                    <a:pt x="1726" y="340"/>
                  </a:lnTo>
                  <a:lnTo>
                    <a:pt x="1753" y="322"/>
                  </a:lnTo>
                  <a:lnTo>
                    <a:pt x="1765" y="342"/>
                  </a:lnTo>
                  <a:lnTo>
                    <a:pt x="1788" y="340"/>
                  </a:lnTo>
                  <a:lnTo>
                    <a:pt x="1814" y="340"/>
                  </a:lnTo>
                  <a:lnTo>
                    <a:pt x="1838" y="303"/>
                  </a:lnTo>
                  <a:lnTo>
                    <a:pt x="1857" y="250"/>
                  </a:lnTo>
                  <a:lnTo>
                    <a:pt x="1889" y="244"/>
                  </a:lnTo>
                  <a:lnTo>
                    <a:pt x="1889" y="218"/>
                  </a:lnTo>
                  <a:lnTo>
                    <a:pt x="1868" y="165"/>
                  </a:lnTo>
                  <a:lnTo>
                    <a:pt x="1838" y="165"/>
                  </a:lnTo>
                  <a:lnTo>
                    <a:pt x="1808" y="244"/>
                  </a:lnTo>
                  <a:lnTo>
                    <a:pt x="1801" y="208"/>
                  </a:lnTo>
                  <a:lnTo>
                    <a:pt x="1795" y="156"/>
                  </a:lnTo>
                  <a:lnTo>
                    <a:pt x="1728" y="183"/>
                  </a:lnTo>
                  <a:lnTo>
                    <a:pt x="1655" y="197"/>
                  </a:lnTo>
                  <a:lnTo>
                    <a:pt x="1662" y="163"/>
                  </a:lnTo>
                  <a:lnTo>
                    <a:pt x="1701" y="142"/>
                  </a:lnTo>
                  <a:lnTo>
                    <a:pt x="1785" y="112"/>
                  </a:lnTo>
                  <a:lnTo>
                    <a:pt x="1758" y="68"/>
                  </a:lnTo>
                  <a:lnTo>
                    <a:pt x="1811" y="97"/>
                  </a:lnTo>
                  <a:lnTo>
                    <a:pt x="1797" y="59"/>
                  </a:lnTo>
                  <a:lnTo>
                    <a:pt x="1843" y="112"/>
                  </a:lnTo>
                  <a:lnTo>
                    <a:pt x="1805" y="33"/>
                  </a:lnTo>
                  <a:lnTo>
                    <a:pt x="1767" y="0"/>
                  </a:lnTo>
                  <a:lnTo>
                    <a:pt x="1096" y="131"/>
                  </a:lnTo>
                  <a:lnTo>
                    <a:pt x="541" y="197"/>
                  </a:lnTo>
                  <a:lnTo>
                    <a:pt x="534" y="264"/>
                  </a:lnTo>
                  <a:lnTo>
                    <a:pt x="502" y="287"/>
                  </a:lnTo>
                  <a:lnTo>
                    <a:pt x="463" y="357"/>
                  </a:lnTo>
                  <a:lnTo>
                    <a:pt x="434" y="352"/>
                  </a:lnTo>
                  <a:lnTo>
                    <a:pt x="402" y="371"/>
                  </a:lnTo>
                  <a:lnTo>
                    <a:pt x="375" y="403"/>
                  </a:lnTo>
                  <a:lnTo>
                    <a:pt x="342" y="382"/>
                  </a:lnTo>
                  <a:lnTo>
                    <a:pt x="293" y="426"/>
                  </a:lnTo>
                  <a:lnTo>
                    <a:pt x="286" y="463"/>
                  </a:lnTo>
                  <a:lnTo>
                    <a:pt x="77" y="595"/>
                  </a:lnTo>
                  <a:lnTo>
                    <a:pt x="60" y="643"/>
                  </a:lnTo>
                  <a:lnTo>
                    <a:pt x="0" y="67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/>
          </p:nvSpPr>
          <p:spPr bwMode="auto">
            <a:xfrm>
              <a:off x="4557712" y="4159250"/>
              <a:ext cx="1123950" cy="392112"/>
            </a:xfrm>
            <a:custGeom>
              <a:avLst/>
              <a:gdLst>
                <a:gd name="T0" fmla="*/ 0 w 1879"/>
                <a:gd name="T1" fmla="*/ 655 h 655"/>
                <a:gd name="T2" fmla="*/ 33 w 1879"/>
                <a:gd name="T3" fmla="*/ 540 h 655"/>
                <a:gd name="T4" fmla="*/ 22 w 1879"/>
                <a:gd name="T5" fmla="*/ 531 h 655"/>
                <a:gd name="T6" fmla="*/ 79 w 1879"/>
                <a:gd name="T7" fmla="*/ 487 h 655"/>
                <a:gd name="T8" fmla="*/ 127 w 1879"/>
                <a:gd name="T9" fmla="*/ 381 h 655"/>
                <a:gd name="T10" fmla="*/ 107 w 1879"/>
                <a:gd name="T11" fmla="*/ 361 h 655"/>
                <a:gd name="T12" fmla="*/ 132 w 1879"/>
                <a:gd name="T13" fmla="*/ 312 h 655"/>
                <a:gd name="T14" fmla="*/ 140 w 1879"/>
                <a:gd name="T15" fmla="*/ 257 h 655"/>
                <a:gd name="T16" fmla="*/ 171 w 1879"/>
                <a:gd name="T17" fmla="*/ 212 h 655"/>
                <a:gd name="T18" fmla="*/ 469 w 1879"/>
                <a:gd name="T19" fmla="*/ 193 h 655"/>
                <a:gd name="T20" fmla="*/ 466 w 1879"/>
                <a:gd name="T21" fmla="*/ 143 h 655"/>
                <a:gd name="T22" fmla="*/ 554 w 1879"/>
                <a:gd name="T23" fmla="*/ 145 h 655"/>
                <a:gd name="T24" fmla="*/ 1442 w 1879"/>
                <a:gd name="T25" fmla="*/ 65 h 655"/>
                <a:gd name="T26" fmla="*/ 1879 w 1879"/>
                <a:gd name="T27" fmla="*/ 0 h 655"/>
                <a:gd name="T28" fmla="*/ 1872 w 1879"/>
                <a:gd name="T29" fmla="*/ 67 h 655"/>
                <a:gd name="T30" fmla="*/ 1840 w 1879"/>
                <a:gd name="T31" fmla="*/ 90 h 655"/>
                <a:gd name="T32" fmla="*/ 1801 w 1879"/>
                <a:gd name="T33" fmla="*/ 160 h 655"/>
                <a:gd name="T34" fmla="*/ 1772 w 1879"/>
                <a:gd name="T35" fmla="*/ 155 h 655"/>
                <a:gd name="T36" fmla="*/ 1740 w 1879"/>
                <a:gd name="T37" fmla="*/ 174 h 655"/>
                <a:gd name="T38" fmla="*/ 1713 w 1879"/>
                <a:gd name="T39" fmla="*/ 206 h 655"/>
                <a:gd name="T40" fmla="*/ 1680 w 1879"/>
                <a:gd name="T41" fmla="*/ 185 h 655"/>
                <a:gd name="T42" fmla="*/ 1631 w 1879"/>
                <a:gd name="T43" fmla="*/ 229 h 655"/>
                <a:gd name="T44" fmla="*/ 1624 w 1879"/>
                <a:gd name="T45" fmla="*/ 266 h 655"/>
                <a:gd name="T46" fmla="*/ 1415 w 1879"/>
                <a:gd name="T47" fmla="*/ 398 h 655"/>
                <a:gd name="T48" fmla="*/ 1398 w 1879"/>
                <a:gd name="T49" fmla="*/ 446 h 655"/>
                <a:gd name="T50" fmla="*/ 1338 w 1879"/>
                <a:gd name="T51" fmla="*/ 474 h 655"/>
                <a:gd name="T52" fmla="*/ 1343 w 1879"/>
                <a:gd name="T53" fmla="*/ 534 h 655"/>
                <a:gd name="T54" fmla="*/ 1057 w 1879"/>
                <a:gd name="T55" fmla="*/ 576 h 655"/>
                <a:gd name="T56" fmla="*/ 471 w 1879"/>
                <a:gd name="T57" fmla="*/ 624 h 655"/>
                <a:gd name="T58" fmla="*/ 0 w 1879"/>
                <a:gd name="T59" fmla="*/ 655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79" h="655">
                  <a:moveTo>
                    <a:pt x="0" y="655"/>
                  </a:moveTo>
                  <a:lnTo>
                    <a:pt x="33" y="540"/>
                  </a:lnTo>
                  <a:lnTo>
                    <a:pt x="22" y="531"/>
                  </a:lnTo>
                  <a:lnTo>
                    <a:pt x="79" y="487"/>
                  </a:lnTo>
                  <a:lnTo>
                    <a:pt x="127" y="381"/>
                  </a:lnTo>
                  <a:lnTo>
                    <a:pt x="107" y="361"/>
                  </a:lnTo>
                  <a:lnTo>
                    <a:pt x="132" y="312"/>
                  </a:lnTo>
                  <a:lnTo>
                    <a:pt x="140" y="257"/>
                  </a:lnTo>
                  <a:lnTo>
                    <a:pt x="171" y="212"/>
                  </a:lnTo>
                  <a:lnTo>
                    <a:pt x="469" y="193"/>
                  </a:lnTo>
                  <a:lnTo>
                    <a:pt x="466" y="143"/>
                  </a:lnTo>
                  <a:lnTo>
                    <a:pt x="554" y="145"/>
                  </a:lnTo>
                  <a:lnTo>
                    <a:pt x="1442" y="65"/>
                  </a:lnTo>
                  <a:lnTo>
                    <a:pt x="1879" y="0"/>
                  </a:lnTo>
                  <a:lnTo>
                    <a:pt x="1872" y="67"/>
                  </a:lnTo>
                  <a:lnTo>
                    <a:pt x="1840" y="90"/>
                  </a:lnTo>
                  <a:lnTo>
                    <a:pt x="1801" y="160"/>
                  </a:lnTo>
                  <a:lnTo>
                    <a:pt x="1772" y="155"/>
                  </a:lnTo>
                  <a:lnTo>
                    <a:pt x="1740" y="174"/>
                  </a:lnTo>
                  <a:lnTo>
                    <a:pt x="1713" y="206"/>
                  </a:lnTo>
                  <a:lnTo>
                    <a:pt x="1680" y="185"/>
                  </a:lnTo>
                  <a:lnTo>
                    <a:pt x="1631" y="229"/>
                  </a:lnTo>
                  <a:lnTo>
                    <a:pt x="1624" y="266"/>
                  </a:lnTo>
                  <a:lnTo>
                    <a:pt x="1415" y="398"/>
                  </a:lnTo>
                  <a:lnTo>
                    <a:pt x="1398" y="446"/>
                  </a:lnTo>
                  <a:lnTo>
                    <a:pt x="1338" y="474"/>
                  </a:lnTo>
                  <a:lnTo>
                    <a:pt x="1343" y="534"/>
                  </a:lnTo>
                  <a:lnTo>
                    <a:pt x="1057" y="576"/>
                  </a:lnTo>
                  <a:lnTo>
                    <a:pt x="471" y="624"/>
                  </a:lnTo>
                  <a:lnTo>
                    <a:pt x="0" y="6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/>
            </p:cNvSpPr>
            <p:nvPr/>
          </p:nvSpPr>
          <p:spPr bwMode="auto">
            <a:xfrm>
              <a:off x="1425575" y="3151187"/>
              <a:ext cx="742950" cy="947738"/>
            </a:xfrm>
            <a:custGeom>
              <a:avLst/>
              <a:gdLst>
                <a:gd name="T0" fmla="*/ 0 w 1245"/>
                <a:gd name="T1" fmla="*/ 1402 h 1588"/>
                <a:gd name="T2" fmla="*/ 272 w 1245"/>
                <a:gd name="T3" fmla="*/ 0 h 1588"/>
                <a:gd name="T4" fmla="*/ 876 w 1245"/>
                <a:gd name="T5" fmla="*/ 110 h 1588"/>
                <a:gd name="T6" fmla="*/ 832 w 1245"/>
                <a:gd name="T7" fmla="*/ 391 h 1588"/>
                <a:gd name="T8" fmla="*/ 1245 w 1245"/>
                <a:gd name="T9" fmla="*/ 459 h 1588"/>
                <a:gd name="T10" fmla="*/ 1085 w 1245"/>
                <a:gd name="T11" fmla="*/ 1588 h 1588"/>
                <a:gd name="T12" fmla="*/ 0 w 1245"/>
                <a:gd name="T13" fmla="*/ 1402 h 15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5" h="1588">
                  <a:moveTo>
                    <a:pt x="0" y="1402"/>
                  </a:moveTo>
                  <a:lnTo>
                    <a:pt x="272" y="0"/>
                  </a:lnTo>
                  <a:lnTo>
                    <a:pt x="876" y="110"/>
                  </a:lnTo>
                  <a:lnTo>
                    <a:pt x="832" y="391"/>
                  </a:lnTo>
                  <a:lnTo>
                    <a:pt x="1245" y="459"/>
                  </a:lnTo>
                  <a:lnTo>
                    <a:pt x="1085" y="1588"/>
                  </a:lnTo>
                  <a:lnTo>
                    <a:pt x="0" y="140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/>
          </p:nvSpPr>
          <p:spPr bwMode="auto">
            <a:xfrm>
              <a:off x="6392862" y="3773487"/>
              <a:ext cx="55563" cy="165100"/>
            </a:xfrm>
            <a:custGeom>
              <a:avLst/>
              <a:gdLst>
                <a:gd name="T0" fmla="*/ 0 w 95"/>
                <a:gd name="T1" fmla="*/ 154 h 276"/>
                <a:gd name="T2" fmla="*/ 0 w 95"/>
                <a:gd name="T3" fmla="*/ 243 h 276"/>
                <a:gd name="T4" fmla="*/ 20 w 95"/>
                <a:gd name="T5" fmla="*/ 276 h 276"/>
                <a:gd name="T6" fmla="*/ 34 w 95"/>
                <a:gd name="T7" fmla="*/ 177 h 276"/>
                <a:gd name="T8" fmla="*/ 70 w 95"/>
                <a:gd name="T9" fmla="*/ 132 h 276"/>
                <a:gd name="T10" fmla="*/ 95 w 95"/>
                <a:gd name="T11" fmla="*/ 0 h 276"/>
                <a:gd name="T12" fmla="*/ 39 w 95"/>
                <a:gd name="T13" fmla="*/ 29 h 276"/>
                <a:gd name="T14" fmla="*/ 0 w 95"/>
                <a:gd name="T15" fmla="*/ 154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5" h="276">
                  <a:moveTo>
                    <a:pt x="0" y="154"/>
                  </a:moveTo>
                  <a:lnTo>
                    <a:pt x="0" y="243"/>
                  </a:lnTo>
                  <a:lnTo>
                    <a:pt x="20" y="276"/>
                  </a:lnTo>
                  <a:lnTo>
                    <a:pt x="34" y="177"/>
                  </a:lnTo>
                  <a:lnTo>
                    <a:pt x="70" y="132"/>
                  </a:lnTo>
                  <a:lnTo>
                    <a:pt x="95" y="0"/>
                  </a:lnTo>
                  <a:lnTo>
                    <a:pt x="39" y="29"/>
                  </a:lnTo>
                  <a:lnTo>
                    <a:pt x="0" y="1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/>
          </p:nvSpPr>
          <p:spPr bwMode="auto">
            <a:xfrm>
              <a:off x="1922462" y="2716212"/>
              <a:ext cx="927100" cy="782638"/>
            </a:xfrm>
            <a:custGeom>
              <a:avLst/>
              <a:gdLst>
                <a:gd name="T0" fmla="*/ 0 w 1552"/>
                <a:gd name="T1" fmla="*/ 1118 h 1309"/>
                <a:gd name="T2" fmla="*/ 44 w 1552"/>
                <a:gd name="T3" fmla="*/ 837 h 1309"/>
                <a:gd name="T4" fmla="*/ 159 w 1552"/>
                <a:gd name="T5" fmla="*/ 138 h 1309"/>
                <a:gd name="T6" fmla="*/ 180 w 1552"/>
                <a:gd name="T7" fmla="*/ 0 h 1309"/>
                <a:gd name="T8" fmla="*/ 791 w 1552"/>
                <a:gd name="T9" fmla="*/ 93 h 1309"/>
                <a:gd name="T10" fmla="*/ 1552 w 1552"/>
                <a:gd name="T11" fmla="*/ 170 h 1309"/>
                <a:gd name="T12" fmla="*/ 1495 w 1552"/>
                <a:gd name="T13" fmla="*/ 739 h 1309"/>
                <a:gd name="T14" fmla="*/ 1445 w 1552"/>
                <a:gd name="T15" fmla="*/ 1309 h 1309"/>
                <a:gd name="T16" fmla="*/ 413 w 1552"/>
                <a:gd name="T17" fmla="*/ 1186 h 1309"/>
                <a:gd name="T18" fmla="*/ 0 w 1552"/>
                <a:gd name="T19" fmla="*/ 1118 h 1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2" h="1309">
                  <a:moveTo>
                    <a:pt x="0" y="1118"/>
                  </a:moveTo>
                  <a:lnTo>
                    <a:pt x="44" y="837"/>
                  </a:lnTo>
                  <a:lnTo>
                    <a:pt x="159" y="138"/>
                  </a:lnTo>
                  <a:lnTo>
                    <a:pt x="180" y="0"/>
                  </a:lnTo>
                  <a:lnTo>
                    <a:pt x="791" y="93"/>
                  </a:lnTo>
                  <a:lnTo>
                    <a:pt x="1552" y="170"/>
                  </a:lnTo>
                  <a:lnTo>
                    <a:pt x="1495" y="739"/>
                  </a:lnTo>
                  <a:lnTo>
                    <a:pt x="1445" y="1309"/>
                  </a:lnTo>
                  <a:lnTo>
                    <a:pt x="413" y="1186"/>
                  </a:lnTo>
                  <a:lnTo>
                    <a:pt x="0" y="11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/>
          </p:nvSpPr>
          <p:spPr bwMode="auto">
            <a:xfrm>
              <a:off x="2859087" y="2151062"/>
              <a:ext cx="871538" cy="557213"/>
            </a:xfrm>
            <a:custGeom>
              <a:avLst/>
              <a:gdLst>
                <a:gd name="T0" fmla="*/ 0 w 1457"/>
                <a:gd name="T1" fmla="*/ 855 h 931"/>
                <a:gd name="T2" fmla="*/ 76 w 1457"/>
                <a:gd name="T3" fmla="*/ 0 h 931"/>
                <a:gd name="T4" fmla="*/ 790 w 1457"/>
                <a:gd name="T5" fmla="*/ 48 h 931"/>
                <a:gd name="T6" fmla="*/ 1346 w 1457"/>
                <a:gd name="T7" fmla="*/ 65 h 931"/>
                <a:gd name="T8" fmla="*/ 1350 w 1457"/>
                <a:gd name="T9" fmla="*/ 300 h 931"/>
                <a:gd name="T10" fmla="*/ 1410 w 1457"/>
                <a:gd name="T11" fmla="*/ 493 h 931"/>
                <a:gd name="T12" fmla="*/ 1415 w 1457"/>
                <a:gd name="T13" fmla="*/ 733 h 931"/>
                <a:gd name="T14" fmla="*/ 1457 w 1457"/>
                <a:gd name="T15" fmla="*/ 931 h 931"/>
                <a:gd name="T16" fmla="*/ 689 w 1457"/>
                <a:gd name="T17" fmla="*/ 905 h 931"/>
                <a:gd name="T18" fmla="*/ 0 w 1457"/>
                <a:gd name="T19" fmla="*/ 855 h 9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7" h="931">
                  <a:moveTo>
                    <a:pt x="0" y="855"/>
                  </a:moveTo>
                  <a:lnTo>
                    <a:pt x="76" y="0"/>
                  </a:lnTo>
                  <a:lnTo>
                    <a:pt x="790" y="48"/>
                  </a:lnTo>
                  <a:lnTo>
                    <a:pt x="1346" y="65"/>
                  </a:lnTo>
                  <a:lnTo>
                    <a:pt x="1350" y="300"/>
                  </a:lnTo>
                  <a:lnTo>
                    <a:pt x="1410" y="493"/>
                  </a:lnTo>
                  <a:lnTo>
                    <a:pt x="1415" y="733"/>
                  </a:lnTo>
                  <a:lnTo>
                    <a:pt x="1457" y="931"/>
                  </a:lnTo>
                  <a:lnTo>
                    <a:pt x="689" y="905"/>
                  </a:lnTo>
                  <a:lnTo>
                    <a:pt x="0" y="85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/>
          </p:nvSpPr>
          <p:spPr bwMode="auto">
            <a:xfrm>
              <a:off x="6735762" y="2994025"/>
              <a:ext cx="103188" cy="131762"/>
            </a:xfrm>
            <a:custGeom>
              <a:avLst/>
              <a:gdLst>
                <a:gd name="T0" fmla="*/ 0 w 173"/>
                <a:gd name="T1" fmla="*/ 20 h 217"/>
                <a:gd name="T2" fmla="*/ 36 w 173"/>
                <a:gd name="T3" fmla="*/ 205 h 217"/>
                <a:gd name="T4" fmla="*/ 44 w 173"/>
                <a:gd name="T5" fmla="*/ 217 h 217"/>
                <a:gd name="T6" fmla="*/ 107 w 173"/>
                <a:gd name="T7" fmla="*/ 176 h 217"/>
                <a:gd name="T8" fmla="*/ 96 w 173"/>
                <a:gd name="T9" fmla="*/ 120 h 217"/>
                <a:gd name="T10" fmla="*/ 109 w 173"/>
                <a:gd name="T11" fmla="*/ 97 h 217"/>
                <a:gd name="T12" fmla="*/ 127 w 173"/>
                <a:gd name="T13" fmla="*/ 113 h 217"/>
                <a:gd name="T14" fmla="*/ 133 w 173"/>
                <a:gd name="T15" fmla="*/ 151 h 217"/>
                <a:gd name="T16" fmla="*/ 147 w 173"/>
                <a:gd name="T17" fmla="*/ 151 h 217"/>
                <a:gd name="T18" fmla="*/ 173 w 173"/>
                <a:gd name="T19" fmla="*/ 113 h 217"/>
                <a:gd name="T20" fmla="*/ 147 w 173"/>
                <a:gd name="T21" fmla="*/ 65 h 217"/>
                <a:gd name="T22" fmla="*/ 109 w 173"/>
                <a:gd name="T23" fmla="*/ 58 h 217"/>
                <a:gd name="T24" fmla="*/ 81 w 173"/>
                <a:gd name="T25" fmla="*/ 4 h 217"/>
                <a:gd name="T26" fmla="*/ 57 w 173"/>
                <a:gd name="T27" fmla="*/ 0 h 217"/>
                <a:gd name="T28" fmla="*/ 0 w 173"/>
                <a:gd name="T29" fmla="*/ 2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" h="217">
                  <a:moveTo>
                    <a:pt x="0" y="20"/>
                  </a:moveTo>
                  <a:lnTo>
                    <a:pt x="36" y="205"/>
                  </a:lnTo>
                  <a:lnTo>
                    <a:pt x="44" y="217"/>
                  </a:lnTo>
                  <a:lnTo>
                    <a:pt x="107" y="176"/>
                  </a:lnTo>
                  <a:lnTo>
                    <a:pt x="96" y="120"/>
                  </a:lnTo>
                  <a:lnTo>
                    <a:pt x="109" y="97"/>
                  </a:lnTo>
                  <a:lnTo>
                    <a:pt x="127" y="113"/>
                  </a:lnTo>
                  <a:lnTo>
                    <a:pt x="133" y="151"/>
                  </a:lnTo>
                  <a:lnTo>
                    <a:pt x="147" y="151"/>
                  </a:lnTo>
                  <a:lnTo>
                    <a:pt x="173" y="113"/>
                  </a:lnTo>
                  <a:lnTo>
                    <a:pt x="147" y="65"/>
                  </a:lnTo>
                  <a:lnTo>
                    <a:pt x="109" y="58"/>
                  </a:lnTo>
                  <a:lnTo>
                    <a:pt x="81" y="4"/>
                  </a:lnTo>
                  <a:lnTo>
                    <a:pt x="57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/>
          </p:nvSpPr>
          <p:spPr bwMode="auto">
            <a:xfrm>
              <a:off x="6092825" y="5975350"/>
              <a:ext cx="30162" cy="58737"/>
            </a:xfrm>
            <a:custGeom>
              <a:avLst/>
              <a:gdLst>
                <a:gd name="T0" fmla="*/ 0 w 53"/>
                <a:gd name="T1" fmla="*/ 99 h 99"/>
                <a:gd name="T2" fmla="*/ 26 w 53"/>
                <a:gd name="T3" fmla="*/ 68 h 99"/>
                <a:gd name="T4" fmla="*/ 53 w 53"/>
                <a:gd name="T5" fmla="*/ 0 h 99"/>
                <a:gd name="T6" fmla="*/ 32 w 53"/>
                <a:gd name="T7" fmla="*/ 30 h 99"/>
                <a:gd name="T8" fmla="*/ 0 w 53"/>
                <a:gd name="T9" fmla="*/ 99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99">
                  <a:moveTo>
                    <a:pt x="0" y="99"/>
                  </a:moveTo>
                  <a:lnTo>
                    <a:pt x="26" y="68"/>
                  </a:lnTo>
                  <a:lnTo>
                    <a:pt x="53" y="0"/>
                  </a:lnTo>
                  <a:lnTo>
                    <a:pt x="32" y="30"/>
                  </a:lnTo>
                  <a:lnTo>
                    <a:pt x="0" y="9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/>
          </p:nvSpPr>
          <p:spPr bwMode="auto">
            <a:xfrm>
              <a:off x="4899025" y="2633662"/>
              <a:ext cx="509587" cy="706438"/>
            </a:xfrm>
            <a:custGeom>
              <a:avLst/>
              <a:gdLst>
                <a:gd name="T0" fmla="*/ 0 w 852"/>
                <a:gd name="T1" fmla="*/ 1180 h 1180"/>
                <a:gd name="T2" fmla="*/ 88 w 852"/>
                <a:gd name="T3" fmla="*/ 1036 h 1180"/>
                <a:gd name="T4" fmla="*/ 103 w 852"/>
                <a:gd name="T5" fmla="*/ 987 h 1180"/>
                <a:gd name="T6" fmla="*/ 106 w 852"/>
                <a:gd name="T7" fmla="*/ 886 h 1180"/>
                <a:gd name="T8" fmla="*/ 88 w 852"/>
                <a:gd name="T9" fmla="*/ 786 h 1180"/>
                <a:gd name="T10" fmla="*/ 37 w 852"/>
                <a:gd name="T11" fmla="*/ 690 h 1180"/>
                <a:gd name="T12" fmla="*/ 16 w 852"/>
                <a:gd name="T13" fmla="*/ 639 h 1180"/>
                <a:gd name="T14" fmla="*/ 32 w 852"/>
                <a:gd name="T15" fmla="*/ 594 h 1180"/>
                <a:gd name="T16" fmla="*/ 11 w 852"/>
                <a:gd name="T17" fmla="*/ 530 h 1180"/>
                <a:gd name="T18" fmla="*/ 32 w 852"/>
                <a:gd name="T19" fmla="*/ 493 h 1180"/>
                <a:gd name="T20" fmla="*/ 51 w 852"/>
                <a:gd name="T21" fmla="*/ 393 h 1180"/>
                <a:gd name="T22" fmla="*/ 50 w 852"/>
                <a:gd name="T23" fmla="*/ 342 h 1180"/>
                <a:gd name="T24" fmla="*/ 81 w 852"/>
                <a:gd name="T25" fmla="*/ 310 h 1180"/>
                <a:gd name="T26" fmla="*/ 77 w 852"/>
                <a:gd name="T27" fmla="*/ 278 h 1180"/>
                <a:gd name="T28" fmla="*/ 126 w 852"/>
                <a:gd name="T29" fmla="*/ 254 h 1180"/>
                <a:gd name="T30" fmla="*/ 174 w 852"/>
                <a:gd name="T31" fmla="*/ 181 h 1180"/>
                <a:gd name="T32" fmla="*/ 162 w 852"/>
                <a:gd name="T33" fmla="*/ 301 h 1180"/>
                <a:gd name="T34" fmla="*/ 199 w 852"/>
                <a:gd name="T35" fmla="*/ 276 h 1180"/>
                <a:gd name="T36" fmla="*/ 197 w 852"/>
                <a:gd name="T37" fmla="*/ 176 h 1180"/>
                <a:gd name="T38" fmla="*/ 246 w 852"/>
                <a:gd name="T39" fmla="*/ 124 h 1180"/>
                <a:gd name="T40" fmla="*/ 278 w 852"/>
                <a:gd name="T41" fmla="*/ 120 h 1180"/>
                <a:gd name="T42" fmla="*/ 251 w 852"/>
                <a:gd name="T43" fmla="*/ 101 h 1180"/>
                <a:gd name="T44" fmla="*/ 241 w 852"/>
                <a:gd name="T45" fmla="*/ 63 h 1180"/>
                <a:gd name="T46" fmla="*/ 263 w 852"/>
                <a:gd name="T47" fmla="*/ 15 h 1180"/>
                <a:gd name="T48" fmla="*/ 306 w 852"/>
                <a:gd name="T49" fmla="*/ 0 h 1180"/>
                <a:gd name="T50" fmla="*/ 403 w 852"/>
                <a:gd name="T51" fmla="*/ 30 h 1180"/>
                <a:gd name="T52" fmla="*/ 441 w 852"/>
                <a:gd name="T53" fmla="*/ 67 h 1180"/>
                <a:gd name="T54" fmla="*/ 558 w 852"/>
                <a:gd name="T55" fmla="*/ 94 h 1180"/>
                <a:gd name="T56" fmla="*/ 584 w 852"/>
                <a:gd name="T57" fmla="*/ 134 h 1180"/>
                <a:gd name="T58" fmla="*/ 616 w 852"/>
                <a:gd name="T59" fmla="*/ 173 h 1180"/>
                <a:gd name="T60" fmla="*/ 584 w 852"/>
                <a:gd name="T61" fmla="*/ 173 h 1180"/>
                <a:gd name="T62" fmla="*/ 582 w 852"/>
                <a:gd name="T63" fmla="*/ 199 h 1180"/>
                <a:gd name="T64" fmla="*/ 616 w 852"/>
                <a:gd name="T65" fmla="*/ 247 h 1180"/>
                <a:gd name="T66" fmla="*/ 621 w 852"/>
                <a:gd name="T67" fmla="*/ 324 h 1180"/>
                <a:gd name="T68" fmla="*/ 621 w 852"/>
                <a:gd name="T69" fmla="*/ 375 h 1180"/>
                <a:gd name="T70" fmla="*/ 586 w 852"/>
                <a:gd name="T71" fmla="*/ 433 h 1180"/>
                <a:gd name="T72" fmla="*/ 584 w 852"/>
                <a:gd name="T73" fmla="*/ 460 h 1180"/>
                <a:gd name="T74" fmla="*/ 538 w 852"/>
                <a:gd name="T75" fmla="*/ 489 h 1180"/>
                <a:gd name="T76" fmla="*/ 533 w 852"/>
                <a:gd name="T77" fmla="*/ 513 h 1180"/>
                <a:gd name="T78" fmla="*/ 536 w 852"/>
                <a:gd name="T79" fmla="*/ 571 h 1180"/>
                <a:gd name="T80" fmla="*/ 584 w 852"/>
                <a:gd name="T81" fmla="*/ 600 h 1180"/>
                <a:gd name="T82" fmla="*/ 621 w 852"/>
                <a:gd name="T83" fmla="*/ 548 h 1180"/>
                <a:gd name="T84" fmla="*/ 653 w 852"/>
                <a:gd name="T85" fmla="*/ 484 h 1180"/>
                <a:gd name="T86" fmla="*/ 719 w 852"/>
                <a:gd name="T87" fmla="*/ 445 h 1180"/>
                <a:gd name="T88" fmla="*/ 766 w 852"/>
                <a:gd name="T89" fmla="*/ 464 h 1180"/>
                <a:gd name="T90" fmla="*/ 798 w 852"/>
                <a:gd name="T91" fmla="*/ 541 h 1180"/>
                <a:gd name="T92" fmla="*/ 832 w 852"/>
                <a:gd name="T93" fmla="*/ 680 h 1180"/>
                <a:gd name="T94" fmla="*/ 852 w 852"/>
                <a:gd name="T95" fmla="*/ 726 h 1180"/>
                <a:gd name="T96" fmla="*/ 844 w 852"/>
                <a:gd name="T97" fmla="*/ 763 h 1180"/>
                <a:gd name="T98" fmla="*/ 847 w 852"/>
                <a:gd name="T99" fmla="*/ 827 h 1180"/>
                <a:gd name="T100" fmla="*/ 832 w 852"/>
                <a:gd name="T101" fmla="*/ 857 h 1180"/>
                <a:gd name="T102" fmla="*/ 814 w 852"/>
                <a:gd name="T103" fmla="*/ 827 h 1180"/>
                <a:gd name="T104" fmla="*/ 793 w 852"/>
                <a:gd name="T105" fmla="*/ 837 h 1180"/>
                <a:gd name="T106" fmla="*/ 791 w 852"/>
                <a:gd name="T107" fmla="*/ 892 h 1180"/>
                <a:gd name="T108" fmla="*/ 779 w 852"/>
                <a:gd name="T109" fmla="*/ 919 h 1180"/>
                <a:gd name="T110" fmla="*/ 746 w 852"/>
                <a:gd name="T111" fmla="*/ 941 h 1180"/>
                <a:gd name="T112" fmla="*/ 746 w 852"/>
                <a:gd name="T113" fmla="*/ 1018 h 1180"/>
                <a:gd name="T114" fmla="*/ 716 w 852"/>
                <a:gd name="T115" fmla="*/ 1045 h 1180"/>
                <a:gd name="T116" fmla="*/ 697 w 852"/>
                <a:gd name="T117" fmla="*/ 1108 h 1180"/>
                <a:gd name="T118" fmla="*/ 420 w 852"/>
                <a:gd name="T119" fmla="*/ 1154 h 1180"/>
                <a:gd name="T120" fmla="*/ 410 w 852"/>
                <a:gd name="T121" fmla="*/ 1135 h 1180"/>
                <a:gd name="T122" fmla="*/ 0 w 852"/>
                <a:gd name="T123" fmla="*/ 1180 h 1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852" h="1180">
                  <a:moveTo>
                    <a:pt x="0" y="1180"/>
                  </a:moveTo>
                  <a:lnTo>
                    <a:pt x="88" y="1036"/>
                  </a:lnTo>
                  <a:lnTo>
                    <a:pt x="103" y="987"/>
                  </a:lnTo>
                  <a:lnTo>
                    <a:pt x="106" y="886"/>
                  </a:lnTo>
                  <a:lnTo>
                    <a:pt x="88" y="786"/>
                  </a:lnTo>
                  <a:lnTo>
                    <a:pt x="37" y="690"/>
                  </a:lnTo>
                  <a:lnTo>
                    <a:pt x="16" y="639"/>
                  </a:lnTo>
                  <a:lnTo>
                    <a:pt x="32" y="594"/>
                  </a:lnTo>
                  <a:lnTo>
                    <a:pt x="11" y="530"/>
                  </a:lnTo>
                  <a:lnTo>
                    <a:pt x="32" y="493"/>
                  </a:lnTo>
                  <a:lnTo>
                    <a:pt x="51" y="393"/>
                  </a:lnTo>
                  <a:lnTo>
                    <a:pt x="50" y="342"/>
                  </a:lnTo>
                  <a:lnTo>
                    <a:pt x="81" y="310"/>
                  </a:lnTo>
                  <a:lnTo>
                    <a:pt x="77" y="278"/>
                  </a:lnTo>
                  <a:lnTo>
                    <a:pt x="126" y="254"/>
                  </a:lnTo>
                  <a:lnTo>
                    <a:pt x="174" y="181"/>
                  </a:lnTo>
                  <a:lnTo>
                    <a:pt x="162" y="301"/>
                  </a:lnTo>
                  <a:lnTo>
                    <a:pt x="199" y="276"/>
                  </a:lnTo>
                  <a:lnTo>
                    <a:pt x="197" y="176"/>
                  </a:lnTo>
                  <a:lnTo>
                    <a:pt x="246" y="124"/>
                  </a:lnTo>
                  <a:lnTo>
                    <a:pt x="278" y="120"/>
                  </a:lnTo>
                  <a:lnTo>
                    <a:pt x="251" y="101"/>
                  </a:lnTo>
                  <a:lnTo>
                    <a:pt x="241" y="63"/>
                  </a:lnTo>
                  <a:lnTo>
                    <a:pt x="263" y="15"/>
                  </a:lnTo>
                  <a:lnTo>
                    <a:pt x="306" y="0"/>
                  </a:lnTo>
                  <a:lnTo>
                    <a:pt x="403" y="30"/>
                  </a:lnTo>
                  <a:lnTo>
                    <a:pt x="441" y="67"/>
                  </a:lnTo>
                  <a:lnTo>
                    <a:pt x="558" y="94"/>
                  </a:lnTo>
                  <a:lnTo>
                    <a:pt x="584" y="134"/>
                  </a:lnTo>
                  <a:lnTo>
                    <a:pt x="616" y="173"/>
                  </a:lnTo>
                  <a:lnTo>
                    <a:pt x="584" y="173"/>
                  </a:lnTo>
                  <a:lnTo>
                    <a:pt x="582" y="199"/>
                  </a:lnTo>
                  <a:lnTo>
                    <a:pt x="616" y="247"/>
                  </a:lnTo>
                  <a:lnTo>
                    <a:pt x="621" y="324"/>
                  </a:lnTo>
                  <a:lnTo>
                    <a:pt x="621" y="375"/>
                  </a:lnTo>
                  <a:lnTo>
                    <a:pt x="586" y="433"/>
                  </a:lnTo>
                  <a:lnTo>
                    <a:pt x="584" y="460"/>
                  </a:lnTo>
                  <a:lnTo>
                    <a:pt x="538" y="489"/>
                  </a:lnTo>
                  <a:lnTo>
                    <a:pt x="533" y="513"/>
                  </a:lnTo>
                  <a:lnTo>
                    <a:pt x="536" y="571"/>
                  </a:lnTo>
                  <a:lnTo>
                    <a:pt x="584" y="600"/>
                  </a:lnTo>
                  <a:lnTo>
                    <a:pt x="621" y="548"/>
                  </a:lnTo>
                  <a:lnTo>
                    <a:pt x="653" y="484"/>
                  </a:lnTo>
                  <a:lnTo>
                    <a:pt x="719" y="445"/>
                  </a:lnTo>
                  <a:lnTo>
                    <a:pt x="766" y="464"/>
                  </a:lnTo>
                  <a:lnTo>
                    <a:pt x="798" y="541"/>
                  </a:lnTo>
                  <a:lnTo>
                    <a:pt x="832" y="680"/>
                  </a:lnTo>
                  <a:lnTo>
                    <a:pt x="852" y="726"/>
                  </a:lnTo>
                  <a:lnTo>
                    <a:pt x="844" y="763"/>
                  </a:lnTo>
                  <a:lnTo>
                    <a:pt x="847" y="827"/>
                  </a:lnTo>
                  <a:lnTo>
                    <a:pt x="832" y="857"/>
                  </a:lnTo>
                  <a:lnTo>
                    <a:pt x="814" y="827"/>
                  </a:lnTo>
                  <a:lnTo>
                    <a:pt x="793" y="837"/>
                  </a:lnTo>
                  <a:lnTo>
                    <a:pt x="791" y="892"/>
                  </a:lnTo>
                  <a:lnTo>
                    <a:pt x="779" y="919"/>
                  </a:lnTo>
                  <a:lnTo>
                    <a:pt x="746" y="941"/>
                  </a:lnTo>
                  <a:lnTo>
                    <a:pt x="746" y="1018"/>
                  </a:lnTo>
                  <a:lnTo>
                    <a:pt x="716" y="1045"/>
                  </a:lnTo>
                  <a:lnTo>
                    <a:pt x="697" y="1108"/>
                  </a:lnTo>
                  <a:lnTo>
                    <a:pt x="420" y="1154"/>
                  </a:lnTo>
                  <a:lnTo>
                    <a:pt x="410" y="1135"/>
                  </a:lnTo>
                  <a:lnTo>
                    <a:pt x="0" y="1180"/>
                  </a:lnTo>
                  <a:close/>
                </a:path>
              </a:pathLst>
            </a:custGeom>
            <a:solidFill>
              <a:srgbClr val="7AC043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8"/>
            <p:cNvSpPr>
              <a:spLocks/>
            </p:cNvSpPr>
            <p:nvPr/>
          </p:nvSpPr>
          <p:spPr bwMode="auto">
            <a:xfrm>
              <a:off x="5853112" y="3473450"/>
              <a:ext cx="601663" cy="303212"/>
            </a:xfrm>
            <a:custGeom>
              <a:avLst/>
              <a:gdLst>
                <a:gd name="T0" fmla="*/ 26 w 1005"/>
                <a:gd name="T1" fmla="*/ 295 h 507"/>
                <a:gd name="T2" fmla="*/ 218 w 1005"/>
                <a:gd name="T3" fmla="*/ 169 h 507"/>
                <a:gd name="T4" fmla="*/ 306 w 1005"/>
                <a:gd name="T5" fmla="*/ 124 h 507"/>
                <a:gd name="T6" fmla="*/ 393 w 1005"/>
                <a:gd name="T7" fmla="*/ 194 h 507"/>
                <a:gd name="T8" fmla="*/ 488 w 1005"/>
                <a:gd name="T9" fmla="*/ 256 h 507"/>
                <a:gd name="T10" fmla="*/ 557 w 1005"/>
                <a:gd name="T11" fmla="*/ 265 h 507"/>
                <a:gd name="T12" fmla="*/ 562 w 1005"/>
                <a:gd name="T13" fmla="*/ 310 h 507"/>
                <a:gd name="T14" fmla="*/ 523 w 1005"/>
                <a:gd name="T15" fmla="*/ 407 h 507"/>
                <a:gd name="T16" fmla="*/ 578 w 1005"/>
                <a:gd name="T17" fmla="*/ 432 h 507"/>
                <a:gd name="T18" fmla="*/ 620 w 1005"/>
                <a:gd name="T19" fmla="*/ 454 h 507"/>
                <a:gd name="T20" fmla="*/ 644 w 1005"/>
                <a:gd name="T21" fmla="*/ 468 h 507"/>
                <a:gd name="T22" fmla="*/ 698 w 1005"/>
                <a:gd name="T23" fmla="*/ 471 h 507"/>
                <a:gd name="T24" fmla="*/ 752 w 1005"/>
                <a:gd name="T25" fmla="*/ 494 h 507"/>
                <a:gd name="T26" fmla="*/ 658 w 1005"/>
                <a:gd name="T27" fmla="*/ 388 h 507"/>
                <a:gd name="T28" fmla="*/ 681 w 1005"/>
                <a:gd name="T29" fmla="*/ 363 h 507"/>
                <a:gd name="T30" fmla="*/ 676 w 1005"/>
                <a:gd name="T31" fmla="*/ 202 h 507"/>
                <a:gd name="T32" fmla="*/ 719 w 1005"/>
                <a:gd name="T33" fmla="*/ 105 h 507"/>
                <a:gd name="T34" fmla="*/ 769 w 1005"/>
                <a:gd name="T35" fmla="*/ 62 h 507"/>
                <a:gd name="T36" fmla="*/ 725 w 1005"/>
                <a:gd name="T37" fmla="*/ 121 h 507"/>
                <a:gd name="T38" fmla="*/ 719 w 1005"/>
                <a:gd name="T39" fmla="*/ 202 h 507"/>
                <a:gd name="T40" fmla="*/ 725 w 1005"/>
                <a:gd name="T41" fmla="*/ 233 h 507"/>
                <a:gd name="T42" fmla="*/ 748 w 1005"/>
                <a:gd name="T43" fmla="*/ 282 h 507"/>
                <a:gd name="T44" fmla="*/ 716 w 1005"/>
                <a:gd name="T45" fmla="*/ 302 h 507"/>
                <a:gd name="T46" fmla="*/ 755 w 1005"/>
                <a:gd name="T47" fmla="*/ 318 h 507"/>
                <a:gd name="T48" fmla="*/ 739 w 1005"/>
                <a:gd name="T49" fmla="*/ 332 h 507"/>
                <a:gd name="T50" fmla="*/ 803 w 1005"/>
                <a:gd name="T51" fmla="*/ 429 h 507"/>
                <a:gd name="T52" fmla="*/ 834 w 1005"/>
                <a:gd name="T53" fmla="*/ 451 h 507"/>
                <a:gd name="T54" fmla="*/ 852 w 1005"/>
                <a:gd name="T55" fmla="*/ 471 h 507"/>
                <a:gd name="T56" fmla="*/ 855 w 1005"/>
                <a:gd name="T57" fmla="*/ 500 h 507"/>
                <a:gd name="T58" fmla="*/ 909 w 1005"/>
                <a:gd name="T59" fmla="*/ 488 h 507"/>
                <a:gd name="T60" fmla="*/ 979 w 1005"/>
                <a:gd name="T61" fmla="*/ 391 h 507"/>
                <a:gd name="T62" fmla="*/ 979 w 1005"/>
                <a:gd name="T63" fmla="*/ 447 h 507"/>
                <a:gd name="T64" fmla="*/ 971 w 1005"/>
                <a:gd name="T65" fmla="*/ 505 h 507"/>
                <a:gd name="T66" fmla="*/ 1005 w 1005"/>
                <a:gd name="T67" fmla="*/ 323 h 507"/>
                <a:gd name="T68" fmla="*/ 862 w 1005"/>
                <a:gd name="T69" fmla="*/ 349 h 507"/>
                <a:gd name="T70" fmla="*/ 769 w 1005"/>
                <a:gd name="T71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005" h="507">
                  <a:moveTo>
                    <a:pt x="0" y="150"/>
                  </a:moveTo>
                  <a:lnTo>
                    <a:pt x="26" y="295"/>
                  </a:lnTo>
                  <a:lnTo>
                    <a:pt x="104" y="202"/>
                  </a:lnTo>
                  <a:lnTo>
                    <a:pt x="218" y="169"/>
                  </a:lnTo>
                  <a:lnTo>
                    <a:pt x="244" y="133"/>
                  </a:lnTo>
                  <a:lnTo>
                    <a:pt x="306" y="124"/>
                  </a:lnTo>
                  <a:lnTo>
                    <a:pt x="363" y="150"/>
                  </a:lnTo>
                  <a:lnTo>
                    <a:pt x="393" y="194"/>
                  </a:lnTo>
                  <a:lnTo>
                    <a:pt x="455" y="211"/>
                  </a:lnTo>
                  <a:lnTo>
                    <a:pt x="488" y="256"/>
                  </a:lnTo>
                  <a:lnTo>
                    <a:pt x="536" y="282"/>
                  </a:lnTo>
                  <a:lnTo>
                    <a:pt x="557" y="265"/>
                  </a:lnTo>
                  <a:lnTo>
                    <a:pt x="570" y="292"/>
                  </a:lnTo>
                  <a:lnTo>
                    <a:pt x="562" y="310"/>
                  </a:lnTo>
                  <a:lnTo>
                    <a:pt x="557" y="344"/>
                  </a:lnTo>
                  <a:lnTo>
                    <a:pt x="523" y="407"/>
                  </a:lnTo>
                  <a:lnTo>
                    <a:pt x="536" y="451"/>
                  </a:lnTo>
                  <a:lnTo>
                    <a:pt x="578" y="432"/>
                  </a:lnTo>
                  <a:lnTo>
                    <a:pt x="582" y="413"/>
                  </a:lnTo>
                  <a:lnTo>
                    <a:pt x="620" y="454"/>
                  </a:lnTo>
                  <a:lnTo>
                    <a:pt x="625" y="434"/>
                  </a:lnTo>
                  <a:lnTo>
                    <a:pt x="644" y="468"/>
                  </a:lnTo>
                  <a:lnTo>
                    <a:pt x="661" y="451"/>
                  </a:lnTo>
                  <a:lnTo>
                    <a:pt x="698" y="471"/>
                  </a:lnTo>
                  <a:lnTo>
                    <a:pt x="719" y="456"/>
                  </a:lnTo>
                  <a:lnTo>
                    <a:pt x="752" y="494"/>
                  </a:lnTo>
                  <a:lnTo>
                    <a:pt x="725" y="439"/>
                  </a:lnTo>
                  <a:lnTo>
                    <a:pt x="658" y="388"/>
                  </a:lnTo>
                  <a:lnTo>
                    <a:pt x="722" y="420"/>
                  </a:lnTo>
                  <a:lnTo>
                    <a:pt x="681" y="363"/>
                  </a:lnTo>
                  <a:lnTo>
                    <a:pt x="672" y="318"/>
                  </a:lnTo>
                  <a:lnTo>
                    <a:pt x="676" y="202"/>
                  </a:lnTo>
                  <a:lnTo>
                    <a:pt x="634" y="180"/>
                  </a:lnTo>
                  <a:lnTo>
                    <a:pt x="719" y="105"/>
                  </a:lnTo>
                  <a:lnTo>
                    <a:pt x="722" y="59"/>
                  </a:lnTo>
                  <a:lnTo>
                    <a:pt x="769" y="62"/>
                  </a:lnTo>
                  <a:lnTo>
                    <a:pt x="755" y="105"/>
                  </a:lnTo>
                  <a:lnTo>
                    <a:pt x="725" y="121"/>
                  </a:lnTo>
                  <a:lnTo>
                    <a:pt x="709" y="163"/>
                  </a:lnTo>
                  <a:lnTo>
                    <a:pt x="719" y="202"/>
                  </a:lnTo>
                  <a:lnTo>
                    <a:pt x="742" y="189"/>
                  </a:lnTo>
                  <a:lnTo>
                    <a:pt x="725" y="233"/>
                  </a:lnTo>
                  <a:lnTo>
                    <a:pt x="739" y="260"/>
                  </a:lnTo>
                  <a:lnTo>
                    <a:pt x="748" y="282"/>
                  </a:lnTo>
                  <a:lnTo>
                    <a:pt x="722" y="270"/>
                  </a:lnTo>
                  <a:lnTo>
                    <a:pt x="716" y="302"/>
                  </a:lnTo>
                  <a:lnTo>
                    <a:pt x="761" y="292"/>
                  </a:lnTo>
                  <a:lnTo>
                    <a:pt x="755" y="318"/>
                  </a:lnTo>
                  <a:lnTo>
                    <a:pt x="782" y="332"/>
                  </a:lnTo>
                  <a:lnTo>
                    <a:pt x="739" y="332"/>
                  </a:lnTo>
                  <a:lnTo>
                    <a:pt x="750" y="402"/>
                  </a:lnTo>
                  <a:lnTo>
                    <a:pt x="803" y="429"/>
                  </a:lnTo>
                  <a:lnTo>
                    <a:pt x="830" y="396"/>
                  </a:lnTo>
                  <a:lnTo>
                    <a:pt x="834" y="451"/>
                  </a:lnTo>
                  <a:lnTo>
                    <a:pt x="865" y="439"/>
                  </a:lnTo>
                  <a:lnTo>
                    <a:pt x="852" y="471"/>
                  </a:lnTo>
                  <a:lnTo>
                    <a:pt x="874" y="471"/>
                  </a:lnTo>
                  <a:lnTo>
                    <a:pt x="855" y="500"/>
                  </a:lnTo>
                  <a:lnTo>
                    <a:pt x="862" y="507"/>
                  </a:lnTo>
                  <a:lnTo>
                    <a:pt x="909" y="488"/>
                  </a:lnTo>
                  <a:lnTo>
                    <a:pt x="965" y="456"/>
                  </a:lnTo>
                  <a:lnTo>
                    <a:pt x="979" y="391"/>
                  </a:lnTo>
                  <a:lnTo>
                    <a:pt x="986" y="427"/>
                  </a:lnTo>
                  <a:lnTo>
                    <a:pt x="979" y="447"/>
                  </a:lnTo>
                  <a:lnTo>
                    <a:pt x="971" y="481"/>
                  </a:lnTo>
                  <a:lnTo>
                    <a:pt x="971" y="505"/>
                  </a:lnTo>
                  <a:lnTo>
                    <a:pt x="993" y="445"/>
                  </a:lnTo>
                  <a:lnTo>
                    <a:pt x="1005" y="323"/>
                  </a:lnTo>
                  <a:lnTo>
                    <a:pt x="940" y="334"/>
                  </a:lnTo>
                  <a:lnTo>
                    <a:pt x="862" y="349"/>
                  </a:lnTo>
                  <a:lnTo>
                    <a:pt x="856" y="323"/>
                  </a:lnTo>
                  <a:lnTo>
                    <a:pt x="769" y="0"/>
                  </a:lnTo>
                  <a:lnTo>
                    <a:pt x="0" y="150"/>
                  </a:lnTo>
                  <a:close/>
                </a:path>
              </a:pathLst>
            </a:custGeom>
            <a:solidFill>
              <a:srgbClr val="7AC043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9"/>
            <p:cNvSpPr>
              <a:spLocks/>
            </p:cNvSpPr>
            <p:nvPr/>
          </p:nvSpPr>
          <p:spPr bwMode="auto">
            <a:xfrm>
              <a:off x="5148262" y="3208337"/>
              <a:ext cx="550863" cy="633413"/>
            </a:xfrm>
            <a:custGeom>
              <a:avLst/>
              <a:gdLst>
                <a:gd name="T0" fmla="*/ 0 w 920"/>
                <a:gd name="T1" fmla="*/ 190 h 1059"/>
                <a:gd name="T2" fmla="*/ 80 w 920"/>
                <a:gd name="T3" fmla="*/ 928 h 1059"/>
                <a:gd name="T4" fmla="*/ 145 w 920"/>
                <a:gd name="T5" fmla="*/ 924 h 1059"/>
                <a:gd name="T6" fmla="*/ 191 w 920"/>
                <a:gd name="T7" fmla="*/ 943 h 1059"/>
                <a:gd name="T8" fmla="*/ 211 w 920"/>
                <a:gd name="T9" fmla="*/ 991 h 1059"/>
                <a:gd name="T10" fmla="*/ 286 w 920"/>
                <a:gd name="T11" fmla="*/ 1004 h 1059"/>
                <a:gd name="T12" fmla="*/ 328 w 920"/>
                <a:gd name="T13" fmla="*/ 1027 h 1059"/>
                <a:gd name="T14" fmla="*/ 427 w 920"/>
                <a:gd name="T15" fmla="*/ 1025 h 1059"/>
                <a:gd name="T16" fmla="*/ 471 w 920"/>
                <a:gd name="T17" fmla="*/ 991 h 1059"/>
                <a:gd name="T18" fmla="*/ 585 w 920"/>
                <a:gd name="T19" fmla="*/ 1059 h 1059"/>
                <a:gd name="T20" fmla="*/ 655 w 920"/>
                <a:gd name="T21" fmla="*/ 999 h 1059"/>
                <a:gd name="T22" fmla="*/ 665 w 920"/>
                <a:gd name="T23" fmla="*/ 882 h 1059"/>
                <a:gd name="T24" fmla="*/ 707 w 920"/>
                <a:gd name="T25" fmla="*/ 914 h 1059"/>
                <a:gd name="T26" fmla="*/ 729 w 920"/>
                <a:gd name="T27" fmla="*/ 810 h 1059"/>
                <a:gd name="T28" fmla="*/ 847 w 920"/>
                <a:gd name="T29" fmla="*/ 725 h 1059"/>
                <a:gd name="T30" fmla="*/ 883 w 920"/>
                <a:gd name="T31" fmla="*/ 671 h 1059"/>
                <a:gd name="T32" fmla="*/ 911 w 920"/>
                <a:gd name="T33" fmla="*/ 437 h 1059"/>
                <a:gd name="T34" fmla="*/ 893 w 920"/>
                <a:gd name="T35" fmla="*/ 389 h 1059"/>
                <a:gd name="T36" fmla="*/ 920 w 920"/>
                <a:gd name="T37" fmla="*/ 372 h 1059"/>
                <a:gd name="T38" fmla="*/ 866 w 920"/>
                <a:gd name="T39" fmla="*/ 0 h 1059"/>
                <a:gd name="T40" fmla="*/ 770 w 920"/>
                <a:gd name="T41" fmla="*/ 44 h 1059"/>
                <a:gd name="T42" fmla="*/ 707 w 920"/>
                <a:gd name="T43" fmla="*/ 79 h 1059"/>
                <a:gd name="T44" fmla="*/ 683 w 920"/>
                <a:gd name="T45" fmla="*/ 119 h 1059"/>
                <a:gd name="T46" fmla="*/ 628 w 920"/>
                <a:gd name="T47" fmla="*/ 168 h 1059"/>
                <a:gd name="T48" fmla="*/ 572 w 920"/>
                <a:gd name="T49" fmla="*/ 172 h 1059"/>
                <a:gd name="T50" fmla="*/ 513 w 920"/>
                <a:gd name="T51" fmla="*/ 207 h 1059"/>
                <a:gd name="T52" fmla="*/ 484 w 920"/>
                <a:gd name="T53" fmla="*/ 222 h 1059"/>
                <a:gd name="T54" fmla="*/ 446 w 920"/>
                <a:gd name="T55" fmla="*/ 197 h 1059"/>
                <a:gd name="T56" fmla="*/ 394 w 920"/>
                <a:gd name="T57" fmla="*/ 224 h 1059"/>
                <a:gd name="T58" fmla="*/ 383 w 920"/>
                <a:gd name="T59" fmla="*/ 215 h 1059"/>
                <a:gd name="T60" fmla="*/ 432 w 920"/>
                <a:gd name="T61" fmla="*/ 183 h 1059"/>
                <a:gd name="T62" fmla="*/ 432 w 920"/>
                <a:gd name="T63" fmla="*/ 181 h 1059"/>
                <a:gd name="T64" fmla="*/ 405 w 920"/>
                <a:gd name="T65" fmla="*/ 172 h 1059"/>
                <a:gd name="T66" fmla="*/ 390 w 920"/>
                <a:gd name="T67" fmla="*/ 190 h 1059"/>
                <a:gd name="T68" fmla="*/ 306 w 920"/>
                <a:gd name="T69" fmla="*/ 149 h 1059"/>
                <a:gd name="T70" fmla="*/ 269 w 920"/>
                <a:gd name="T71" fmla="*/ 168 h 1059"/>
                <a:gd name="T72" fmla="*/ 277 w 920"/>
                <a:gd name="T73" fmla="*/ 144 h 1059"/>
                <a:gd name="T74" fmla="*/ 0 w 920"/>
                <a:gd name="T75" fmla="*/ 190 h 10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920" h="1059">
                  <a:moveTo>
                    <a:pt x="0" y="190"/>
                  </a:moveTo>
                  <a:lnTo>
                    <a:pt x="80" y="928"/>
                  </a:lnTo>
                  <a:lnTo>
                    <a:pt x="145" y="924"/>
                  </a:lnTo>
                  <a:lnTo>
                    <a:pt x="191" y="943"/>
                  </a:lnTo>
                  <a:lnTo>
                    <a:pt x="211" y="991"/>
                  </a:lnTo>
                  <a:lnTo>
                    <a:pt x="286" y="1004"/>
                  </a:lnTo>
                  <a:lnTo>
                    <a:pt x="328" y="1027"/>
                  </a:lnTo>
                  <a:lnTo>
                    <a:pt x="427" y="1025"/>
                  </a:lnTo>
                  <a:lnTo>
                    <a:pt x="471" y="991"/>
                  </a:lnTo>
                  <a:lnTo>
                    <a:pt x="585" y="1059"/>
                  </a:lnTo>
                  <a:lnTo>
                    <a:pt x="655" y="999"/>
                  </a:lnTo>
                  <a:lnTo>
                    <a:pt x="665" y="882"/>
                  </a:lnTo>
                  <a:lnTo>
                    <a:pt x="707" y="914"/>
                  </a:lnTo>
                  <a:lnTo>
                    <a:pt x="729" y="810"/>
                  </a:lnTo>
                  <a:lnTo>
                    <a:pt x="847" y="725"/>
                  </a:lnTo>
                  <a:lnTo>
                    <a:pt x="883" y="671"/>
                  </a:lnTo>
                  <a:lnTo>
                    <a:pt x="911" y="437"/>
                  </a:lnTo>
                  <a:lnTo>
                    <a:pt x="893" y="389"/>
                  </a:lnTo>
                  <a:lnTo>
                    <a:pt x="920" y="372"/>
                  </a:lnTo>
                  <a:lnTo>
                    <a:pt x="866" y="0"/>
                  </a:lnTo>
                  <a:lnTo>
                    <a:pt x="770" y="44"/>
                  </a:lnTo>
                  <a:lnTo>
                    <a:pt x="707" y="79"/>
                  </a:lnTo>
                  <a:lnTo>
                    <a:pt x="683" y="119"/>
                  </a:lnTo>
                  <a:lnTo>
                    <a:pt x="628" y="168"/>
                  </a:lnTo>
                  <a:lnTo>
                    <a:pt x="572" y="172"/>
                  </a:lnTo>
                  <a:lnTo>
                    <a:pt x="513" y="207"/>
                  </a:lnTo>
                  <a:lnTo>
                    <a:pt x="484" y="222"/>
                  </a:lnTo>
                  <a:lnTo>
                    <a:pt x="446" y="197"/>
                  </a:lnTo>
                  <a:lnTo>
                    <a:pt x="394" y="224"/>
                  </a:lnTo>
                  <a:lnTo>
                    <a:pt x="383" y="215"/>
                  </a:lnTo>
                  <a:lnTo>
                    <a:pt x="432" y="183"/>
                  </a:lnTo>
                  <a:lnTo>
                    <a:pt x="432" y="181"/>
                  </a:lnTo>
                  <a:lnTo>
                    <a:pt x="405" y="172"/>
                  </a:lnTo>
                  <a:lnTo>
                    <a:pt x="390" y="190"/>
                  </a:lnTo>
                  <a:lnTo>
                    <a:pt x="306" y="149"/>
                  </a:lnTo>
                  <a:lnTo>
                    <a:pt x="269" y="168"/>
                  </a:lnTo>
                  <a:lnTo>
                    <a:pt x="277" y="144"/>
                  </a:lnTo>
                  <a:lnTo>
                    <a:pt x="0" y="190"/>
                  </a:lnTo>
                  <a:close/>
                </a:path>
              </a:pathLst>
            </a:custGeom>
            <a:solidFill>
              <a:srgbClr val="7AC043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0"/>
            <p:cNvSpPr>
              <a:spLocks/>
            </p:cNvSpPr>
            <p:nvPr/>
          </p:nvSpPr>
          <p:spPr bwMode="auto">
            <a:xfrm>
              <a:off x="2973387" y="3659187"/>
              <a:ext cx="977900" cy="541338"/>
            </a:xfrm>
            <a:custGeom>
              <a:avLst/>
              <a:gdLst>
                <a:gd name="T0" fmla="*/ 0 w 1638"/>
                <a:gd name="T1" fmla="*/ 859 h 905"/>
                <a:gd name="T2" fmla="*/ 50 w 1638"/>
                <a:gd name="T3" fmla="*/ 0 h 905"/>
                <a:gd name="T4" fmla="*/ 662 w 1638"/>
                <a:gd name="T5" fmla="*/ 37 h 905"/>
                <a:gd name="T6" fmla="*/ 1473 w 1638"/>
                <a:gd name="T7" fmla="*/ 48 h 905"/>
                <a:gd name="T8" fmla="*/ 1518 w 1638"/>
                <a:gd name="T9" fmla="*/ 86 h 905"/>
                <a:gd name="T10" fmla="*/ 1544 w 1638"/>
                <a:gd name="T11" fmla="*/ 81 h 905"/>
                <a:gd name="T12" fmla="*/ 1570 w 1638"/>
                <a:gd name="T13" fmla="*/ 99 h 905"/>
                <a:gd name="T14" fmla="*/ 1570 w 1638"/>
                <a:gd name="T15" fmla="*/ 122 h 905"/>
                <a:gd name="T16" fmla="*/ 1547 w 1638"/>
                <a:gd name="T17" fmla="*/ 124 h 905"/>
                <a:gd name="T18" fmla="*/ 1518 w 1638"/>
                <a:gd name="T19" fmla="*/ 184 h 905"/>
                <a:gd name="T20" fmla="*/ 1588 w 1638"/>
                <a:gd name="T21" fmla="*/ 277 h 905"/>
                <a:gd name="T22" fmla="*/ 1638 w 1638"/>
                <a:gd name="T23" fmla="*/ 297 h 905"/>
                <a:gd name="T24" fmla="*/ 1628 w 1638"/>
                <a:gd name="T25" fmla="*/ 903 h 905"/>
                <a:gd name="T26" fmla="*/ 930 w 1638"/>
                <a:gd name="T27" fmla="*/ 905 h 905"/>
                <a:gd name="T28" fmla="*/ 0 w 1638"/>
                <a:gd name="T29" fmla="*/ 859 h 9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38" h="905">
                  <a:moveTo>
                    <a:pt x="0" y="859"/>
                  </a:moveTo>
                  <a:lnTo>
                    <a:pt x="50" y="0"/>
                  </a:lnTo>
                  <a:lnTo>
                    <a:pt x="662" y="37"/>
                  </a:lnTo>
                  <a:lnTo>
                    <a:pt x="1473" y="48"/>
                  </a:lnTo>
                  <a:lnTo>
                    <a:pt x="1518" y="86"/>
                  </a:lnTo>
                  <a:lnTo>
                    <a:pt x="1544" y="81"/>
                  </a:lnTo>
                  <a:lnTo>
                    <a:pt x="1570" y="99"/>
                  </a:lnTo>
                  <a:lnTo>
                    <a:pt x="1570" y="122"/>
                  </a:lnTo>
                  <a:lnTo>
                    <a:pt x="1547" y="124"/>
                  </a:lnTo>
                  <a:lnTo>
                    <a:pt x="1518" y="184"/>
                  </a:lnTo>
                  <a:lnTo>
                    <a:pt x="1588" y="277"/>
                  </a:lnTo>
                  <a:lnTo>
                    <a:pt x="1638" y="297"/>
                  </a:lnTo>
                  <a:lnTo>
                    <a:pt x="1628" y="903"/>
                  </a:lnTo>
                  <a:lnTo>
                    <a:pt x="930" y="905"/>
                  </a:lnTo>
                  <a:lnTo>
                    <a:pt x="0" y="859"/>
                  </a:lnTo>
                  <a:close/>
                </a:path>
              </a:pathLst>
            </a:custGeom>
            <a:solidFill>
              <a:srgbClr val="7AC043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1"/>
            <p:cNvSpPr>
              <a:spLocks/>
            </p:cNvSpPr>
            <p:nvPr/>
          </p:nvSpPr>
          <p:spPr bwMode="auto">
            <a:xfrm>
              <a:off x="3948112" y="4265612"/>
              <a:ext cx="665163" cy="612775"/>
            </a:xfrm>
            <a:custGeom>
              <a:avLst/>
              <a:gdLst>
                <a:gd name="T0" fmla="*/ 0 w 1112"/>
                <a:gd name="T1" fmla="*/ 35 h 1024"/>
                <a:gd name="T2" fmla="*/ 45 w 1112"/>
                <a:gd name="T3" fmla="*/ 354 h 1024"/>
                <a:gd name="T4" fmla="*/ 38 w 1112"/>
                <a:gd name="T5" fmla="*/ 842 h 1024"/>
                <a:gd name="T6" fmla="*/ 60 w 1112"/>
                <a:gd name="T7" fmla="*/ 873 h 1024"/>
                <a:gd name="T8" fmla="*/ 138 w 1112"/>
                <a:gd name="T9" fmla="*/ 867 h 1024"/>
                <a:gd name="T10" fmla="*/ 141 w 1112"/>
                <a:gd name="T11" fmla="*/ 1024 h 1024"/>
                <a:gd name="T12" fmla="*/ 801 w 1112"/>
                <a:gd name="T13" fmla="*/ 1015 h 1024"/>
                <a:gd name="T14" fmla="*/ 786 w 1112"/>
                <a:gd name="T15" fmla="*/ 858 h 1024"/>
                <a:gd name="T16" fmla="*/ 847 w 1112"/>
                <a:gd name="T17" fmla="*/ 693 h 1024"/>
                <a:gd name="T18" fmla="*/ 927 w 1112"/>
                <a:gd name="T19" fmla="*/ 570 h 1024"/>
                <a:gd name="T20" fmla="*/ 925 w 1112"/>
                <a:gd name="T21" fmla="*/ 538 h 1024"/>
                <a:gd name="T22" fmla="*/ 990 w 1112"/>
                <a:gd name="T23" fmla="*/ 433 h 1024"/>
                <a:gd name="T24" fmla="*/ 1020 w 1112"/>
                <a:gd name="T25" fmla="*/ 320 h 1024"/>
                <a:gd name="T26" fmla="*/ 1005 w 1112"/>
                <a:gd name="T27" fmla="*/ 308 h 1024"/>
                <a:gd name="T28" fmla="*/ 1063 w 1112"/>
                <a:gd name="T29" fmla="*/ 264 h 1024"/>
                <a:gd name="T30" fmla="*/ 1112 w 1112"/>
                <a:gd name="T31" fmla="*/ 158 h 1024"/>
                <a:gd name="T32" fmla="*/ 1099 w 1112"/>
                <a:gd name="T33" fmla="*/ 139 h 1024"/>
                <a:gd name="T34" fmla="*/ 949 w 1112"/>
                <a:gd name="T35" fmla="*/ 148 h 1024"/>
                <a:gd name="T36" fmla="*/ 992 w 1112"/>
                <a:gd name="T37" fmla="*/ 93 h 1024"/>
                <a:gd name="T38" fmla="*/ 979 w 1112"/>
                <a:gd name="T39" fmla="*/ 0 h 1024"/>
                <a:gd name="T40" fmla="*/ 0 w 1112"/>
                <a:gd name="T41" fmla="*/ 35 h 1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1112" h="1024">
                  <a:moveTo>
                    <a:pt x="0" y="35"/>
                  </a:moveTo>
                  <a:lnTo>
                    <a:pt x="45" y="354"/>
                  </a:lnTo>
                  <a:lnTo>
                    <a:pt x="38" y="842"/>
                  </a:lnTo>
                  <a:lnTo>
                    <a:pt x="60" y="873"/>
                  </a:lnTo>
                  <a:lnTo>
                    <a:pt x="138" y="867"/>
                  </a:lnTo>
                  <a:lnTo>
                    <a:pt x="141" y="1024"/>
                  </a:lnTo>
                  <a:lnTo>
                    <a:pt x="801" y="1015"/>
                  </a:lnTo>
                  <a:lnTo>
                    <a:pt x="786" y="858"/>
                  </a:lnTo>
                  <a:lnTo>
                    <a:pt x="847" y="693"/>
                  </a:lnTo>
                  <a:lnTo>
                    <a:pt x="927" y="570"/>
                  </a:lnTo>
                  <a:lnTo>
                    <a:pt x="925" y="538"/>
                  </a:lnTo>
                  <a:lnTo>
                    <a:pt x="990" y="433"/>
                  </a:lnTo>
                  <a:lnTo>
                    <a:pt x="1020" y="320"/>
                  </a:lnTo>
                  <a:lnTo>
                    <a:pt x="1005" y="308"/>
                  </a:lnTo>
                  <a:lnTo>
                    <a:pt x="1063" y="264"/>
                  </a:lnTo>
                  <a:lnTo>
                    <a:pt x="1112" y="158"/>
                  </a:lnTo>
                  <a:lnTo>
                    <a:pt x="1099" y="139"/>
                  </a:lnTo>
                  <a:lnTo>
                    <a:pt x="949" y="148"/>
                  </a:lnTo>
                  <a:lnTo>
                    <a:pt x="992" y="93"/>
                  </a:lnTo>
                  <a:lnTo>
                    <a:pt x="979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2"/>
            <p:cNvSpPr>
              <a:spLocks/>
            </p:cNvSpPr>
            <p:nvPr/>
          </p:nvSpPr>
          <p:spPr bwMode="auto">
            <a:xfrm>
              <a:off x="2055812" y="3397250"/>
              <a:ext cx="958850" cy="776287"/>
            </a:xfrm>
            <a:custGeom>
              <a:avLst/>
              <a:gdLst>
                <a:gd name="T0" fmla="*/ 0 w 1609"/>
                <a:gd name="T1" fmla="*/ 1130 h 1294"/>
                <a:gd name="T2" fmla="*/ 160 w 1609"/>
                <a:gd name="T3" fmla="*/ 0 h 1294"/>
                <a:gd name="T4" fmla="*/ 1193 w 1609"/>
                <a:gd name="T5" fmla="*/ 119 h 1294"/>
                <a:gd name="T6" fmla="*/ 1609 w 1609"/>
                <a:gd name="T7" fmla="*/ 154 h 1294"/>
                <a:gd name="T8" fmla="*/ 1587 w 1609"/>
                <a:gd name="T9" fmla="*/ 435 h 1294"/>
                <a:gd name="T10" fmla="*/ 1537 w 1609"/>
                <a:gd name="T11" fmla="*/ 1294 h 1294"/>
                <a:gd name="T12" fmla="*/ 1321 w 1609"/>
                <a:gd name="T13" fmla="*/ 1281 h 1294"/>
                <a:gd name="T14" fmla="*/ 665 w 1609"/>
                <a:gd name="T15" fmla="*/ 1220 h 1294"/>
                <a:gd name="T16" fmla="*/ 0 w 1609"/>
                <a:gd name="T17" fmla="*/ 1130 h 1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09" h="1294">
                  <a:moveTo>
                    <a:pt x="0" y="1130"/>
                  </a:moveTo>
                  <a:lnTo>
                    <a:pt x="160" y="0"/>
                  </a:lnTo>
                  <a:lnTo>
                    <a:pt x="1193" y="119"/>
                  </a:lnTo>
                  <a:lnTo>
                    <a:pt x="1609" y="154"/>
                  </a:lnTo>
                  <a:lnTo>
                    <a:pt x="1587" y="435"/>
                  </a:lnTo>
                  <a:lnTo>
                    <a:pt x="1537" y="1294"/>
                  </a:lnTo>
                  <a:lnTo>
                    <a:pt x="1321" y="1281"/>
                  </a:lnTo>
                  <a:lnTo>
                    <a:pt x="665" y="1220"/>
                  </a:lnTo>
                  <a:lnTo>
                    <a:pt x="0" y="1130"/>
                  </a:lnTo>
                  <a:close/>
                </a:path>
              </a:pathLst>
            </a:custGeom>
            <a:solidFill>
              <a:srgbClr val="7AC043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3"/>
            <p:cNvSpPr>
              <a:spLocks/>
            </p:cNvSpPr>
            <p:nvPr/>
          </p:nvSpPr>
          <p:spPr bwMode="auto">
            <a:xfrm>
              <a:off x="5476875" y="4364037"/>
              <a:ext cx="669925" cy="522288"/>
            </a:xfrm>
            <a:custGeom>
              <a:avLst/>
              <a:gdLst>
                <a:gd name="T0" fmla="*/ 0 w 1121"/>
                <a:gd name="T1" fmla="*/ 206 h 874"/>
                <a:gd name="T2" fmla="*/ 44 w 1121"/>
                <a:gd name="T3" fmla="*/ 113 h 874"/>
                <a:gd name="T4" fmla="*/ 207 w 1121"/>
                <a:gd name="T5" fmla="*/ 34 h 874"/>
                <a:gd name="T6" fmla="*/ 503 w 1121"/>
                <a:gd name="T7" fmla="*/ 0 h 874"/>
                <a:gd name="T8" fmla="*/ 628 w 1121"/>
                <a:gd name="T9" fmla="*/ 79 h 874"/>
                <a:gd name="T10" fmla="*/ 821 w 1121"/>
                <a:gd name="T11" fmla="*/ 52 h 874"/>
                <a:gd name="T12" fmla="*/ 1121 w 1121"/>
                <a:gd name="T13" fmla="*/ 269 h 874"/>
                <a:gd name="T14" fmla="*/ 1035 w 1121"/>
                <a:gd name="T15" fmla="*/ 370 h 874"/>
                <a:gd name="T16" fmla="*/ 990 w 1121"/>
                <a:gd name="T17" fmla="*/ 439 h 874"/>
                <a:gd name="T18" fmla="*/ 994 w 1121"/>
                <a:gd name="T19" fmla="*/ 507 h 874"/>
                <a:gd name="T20" fmla="*/ 914 w 1121"/>
                <a:gd name="T21" fmla="*/ 573 h 874"/>
                <a:gd name="T22" fmla="*/ 852 w 1121"/>
                <a:gd name="T23" fmla="*/ 668 h 874"/>
                <a:gd name="T24" fmla="*/ 768 w 1121"/>
                <a:gd name="T25" fmla="*/ 721 h 874"/>
                <a:gd name="T26" fmla="*/ 735 w 1121"/>
                <a:gd name="T27" fmla="*/ 727 h 874"/>
                <a:gd name="T28" fmla="*/ 715 w 1121"/>
                <a:gd name="T29" fmla="*/ 793 h 874"/>
                <a:gd name="T30" fmla="*/ 666 w 1121"/>
                <a:gd name="T31" fmla="*/ 758 h 874"/>
                <a:gd name="T32" fmla="*/ 705 w 1121"/>
                <a:gd name="T33" fmla="*/ 812 h 874"/>
                <a:gd name="T34" fmla="*/ 671 w 1121"/>
                <a:gd name="T35" fmla="*/ 874 h 874"/>
                <a:gd name="T36" fmla="*/ 631 w 1121"/>
                <a:gd name="T37" fmla="*/ 866 h 874"/>
                <a:gd name="T38" fmla="*/ 598 w 1121"/>
                <a:gd name="T39" fmla="*/ 830 h 874"/>
                <a:gd name="T40" fmla="*/ 554 w 1121"/>
                <a:gd name="T41" fmla="*/ 745 h 874"/>
                <a:gd name="T42" fmla="*/ 529 w 1121"/>
                <a:gd name="T43" fmla="*/ 733 h 874"/>
                <a:gd name="T44" fmla="*/ 473 w 1121"/>
                <a:gd name="T45" fmla="*/ 615 h 874"/>
                <a:gd name="T46" fmla="*/ 396 w 1121"/>
                <a:gd name="T47" fmla="*/ 566 h 874"/>
                <a:gd name="T48" fmla="*/ 340 w 1121"/>
                <a:gd name="T49" fmla="*/ 489 h 874"/>
                <a:gd name="T50" fmla="*/ 209 w 1121"/>
                <a:gd name="T51" fmla="*/ 390 h 874"/>
                <a:gd name="T52" fmla="*/ 141 w 1121"/>
                <a:gd name="T53" fmla="*/ 301 h 874"/>
                <a:gd name="T54" fmla="*/ 0 w 1121"/>
                <a:gd name="T55" fmla="*/ 206 h 8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1121" h="874">
                  <a:moveTo>
                    <a:pt x="0" y="206"/>
                  </a:moveTo>
                  <a:lnTo>
                    <a:pt x="44" y="113"/>
                  </a:lnTo>
                  <a:lnTo>
                    <a:pt x="207" y="34"/>
                  </a:lnTo>
                  <a:lnTo>
                    <a:pt x="503" y="0"/>
                  </a:lnTo>
                  <a:lnTo>
                    <a:pt x="628" y="79"/>
                  </a:lnTo>
                  <a:lnTo>
                    <a:pt x="821" y="52"/>
                  </a:lnTo>
                  <a:lnTo>
                    <a:pt x="1121" y="269"/>
                  </a:lnTo>
                  <a:lnTo>
                    <a:pt x="1035" y="370"/>
                  </a:lnTo>
                  <a:lnTo>
                    <a:pt x="990" y="439"/>
                  </a:lnTo>
                  <a:lnTo>
                    <a:pt x="994" y="507"/>
                  </a:lnTo>
                  <a:lnTo>
                    <a:pt x="914" y="573"/>
                  </a:lnTo>
                  <a:lnTo>
                    <a:pt x="852" y="668"/>
                  </a:lnTo>
                  <a:lnTo>
                    <a:pt x="768" y="721"/>
                  </a:lnTo>
                  <a:lnTo>
                    <a:pt x="735" y="727"/>
                  </a:lnTo>
                  <a:lnTo>
                    <a:pt x="715" y="793"/>
                  </a:lnTo>
                  <a:lnTo>
                    <a:pt x="666" y="758"/>
                  </a:lnTo>
                  <a:lnTo>
                    <a:pt x="705" y="812"/>
                  </a:lnTo>
                  <a:lnTo>
                    <a:pt x="671" y="874"/>
                  </a:lnTo>
                  <a:lnTo>
                    <a:pt x="631" y="866"/>
                  </a:lnTo>
                  <a:lnTo>
                    <a:pt x="598" y="830"/>
                  </a:lnTo>
                  <a:lnTo>
                    <a:pt x="554" y="745"/>
                  </a:lnTo>
                  <a:lnTo>
                    <a:pt x="529" y="733"/>
                  </a:lnTo>
                  <a:lnTo>
                    <a:pt x="473" y="615"/>
                  </a:lnTo>
                  <a:lnTo>
                    <a:pt x="396" y="566"/>
                  </a:lnTo>
                  <a:lnTo>
                    <a:pt x="340" y="489"/>
                  </a:lnTo>
                  <a:lnTo>
                    <a:pt x="209" y="390"/>
                  </a:lnTo>
                  <a:lnTo>
                    <a:pt x="141" y="301"/>
                  </a:lnTo>
                  <a:lnTo>
                    <a:pt x="0" y="206"/>
                  </a:lnTo>
                  <a:close/>
                </a:path>
              </a:pathLst>
            </a:custGeom>
            <a:solidFill>
              <a:srgbClr val="7AC043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4"/>
            <p:cNvSpPr>
              <a:spLocks/>
            </p:cNvSpPr>
            <p:nvPr/>
          </p:nvSpPr>
          <p:spPr bwMode="auto">
            <a:xfrm>
              <a:off x="4818062" y="4476750"/>
              <a:ext cx="501650" cy="831850"/>
            </a:xfrm>
            <a:custGeom>
              <a:avLst/>
              <a:gdLst>
                <a:gd name="T0" fmla="*/ 0 w 840"/>
                <a:gd name="T1" fmla="*/ 47 h 1393"/>
                <a:gd name="T2" fmla="*/ 21 w 840"/>
                <a:gd name="T3" fmla="*/ 77 h 1393"/>
                <a:gd name="T4" fmla="*/ 0 w 840"/>
                <a:gd name="T5" fmla="*/ 937 h 1393"/>
                <a:gd name="T6" fmla="*/ 55 w 840"/>
                <a:gd name="T7" fmla="*/ 1352 h 1393"/>
                <a:gd name="T8" fmla="*/ 112 w 840"/>
                <a:gd name="T9" fmla="*/ 1368 h 1393"/>
                <a:gd name="T10" fmla="*/ 134 w 840"/>
                <a:gd name="T11" fmla="*/ 1235 h 1393"/>
                <a:gd name="T12" fmla="*/ 160 w 840"/>
                <a:gd name="T13" fmla="*/ 1273 h 1393"/>
                <a:gd name="T14" fmla="*/ 163 w 840"/>
                <a:gd name="T15" fmla="*/ 1331 h 1393"/>
                <a:gd name="T16" fmla="*/ 196 w 840"/>
                <a:gd name="T17" fmla="*/ 1365 h 1393"/>
                <a:gd name="T18" fmla="*/ 145 w 840"/>
                <a:gd name="T19" fmla="*/ 1393 h 1393"/>
                <a:gd name="T20" fmla="*/ 266 w 840"/>
                <a:gd name="T21" fmla="*/ 1361 h 1393"/>
                <a:gd name="T22" fmla="*/ 292 w 840"/>
                <a:gd name="T23" fmla="*/ 1323 h 1393"/>
                <a:gd name="T24" fmla="*/ 274 w 840"/>
                <a:gd name="T25" fmla="*/ 1300 h 1393"/>
                <a:gd name="T26" fmla="*/ 280 w 840"/>
                <a:gd name="T27" fmla="*/ 1268 h 1393"/>
                <a:gd name="T28" fmla="*/ 224 w 840"/>
                <a:gd name="T29" fmla="*/ 1208 h 1393"/>
                <a:gd name="T30" fmla="*/ 227 w 840"/>
                <a:gd name="T31" fmla="*/ 1167 h 1393"/>
                <a:gd name="T32" fmla="*/ 840 w 840"/>
                <a:gd name="T33" fmla="*/ 1111 h 1393"/>
                <a:gd name="T34" fmla="*/ 789 w 840"/>
                <a:gd name="T35" fmla="*/ 891 h 1393"/>
                <a:gd name="T36" fmla="*/ 797 w 840"/>
                <a:gd name="T37" fmla="*/ 813 h 1393"/>
                <a:gd name="T38" fmla="*/ 823 w 840"/>
                <a:gd name="T39" fmla="*/ 760 h 1393"/>
                <a:gd name="T40" fmla="*/ 800 w 840"/>
                <a:gd name="T41" fmla="*/ 686 h 1393"/>
                <a:gd name="T42" fmla="*/ 743 w 840"/>
                <a:gd name="T43" fmla="*/ 587 h 1393"/>
                <a:gd name="T44" fmla="*/ 586 w 840"/>
                <a:gd name="T45" fmla="*/ 0 h 1393"/>
                <a:gd name="T46" fmla="*/ 0 w 840"/>
                <a:gd name="T47" fmla="*/ 47 h 1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840" h="1393">
                  <a:moveTo>
                    <a:pt x="0" y="47"/>
                  </a:moveTo>
                  <a:lnTo>
                    <a:pt x="21" y="77"/>
                  </a:lnTo>
                  <a:lnTo>
                    <a:pt x="0" y="937"/>
                  </a:lnTo>
                  <a:lnTo>
                    <a:pt x="55" y="1352"/>
                  </a:lnTo>
                  <a:lnTo>
                    <a:pt x="112" y="1368"/>
                  </a:lnTo>
                  <a:lnTo>
                    <a:pt x="134" y="1235"/>
                  </a:lnTo>
                  <a:lnTo>
                    <a:pt x="160" y="1273"/>
                  </a:lnTo>
                  <a:lnTo>
                    <a:pt x="163" y="1331"/>
                  </a:lnTo>
                  <a:lnTo>
                    <a:pt x="196" y="1365"/>
                  </a:lnTo>
                  <a:lnTo>
                    <a:pt x="145" y="1393"/>
                  </a:lnTo>
                  <a:lnTo>
                    <a:pt x="266" y="1361"/>
                  </a:lnTo>
                  <a:lnTo>
                    <a:pt x="292" y="1323"/>
                  </a:lnTo>
                  <a:lnTo>
                    <a:pt x="274" y="1300"/>
                  </a:lnTo>
                  <a:lnTo>
                    <a:pt x="280" y="1268"/>
                  </a:lnTo>
                  <a:lnTo>
                    <a:pt x="224" y="1208"/>
                  </a:lnTo>
                  <a:lnTo>
                    <a:pt x="227" y="1167"/>
                  </a:lnTo>
                  <a:lnTo>
                    <a:pt x="840" y="1111"/>
                  </a:lnTo>
                  <a:lnTo>
                    <a:pt x="789" y="891"/>
                  </a:lnTo>
                  <a:lnTo>
                    <a:pt x="797" y="813"/>
                  </a:lnTo>
                  <a:lnTo>
                    <a:pt x="823" y="760"/>
                  </a:lnTo>
                  <a:lnTo>
                    <a:pt x="800" y="686"/>
                  </a:lnTo>
                  <a:lnTo>
                    <a:pt x="743" y="587"/>
                  </a:lnTo>
                  <a:lnTo>
                    <a:pt x="586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7AC043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5"/>
            <p:cNvSpPr>
              <a:spLocks/>
            </p:cNvSpPr>
            <p:nvPr/>
          </p:nvSpPr>
          <p:spPr bwMode="auto">
            <a:xfrm>
              <a:off x="1152525" y="3962400"/>
              <a:ext cx="903287" cy="1063625"/>
            </a:xfrm>
            <a:custGeom>
              <a:avLst/>
              <a:gdLst>
                <a:gd name="T0" fmla="*/ 0 w 1510"/>
                <a:gd name="T1" fmla="*/ 1214 h 1780"/>
                <a:gd name="T2" fmla="*/ 99 w 1510"/>
                <a:gd name="T3" fmla="*/ 1134 h 1780"/>
                <a:gd name="T4" fmla="*/ 62 w 1510"/>
                <a:gd name="T5" fmla="*/ 1064 h 1780"/>
                <a:gd name="T6" fmla="*/ 80 w 1510"/>
                <a:gd name="T7" fmla="*/ 966 h 1780"/>
                <a:gd name="T8" fmla="*/ 179 w 1510"/>
                <a:gd name="T9" fmla="*/ 799 h 1780"/>
                <a:gd name="T10" fmla="*/ 256 w 1510"/>
                <a:gd name="T11" fmla="*/ 750 h 1780"/>
                <a:gd name="T12" fmla="*/ 210 w 1510"/>
                <a:gd name="T13" fmla="*/ 692 h 1780"/>
                <a:gd name="T14" fmla="*/ 181 w 1510"/>
                <a:gd name="T15" fmla="*/ 526 h 1780"/>
                <a:gd name="T16" fmla="*/ 214 w 1510"/>
                <a:gd name="T17" fmla="*/ 228 h 1780"/>
                <a:gd name="T18" fmla="*/ 262 w 1510"/>
                <a:gd name="T19" fmla="*/ 209 h 1780"/>
                <a:gd name="T20" fmla="*/ 349 w 1510"/>
                <a:gd name="T21" fmla="*/ 265 h 1780"/>
                <a:gd name="T22" fmla="*/ 421 w 1510"/>
                <a:gd name="T23" fmla="*/ 0 h 1780"/>
                <a:gd name="T24" fmla="*/ 1510 w 1510"/>
                <a:gd name="T25" fmla="*/ 188 h 1780"/>
                <a:gd name="T26" fmla="*/ 1281 w 1510"/>
                <a:gd name="T27" fmla="*/ 1780 h 1780"/>
                <a:gd name="T28" fmla="*/ 947 w 1510"/>
                <a:gd name="T29" fmla="*/ 1728 h 1780"/>
                <a:gd name="T30" fmla="*/ 739 w 1510"/>
                <a:gd name="T31" fmla="*/ 1668 h 1780"/>
                <a:gd name="T32" fmla="*/ 315 w 1510"/>
                <a:gd name="T33" fmla="*/ 1412 h 1780"/>
                <a:gd name="T34" fmla="*/ 0 w 1510"/>
                <a:gd name="T35" fmla="*/ 1214 h 17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510" h="1780">
                  <a:moveTo>
                    <a:pt x="0" y="1214"/>
                  </a:moveTo>
                  <a:lnTo>
                    <a:pt x="99" y="1134"/>
                  </a:lnTo>
                  <a:lnTo>
                    <a:pt x="62" y="1064"/>
                  </a:lnTo>
                  <a:lnTo>
                    <a:pt x="80" y="966"/>
                  </a:lnTo>
                  <a:lnTo>
                    <a:pt x="179" y="799"/>
                  </a:lnTo>
                  <a:lnTo>
                    <a:pt x="256" y="750"/>
                  </a:lnTo>
                  <a:lnTo>
                    <a:pt x="210" y="692"/>
                  </a:lnTo>
                  <a:lnTo>
                    <a:pt x="181" y="526"/>
                  </a:lnTo>
                  <a:lnTo>
                    <a:pt x="214" y="228"/>
                  </a:lnTo>
                  <a:lnTo>
                    <a:pt x="262" y="209"/>
                  </a:lnTo>
                  <a:lnTo>
                    <a:pt x="349" y="265"/>
                  </a:lnTo>
                  <a:lnTo>
                    <a:pt x="421" y="0"/>
                  </a:lnTo>
                  <a:lnTo>
                    <a:pt x="1510" y="188"/>
                  </a:lnTo>
                  <a:lnTo>
                    <a:pt x="1281" y="1780"/>
                  </a:lnTo>
                  <a:lnTo>
                    <a:pt x="947" y="1728"/>
                  </a:lnTo>
                  <a:lnTo>
                    <a:pt x="739" y="1668"/>
                  </a:lnTo>
                  <a:lnTo>
                    <a:pt x="315" y="1412"/>
                  </a:lnTo>
                  <a:lnTo>
                    <a:pt x="0" y="121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6"/>
            <p:cNvSpPr>
              <a:spLocks/>
            </p:cNvSpPr>
            <p:nvPr/>
          </p:nvSpPr>
          <p:spPr bwMode="auto">
            <a:xfrm>
              <a:off x="6511925" y="2979737"/>
              <a:ext cx="223837" cy="220663"/>
            </a:xfrm>
            <a:custGeom>
              <a:avLst/>
              <a:gdLst>
                <a:gd name="T0" fmla="*/ 0 w 379"/>
                <a:gd name="T1" fmla="*/ 72 h 368"/>
                <a:gd name="T2" fmla="*/ 30 w 379"/>
                <a:gd name="T3" fmla="*/ 267 h 368"/>
                <a:gd name="T4" fmla="*/ 30 w 379"/>
                <a:gd name="T5" fmla="*/ 368 h 368"/>
                <a:gd name="T6" fmla="*/ 62 w 379"/>
                <a:gd name="T7" fmla="*/ 358 h 368"/>
                <a:gd name="T8" fmla="*/ 80 w 379"/>
                <a:gd name="T9" fmla="*/ 331 h 368"/>
                <a:gd name="T10" fmla="*/ 132 w 379"/>
                <a:gd name="T11" fmla="*/ 309 h 368"/>
                <a:gd name="T12" fmla="*/ 158 w 379"/>
                <a:gd name="T13" fmla="*/ 255 h 368"/>
                <a:gd name="T14" fmla="*/ 172 w 379"/>
                <a:gd name="T15" fmla="*/ 267 h 368"/>
                <a:gd name="T16" fmla="*/ 211 w 379"/>
                <a:gd name="T17" fmla="*/ 250 h 368"/>
                <a:gd name="T18" fmla="*/ 270 w 379"/>
                <a:gd name="T19" fmla="*/ 240 h 368"/>
                <a:gd name="T20" fmla="*/ 275 w 379"/>
                <a:gd name="T21" fmla="*/ 217 h 368"/>
                <a:gd name="T22" fmla="*/ 294 w 379"/>
                <a:gd name="T23" fmla="*/ 231 h 368"/>
                <a:gd name="T24" fmla="*/ 308 w 379"/>
                <a:gd name="T25" fmla="*/ 209 h 368"/>
                <a:gd name="T26" fmla="*/ 343 w 379"/>
                <a:gd name="T27" fmla="*/ 204 h 368"/>
                <a:gd name="T28" fmla="*/ 379 w 379"/>
                <a:gd name="T29" fmla="*/ 185 h 368"/>
                <a:gd name="T30" fmla="*/ 346 w 379"/>
                <a:gd name="T31" fmla="*/ 0 h 368"/>
                <a:gd name="T32" fmla="*/ 0 w 379"/>
                <a:gd name="T33" fmla="*/ 72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379" h="368">
                  <a:moveTo>
                    <a:pt x="0" y="72"/>
                  </a:moveTo>
                  <a:lnTo>
                    <a:pt x="30" y="267"/>
                  </a:lnTo>
                  <a:lnTo>
                    <a:pt x="30" y="368"/>
                  </a:lnTo>
                  <a:lnTo>
                    <a:pt x="62" y="358"/>
                  </a:lnTo>
                  <a:lnTo>
                    <a:pt x="80" y="331"/>
                  </a:lnTo>
                  <a:lnTo>
                    <a:pt x="132" y="309"/>
                  </a:lnTo>
                  <a:lnTo>
                    <a:pt x="158" y="255"/>
                  </a:lnTo>
                  <a:lnTo>
                    <a:pt x="172" y="267"/>
                  </a:lnTo>
                  <a:lnTo>
                    <a:pt x="211" y="250"/>
                  </a:lnTo>
                  <a:lnTo>
                    <a:pt x="270" y="240"/>
                  </a:lnTo>
                  <a:lnTo>
                    <a:pt x="275" y="217"/>
                  </a:lnTo>
                  <a:lnTo>
                    <a:pt x="294" y="231"/>
                  </a:lnTo>
                  <a:lnTo>
                    <a:pt x="308" y="209"/>
                  </a:lnTo>
                  <a:lnTo>
                    <a:pt x="343" y="204"/>
                  </a:lnTo>
                  <a:lnTo>
                    <a:pt x="379" y="185"/>
                  </a:lnTo>
                  <a:lnTo>
                    <a:pt x="346" y="0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7"/>
            <p:cNvSpPr>
              <a:spLocks/>
            </p:cNvSpPr>
            <p:nvPr/>
          </p:nvSpPr>
          <p:spPr bwMode="auto">
            <a:xfrm>
              <a:off x="5168900" y="4430712"/>
              <a:ext cx="714375" cy="762000"/>
            </a:xfrm>
            <a:custGeom>
              <a:avLst/>
              <a:gdLst>
                <a:gd name="T0" fmla="*/ 0 w 1198"/>
                <a:gd name="T1" fmla="*/ 75 h 1275"/>
                <a:gd name="T2" fmla="*/ 157 w 1198"/>
                <a:gd name="T3" fmla="*/ 662 h 1275"/>
                <a:gd name="T4" fmla="*/ 214 w 1198"/>
                <a:gd name="T5" fmla="*/ 761 h 1275"/>
                <a:gd name="T6" fmla="*/ 237 w 1198"/>
                <a:gd name="T7" fmla="*/ 835 h 1275"/>
                <a:gd name="T8" fmla="*/ 211 w 1198"/>
                <a:gd name="T9" fmla="*/ 888 h 1275"/>
                <a:gd name="T10" fmla="*/ 203 w 1198"/>
                <a:gd name="T11" fmla="*/ 966 h 1275"/>
                <a:gd name="T12" fmla="*/ 254 w 1198"/>
                <a:gd name="T13" fmla="*/ 1186 h 1275"/>
                <a:gd name="T14" fmla="*/ 300 w 1198"/>
                <a:gd name="T15" fmla="*/ 1257 h 1275"/>
                <a:gd name="T16" fmla="*/ 932 w 1198"/>
                <a:gd name="T17" fmla="*/ 1223 h 1275"/>
                <a:gd name="T18" fmla="*/ 940 w 1198"/>
                <a:gd name="T19" fmla="*/ 1269 h 1275"/>
                <a:gd name="T20" fmla="*/ 981 w 1198"/>
                <a:gd name="T21" fmla="*/ 1275 h 1275"/>
                <a:gd name="T22" fmla="*/ 966 w 1198"/>
                <a:gd name="T23" fmla="*/ 1168 h 1275"/>
                <a:gd name="T24" fmla="*/ 989 w 1198"/>
                <a:gd name="T25" fmla="*/ 1140 h 1275"/>
                <a:gd name="T26" fmla="*/ 1084 w 1198"/>
                <a:gd name="T27" fmla="*/ 1155 h 1275"/>
                <a:gd name="T28" fmla="*/ 1097 w 1198"/>
                <a:gd name="T29" fmla="*/ 1085 h 1275"/>
                <a:gd name="T30" fmla="*/ 1084 w 1198"/>
                <a:gd name="T31" fmla="*/ 1077 h 1275"/>
                <a:gd name="T32" fmla="*/ 1102 w 1198"/>
                <a:gd name="T33" fmla="*/ 1057 h 1275"/>
                <a:gd name="T34" fmla="*/ 1070 w 1198"/>
                <a:gd name="T35" fmla="*/ 1041 h 1275"/>
                <a:gd name="T36" fmla="*/ 1090 w 1198"/>
                <a:gd name="T37" fmla="*/ 1015 h 1275"/>
                <a:gd name="T38" fmla="*/ 1088 w 1198"/>
                <a:gd name="T39" fmla="*/ 978 h 1275"/>
                <a:gd name="T40" fmla="*/ 1126 w 1198"/>
                <a:gd name="T41" fmla="*/ 952 h 1275"/>
                <a:gd name="T42" fmla="*/ 1114 w 1198"/>
                <a:gd name="T43" fmla="*/ 915 h 1275"/>
                <a:gd name="T44" fmla="*/ 1134 w 1198"/>
                <a:gd name="T45" fmla="*/ 901 h 1275"/>
                <a:gd name="T46" fmla="*/ 1144 w 1198"/>
                <a:gd name="T47" fmla="*/ 869 h 1275"/>
                <a:gd name="T48" fmla="*/ 1126 w 1198"/>
                <a:gd name="T49" fmla="*/ 860 h 1275"/>
                <a:gd name="T50" fmla="*/ 1155 w 1198"/>
                <a:gd name="T51" fmla="*/ 833 h 1275"/>
                <a:gd name="T52" fmla="*/ 1141 w 1198"/>
                <a:gd name="T53" fmla="*/ 809 h 1275"/>
                <a:gd name="T54" fmla="*/ 1168 w 1198"/>
                <a:gd name="T55" fmla="*/ 809 h 1275"/>
                <a:gd name="T56" fmla="*/ 1198 w 1198"/>
                <a:gd name="T57" fmla="*/ 774 h 1275"/>
                <a:gd name="T58" fmla="*/ 1187 w 1198"/>
                <a:gd name="T59" fmla="*/ 761 h 1275"/>
                <a:gd name="T60" fmla="*/ 1147 w 1198"/>
                <a:gd name="T61" fmla="*/ 753 h 1275"/>
                <a:gd name="T62" fmla="*/ 1114 w 1198"/>
                <a:gd name="T63" fmla="*/ 717 h 1275"/>
                <a:gd name="T64" fmla="*/ 1070 w 1198"/>
                <a:gd name="T65" fmla="*/ 632 h 1275"/>
                <a:gd name="T66" fmla="*/ 1045 w 1198"/>
                <a:gd name="T67" fmla="*/ 620 h 1275"/>
                <a:gd name="T68" fmla="*/ 989 w 1198"/>
                <a:gd name="T69" fmla="*/ 502 h 1275"/>
                <a:gd name="T70" fmla="*/ 912 w 1198"/>
                <a:gd name="T71" fmla="*/ 453 h 1275"/>
                <a:gd name="T72" fmla="*/ 856 w 1198"/>
                <a:gd name="T73" fmla="*/ 376 h 1275"/>
                <a:gd name="T74" fmla="*/ 725 w 1198"/>
                <a:gd name="T75" fmla="*/ 277 h 1275"/>
                <a:gd name="T76" fmla="*/ 657 w 1198"/>
                <a:gd name="T77" fmla="*/ 188 h 1275"/>
                <a:gd name="T78" fmla="*/ 516 w 1198"/>
                <a:gd name="T79" fmla="*/ 93 h 1275"/>
                <a:gd name="T80" fmla="*/ 560 w 1198"/>
                <a:gd name="T81" fmla="*/ 0 h 1275"/>
                <a:gd name="T82" fmla="*/ 289 w 1198"/>
                <a:gd name="T83" fmla="*/ 36 h 1275"/>
                <a:gd name="T84" fmla="*/ 0 w 1198"/>
                <a:gd name="T85" fmla="*/ 75 h 1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98" h="1275">
                  <a:moveTo>
                    <a:pt x="0" y="75"/>
                  </a:moveTo>
                  <a:lnTo>
                    <a:pt x="157" y="662"/>
                  </a:lnTo>
                  <a:lnTo>
                    <a:pt x="214" y="761"/>
                  </a:lnTo>
                  <a:lnTo>
                    <a:pt x="237" y="835"/>
                  </a:lnTo>
                  <a:lnTo>
                    <a:pt x="211" y="888"/>
                  </a:lnTo>
                  <a:lnTo>
                    <a:pt x="203" y="966"/>
                  </a:lnTo>
                  <a:lnTo>
                    <a:pt x="254" y="1186"/>
                  </a:lnTo>
                  <a:lnTo>
                    <a:pt x="300" y="1257"/>
                  </a:lnTo>
                  <a:lnTo>
                    <a:pt x="932" y="1223"/>
                  </a:lnTo>
                  <a:lnTo>
                    <a:pt x="940" y="1269"/>
                  </a:lnTo>
                  <a:lnTo>
                    <a:pt x="981" y="1275"/>
                  </a:lnTo>
                  <a:lnTo>
                    <a:pt x="966" y="1168"/>
                  </a:lnTo>
                  <a:lnTo>
                    <a:pt x="989" y="1140"/>
                  </a:lnTo>
                  <a:lnTo>
                    <a:pt x="1084" y="1155"/>
                  </a:lnTo>
                  <a:lnTo>
                    <a:pt x="1097" y="1085"/>
                  </a:lnTo>
                  <a:lnTo>
                    <a:pt x="1084" y="1077"/>
                  </a:lnTo>
                  <a:lnTo>
                    <a:pt x="1102" y="1057"/>
                  </a:lnTo>
                  <a:lnTo>
                    <a:pt x="1070" y="1041"/>
                  </a:lnTo>
                  <a:lnTo>
                    <a:pt x="1090" y="1015"/>
                  </a:lnTo>
                  <a:lnTo>
                    <a:pt x="1088" y="978"/>
                  </a:lnTo>
                  <a:lnTo>
                    <a:pt x="1126" y="952"/>
                  </a:lnTo>
                  <a:lnTo>
                    <a:pt x="1114" y="915"/>
                  </a:lnTo>
                  <a:lnTo>
                    <a:pt x="1134" y="901"/>
                  </a:lnTo>
                  <a:lnTo>
                    <a:pt x="1144" y="869"/>
                  </a:lnTo>
                  <a:lnTo>
                    <a:pt x="1126" y="860"/>
                  </a:lnTo>
                  <a:lnTo>
                    <a:pt x="1155" y="833"/>
                  </a:lnTo>
                  <a:lnTo>
                    <a:pt x="1141" y="809"/>
                  </a:lnTo>
                  <a:lnTo>
                    <a:pt x="1168" y="809"/>
                  </a:lnTo>
                  <a:lnTo>
                    <a:pt x="1198" y="774"/>
                  </a:lnTo>
                  <a:lnTo>
                    <a:pt x="1187" y="761"/>
                  </a:lnTo>
                  <a:lnTo>
                    <a:pt x="1147" y="753"/>
                  </a:lnTo>
                  <a:lnTo>
                    <a:pt x="1114" y="717"/>
                  </a:lnTo>
                  <a:lnTo>
                    <a:pt x="1070" y="632"/>
                  </a:lnTo>
                  <a:lnTo>
                    <a:pt x="1045" y="620"/>
                  </a:lnTo>
                  <a:lnTo>
                    <a:pt x="989" y="502"/>
                  </a:lnTo>
                  <a:lnTo>
                    <a:pt x="912" y="453"/>
                  </a:lnTo>
                  <a:lnTo>
                    <a:pt x="856" y="376"/>
                  </a:lnTo>
                  <a:lnTo>
                    <a:pt x="725" y="277"/>
                  </a:lnTo>
                  <a:lnTo>
                    <a:pt x="657" y="188"/>
                  </a:lnTo>
                  <a:lnTo>
                    <a:pt x="516" y="93"/>
                  </a:lnTo>
                  <a:lnTo>
                    <a:pt x="560" y="0"/>
                  </a:lnTo>
                  <a:lnTo>
                    <a:pt x="289" y="36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7AC043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8"/>
            <p:cNvSpPr>
              <a:spLocks/>
            </p:cNvSpPr>
            <p:nvPr/>
          </p:nvSpPr>
          <p:spPr bwMode="auto">
            <a:xfrm>
              <a:off x="1209675" y="1893887"/>
              <a:ext cx="787400" cy="1296988"/>
            </a:xfrm>
            <a:custGeom>
              <a:avLst/>
              <a:gdLst>
                <a:gd name="T0" fmla="*/ 0 w 1318"/>
                <a:gd name="T1" fmla="*/ 1922 h 2170"/>
                <a:gd name="T2" fmla="*/ 102 w 1318"/>
                <a:gd name="T3" fmla="*/ 1461 h 2170"/>
                <a:gd name="T4" fmla="*/ 156 w 1318"/>
                <a:gd name="T5" fmla="*/ 1341 h 2170"/>
                <a:gd name="T6" fmla="*/ 108 w 1318"/>
                <a:gd name="T7" fmla="*/ 1279 h 2170"/>
                <a:gd name="T8" fmla="*/ 117 w 1318"/>
                <a:gd name="T9" fmla="*/ 1224 h 2170"/>
                <a:gd name="T10" fmla="*/ 207 w 1318"/>
                <a:gd name="T11" fmla="*/ 1149 h 2170"/>
                <a:gd name="T12" fmla="*/ 270 w 1318"/>
                <a:gd name="T13" fmla="*/ 1039 h 2170"/>
                <a:gd name="T14" fmla="*/ 329 w 1318"/>
                <a:gd name="T15" fmla="*/ 941 h 2170"/>
                <a:gd name="T16" fmla="*/ 284 w 1318"/>
                <a:gd name="T17" fmla="*/ 871 h 2170"/>
                <a:gd name="T18" fmla="*/ 265 w 1318"/>
                <a:gd name="T19" fmla="*/ 822 h 2170"/>
                <a:gd name="T20" fmla="*/ 271 w 1318"/>
                <a:gd name="T21" fmla="*/ 702 h 2170"/>
                <a:gd name="T22" fmla="*/ 436 w 1318"/>
                <a:gd name="T23" fmla="*/ 0 h 2170"/>
                <a:gd name="T24" fmla="*/ 608 w 1318"/>
                <a:gd name="T25" fmla="*/ 39 h 2170"/>
                <a:gd name="T26" fmla="*/ 552 w 1318"/>
                <a:gd name="T27" fmla="*/ 312 h 2170"/>
                <a:gd name="T28" fmla="*/ 592 w 1318"/>
                <a:gd name="T29" fmla="*/ 409 h 2170"/>
                <a:gd name="T30" fmla="*/ 596 w 1318"/>
                <a:gd name="T31" fmla="*/ 474 h 2170"/>
                <a:gd name="T32" fmla="*/ 575 w 1318"/>
                <a:gd name="T33" fmla="*/ 481 h 2170"/>
                <a:gd name="T34" fmla="*/ 642 w 1318"/>
                <a:gd name="T35" fmla="*/ 549 h 2170"/>
                <a:gd name="T36" fmla="*/ 712 w 1318"/>
                <a:gd name="T37" fmla="*/ 723 h 2170"/>
                <a:gd name="T38" fmla="*/ 733 w 1318"/>
                <a:gd name="T39" fmla="*/ 716 h 2170"/>
                <a:gd name="T40" fmla="*/ 735 w 1318"/>
                <a:gd name="T41" fmla="*/ 740 h 2170"/>
                <a:gd name="T42" fmla="*/ 768 w 1318"/>
                <a:gd name="T43" fmla="*/ 749 h 2170"/>
                <a:gd name="T44" fmla="*/ 795 w 1318"/>
                <a:gd name="T45" fmla="*/ 750 h 2170"/>
                <a:gd name="T46" fmla="*/ 730 w 1318"/>
                <a:gd name="T47" fmla="*/ 880 h 2170"/>
                <a:gd name="T48" fmla="*/ 743 w 1318"/>
                <a:gd name="T49" fmla="*/ 962 h 2170"/>
                <a:gd name="T50" fmla="*/ 699 w 1318"/>
                <a:gd name="T51" fmla="*/ 1047 h 2170"/>
                <a:gd name="T52" fmla="*/ 728 w 1318"/>
                <a:gd name="T53" fmla="*/ 1081 h 2170"/>
                <a:gd name="T54" fmla="*/ 817 w 1318"/>
                <a:gd name="T55" fmla="*/ 1033 h 2170"/>
                <a:gd name="T56" fmla="*/ 880 w 1318"/>
                <a:gd name="T57" fmla="*/ 1307 h 2170"/>
                <a:gd name="T58" fmla="*/ 922 w 1318"/>
                <a:gd name="T59" fmla="*/ 1319 h 2170"/>
                <a:gd name="T60" fmla="*/ 934 w 1318"/>
                <a:gd name="T61" fmla="*/ 1408 h 2170"/>
                <a:gd name="T62" fmla="*/ 962 w 1318"/>
                <a:gd name="T63" fmla="*/ 1438 h 2170"/>
                <a:gd name="T64" fmla="*/ 994 w 1318"/>
                <a:gd name="T65" fmla="*/ 1410 h 2170"/>
                <a:gd name="T66" fmla="*/ 1054 w 1318"/>
                <a:gd name="T67" fmla="*/ 1436 h 2170"/>
                <a:gd name="T68" fmla="*/ 1087 w 1318"/>
                <a:gd name="T69" fmla="*/ 1408 h 2170"/>
                <a:gd name="T70" fmla="*/ 1207 w 1318"/>
                <a:gd name="T71" fmla="*/ 1429 h 2170"/>
                <a:gd name="T72" fmla="*/ 1236 w 1318"/>
                <a:gd name="T73" fmla="*/ 1436 h 2170"/>
                <a:gd name="T74" fmla="*/ 1267 w 1318"/>
                <a:gd name="T75" fmla="*/ 1385 h 2170"/>
                <a:gd name="T76" fmla="*/ 1318 w 1318"/>
                <a:gd name="T77" fmla="*/ 1470 h 2170"/>
                <a:gd name="T78" fmla="*/ 1202 w 1318"/>
                <a:gd name="T79" fmla="*/ 2170 h 2170"/>
                <a:gd name="T80" fmla="*/ 597 w 1318"/>
                <a:gd name="T81" fmla="*/ 2057 h 2170"/>
                <a:gd name="T82" fmla="*/ 0 w 1318"/>
                <a:gd name="T83" fmla="*/ 1922 h 21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318" h="2170">
                  <a:moveTo>
                    <a:pt x="0" y="1922"/>
                  </a:moveTo>
                  <a:lnTo>
                    <a:pt x="102" y="1461"/>
                  </a:lnTo>
                  <a:lnTo>
                    <a:pt x="156" y="1341"/>
                  </a:lnTo>
                  <a:lnTo>
                    <a:pt x="108" y="1279"/>
                  </a:lnTo>
                  <a:lnTo>
                    <a:pt x="117" y="1224"/>
                  </a:lnTo>
                  <a:lnTo>
                    <a:pt x="207" y="1149"/>
                  </a:lnTo>
                  <a:lnTo>
                    <a:pt x="270" y="1039"/>
                  </a:lnTo>
                  <a:lnTo>
                    <a:pt x="329" y="941"/>
                  </a:lnTo>
                  <a:lnTo>
                    <a:pt x="284" y="871"/>
                  </a:lnTo>
                  <a:lnTo>
                    <a:pt x="265" y="822"/>
                  </a:lnTo>
                  <a:lnTo>
                    <a:pt x="271" y="702"/>
                  </a:lnTo>
                  <a:lnTo>
                    <a:pt x="436" y="0"/>
                  </a:lnTo>
                  <a:lnTo>
                    <a:pt x="608" y="39"/>
                  </a:lnTo>
                  <a:lnTo>
                    <a:pt x="552" y="312"/>
                  </a:lnTo>
                  <a:lnTo>
                    <a:pt x="592" y="409"/>
                  </a:lnTo>
                  <a:lnTo>
                    <a:pt x="596" y="474"/>
                  </a:lnTo>
                  <a:lnTo>
                    <a:pt x="575" y="481"/>
                  </a:lnTo>
                  <a:lnTo>
                    <a:pt x="642" y="549"/>
                  </a:lnTo>
                  <a:lnTo>
                    <a:pt x="712" y="723"/>
                  </a:lnTo>
                  <a:lnTo>
                    <a:pt x="733" y="716"/>
                  </a:lnTo>
                  <a:lnTo>
                    <a:pt x="735" y="740"/>
                  </a:lnTo>
                  <a:lnTo>
                    <a:pt x="768" y="749"/>
                  </a:lnTo>
                  <a:lnTo>
                    <a:pt x="795" y="750"/>
                  </a:lnTo>
                  <a:lnTo>
                    <a:pt x="730" y="880"/>
                  </a:lnTo>
                  <a:lnTo>
                    <a:pt x="743" y="962"/>
                  </a:lnTo>
                  <a:lnTo>
                    <a:pt x="699" y="1047"/>
                  </a:lnTo>
                  <a:lnTo>
                    <a:pt x="728" y="1081"/>
                  </a:lnTo>
                  <a:lnTo>
                    <a:pt x="817" y="1033"/>
                  </a:lnTo>
                  <a:lnTo>
                    <a:pt x="880" y="1307"/>
                  </a:lnTo>
                  <a:lnTo>
                    <a:pt x="922" y="1319"/>
                  </a:lnTo>
                  <a:lnTo>
                    <a:pt x="934" y="1408"/>
                  </a:lnTo>
                  <a:lnTo>
                    <a:pt x="962" y="1438"/>
                  </a:lnTo>
                  <a:lnTo>
                    <a:pt x="994" y="1410"/>
                  </a:lnTo>
                  <a:lnTo>
                    <a:pt x="1054" y="1436"/>
                  </a:lnTo>
                  <a:lnTo>
                    <a:pt x="1087" y="1408"/>
                  </a:lnTo>
                  <a:lnTo>
                    <a:pt x="1207" y="1429"/>
                  </a:lnTo>
                  <a:lnTo>
                    <a:pt x="1236" y="1436"/>
                  </a:lnTo>
                  <a:lnTo>
                    <a:pt x="1267" y="1385"/>
                  </a:lnTo>
                  <a:lnTo>
                    <a:pt x="1318" y="1470"/>
                  </a:lnTo>
                  <a:lnTo>
                    <a:pt x="1202" y="2170"/>
                  </a:lnTo>
                  <a:lnTo>
                    <a:pt x="597" y="2057"/>
                  </a:lnTo>
                  <a:lnTo>
                    <a:pt x="0" y="192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9"/>
            <p:cNvSpPr>
              <a:spLocks/>
            </p:cNvSpPr>
            <p:nvPr/>
          </p:nvSpPr>
          <p:spPr bwMode="auto">
            <a:xfrm>
              <a:off x="4414837" y="2386012"/>
              <a:ext cx="757238" cy="398463"/>
            </a:xfrm>
            <a:custGeom>
              <a:avLst/>
              <a:gdLst>
                <a:gd name="T0" fmla="*/ 103 w 1266"/>
                <a:gd name="T1" fmla="*/ 357 h 666"/>
                <a:gd name="T2" fmla="*/ 455 w 1266"/>
                <a:gd name="T3" fmla="*/ 437 h 666"/>
                <a:gd name="T4" fmla="*/ 514 w 1266"/>
                <a:gd name="T5" fmla="*/ 489 h 666"/>
                <a:gd name="T6" fmla="*/ 637 w 1266"/>
                <a:gd name="T7" fmla="*/ 535 h 666"/>
                <a:gd name="T8" fmla="*/ 660 w 1266"/>
                <a:gd name="T9" fmla="*/ 479 h 666"/>
                <a:gd name="T10" fmla="*/ 680 w 1266"/>
                <a:gd name="T11" fmla="*/ 425 h 666"/>
                <a:gd name="T12" fmla="*/ 676 w 1266"/>
                <a:gd name="T13" fmla="*/ 444 h 666"/>
                <a:gd name="T14" fmla="*/ 708 w 1266"/>
                <a:gd name="T15" fmla="*/ 471 h 666"/>
                <a:gd name="T16" fmla="*/ 744 w 1266"/>
                <a:gd name="T17" fmla="*/ 437 h 666"/>
                <a:gd name="T18" fmla="*/ 766 w 1266"/>
                <a:gd name="T19" fmla="*/ 429 h 666"/>
                <a:gd name="T20" fmla="*/ 756 w 1266"/>
                <a:gd name="T21" fmla="*/ 497 h 666"/>
                <a:gd name="T22" fmla="*/ 801 w 1266"/>
                <a:gd name="T23" fmla="*/ 444 h 666"/>
                <a:gd name="T24" fmla="*/ 891 w 1266"/>
                <a:gd name="T25" fmla="*/ 389 h 666"/>
                <a:gd name="T26" fmla="*/ 984 w 1266"/>
                <a:gd name="T27" fmla="*/ 345 h 666"/>
                <a:gd name="T28" fmla="*/ 1116 w 1266"/>
                <a:gd name="T29" fmla="*/ 391 h 666"/>
                <a:gd name="T30" fmla="*/ 1145 w 1266"/>
                <a:gd name="T31" fmla="*/ 345 h 666"/>
                <a:gd name="T32" fmla="*/ 1266 w 1266"/>
                <a:gd name="T33" fmla="*/ 335 h 666"/>
                <a:gd name="T34" fmla="*/ 1180 w 1266"/>
                <a:gd name="T35" fmla="*/ 222 h 666"/>
                <a:gd name="T36" fmla="*/ 1107 w 1266"/>
                <a:gd name="T37" fmla="*/ 222 h 666"/>
                <a:gd name="T38" fmla="*/ 1054 w 1266"/>
                <a:gd name="T39" fmla="*/ 228 h 666"/>
                <a:gd name="T40" fmla="*/ 1036 w 1266"/>
                <a:gd name="T41" fmla="*/ 184 h 666"/>
                <a:gd name="T42" fmla="*/ 991 w 1266"/>
                <a:gd name="T43" fmla="*/ 156 h 666"/>
                <a:gd name="T44" fmla="*/ 808 w 1266"/>
                <a:gd name="T45" fmla="*/ 198 h 666"/>
                <a:gd name="T46" fmla="*/ 712 w 1266"/>
                <a:gd name="T47" fmla="*/ 259 h 666"/>
                <a:gd name="T48" fmla="*/ 656 w 1266"/>
                <a:gd name="T49" fmla="*/ 247 h 666"/>
                <a:gd name="T50" fmla="*/ 587 w 1266"/>
                <a:gd name="T51" fmla="*/ 265 h 666"/>
                <a:gd name="T52" fmla="*/ 447 w 1266"/>
                <a:gd name="T53" fmla="*/ 162 h 666"/>
                <a:gd name="T54" fmla="*/ 412 w 1266"/>
                <a:gd name="T55" fmla="*/ 188 h 666"/>
                <a:gd name="T56" fmla="*/ 390 w 1266"/>
                <a:gd name="T57" fmla="*/ 181 h 666"/>
                <a:gd name="T58" fmla="*/ 376 w 1266"/>
                <a:gd name="T59" fmla="*/ 156 h 666"/>
                <a:gd name="T60" fmla="*/ 455 w 1266"/>
                <a:gd name="T61" fmla="*/ 26 h 666"/>
                <a:gd name="T62" fmla="*/ 493 w 1266"/>
                <a:gd name="T63" fmla="*/ 0 h 666"/>
                <a:gd name="T64" fmla="*/ 376 w 1266"/>
                <a:gd name="T65" fmla="*/ 33 h 666"/>
                <a:gd name="T66" fmla="*/ 300 w 1266"/>
                <a:gd name="T67" fmla="*/ 105 h 666"/>
                <a:gd name="T68" fmla="*/ 236 w 1266"/>
                <a:gd name="T69" fmla="*/ 156 h 666"/>
                <a:gd name="T70" fmla="*/ 198 w 1266"/>
                <a:gd name="T71" fmla="*/ 196 h 666"/>
                <a:gd name="T72" fmla="*/ 103 w 1266"/>
                <a:gd name="T73" fmla="*/ 228 h 666"/>
                <a:gd name="T74" fmla="*/ 0 w 1266"/>
                <a:gd name="T75" fmla="*/ 289 h 6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266" h="666">
                  <a:moveTo>
                    <a:pt x="0" y="289"/>
                  </a:moveTo>
                  <a:lnTo>
                    <a:pt x="103" y="357"/>
                  </a:lnTo>
                  <a:lnTo>
                    <a:pt x="344" y="427"/>
                  </a:lnTo>
                  <a:lnTo>
                    <a:pt x="455" y="437"/>
                  </a:lnTo>
                  <a:lnTo>
                    <a:pt x="475" y="475"/>
                  </a:lnTo>
                  <a:lnTo>
                    <a:pt x="514" y="489"/>
                  </a:lnTo>
                  <a:lnTo>
                    <a:pt x="574" y="666"/>
                  </a:lnTo>
                  <a:lnTo>
                    <a:pt x="637" y="535"/>
                  </a:lnTo>
                  <a:lnTo>
                    <a:pt x="644" y="497"/>
                  </a:lnTo>
                  <a:lnTo>
                    <a:pt x="660" y="479"/>
                  </a:lnTo>
                  <a:lnTo>
                    <a:pt x="658" y="460"/>
                  </a:lnTo>
                  <a:lnTo>
                    <a:pt x="680" y="425"/>
                  </a:lnTo>
                  <a:lnTo>
                    <a:pt x="688" y="427"/>
                  </a:lnTo>
                  <a:lnTo>
                    <a:pt x="676" y="444"/>
                  </a:lnTo>
                  <a:lnTo>
                    <a:pt x="683" y="486"/>
                  </a:lnTo>
                  <a:lnTo>
                    <a:pt x="708" y="471"/>
                  </a:lnTo>
                  <a:lnTo>
                    <a:pt x="717" y="435"/>
                  </a:lnTo>
                  <a:lnTo>
                    <a:pt x="744" y="437"/>
                  </a:lnTo>
                  <a:lnTo>
                    <a:pt x="764" y="418"/>
                  </a:lnTo>
                  <a:lnTo>
                    <a:pt x="766" y="429"/>
                  </a:lnTo>
                  <a:lnTo>
                    <a:pt x="736" y="489"/>
                  </a:lnTo>
                  <a:lnTo>
                    <a:pt x="756" y="497"/>
                  </a:lnTo>
                  <a:lnTo>
                    <a:pt x="779" y="462"/>
                  </a:lnTo>
                  <a:lnTo>
                    <a:pt x="801" y="444"/>
                  </a:lnTo>
                  <a:lnTo>
                    <a:pt x="816" y="399"/>
                  </a:lnTo>
                  <a:lnTo>
                    <a:pt x="891" y="389"/>
                  </a:lnTo>
                  <a:lnTo>
                    <a:pt x="926" y="383"/>
                  </a:lnTo>
                  <a:lnTo>
                    <a:pt x="984" y="345"/>
                  </a:lnTo>
                  <a:lnTo>
                    <a:pt x="1061" y="354"/>
                  </a:lnTo>
                  <a:lnTo>
                    <a:pt x="1116" y="391"/>
                  </a:lnTo>
                  <a:lnTo>
                    <a:pt x="1120" y="347"/>
                  </a:lnTo>
                  <a:lnTo>
                    <a:pt x="1145" y="345"/>
                  </a:lnTo>
                  <a:lnTo>
                    <a:pt x="1213" y="351"/>
                  </a:lnTo>
                  <a:lnTo>
                    <a:pt x="1266" y="335"/>
                  </a:lnTo>
                  <a:lnTo>
                    <a:pt x="1198" y="292"/>
                  </a:lnTo>
                  <a:lnTo>
                    <a:pt x="1180" y="222"/>
                  </a:lnTo>
                  <a:lnTo>
                    <a:pt x="1123" y="234"/>
                  </a:lnTo>
                  <a:lnTo>
                    <a:pt x="1107" y="222"/>
                  </a:lnTo>
                  <a:lnTo>
                    <a:pt x="1083" y="234"/>
                  </a:lnTo>
                  <a:lnTo>
                    <a:pt x="1054" y="228"/>
                  </a:lnTo>
                  <a:lnTo>
                    <a:pt x="1038" y="228"/>
                  </a:lnTo>
                  <a:lnTo>
                    <a:pt x="1036" y="184"/>
                  </a:lnTo>
                  <a:lnTo>
                    <a:pt x="1043" y="142"/>
                  </a:lnTo>
                  <a:lnTo>
                    <a:pt x="991" y="156"/>
                  </a:lnTo>
                  <a:lnTo>
                    <a:pt x="938" y="184"/>
                  </a:lnTo>
                  <a:lnTo>
                    <a:pt x="808" y="198"/>
                  </a:lnTo>
                  <a:lnTo>
                    <a:pt x="729" y="280"/>
                  </a:lnTo>
                  <a:lnTo>
                    <a:pt x="712" y="259"/>
                  </a:lnTo>
                  <a:lnTo>
                    <a:pt x="688" y="275"/>
                  </a:lnTo>
                  <a:lnTo>
                    <a:pt x="656" y="247"/>
                  </a:lnTo>
                  <a:lnTo>
                    <a:pt x="637" y="256"/>
                  </a:lnTo>
                  <a:lnTo>
                    <a:pt x="587" y="265"/>
                  </a:lnTo>
                  <a:lnTo>
                    <a:pt x="526" y="178"/>
                  </a:lnTo>
                  <a:lnTo>
                    <a:pt x="447" y="162"/>
                  </a:lnTo>
                  <a:lnTo>
                    <a:pt x="430" y="169"/>
                  </a:lnTo>
                  <a:lnTo>
                    <a:pt x="412" y="188"/>
                  </a:lnTo>
                  <a:lnTo>
                    <a:pt x="426" y="144"/>
                  </a:lnTo>
                  <a:lnTo>
                    <a:pt x="390" y="181"/>
                  </a:lnTo>
                  <a:lnTo>
                    <a:pt x="376" y="210"/>
                  </a:lnTo>
                  <a:lnTo>
                    <a:pt x="376" y="156"/>
                  </a:lnTo>
                  <a:lnTo>
                    <a:pt x="412" y="81"/>
                  </a:lnTo>
                  <a:lnTo>
                    <a:pt x="455" y="26"/>
                  </a:lnTo>
                  <a:lnTo>
                    <a:pt x="499" y="12"/>
                  </a:lnTo>
                  <a:lnTo>
                    <a:pt x="493" y="0"/>
                  </a:lnTo>
                  <a:lnTo>
                    <a:pt x="423" y="7"/>
                  </a:lnTo>
                  <a:lnTo>
                    <a:pt x="376" y="33"/>
                  </a:lnTo>
                  <a:lnTo>
                    <a:pt x="359" y="58"/>
                  </a:lnTo>
                  <a:lnTo>
                    <a:pt x="300" y="105"/>
                  </a:lnTo>
                  <a:lnTo>
                    <a:pt x="279" y="144"/>
                  </a:lnTo>
                  <a:lnTo>
                    <a:pt x="236" y="156"/>
                  </a:lnTo>
                  <a:lnTo>
                    <a:pt x="220" y="184"/>
                  </a:lnTo>
                  <a:lnTo>
                    <a:pt x="198" y="196"/>
                  </a:lnTo>
                  <a:lnTo>
                    <a:pt x="117" y="210"/>
                  </a:lnTo>
                  <a:lnTo>
                    <a:pt x="103" y="228"/>
                  </a:lnTo>
                  <a:lnTo>
                    <a:pt x="66" y="259"/>
                  </a:lnTo>
                  <a:lnTo>
                    <a:pt x="0" y="289"/>
                  </a:lnTo>
                  <a:close/>
                </a:path>
              </a:pathLst>
            </a:custGeom>
            <a:solidFill>
              <a:srgbClr val="7AC043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0"/>
            <p:cNvSpPr>
              <a:spLocks/>
            </p:cNvSpPr>
            <p:nvPr/>
          </p:nvSpPr>
          <p:spPr bwMode="auto">
            <a:xfrm>
              <a:off x="4384675" y="4505325"/>
              <a:ext cx="466725" cy="827087"/>
            </a:xfrm>
            <a:custGeom>
              <a:avLst/>
              <a:gdLst>
                <a:gd name="T0" fmla="*/ 0 w 782"/>
                <a:gd name="T1" fmla="*/ 1176 h 1386"/>
                <a:gd name="T2" fmla="*/ 3 w 782"/>
                <a:gd name="T3" fmla="*/ 1124 h 1386"/>
                <a:gd name="T4" fmla="*/ 49 w 782"/>
                <a:gd name="T5" fmla="*/ 970 h 1386"/>
                <a:gd name="T6" fmla="*/ 128 w 782"/>
                <a:gd name="T7" fmla="*/ 863 h 1386"/>
                <a:gd name="T8" fmla="*/ 98 w 782"/>
                <a:gd name="T9" fmla="*/ 832 h 1386"/>
                <a:gd name="T10" fmla="*/ 116 w 782"/>
                <a:gd name="T11" fmla="*/ 732 h 1386"/>
                <a:gd name="T12" fmla="*/ 71 w 782"/>
                <a:gd name="T13" fmla="*/ 614 h 1386"/>
                <a:gd name="T14" fmla="*/ 56 w 782"/>
                <a:gd name="T15" fmla="*/ 457 h 1386"/>
                <a:gd name="T16" fmla="*/ 117 w 782"/>
                <a:gd name="T17" fmla="*/ 292 h 1386"/>
                <a:gd name="T18" fmla="*/ 197 w 782"/>
                <a:gd name="T19" fmla="*/ 169 h 1386"/>
                <a:gd name="T20" fmla="*/ 195 w 782"/>
                <a:gd name="T21" fmla="*/ 137 h 1386"/>
                <a:gd name="T22" fmla="*/ 260 w 782"/>
                <a:gd name="T23" fmla="*/ 32 h 1386"/>
                <a:gd name="T24" fmla="*/ 727 w 782"/>
                <a:gd name="T25" fmla="*/ 0 h 1386"/>
                <a:gd name="T26" fmla="*/ 748 w 782"/>
                <a:gd name="T27" fmla="*/ 30 h 1386"/>
                <a:gd name="T28" fmla="*/ 727 w 782"/>
                <a:gd name="T29" fmla="*/ 890 h 1386"/>
                <a:gd name="T30" fmla="*/ 782 w 782"/>
                <a:gd name="T31" fmla="*/ 1305 h 1386"/>
                <a:gd name="T32" fmla="*/ 761 w 782"/>
                <a:gd name="T33" fmla="*/ 1321 h 1386"/>
                <a:gd name="T34" fmla="*/ 727 w 782"/>
                <a:gd name="T35" fmla="*/ 1305 h 1386"/>
                <a:gd name="T36" fmla="*/ 692 w 782"/>
                <a:gd name="T37" fmla="*/ 1321 h 1386"/>
                <a:gd name="T38" fmla="*/ 658 w 782"/>
                <a:gd name="T39" fmla="*/ 1303 h 1386"/>
                <a:gd name="T40" fmla="*/ 658 w 782"/>
                <a:gd name="T41" fmla="*/ 1314 h 1386"/>
                <a:gd name="T42" fmla="*/ 619 w 782"/>
                <a:gd name="T43" fmla="*/ 1321 h 1386"/>
                <a:gd name="T44" fmla="*/ 572 w 782"/>
                <a:gd name="T45" fmla="*/ 1346 h 1386"/>
                <a:gd name="T46" fmla="*/ 554 w 782"/>
                <a:gd name="T47" fmla="*/ 1330 h 1386"/>
                <a:gd name="T48" fmla="*/ 532 w 782"/>
                <a:gd name="T49" fmla="*/ 1374 h 1386"/>
                <a:gd name="T50" fmla="*/ 506 w 782"/>
                <a:gd name="T51" fmla="*/ 1386 h 1386"/>
                <a:gd name="T52" fmla="*/ 430 w 782"/>
                <a:gd name="T53" fmla="*/ 1257 h 1386"/>
                <a:gd name="T54" fmla="*/ 443 w 782"/>
                <a:gd name="T55" fmla="*/ 1158 h 1386"/>
                <a:gd name="T56" fmla="*/ 0 w 782"/>
                <a:gd name="T57" fmla="*/ 1176 h 13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782" h="1386">
                  <a:moveTo>
                    <a:pt x="0" y="1176"/>
                  </a:moveTo>
                  <a:lnTo>
                    <a:pt x="3" y="1124"/>
                  </a:lnTo>
                  <a:lnTo>
                    <a:pt x="49" y="970"/>
                  </a:lnTo>
                  <a:lnTo>
                    <a:pt x="128" y="863"/>
                  </a:lnTo>
                  <a:lnTo>
                    <a:pt x="98" y="832"/>
                  </a:lnTo>
                  <a:lnTo>
                    <a:pt x="116" y="732"/>
                  </a:lnTo>
                  <a:lnTo>
                    <a:pt x="71" y="614"/>
                  </a:lnTo>
                  <a:lnTo>
                    <a:pt x="56" y="457"/>
                  </a:lnTo>
                  <a:lnTo>
                    <a:pt x="117" y="292"/>
                  </a:lnTo>
                  <a:lnTo>
                    <a:pt x="197" y="169"/>
                  </a:lnTo>
                  <a:lnTo>
                    <a:pt x="195" y="137"/>
                  </a:lnTo>
                  <a:lnTo>
                    <a:pt x="260" y="32"/>
                  </a:lnTo>
                  <a:lnTo>
                    <a:pt x="727" y="0"/>
                  </a:lnTo>
                  <a:lnTo>
                    <a:pt x="748" y="30"/>
                  </a:lnTo>
                  <a:lnTo>
                    <a:pt x="727" y="890"/>
                  </a:lnTo>
                  <a:lnTo>
                    <a:pt x="782" y="1305"/>
                  </a:lnTo>
                  <a:lnTo>
                    <a:pt x="761" y="1321"/>
                  </a:lnTo>
                  <a:lnTo>
                    <a:pt x="727" y="1305"/>
                  </a:lnTo>
                  <a:lnTo>
                    <a:pt x="692" y="1321"/>
                  </a:lnTo>
                  <a:lnTo>
                    <a:pt x="658" y="1303"/>
                  </a:lnTo>
                  <a:lnTo>
                    <a:pt x="658" y="1314"/>
                  </a:lnTo>
                  <a:lnTo>
                    <a:pt x="619" y="1321"/>
                  </a:lnTo>
                  <a:lnTo>
                    <a:pt x="572" y="1346"/>
                  </a:lnTo>
                  <a:lnTo>
                    <a:pt x="554" y="1330"/>
                  </a:lnTo>
                  <a:lnTo>
                    <a:pt x="532" y="1374"/>
                  </a:lnTo>
                  <a:lnTo>
                    <a:pt x="506" y="1386"/>
                  </a:lnTo>
                  <a:lnTo>
                    <a:pt x="430" y="1257"/>
                  </a:lnTo>
                  <a:lnTo>
                    <a:pt x="443" y="1158"/>
                  </a:lnTo>
                  <a:lnTo>
                    <a:pt x="0" y="117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1"/>
            <p:cNvSpPr>
              <a:spLocks/>
            </p:cNvSpPr>
            <p:nvPr/>
          </p:nvSpPr>
          <p:spPr bwMode="auto">
            <a:xfrm>
              <a:off x="2767012" y="3132137"/>
              <a:ext cx="1085850" cy="555625"/>
            </a:xfrm>
            <a:custGeom>
              <a:avLst/>
              <a:gdLst>
                <a:gd name="T0" fmla="*/ 0 w 1817"/>
                <a:gd name="T1" fmla="*/ 566 h 930"/>
                <a:gd name="T2" fmla="*/ 47 w 1817"/>
                <a:gd name="T3" fmla="*/ 0 h 930"/>
                <a:gd name="T4" fmla="*/ 1168 w 1817"/>
                <a:gd name="T5" fmla="*/ 65 h 930"/>
                <a:gd name="T6" fmla="*/ 1248 w 1817"/>
                <a:gd name="T7" fmla="*/ 130 h 930"/>
                <a:gd name="T8" fmla="*/ 1380 w 1817"/>
                <a:gd name="T9" fmla="*/ 121 h 930"/>
                <a:gd name="T10" fmla="*/ 1446 w 1817"/>
                <a:gd name="T11" fmla="*/ 137 h 930"/>
                <a:gd name="T12" fmla="*/ 1517 w 1817"/>
                <a:gd name="T13" fmla="*/ 167 h 930"/>
                <a:gd name="T14" fmla="*/ 1558 w 1817"/>
                <a:gd name="T15" fmla="*/ 219 h 930"/>
                <a:gd name="T16" fmla="*/ 1592 w 1817"/>
                <a:gd name="T17" fmla="*/ 228 h 930"/>
                <a:gd name="T18" fmla="*/ 1650 w 1817"/>
                <a:gd name="T19" fmla="*/ 404 h 930"/>
                <a:gd name="T20" fmla="*/ 1652 w 1817"/>
                <a:gd name="T21" fmla="*/ 460 h 930"/>
                <a:gd name="T22" fmla="*/ 1697 w 1817"/>
                <a:gd name="T23" fmla="*/ 539 h 930"/>
                <a:gd name="T24" fmla="*/ 1718 w 1817"/>
                <a:gd name="T25" fmla="*/ 677 h 930"/>
                <a:gd name="T26" fmla="*/ 1704 w 1817"/>
                <a:gd name="T27" fmla="*/ 720 h 930"/>
                <a:gd name="T28" fmla="*/ 1730 w 1817"/>
                <a:gd name="T29" fmla="*/ 761 h 930"/>
                <a:gd name="T30" fmla="*/ 1817 w 1817"/>
                <a:gd name="T31" fmla="*/ 930 h 930"/>
                <a:gd name="T32" fmla="*/ 1006 w 1817"/>
                <a:gd name="T33" fmla="*/ 919 h 930"/>
                <a:gd name="T34" fmla="*/ 394 w 1817"/>
                <a:gd name="T35" fmla="*/ 882 h 930"/>
                <a:gd name="T36" fmla="*/ 416 w 1817"/>
                <a:gd name="T37" fmla="*/ 601 h 930"/>
                <a:gd name="T38" fmla="*/ 0 w 1817"/>
                <a:gd name="T39" fmla="*/ 566 h 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17" h="930">
                  <a:moveTo>
                    <a:pt x="0" y="566"/>
                  </a:moveTo>
                  <a:lnTo>
                    <a:pt x="47" y="0"/>
                  </a:lnTo>
                  <a:lnTo>
                    <a:pt x="1168" y="65"/>
                  </a:lnTo>
                  <a:lnTo>
                    <a:pt x="1248" y="130"/>
                  </a:lnTo>
                  <a:lnTo>
                    <a:pt x="1380" y="121"/>
                  </a:lnTo>
                  <a:lnTo>
                    <a:pt x="1446" y="137"/>
                  </a:lnTo>
                  <a:lnTo>
                    <a:pt x="1517" y="167"/>
                  </a:lnTo>
                  <a:lnTo>
                    <a:pt x="1558" y="219"/>
                  </a:lnTo>
                  <a:lnTo>
                    <a:pt x="1592" y="228"/>
                  </a:lnTo>
                  <a:lnTo>
                    <a:pt x="1650" y="404"/>
                  </a:lnTo>
                  <a:lnTo>
                    <a:pt x="1652" y="460"/>
                  </a:lnTo>
                  <a:lnTo>
                    <a:pt x="1697" y="539"/>
                  </a:lnTo>
                  <a:lnTo>
                    <a:pt x="1718" y="677"/>
                  </a:lnTo>
                  <a:lnTo>
                    <a:pt x="1704" y="720"/>
                  </a:lnTo>
                  <a:lnTo>
                    <a:pt x="1730" y="761"/>
                  </a:lnTo>
                  <a:lnTo>
                    <a:pt x="1817" y="930"/>
                  </a:lnTo>
                  <a:lnTo>
                    <a:pt x="1006" y="919"/>
                  </a:lnTo>
                  <a:lnTo>
                    <a:pt x="394" y="882"/>
                  </a:lnTo>
                  <a:lnTo>
                    <a:pt x="416" y="601"/>
                  </a:lnTo>
                  <a:lnTo>
                    <a:pt x="0" y="56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2"/>
            <p:cNvSpPr>
              <a:spLocks/>
            </p:cNvSpPr>
            <p:nvPr/>
          </p:nvSpPr>
          <p:spPr bwMode="auto">
            <a:xfrm>
              <a:off x="727075" y="2952750"/>
              <a:ext cx="839787" cy="1323975"/>
            </a:xfrm>
            <a:custGeom>
              <a:avLst/>
              <a:gdLst>
                <a:gd name="T0" fmla="*/ 0 w 1406"/>
                <a:gd name="T1" fmla="*/ 812 h 2214"/>
                <a:gd name="T2" fmla="*/ 65 w 1406"/>
                <a:gd name="T3" fmla="*/ 940 h 2214"/>
                <a:gd name="T4" fmla="*/ 893 w 1406"/>
                <a:gd name="T5" fmla="*/ 2214 h 2214"/>
                <a:gd name="T6" fmla="*/ 926 w 1406"/>
                <a:gd name="T7" fmla="*/ 1916 h 2214"/>
                <a:gd name="T8" fmla="*/ 974 w 1406"/>
                <a:gd name="T9" fmla="*/ 1897 h 2214"/>
                <a:gd name="T10" fmla="*/ 1061 w 1406"/>
                <a:gd name="T11" fmla="*/ 1953 h 2214"/>
                <a:gd name="T12" fmla="*/ 1133 w 1406"/>
                <a:gd name="T13" fmla="*/ 1688 h 2214"/>
                <a:gd name="T14" fmla="*/ 1406 w 1406"/>
                <a:gd name="T15" fmla="*/ 284 h 2214"/>
                <a:gd name="T16" fmla="*/ 809 w 1406"/>
                <a:gd name="T17" fmla="*/ 149 h 2214"/>
                <a:gd name="T18" fmla="*/ 210 w 1406"/>
                <a:gd name="T19" fmla="*/ 0 h 2214"/>
                <a:gd name="T20" fmla="*/ 0 w 1406"/>
                <a:gd name="T21" fmla="*/ 812 h 22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6" h="2214">
                  <a:moveTo>
                    <a:pt x="0" y="812"/>
                  </a:moveTo>
                  <a:lnTo>
                    <a:pt x="65" y="940"/>
                  </a:lnTo>
                  <a:lnTo>
                    <a:pt x="893" y="2214"/>
                  </a:lnTo>
                  <a:lnTo>
                    <a:pt x="926" y="1916"/>
                  </a:lnTo>
                  <a:lnTo>
                    <a:pt x="974" y="1897"/>
                  </a:lnTo>
                  <a:lnTo>
                    <a:pt x="1061" y="1953"/>
                  </a:lnTo>
                  <a:lnTo>
                    <a:pt x="1133" y="1688"/>
                  </a:lnTo>
                  <a:lnTo>
                    <a:pt x="1406" y="284"/>
                  </a:lnTo>
                  <a:lnTo>
                    <a:pt x="809" y="149"/>
                  </a:lnTo>
                  <a:lnTo>
                    <a:pt x="210" y="0"/>
                  </a:lnTo>
                  <a:lnTo>
                    <a:pt x="0" y="81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3"/>
            <p:cNvSpPr>
              <a:spLocks/>
            </p:cNvSpPr>
            <p:nvPr/>
          </p:nvSpPr>
          <p:spPr bwMode="auto">
            <a:xfrm>
              <a:off x="358775" y="2130425"/>
              <a:ext cx="1047750" cy="912812"/>
            </a:xfrm>
            <a:custGeom>
              <a:avLst/>
              <a:gdLst>
                <a:gd name="T0" fmla="*/ 0 w 1755"/>
                <a:gd name="T1" fmla="*/ 1141 h 1528"/>
                <a:gd name="T2" fmla="*/ 29 w 1755"/>
                <a:gd name="T3" fmla="*/ 868 h 1528"/>
                <a:gd name="T4" fmla="*/ 163 w 1755"/>
                <a:gd name="T5" fmla="*/ 645 h 1528"/>
                <a:gd name="T6" fmla="*/ 383 w 1755"/>
                <a:gd name="T7" fmla="*/ 0 h 1528"/>
                <a:gd name="T8" fmla="*/ 492 w 1755"/>
                <a:gd name="T9" fmla="*/ 38 h 1528"/>
                <a:gd name="T10" fmla="*/ 494 w 1755"/>
                <a:gd name="T11" fmla="*/ 65 h 1528"/>
                <a:gd name="T12" fmla="*/ 525 w 1755"/>
                <a:gd name="T13" fmla="*/ 68 h 1528"/>
                <a:gd name="T14" fmla="*/ 577 w 1755"/>
                <a:gd name="T15" fmla="*/ 181 h 1528"/>
                <a:gd name="T16" fmla="*/ 565 w 1755"/>
                <a:gd name="T17" fmla="*/ 214 h 1528"/>
                <a:gd name="T18" fmla="*/ 654 w 1755"/>
                <a:gd name="T19" fmla="*/ 292 h 1528"/>
                <a:gd name="T20" fmla="*/ 806 w 1755"/>
                <a:gd name="T21" fmla="*/ 286 h 1528"/>
                <a:gd name="T22" fmla="*/ 917 w 1755"/>
                <a:gd name="T23" fmla="*/ 334 h 1528"/>
                <a:gd name="T24" fmla="*/ 972 w 1755"/>
                <a:gd name="T25" fmla="*/ 326 h 1528"/>
                <a:gd name="T26" fmla="*/ 1308 w 1755"/>
                <a:gd name="T27" fmla="*/ 334 h 1528"/>
                <a:gd name="T28" fmla="*/ 1691 w 1755"/>
                <a:gd name="T29" fmla="*/ 428 h 1528"/>
                <a:gd name="T30" fmla="*/ 1710 w 1755"/>
                <a:gd name="T31" fmla="*/ 477 h 1528"/>
                <a:gd name="T32" fmla="*/ 1755 w 1755"/>
                <a:gd name="T33" fmla="*/ 547 h 1528"/>
                <a:gd name="T34" fmla="*/ 1696 w 1755"/>
                <a:gd name="T35" fmla="*/ 645 h 1528"/>
                <a:gd name="T36" fmla="*/ 1633 w 1755"/>
                <a:gd name="T37" fmla="*/ 755 h 1528"/>
                <a:gd name="T38" fmla="*/ 1543 w 1755"/>
                <a:gd name="T39" fmla="*/ 830 h 1528"/>
                <a:gd name="T40" fmla="*/ 1534 w 1755"/>
                <a:gd name="T41" fmla="*/ 885 h 1528"/>
                <a:gd name="T42" fmla="*/ 1582 w 1755"/>
                <a:gd name="T43" fmla="*/ 947 h 1528"/>
                <a:gd name="T44" fmla="*/ 1528 w 1755"/>
                <a:gd name="T45" fmla="*/ 1067 h 1528"/>
                <a:gd name="T46" fmla="*/ 1426 w 1755"/>
                <a:gd name="T47" fmla="*/ 1528 h 1528"/>
                <a:gd name="T48" fmla="*/ 827 w 1755"/>
                <a:gd name="T49" fmla="*/ 1379 h 1528"/>
                <a:gd name="T50" fmla="*/ 0 w 1755"/>
                <a:gd name="T51" fmla="*/ 1141 h 15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755" h="1528">
                  <a:moveTo>
                    <a:pt x="0" y="1141"/>
                  </a:moveTo>
                  <a:lnTo>
                    <a:pt x="29" y="868"/>
                  </a:lnTo>
                  <a:lnTo>
                    <a:pt x="163" y="645"/>
                  </a:lnTo>
                  <a:lnTo>
                    <a:pt x="383" y="0"/>
                  </a:lnTo>
                  <a:lnTo>
                    <a:pt x="492" y="38"/>
                  </a:lnTo>
                  <a:lnTo>
                    <a:pt x="494" y="65"/>
                  </a:lnTo>
                  <a:lnTo>
                    <a:pt x="525" y="68"/>
                  </a:lnTo>
                  <a:lnTo>
                    <a:pt x="577" y="181"/>
                  </a:lnTo>
                  <a:lnTo>
                    <a:pt x="565" y="214"/>
                  </a:lnTo>
                  <a:lnTo>
                    <a:pt x="654" y="292"/>
                  </a:lnTo>
                  <a:lnTo>
                    <a:pt x="806" y="286"/>
                  </a:lnTo>
                  <a:lnTo>
                    <a:pt x="917" y="334"/>
                  </a:lnTo>
                  <a:lnTo>
                    <a:pt x="972" y="326"/>
                  </a:lnTo>
                  <a:lnTo>
                    <a:pt x="1308" y="334"/>
                  </a:lnTo>
                  <a:lnTo>
                    <a:pt x="1691" y="428"/>
                  </a:lnTo>
                  <a:lnTo>
                    <a:pt x="1710" y="477"/>
                  </a:lnTo>
                  <a:lnTo>
                    <a:pt x="1755" y="547"/>
                  </a:lnTo>
                  <a:lnTo>
                    <a:pt x="1696" y="645"/>
                  </a:lnTo>
                  <a:lnTo>
                    <a:pt x="1633" y="755"/>
                  </a:lnTo>
                  <a:lnTo>
                    <a:pt x="1543" y="830"/>
                  </a:lnTo>
                  <a:lnTo>
                    <a:pt x="1534" y="885"/>
                  </a:lnTo>
                  <a:lnTo>
                    <a:pt x="1582" y="947"/>
                  </a:lnTo>
                  <a:lnTo>
                    <a:pt x="1528" y="1067"/>
                  </a:lnTo>
                  <a:lnTo>
                    <a:pt x="1426" y="1528"/>
                  </a:lnTo>
                  <a:lnTo>
                    <a:pt x="827" y="1379"/>
                  </a:lnTo>
                  <a:lnTo>
                    <a:pt x="0" y="1141"/>
                  </a:lnTo>
                  <a:close/>
                </a:path>
              </a:pathLst>
            </a:custGeom>
            <a:solidFill>
              <a:srgbClr val="7AC043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4"/>
            <p:cNvSpPr>
              <a:spLocks/>
            </p:cNvSpPr>
            <p:nvPr/>
          </p:nvSpPr>
          <p:spPr bwMode="auto">
            <a:xfrm>
              <a:off x="2794000" y="2633662"/>
              <a:ext cx="927100" cy="633413"/>
            </a:xfrm>
            <a:custGeom>
              <a:avLst/>
              <a:gdLst>
                <a:gd name="T0" fmla="*/ 0 w 1552"/>
                <a:gd name="T1" fmla="*/ 835 h 1063"/>
                <a:gd name="T2" fmla="*/ 55 w 1552"/>
                <a:gd name="T3" fmla="*/ 269 h 1063"/>
                <a:gd name="T4" fmla="*/ 79 w 1552"/>
                <a:gd name="T5" fmla="*/ 0 h 1063"/>
                <a:gd name="T6" fmla="*/ 764 w 1552"/>
                <a:gd name="T7" fmla="*/ 55 h 1063"/>
                <a:gd name="T8" fmla="*/ 1529 w 1552"/>
                <a:gd name="T9" fmla="*/ 77 h 1063"/>
                <a:gd name="T10" fmla="*/ 1479 w 1552"/>
                <a:gd name="T11" fmla="*/ 176 h 1063"/>
                <a:gd name="T12" fmla="*/ 1552 w 1552"/>
                <a:gd name="T13" fmla="*/ 254 h 1063"/>
                <a:gd name="T14" fmla="*/ 1550 w 1552"/>
                <a:gd name="T15" fmla="*/ 773 h 1063"/>
                <a:gd name="T16" fmla="*/ 1519 w 1552"/>
                <a:gd name="T17" fmla="*/ 766 h 1063"/>
                <a:gd name="T18" fmla="*/ 1521 w 1552"/>
                <a:gd name="T19" fmla="*/ 837 h 1063"/>
                <a:gd name="T20" fmla="*/ 1547 w 1552"/>
                <a:gd name="T21" fmla="*/ 892 h 1063"/>
                <a:gd name="T22" fmla="*/ 1529 w 1552"/>
                <a:gd name="T23" fmla="*/ 939 h 1063"/>
                <a:gd name="T24" fmla="*/ 1545 w 1552"/>
                <a:gd name="T25" fmla="*/ 1063 h 1063"/>
                <a:gd name="T26" fmla="*/ 1511 w 1552"/>
                <a:gd name="T27" fmla="*/ 1054 h 1063"/>
                <a:gd name="T28" fmla="*/ 1470 w 1552"/>
                <a:gd name="T29" fmla="*/ 1002 h 1063"/>
                <a:gd name="T30" fmla="*/ 1399 w 1552"/>
                <a:gd name="T31" fmla="*/ 972 h 1063"/>
                <a:gd name="T32" fmla="*/ 1333 w 1552"/>
                <a:gd name="T33" fmla="*/ 956 h 1063"/>
                <a:gd name="T34" fmla="*/ 1201 w 1552"/>
                <a:gd name="T35" fmla="*/ 965 h 1063"/>
                <a:gd name="T36" fmla="*/ 1121 w 1552"/>
                <a:gd name="T37" fmla="*/ 900 h 1063"/>
                <a:gd name="T38" fmla="*/ 0 w 1552"/>
                <a:gd name="T39" fmla="*/ 835 h 10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52" h="1063">
                  <a:moveTo>
                    <a:pt x="0" y="835"/>
                  </a:moveTo>
                  <a:lnTo>
                    <a:pt x="55" y="269"/>
                  </a:lnTo>
                  <a:lnTo>
                    <a:pt x="79" y="0"/>
                  </a:lnTo>
                  <a:lnTo>
                    <a:pt x="764" y="55"/>
                  </a:lnTo>
                  <a:lnTo>
                    <a:pt x="1529" y="77"/>
                  </a:lnTo>
                  <a:lnTo>
                    <a:pt x="1479" y="176"/>
                  </a:lnTo>
                  <a:lnTo>
                    <a:pt x="1552" y="254"/>
                  </a:lnTo>
                  <a:lnTo>
                    <a:pt x="1550" y="773"/>
                  </a:lnTo>
                  <a:lnTo>
                    <a:pt x="1519" y="766"/>
                  </a:lnTo>
                  <a:lnTo>
                    <a:pt x="1521" y="837"/>
                  </a:lnTo>
                  <a:lnTo>
                    <a:pt x="1547" y="892"/>
                  </a:lnTo>
                  <a:lnTo>
                    <a:pt x="1529" y="939"/>
                  </a:lnTo>
                  <a:lnTo>
                    <a:pt x="1545" y="1063"/>
                  </a:lnTo>
                  <a:lnTo>
                    <a:pt x="1511" y="1054"/>
                  </a:lnTo>
                  <a:lnTo>
                    <a:pt x="1470" y="1002"/>
                  </a:lnTo>
                  <a:lnTo>
                    <a:pt x="1399" y="972"/>
                  </a:lnTo>
                  <a:lnTo>
                    <a:pt x="1333" y="956"/>
                  </a:lnTo>
                  <a:lnTo>
                    <a:pt x="1201" y="965"/>
                  </a:lnTo>
                  <a:lnTo>
                    <a:pt x="1121" y="900"/>
                  </a:lnTo>
                  <a:lnTo>
                    <a:pt x="0" y="8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5"/>
            <p:cNvSpPr>
              <a:spLocks/>
            </p:cNvSpPr>
            <p:nvPr/>
          </p:nvSpPr>
          <p:spPr bwMode="auto">
            <a:xfrm>
              <a:off x="6411912" y="2471737"/>
              <a:ext cx="212725" cy="428625"/>
            </a:xfrm>
            <a:custGeom>
              <a:avLst/>
              <a:gdLst>
                <a:gd name="T0" fmla="*/ 0 w 357"/>
                <a:gd name="T1" fmla="*/ 95 h 716"/>
                <a:gd name="T2" fmla="*/ 55 w 357"/>
                <a:gd name="T3" fmla="*/ 296 h 716"/>
                <a:gd name="T4" fmla="*/ 71 w 357"/>
                <a:gd name="T5" fmla="*/ 430 h 716"/>
                <a:gd name="T6" fmla="*/ 128 w 357"/>
                <a:gd name="T7" fmla="*/ 559 h 716"/>
                <a:gd name="T8" fmla="*/ 165 w 357"/>
                <a:gd name="T9" fmla="*/ 716 h 716"/>
                <a:gd name="T10" fmla="*/ 323 w 357"/>
                <a:gd name="T11" fmla="*/ 680 h 716"/>
                <a:gd name="T12" fmla="*/ 291 w 357"/>
                <a:gd name="T13" fmla="*/ 439 h 716"/>
                <a:gd name="T14" fmla="*/ 311 w 357"/>
                <a:gd name="T15" fmla="*/ 265 h 716"/>
                <a:gd name="T16" fmla="*/ 351 w 357"/>
                <a:gd name="T17" fmla="*/ 189 h 716"/>
                <a:gd name="T18" fmla="*/ 357 w 357"/>
                <a:gd name="T19" fmla="*/ 0 h 716"/>
                <a:gd name="T20" fmla="*/ 0 w 357"/>
                <a:gd name="T21" fmla="*/ 95 h 7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57" h="716">
                  <a:moveTo>
                    <a:pt x="0" y="95"/>
                  </a:moveTo>
                  <a:lnTo>
                    <a:pt x="55" y="296"/>
                  </a:lnTo>
                  <a:lnTo>
                    <a:pt x="71" y="430"/>
                  </a:lnTo>
                  <a:lnTo>
                    <a:pt x="128" y="559"/>
                  </a:lnTo>
                  <a:lnTo>
                    <a:pt x="165" y="716"/>
                  </a:lnTo>
                  <a:lnTo>
                    <a:pt x="323" y="680"/>
                  </a:lnTo>
                  <a:lnTo>
                    <a:pt x="291" y="439"/>
                  </a:lnTo>
                  <a:lnTo>
                    <a:pt x="311" y="265"/>
                  </a:lnTo>
                  <a:lnTo>
                    <a:pt x="351" y="189"/>
                  </a:lnTo>
                  <a:lnTo>
                    <a:pt x="357" y="0"/>
                  </a:lnTo>
                  <a:lnTo>
                    <a:pt x="0" y="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6"/>
            <p:cNvSpPr>
              <a:spLocks/>
            </p:cNvSpPr>
            <p:nvPr/>
          </p:nvSpPr>
          <p:spPr bwMode="auto">
            <a:xfrm>
              <a:off x="590550" y="1731962"/>
              <a:ext cx="881062" cy="652463"/>
            </a:xfrm>
            <a:custGeom>
              <a:avLst/>
              <a:gdLst>
                <a:gd name="T0" fmla="*/ 52 w 1474"/>
                <a:gd name="T1" fmla="*/ 297 h 1093"/>
                <a:gd name="T2" fmla="*/ 39 w 1474"/>
                <a:gd name="T3" fmla="*/ 469 h 1093"/>
                <a:gd name="T4" fmla="*/ 64 w 1474"/>
                <a:gd name="T5" fmla="*/ 483 h 1093"/>
                <a:gd name="T6" fmla="*/ 34 w 1474"/>
                <a:gd name="T7" fmla="*/ 537 h 1093"/>
                <a:gd name="T8" fmla="*/ 44 w 1474"/>
                <a:gd name="T9" fmla="*/ 567 h 1093"/>
                <a:gd name="T10" fmla="*/ 16 w 1474"/>
                <a:gd name="T11" fmla="*/ 633 h 1093"/>
                <a:gd name="T12" fmla="*/ 0 w 1474"/>
                <a:gd name="T13" fmla="*/ 646 h 1093"/>
                <a:gd name="T14" fmla="*/ 106 w 1474"/>
                <a:gd name="T15" fmla="*/ 730 h 1093"/>
                <a:gd name="T16" fmla="*/ 177 w 1474"/>
                <a:gd name="T17" fmla="*/ 879 h 1093"/>
                <a:gd name="T18" fmla="*/ 529 w 1474"/>
                <a:gd name="T19" fmla="*/ 999 h 1093"/>
                <a:gd name="T20" fmla="*/ 1303 w 1474"/>
                <a:gd name="T21" fmla="*/ 1093 h 1093"/>
                <a:gd name="T22" fmla="*/ 450 w 1474"/>
                <a:gd name="T23" fmla="*/ 0 h 1093"/>
                <a:gd name="T24" fmla="*/ 433 w 1474"/>
                <a:gd name="T25" fmla="*/ 25 h 1093"/>
                <a:gd name="T26" fmla="*/ 445 w 1474"/>
                <a:gd name="T27" fmla="*/ 74 h 1093"/>
                <a:gd name="T28" fmla="*/ 471 w 1474"/>
                <a:gd name="T29" fmla="*/ 106 h 1093"/>
                <a:gd name="T30" fmla="*/ 433 w 1474"/>
                <a:gd name="T31" fmla="*/ 136 h 1093"/>
                <a:gd name="T32" fmla="*/ 443 w 1474"/>
                <a:gd name="T33" fmla="*/ 162 h 1093"/>
                <a:gd name="T34" fmla="*/ 463 w 1474"/>
                <a:gd name="T35" fmla="*/ 282 h 1093"/>
                <a:gd name="T36" fmla="*/ 450 w 1474"/>
                <a:gd name="T37" fmla="*/ 299 h 1093"/>
                <a:gd name="T38" fmla="*/ 418 w 1474"/>
                <a:gd name="T39" fmla="*/ 372 h 1093"/>
                <a:gd name="T40" fmla="*/ 405 w 1474"/>
                <a:gd name="T41" fmla="*/ 396 h 1093"/>
                <a:gd name="T42" fmla="*/ 379 w 1474"/>
                <a:gd name="T43" fmla="*/ 483 h 1093"/>
                <a:gd name="T44" fmla="*/ 319 w 1474"/>
                <a:gd name="T45" fmla="*/ 514 h 1093"/>
                <a:gd name="T46" fmla="*/ 291 w 1474"/>
                <a:gd name="T47" fmla="*/ 502 h 1093"/>
                <a:gd name="T48" fmla="*/ 269 w 1474"/>
                <a:gd name="T49" fmla="*/ 516 h 1093"/>
                <a:gd name="T50" fmla="*/ 275 w 1474"/>
                <a:gd name="T51" fmla="*/ 483 h 1093"/>
                <a:gd name="T52" fmla="*/ 247 w 1474"/>
                <a:gd name="T53" fmla="*/ 469 h 1093"/>
                <a:gd name="T54" fmla="*/ 286 w 1474"/>
                <a:gd name="T55" fmla="*/ 446 h 1093"/>
                <a:gd name="T56" fmla="*/ 306 w 1474"/>
                <a:gd name="T57" fmla="*/ 487 h 1093"/>
                <a:gd name="T58" fmla="*/ 333 w 1474"/>
                <a:gd name="T59" fmla="*/ 463 h 1093"/>
                <a:gd name="T60" fmla="*/ 367 w 1474"/>
                <a:gd name="T61" fmla="*/ 437 h 1093"/>
                <a:gd name="T62" fmla="*/ 348 w 1474"/>
                <a:gd name="T63" fmla="*/ 396 h 1093"/>
                <a:gd name="T64" fmla="*/ 372 w 1474"/>
                <a:gd name="T65" fmla="*/ 343 h 1093"/>
                <a:gd name="T66" fmla="*/ 392 w 1474"/>
                <a:gd name="T67" fmla="*/ 286 h 1093"/>
                <a:gd name="T68" fmla="*/ 365 w 1474"/>
                <a:gd name="T69" fmla="*/ 333 h 1093"/>
                <a:gd name="T70" fmla="*/ 291 w 1474"/>
                <a:gd name="T71" fmla="*/ 379 h 1093"/>
                <a:gd name="T72" fmla="*/ 269 w 1474"/>
                <a:gd name="T73" fmla="*/ 425 h 1093"/>
                <a:gd name="T74" fmla="*/ 319 w 1474"/>
                <a:gd name="T75" fmla="*/ 343 h 1093"/>
                <a:gd name="T76" fmla="*/ 377 w 1474"/>
                <a:gd name="T77" fmla="*/ 306 h 1093"/>
                <a:gd name="T78" fmla="*/ 383 w 1474"/>
                <a:gd name="T79" fmla="*/ 261 h 1093"/>
                <a:gd name="T80" fmla="*/ 370 w 1474"/>
                <a:gd name="T81" fmla="*/ 229 h 1093"/>
                <a:gd name="T82" fmla="*/ 348 w 1474"/>
                <a:gd name="T83" fmla="*/ 233 h 1093"/>
                <a:gd name="T84" fmla="*/ 315 w 1474"/>
                <a:gd name="T85" fmla="*/ 201 h 1093"/>
                <a:gd name="T86" fmla="*/ 61 w 1474"/>
                <a:gd name="T87" fmla="*/ 51 h 10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74" h="1093">
                  <a:moveTo>
                    <a:pt x="34" y="187"/>
                  </a:moveTo>
                  <a:lnTo>
                    <a:pt x="52" y="239"/>
                  </a:lnTo>
                  <a:lnTo>
                    <a:pt x="52" y="297"/>
                  </a:lnTo>
                  <a:lnTo>
                    <a:pt x="44" y="359"/>
                  </a:lnTo>
                  <a:lnTo>
                    <a:pt x="52" y="386"/>
                  </a:lnTo>
                  <a:lnTo>
                    <a:pt x="39" y="469"/>
                  </a:lnTo>
                  <a:lnTo>
                    <a:pt x="67" y="446"/>
                  </a:lnTo>
                  <a:lnTo>
                    <a:pt x="102" y="482"/>
                  </a:lnTo>
                  <a:lnTo>
                    <a:pt x="64" y="483"/>
                  </a:lnTo>
                  <a:lnTo>
                    <a:pt x="39" y="482"/>
                  </a:lnTo>
                  <a:lnTo>
                    <a:pt x="34" y="516"/>
                  </a:lnTo>
                  <a:lnTo>
                    <a:pt x="34" y="537"/>
                  </a:lnTo>
                  <a:lnTo>
                    <a:pt x="70" y="537"/>
                  </a:lnTo>
                  <a:lnTo>
                    <a:pt x="72" y="553"/>
                  </a:lnTo>
                  <a:lnTo>
                    <a:pt x="44" y="567"/>
                  </a:lnTo>
                  <a:lnTo>
                    <a:pt x="52" y="602"/>
                  </a:lnTo>
                  <a:lnTo>
                    <a:pt x="32" y="633"/>
                  </a:lnTo>
                  <a:lnTo>
                    <a:pt x="16" y="633"/>
                  </a:lnTo>
                  <a:lnTo>
                    <a:pt x="32" y="580"/>
                  </a:lnTo>
                  <a:lnTo>
                    <a:pt x="22" y="565"/>
                  </a:lnTo>
                  <a:lnTo>
                    <a:pt x="0" y="646"/>
                  </a:lnTo>
                  <a:lnTo>
                    <a:pt x="39" y="674"/>
                  </a:lnTo>
                  <a:lnTo>
                    <a:pt x="104" y="703"/>
                  </a:lnTo>
                  <a:lnTo>
                    <a:pt x="106" y="730"/>
                  </a:lnTo>
                  <a:lnTo>
                    <a:pt x="137" y="733"/>
                  </a:lnTo>
                  <a:lnTo>
                    <a:pt x="189" y="846"/>
                  </a:lnTo>
                  <a:lnTo>
                    <a:pt x="177" y="879"/>
                  </a:lnTo>
                  <a:lnTo>
                    <a:pt x="266" y="957"/>
                  </a:lnTo>
                  <a:lnTo>
                    <a:pt x="418" y="951"/>
                  </a:lnTo>
                  <a:lnTo>
                    <a:pt x="529" y="999"/>
                  </a:lnTo>
                  <a:lnTo>
                    <a:pt x="584" y="991"/>
                  </a:lnTo>
                  <a:lnTo>
                    <a:pt x="920" y="999"/>
                  </a:lnTo>
                  <a:lnTo>
                    <a:pt x="1303" y="1093"/>
                  </a:lnTo>
                  <a:lnTo>
                    <a:pt x="1309" y="973"/>
                  </a:lnTo>
                  <a:lnTo>
                    <a:pt x="1474" y="271"/>
                  </a:lnTo>
                  <a:lnTo>
                    <a:pt x="450" y="0"/>
                  </a:lnTo>
                  <a:lnTo>
                    <a:pt x="443" y="2"/>
                  </a:lnTo>
                  <a:lnTo>
                    <a:pt x="445" y="20"/>
                  </a:lnTo>
                  <a:lnTo>
                    <a:pt x="433" y="25"/>
                  </a:lnTo>
                  <a:lnTo>
                    <a:pt x="445" y="42"/>
                  </a:lnTo>
                  <a:lnTo>
                    <a:pt x="445" y="52"/>
                  </a:lnTo>
                  <a:lnTo>
                    <a:pt x="445" y="74"/>
                  </a:lnTo>
                  <a:lnTo>
                    <a:pt x="463" y="68"/>
                  </a:lnTo>
                  <a:lnTo>
                    <a:pt x="482" y="77"/>
                  </a:lnTo>
                  <a:lnTo>
                    <a:pt x="471" y="106"/>
                  </a:lnTo>
                  <a:lnTo>
                    <a:pt x="478" y="120"/>
                  </a:lnTo>
                  <a:lnTo>
                    <a:pt x="458" y="162"/>
                  </a:lnTo>
                  <a:lnTo>
                    <a:pt x="433" y="136"/>
                  </a:lnTo>
                  <a:lnTo>
                    <a:pt x="426" y="143"/>
                  </a:lnTo>
                  <a:lnTo>
                    <a:pt x="426" y="158"/>
                  </a:lnTo>
                  <a:lnTo>
                    <a:pt x="443" y="162"/>
                  </a:lnTo>
                  <a:lnTo>
                    <a:pt x="463" y="204"/>
                  </a:lnTo>
                  <a:lnTo>
                    <a:pt x="450" y="265"/>
                  </a:lnTo>
                  <a:lnTo>
                    <a:pt x="463" y="282"/>
                  </a:lnTo>
                  <a:lnTo>
                    <a:pt x="478" y="282"/>
                  </a:lnTo>
                  <a:lnTo>
                    <a:pt x="469" y="294"/>
                  </a:lnTo>
                  <a:lnTo>
                    <a:pt x="450" y="299"/>
                  </a:lnTo>
                  <a:lnTo>
                    <a:pt x="426" y="333"/>
                  </a:lnTo>
                  <a:lnTo>
                    <a:pt x="426" y="352"/>
                  </a:lnTo>
                  <a:lnTo>
                    <a:pt x="418" y="372"/>
                  </a:lnTo>
                  <a:lnTo>
                    <a:pt x="411" y="375"/>
                  </a:lnTo>
                  <a:lnTo>
                    <a:pt x="418" y="393"/>
                  </a:lnTo>
                  <a:lnTo>
                    <a:pt x="405" y="396"/>
                  </a:lnTo>
                  <a:lnTo>
                    <a:pt x="405" y="461"/>
                  </a:lnTo>
                  <a:lnTo>
                    <a:pt x="379" y="469"/>
                  </a:lnTo>
                  <a:lnTo>
                    <a:pt x="379" y="483"/>
                  </a:lnTo>
                  <a:lnTo>
                    <a:pt x="365" y="469"/>
                  </a:lnTo>
                  <a:lnTo>
                    <a:pt x="360" y="474"/>
                  </a:lnTo>
                  <a:lnTo>
                    <a:pt x="319" y="514"/>
                  </a:lnTo>
                  <a:lnTo>
                    <a:pt x="300" y="509"/>
                  </a:lnTo>
                  <a:lnTo>
                    <a:pt x="294" y="490"/>
                  </a:lnTo>
                  <a:lnTo>
                    <a:pt x="291" y="502"/>
                  </a:lnTo>
                  <a:lnTo>
                    <a:pt x="283" y="490"/>
                  </a:lnTo>
                  <a:lnTo>
                    <a:pt x="275" y="520"/>
                  </a:lnTo>
                  <a:lnTo>
                    <a:pt x="269" y="516"/>
                  </a:lnTo>
                  <a:lnTo>
                    <a:pt x="273" y="502"/>
                  </a:lnTo>
                  <a:lnTo>
                    <a:pt x="255" y="502"/>
                  </a:lnTo>
                  <a:lnTo>
                    <a:pt x="275" y="483"/>
                  </a:lnTo>
                  <a:lnTo>
                    <a:pt x="253" y="482"/>
                  </a:lnTo>
                  <a:lnTo>
                    <a:pt x="269" y="474"/>
                  </a:lnTo>
                  <a:lnTo>
                    <a:pt x="247" y="469"/>
                  </a:lnTo>
                  <a:lnTo>
                    <a:pt x="255" y="455"/>
                  </a:lnTo>
                  <a:lnTo>
                    <a:pt x="278" y="469"/>
                  </a:lnTo>
                  <a:lnTo>
                    <a:pt x="286" y="446"/>
                  </a:lnTo>
                  <a:lnTo>
                    <a:pt x="319" y="430"/>
                  </a:lnTo>
                  <a:lnTo>
                    <a:pt x="298" y="472"/>
                  </a:lnTo>
                  <a:lnTo>
                    <a:pt x="306" y="487"/>
                  </a:lnTo>
                  <a:lnTo>
                    <a:pt x="319" y="451"/>
                  </a:lnTo>
                  <a:lnTo>
                    <a:pt x="348" y="437"/>
                  </a:lnTo>
                  <a:lnTo>
                    <a:pt x="333" y="463"/>
                  </a:lnTo>
                  <a:lnTo>
                    <a:pt x="348" y="474"/>
                  </a:lnTo>
                  <a:lnTo>
                    <a:pt x="348" y="455"/>
                  </a:lnTo>
                  <a:lnTo>
                    <a:pt x="367" y="437"/>
                  </a:lnTo>
                  <a:lnTo>
                    <a:pt x="383" y="414"/>
                  </a:lnTo>
                  <a:lnTo>
                    <a:pt x="377" y="393"/>
                  </a:lnTo>
                  <a:lnTo>
                    <a:pt x="348" y="396"/>
                  </a:lnTo>
                  <a:lnTo>
                    <a:pt x="357" y="372"/>
                  </a:lnTo>
                  <a:lnTo>
                    <a:pt x="372" y="386"/>
                  </a:lnTo>
                  <a:lnTo>
                    <a:pt x="372" y="343"/>
                  </a:lnTo>
                  <a:lnTo>
                    <a:pt x="405" y="345"/>
                  </a:lnTo>
                  <a:lnTo>
                    <a:pt x="409" y="306"/>
                  </a:lnTo>
                  <a:lnTo>
                    <a:pt x="392" y="286"/>
                  </a:lnTo>
                  <a:lnTo>
                    <a:pt x="392" y="324"/>
                  </a:lnTo>
                  <a:lnTo>
                    <a:pt x="383" y="312"/>
                  </a:lnTo>
                  <a:lnTo>
                    <a:pt x="365" y="333"/>
                  </a:lnTo>
                  <a:lnTo>
                    <a:pt x="345" y="357"/>
                  </a:lnTo>
                  <a:lnTo>
                    <a:pt x="326" y="359"/>
                  </a:lnTo>
                  <a:lnTo>
                    <a:pt x="291" y="379"/>
                  </a:lnTo>
                  <a:lnTo>
                    <a:pt x="266" y="414"/>
                  </a:lnTo>
                  <a:lnTo>
                    <a:pt x="309" y="414"/>
                  </a:lnTo>
                  <a:lnTo>
                    <a:pt x="269" y="425"/>
                  </a:lnTo>
                  <a:lnTo>
                    <a:pt x="247" y="417"/>
                  </a:lnTo>
                  <a:lnTo>
                    <a:pt x="291" y="359"/>
                  </a:lnTo>
                  <a:lnTo>
                    <a:pt x="319" y="343"/>
                  </a:lnTo>
                  <a:lnTo>
                    <a:pt x="348" y="306"/>
                  </a:lnTo>
                  <a:lnTo>
                    <a:pt x="358" y="327"/>
                  </a:lnTo>
                  <a:lnTo>
                    <a:pt x="377" y="306"/>
                  </a:lnTo>
                  <a:lnTo>
                    <a:pt x="392" y="268"/>
                  </a:lnTo>
                  <a:lnTo>
                    <a:pt x="387" y="239"/>
                  </a:lnTo>
                  <a:lnTo>
                    <a:pt x="383" y="261"/>
                  </a:lnTo>
                  <a:lnTo>
                    <a:pt x="376" y="259"/>
                  </a:lnTo>
                  <a:lnTo>
                    <a:pt x="383" y="229"/>
                  </a:lnTo>
                  <a:lnTo>
                    <a:pt x="370" y="229"/>
                  </a:lnTo>
                  <a:lnTo>
                    <a:pt x="367" y="255"/>
                  </a:lnTo>
                  <a:lnTo>
                    <a:pt x="353" y="265"/>
                  </a:lnTo>
                  <a:lnTo>
                    <a:pt x="348" y="233"/>
                  </a:lnTo>
                  <a:lnTo>
                    <a:pt x="340" y="229"/>
                  </a:lnTo>
                  <a:lnTo>
                    <a:pt x="333" y="243"/>
                  </a:lnTo>
                  <a:lnTo>
                    <a:pt x="315" y="201"/>
                  </a:lnTo>
                  <a:lnTo>
                    <a:pt x="283" y="201"/>
                  </a:lnTo>
                  <a:lnTo>
                    <a:pt x="154" y="136"/>
                  </a:lnTo>
                  <a:lnTo>
                    <a:pt x="61" y="51"/>
                  </a:lnTo>
                  <a:lnTo>
                    <a:pt x="34" y="111"/>
                  </a:lnTo>
                  <a:lnTo>
                    <a:pt x="34" y="187"/>
                  </a:lnTo>
                  <a:close/>
                </a:path>
              </a:pathLst>
            </a:custGeom>
            <a:solidFill>
              <a:srgbClr val="7AC043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7"/>
            <p:cNvSpPr>
              <a:spLocks/>
            </p:cNvSpPr>
            <p:nvPr/>
          </p:nvSpPr>
          <p:spPr bwMode="auto">
            <a:xfrm>
              <a:off x="4135437" y="2498725"/>
              <a:ext cx="696913" cy="749300"/>
            </a:xfrm>
            <a:custGeom>
              <a:avLst/>
              <a:gdLst>
                <a:gd name="T0" fmla="*/ 0 w 1165"/>
                <a:gd name="T1" fmla="*/ 382 h 1252"/>
                <a:gd name="T2" fmla="*/ 31 w 1165"/>
                <a:gd name="T3" fmla="*/ 478 h 1252"/>
                <a:gd name="T4" fmla="*/ 25 w 1165"/>
                <a:gd name="T5" fmla="*/ 631 h 1252"/>
                <a:gd name="T6" fmla="*/ 167 w 1165"/>
                <a:gd name="T7" fmla="*/ 722 h 1252"/>
                <a:gd name="T8" fmla="*/ 226 w 1165"/>
                <a:gd name="T9" fmla="*/ 781 h 1252"/>
                <a:gd name="T10" fmla="*/ 303 w 1165"/>
                <a:gd name="T11" fmla="*/ 838 h 1252"/>
                <a:gd name="T12" fmla="*/ 336 w 1165"/>
                <a:gd name="T13" fmla="*/ 876 h 1252"/>
                <a:gd name="T14" fmla="*/ 351 w 1165"/>
                <a:gd name="T15" fmla="*/ 980 h 1252"/>
                <a:gd name="T16" fmla="*/ 376 w 1165"/>
                <a:gd name="T17" fmla="*/ 1120 h 1252"/>
                <a:gd name="T18" fmla="*/ 486 w 1165"/>
                <a:gd name="T19" fmla="*/ 1252 h 1252"/>
                <a:gd name="T20" fmla="*/ 1060 w 1165"/>
                <a:gd name="T21" fmla="*/ 1214 h 1252"/>
                <a:gd name="T22" fmla="*/ 1029 w 1165"/>
                <a:gd name="T23" fmla="*/ 1018 h 1252"/>
                <a:gd name="T24" fmla="*/ 1050 w 1165"/>
                <a:gd name="T25" fmla="*/ 823 h 1252"/>
                <a:gd name="T26" fmla="*/ 1086 w 1165"/>
                <a:gd name="T27" fmla="*/ 733 h 1252"/>
                <a:gd name="T28" fmla="*/ 1081 w 1165"/>
                <a:gd name="T29" fmla="*/ 648 h 1252"/>
                <a:gd name="T30" fmla="*/ 1156 w 1165"/>
                <a:gd name="T31" fmla="*/ 471 h 1252"/>
                <a:gd name="T32" fmla="*/ 1165 w 1165"/>
                <a:gd name="T33" fmla="*/ 421 h 1252"/>
                <a:gd name="T34" fmla="*/ 1141 w 1165"/>
                <a:gd name="T35" fmla="*/ 413 h 1252"/>
                <a:gd name="T36" fmla="*/ 1112 w 1165"/>
                <a:gd name="T37" fmla="*/ 448 h 1252"/>
                <a:gd name="T38" fmla="*/ 1094 w 1165"/>
                <a:gd name="T39" fmla="*/ 545 h 1252"/>
                <a:gd name="T40" fmla="*/ 1042 w 1165"/>
                <a:gd name="T41" fmla="*/ 551 h 1252"/>
                <a:gd name="T42" fmla="*/ 1023 w 1165"/>
                <a:gd name="T43" fmla="*/ 607 h 1252"/>
                <a:gd name="T44" fmla="*/ 974 w 1165"/>
                <a:gd name="T45" fmla="*/ 645 h 1252"/>
                <a:gd name="T46" fmla="*/ 980 w 1165"/>
                <a:gd name="T47" fmla="*/ 585 h 1252"/>
                <a:gd name="T48" fmla="*/ 1010 w 1165"/>
                <a:gd name="T49" fmla="*/ 522 h 1252"/>
                <a:gd name="T50" fmla="*/ 1042 w 1165"/>
                <a:gd name="T51" fmla="*/ 502 h 1252"/>
                <a:gd name="T52" fmla="*/ 1042 w 1165"/>
                <a:gd name="T53" fmla="*/ 478 h 1252"/>
                <a:gd name="T54" fmla="*/ 982 w 1165"/>
                <a:gd name="T55" fmla="*/ 301 h 1252"/>
                <a:gd name="T56" fmla="*/ 943 w 1165"/>
                <a:gd name="T57" fmla="*/ 287 h 1252"/>
                <a:gd name="T58" fmla="*/ 923 w 1165"/>
                <a:gd name="T59" fmla="*/ 249 h 1252"/>
                <a:gd name="T60" fmla="*/ 812 w 1165"/>
                <a:gd name="T61" fmla="*/ 239 h 1252"/>
                <a:gd name="T62" fmla="*/ 571 w 1165"/>
                <a:gd name="T63" fmla="*/ 169 h 1252"/>
                <a:gd name="T64" fmla="*/ 468 w 1165"/>
                <a:gd name="T65" fmla="*/ 101 h 1252"/>
                <a:gd name="T66" fmla="*/ 417 w 1165"/>
                <a:gd name="T67" fmla="*/ 74 h 1252"/>
                <a:gd name="T68" fmla="*/ 379 w 1165"/>
                <a:gd name="T69" fmla="*/ 101 h 1252"/>
                <a:gd name="T70" fmla="*/ 370 w 1165"/>
                <a:gd name="T71" fmla="*/ 94 h 1252"/>
                <a:gd name="T72" fmla="*/ 388 w 1165"/>
                <a:gd name="T73" fmla="*/ 74 h 1252"/>
                <a:gd name="T74" fmla="*/ 388 w 1165"/>
                <a:gd name="T75" fmla="*/ 46 h 1252"/>
                <a:gd name="T76" fmla="*/ 398 w 1165"/>
                <a:gd name="T77" fmla="*/ 34 h 1252"/>
                <a:gd name="T78" fmla="*/ 398 w 1165"/>
                <a:gd name="T79" fmla="*/ 10 h 1252"/>
                <a:gd name="T80" fmla="*/ 383 w 1165"/>
                <a:gd name="T81" fmla="*/ 0 h 1252"/>
                <a:gd name="T82" fmla="*/ 251 w 1165"/>
                <a:gd name="T83" fmla="*/ 60 h 1252"/>
                <a:gd name="T84" fmla="*/ 197 w 1165"/>
                <a:gd name="T85" fmla="*/ 84 h 1252"/>
                <a:gd name="T86" fmla="*/ 177 w 1165"/>
                <a:gd name="T87" fmla="*/ 87 h 1252"/>
                <a:gd name="T88" fmla="*/ 144 w 1165"/>
                <a:gd name="T89" fmla="*/ 67 h 1252"/>
                <a:gd name="T90" fmla="*/ 140 w 1165"/>
                <a:gd name="T91" fmla="*/ 84 h 1252"/>
                <a:gd name="T92" fmla="*/ 131 w 1165"/>
                <a:gd name="T93" fmla="*/ 64 h 1252"/>
                <a:gd name="T94" fmla="*/ 110 w 1165"/>
                <a:gd name="T95" fmla="*/ 92 h 1252"/>
                <a:gd name="T96" fmla="*/ 114 w 1165"/>
                <a:gd name="T97" fmla="*/ 237 h 1252"/>
                <a:gd name="T98" fmla="*/ 0 w 1165"/>
                <a:gd name="T99" fmla="*/ 382 h 1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165" h="1252">
                  <a:moveTo>
                    <a:pt x="0" y="382"/>
                  </a:moveTo>
                  <a:lnTo>
                    <a:pt x="31" y="478"/>
                  </a:lnTo>
                  <a:lnTo>
                    <a:pt x="25" y="631"/>
                  </a:lnTo>
                  <a:lnTo>
                    <a:pt x="167" y="722"/>
                  </a:lnTo>
                  <a:lnTo>
                    <a:pt x="226" y="781"/>
                  </a:lnTo>
                  <a:lnTo>
                    <a:pt x="303" y="838"/>
                  </a:lnTo>
                  <a:lnTo>
                    <a:pt x="336" y="876"/>
                  </a:lnTo>
                  <a:lnTo>
                    <a:pt x="351" y="980"/>
                  </a:lnTo>
                  <a:lnTo>
                    <a:pt x="376" y="1120"/>
                  </a:lnTo>
                  <a:lnTo>
                    <a:pt x="486" y="1252"/>
                  </a:lnTo>
                  <a:lnTo>
                    <a:pt x="1060" y="1214"/>
                  </a:lnTo>
                  <a:lnTo>
                    <a:pt x="1029" y="1018"/>
                  </a:lnTo>
                  <a:lnTo>
                    <a:pt x="1050" y="823"/>
                  </a:lnTo>
                  <a:lnTo>
                    <a:pt x="1086" y="733"/>
                  </a:lnTo>
                  <a:lnTo>
                    <a:pt x="1081" y="648"/>
                  </a:lnTo>
                  <a:lnTo>
                    <a:pt x="1156" y="471"/>
                  </a:lnTo>
                  <a:lnTo>
                    <a:pt x="1165" y="421"/>
                  </a:lnTo>
                  <a:lnTo>
                    <a:pt x="1141" y="413"/>
                  </a:lnTo>
                  <a:lnTo>
                    <a:pt x="1112" y="448"/>
                  </a:lnTo>
                  <a:lnTo>
                    <a:pt x="1094" y="545"/>
                  </a:lnTo>
                  <a:lnTo>
                    <a:pt x="1042" y="551"/>
                  </a:lnTo>
                  <a:lnTo>
                    <a:pt x="1023" y="607"/>
                  </a:lnTo>
                  <a:lnTo>
                    <a:pt x="974" y="645"/>
                  </a:lnTo>
                  <a:lnTo>
                    <a:pt x="980" y="585"/>
                  </a:lnTo>
                  <a:lnTo>
                    <a:pt x="1010" y="522"/>
                  </a:lnTo>
                  <a:lnTo>
                    <a:pt x="1042" y="502"/>
                  </a:lnTo>
                  <a:lnTo>
                    <a:pt x="1042" y="478"/>
                  </a:lnTo>
                  <a:lnTo>
                    <a:pt x="982" y="301"/>
                  </a:lnTo>
                  <a:lnTo>
                    <a:pt x="943" y="287"/>
                  </a:lnTo>
                  <a:lnTo>
                    <a:pt x="923" y="249"/>
                  </a:lnTo>
                  <a:lnTo>
                    <a:pt x="812" y="239"/>
                  </a:lnTo>
                  <a:lnTo>
                    <a:pt x="571" y="169"/>
                  </a:lnTo>
                  <a:lnTo>
                    <a:pt x="468" y="101"/>
                  </a:lnTo>
                  <a:lnTo>
                    <a:pt x="417" y="74"/>
                  </a:lnTo>
                  <a:lnTo>
                    <a:pt x="379" y="101"/>
                  </a:lnTo>
                  <a:lnTo>
                    <a:pt x="370" y="94"/>
                  </a:lnTo>
                  <a:lnTo>
                    <a:pt x="388" y="74"/>
                  </a:lnTo>
                  <a:lnTo>
                    <a:pt x="388" y="46"/>
                  </a:lnTo>
                  <a:lnTo>
                    <a:pt x="398" y="34"/>
                  </a:lnTo>
                  <a:lnTo>
                    <a:pt x="398" y="10"/>
                  </a:lnTo>
                  <a:lnTo>
                    <a:pt x="383" y="0"/>
                  </a:lnTo>
                  <a:lnTo>
                    <a:pt x="251" y="60"/>
                  </a:lnTo>
                  <a:lnTo>
                    <a:pt x="197" y="84"/>
                  </a:lnTo>
                  <a:lnTo>
                    <a:pt x="177" y="87"/>
                  </a:lnTo>
                  <a:lnTo>
                    <a:pt x="144" y="67"/>
                  </a:lnTo>
                  <a:lnTo>
                    <a:pt x="140" y="84"/>
                  </a:lnTo>
                  <a:lnTo>
                    <a:pt x="131" y="64"/>
                  </a:lnTo>
                  <a:lnTo>
                    <a:pt x="110" y="92"/>
                  </a:lnTo>
                  <a:lnTo>
                    <a:pt x="114" y="237"/>
                  </a:lnTo>
                  <a:lnTo>
                    <a:pt x="0" y="38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8"/>
            <p:cNvSpPr>
              <a:spLocks/>
            </p:cNvSpPr>
            <p:nvPr/>
          </p:nvSpPr>
          <p:spPr bwMode="auto">
            <a:xfrm>
              <a:off x="5395912" y="3582987"/>
              <a:ext cx="1022350" cy="588963"/>
            </a:xfrm>
            <a:custGeom>
              <a:avLst/>
              <a:gdLst>
                <a:gd name="T0" fmla="*/ 163 w 1711"/>
                <a:gd name="T1" fmla="*/ 881 h 985"/>
                <a:gd name="T2" fmla="*/ 219 w 1711"/>
                <a:gd name="T3" fmla="*/ 786 h 985"/>
                <a:gd name="T4" fmla="*/ 337 w 1711"/>
                <a:gd name="T5" fmla="*/ 673 h 985"/>
                <a:gd name="T6" fmla="*/ 474 w 1711"/>
                <a:gd name="T7" fmla="*/ 710 h 985"/>
                <a:gd name="T8" fmla="*/ 554 w 1711"/>
                <a:gd name="T9" fmla="*/ 710 h 985"/>
                <a:gd name="T10" fmla="*/ 670 w 1711"/>
                <a:gd name="T11" fmla="*/ 650 h 985"/>
                <a:gd name="T12" fmla="*/ 690 w 1711"/>
                <a:gd name="T13" fmla="*/ 571 h 985"/>
                <a:gd name="T14" fmla="*/ 788 w 1711"/>
                <a:gd name="T15" fmla="*/ 292 h 985"/>
                <a:gd name="T16" fmla="*/ 904 w 1711"/>
                <a:gd name="T17" fmla="*/ 220 h 985"/>
                <a:gd name="T18" fmla="*/ 1001 w 1711"/>
                <a:gd name="T19" fmla="*/ 110 h 985"/>
                <a:gd name="T20" fmla="*/ 1143 w 1711"/>
                <a:gd name="T21" fmla="*/ 71 h 985"/>
                <a:gd name="T22" fmla="*/ 1222 w 1711"/>
                <a:gd name="T23" fmla="*/ 29 h 985"/>
                <a:gd name="T24" fmla="*/ 1303 w 1711"/>
                <a:gd name="T25" fmla="*/ 100 h 985"/>
                <a:gd name="T26" fmla="*/ 1324 w 1711"/>
                <a:gd name="T27" fmla="*/ 162 h 985"/>
                <a:gd name="T28" fmla="*/ 1303 w 1711"/>
                <a:gd name="T29" fmla="*/ 269 h 985"/>
                <a:gd name="T30" fmla="*/ 1362 w 1711"/>
                <a:gd name="T31" fmla="*/ 278 h 985"/>
                <a:gd name="T32" fmla="*/ 1456 w 1711"/>
                <a:gd name="T33" fmla="*/ 303 h 985"/>
                <a:gd name="T34" fmla="*/ 1549 w 1711"/>
                <a:gd name="T35" fmla="*/ 348 h 985"/>
                <a:gd name="T36" fmla="*/ 1536 w 1711"/>
                <a:gd name="T37" fmla="*/ 409 h 985"/>
                <a:gd name="T38" fmla="*/ 1515 w 1711"/>
                <a:gd name="T39" fmla="*/ 425 h 985"/>
                <a:gd name="T40" fmla="*/ 1394 w 1711"/>
                <a:gd name="T41" fmla="*/ 345 h 985"/>
                <a:gd name="T42" fmla="*/ 1554 w 1711"/>
                <a:gd name="T43" fmla="*/ 449 h 985"/>
                <a:gd name="T44" fmla="*/ 1573 w 1711"/>
                <a:gd name="T45" fmla="*/ 494 h 985"/>
                <a:gd name="T46" fmla="*/ 1556 w 1711"/>
                <a:gd name="T47" fmla="*/ 498 h 985"/>
                <a:gd name="T48" fmla="*/ 1538 w 1711"/>
                <a:gd name="T49" fmla="*/ 514 h 985"/>
                <a:gd name="T50" fmla="*/ 1536 w 1711"/>
                <a:gd name="T51" fmla="*/ 542 h 985"/>
                <a:gd name="T52" fmla="*/ 1452 w 1711"/>
                <a:gd name="T53" fmla="*/ 478 h 985"/>
                <a:gd name="T54" fmla="*/ 1522 w 1711"/>
                <a:gd name="T55" fmla="*/ 550 h 985"/>
                <a:gd name="T56" fmla="*/ 1573 w 1711"/>
                <a:gd name="T57" fmla="*/ 566 h 985"/>
                <a:gd name="T58" fmla="*/ 1588 w 1711"/>
                <a:gd name="T59" fmla="*/ 577 h 985"/>
                <a:gd name="T60" fmla="*/ 1564 w 1711"/>
                <a:gd name="T61" fmla="*/ 609 h 985"/>
                <a:gd name="T62" fmla="*/ 1515 w 1711"/>
                <a:gd name="T63" fmla="*/ 566 h 985"/>
                <a:gd name="T64" fmla="*/ 1443 w 1711"/>
                <a:gd name="T65" fmla="*/ 545 h 985"/>
                <a:gd name="T66" fmla="*/ 1499 w 1711"/>
                <a:gd name="T67" fmla="*/ 584 h 985"/>
                <a:gd name="T68" fmla="*/ 1567 w 1711"/>
                <a:gd name="T69" fmla="*/ 635 h 985"/>
                <a:gd name="T70" fmla="*/ 1597 w 1711"/>
                <a:gd name="T71" fmla="*/ 613 h 985"/>
                <a:gd name="T72" fmla="*/ 1659 w 1711"/>
                <a:gd name="T73" fmla="*/ 615 h 985"/>
                <a:gd name="T74" fmla="*/ 1679 w 1711"/>
                <a:gd name="T75" fmla="*/ 691 h 985"/>
                <a:gd name="T76" fmla="*/ 998 w 1711"/>
                <a:gd name="T77" fmla="*/ 854 h 985"/>
                <a:gd name="T78" fmla="*/ 0 w 1711"/>
                <a:gd name="T79" fmla="*/ 985 h 9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11" h="985">
                  <a:moveTo>
                    <a:pt x="0" y="985"/>
                  </a:moveTo>
                  <a:lnTo>
                    <a:pt x="163" y="881"/>
                  </a:lnTo>
                  <a:lnTo>
                    <a:pt x="163" y="855"/>
                  </a:lnTo>
                  <a:lnTo>
                    <a:pt x="219" y="786"/>
                  </a:lnTo>
                  <a:lnTo>
                    <a:pt x="275" y="747"/>
                  </a:lnTo>
                  <a:lnTo>
                    <a:pt x="337" y="673"/>
                  </a:lnTo>
                  <a:lnTo>
                    <a:pt x="395" y="747"/>
                  </a:lnTo>
                  <a:lnTo>
                    <a:pt x="474" y="710"/>
                  </a:lnTo>
                  <a:lnTo>
                    <a:pt x="503" y="730"/>
                  </a:lnTo>
                  <a:lnTo>
                    <a:pt x="554" y="710"/>
                  </a:lnTo>
                  <a:lnTo>
                    <a:pt x="583" y="667"/>
                  </a:lnTo>
                  <a:lnTo>
                    <a:pt x="670" y="650"/>
                  </a:lnTo>
                  <a:lnTo>
                    <a:pt x="714" y="591"/>
                  </a:lnTo>
                  <a:lnTo>
                    <a:pt x="690" y="571"/>
                  </a:lnTo>
                  <a:lnTo>
                    <a:pt x="772" y="388"/>
                  </a:lnTo>
                  <a:lnTo>
                    <a:pt x="788" y="292"/>
                  </a:lnTo>
                  <a:lnTo>
                    <a:pt x="871" y="334"/>
                  </a:lnTo>
                  <a:lnTo>
                    <a:pt x="904" y="220"/>
                  </a:lnTo>
                  <a:lnTo>
                    <a:pt x="948" y="214"/>
                  </a:lnTo>
                  <a:lnTo>
                    <a:pt x="1001" y="110"/>
                  </a:lnTo>
                  <a:lnTo>
                    <a:pt x="1023" y="0"/>
                  </a:lnTo>
                  <a:lnTo>
                    <a:pt x="1143" y="71"/>
                  </a:lnTo>
                  <a:lnTo>
                    <a:pt x="1160" y="12"/>
                  </a:lnTo>
                  <a:lnTo>
                    <a:pt x="1222" y="29"/>
                  </a:lnTo>
                  <a:lnTo>
                    <a:pt x="1255" y="74"/>
                  </a:lnTo>
                  <a:lnTo>
                    <a:pt x="1303" y="100"/>
                  </a:lnTo>
                  <a:lnTo>
                    <a:pt x="1329" y="128"/>
                  </a:lnTo>
                  <a:lnTo>
                    <a:pt x="1324" y="162"/>
                  </a:lnTo>
                  <a:lnTo>
                    <a:pt x="1290" y="225"/>
                  </a:lnTo>
                  <a:lnTo>
                    <a:pt x="1303" y="269"/>
                  </a:lnTo>
                  <a:lnTo>
                    <a:pt x="1345" y="250"/>
                  </a:lnTo>
                  <a:lnTo>
                    <a:pt x="1362" y="278"/>
                  </a:lnTo>
                  <a:lnTo>
                    <a:pt x="1381" y="296"/>
                  </a:lnTo>
                  <a:lnTo>
                    <a:pt x="1456" y="303"/>
                  </a:lnTo>
                  <a:lnTo>
                    <a:pt x="1476" y="331"/>
                  </a:lnTo>
                  <a:lnTo>
                    <a:pt x="1549" y="348"/>
                  </a:lnTo>
                  <a:lnTo>
                    <a:pt x="1531" y="366"/>
                  </a:lnTo>
                  <a:lnTo>
                    <a:pt x="1536" y="409"/>
                  </a:lnTo>
                  <a:lnTo>
                    <a:pt x="1538" y="432"/>
                  </a:lnTo>
                  <a:lnTo>
                    <a:pt x="1515" y="425"/>
                  </a:lnTo>
                  <a:lnTo>
                    <a:pt x="1471" y="400"/>
                  </a:lnTo>
                  <a:lnTo>
                    <a:pt x="1394" y="345"/>
                  </a:lnTo>
                  <a:lnTo>
                    <a:pt x="1499" y="447"/>
                  </a:lnTo>
                  <a:lnTo>
                    <a:pt x="1554" y="449"/>
                  </a:lnTo>
                  <a:lnTo>
                    <a:pt x="1522" y="461"/>
                  </a:lnTo>
                  <a:lnTo>
                    <a:pt x="1573" y="494"/>
                  </a:lnTo>
                  <a:lnTo>
                    <a:pt x="1573" y="514"/>
                  </a:lnTo>
                  <a:lnTo>
                    <a:pt x="1556" y="498"/>
                  </a:lnTo>
                  <a:lnTo>
                    <a:pt x="1536" y="498"/>
                  </a:lnTo>
                  <a:lnTo>
                    <a:pt x="1538" y="514"/>
                  </a:lnTo>
                  <a:lnTo>
                    <a:pt x="1556" y="531"/>
                  </a:lnTo>
                  <a:lnTo>
                    <a:pt x="1536" y="542"/>
                  </a:lnTo>
                  <a:lnTo>
                    <a:pt x="1476" y="498"/>
                  </a:lnTo>
                  <a:lnTo>
                    <a:pt x="1452" y="478"/>
                  </a:lnTo>
                  <a:lnTo>
                    <a:pt x="1467" y="505"/>
                  </a:lnTo>
                  <a:lnTo>
                    <a:pt x="1522" y="550"/>
                  </a:lnTo>
                  <a:lnTo>
                    <a:pt x="1549" y="555"/>
                  </a:lnTo>
                  <a:lnTo>
                    <a:pt x="1573" y="566"/>
                  </a:lnTo>
                  <a:lnTo>
                    <a:pt x="1570" y="577"/>
                  </a:lnTo>
                  <a:lnTo>
                    <a:pt x="1588" y="577"/>
                  </a:lnTo>
                  <a:lnTo>
                    <a:pt x="1593" y="594"/>
                  </a:lnTo>
                  <a:lnTo>
                    <a:pt x="1564" y="609"/>
                  </a:lnTo>
                  <a:lnTo>
                    <a:pt x="1522" y="594"/>
                  </a:lnTo>
                  <a:lnTo>
                    <a:pt x="1515" y="566"/>
                  </a:lnTo>
                  <a:lnTo>
                    <a:pt x="1456" y="566"/>
                  </a:lnTo>
                  <a:lnTo>
                    <a:pt x="1443" y="545"/>
                  </a:lnTo>
                  <a:lnTo>
                    <a:pt x="1428" y="566"/>
                  </a:lnTo>
                  <a:lnTo>
                    <a:pt x="1499" y="584"/>
                  </a:lnTo>
                  <a:lnTo>
                    <a:pt x="1506" y="607"/>
                  </a:lnTo>
                  <a:lnTo>
                    <a:pt x="1567" y="635"/>
                  </a:lnTo>
                  <a:lnTo>
                    <a:pt x="1590" y="635"/>
                  </a:lnTo>
                  <a:lnTo>
                    <a:pt x="1597" y="613"/>
                  </a:lnTo>
                  <a:lnTo>
                    <a:pt x="1619" y="619"/>
                  </a:lnTo>
                  <a:lnTo>
                    <a:pt x="1659" y="615"/>
                  </a:lnTo>
                  <a:lnTo>
                    <a:pt x="1711" y="710"/>
                  </a:lnTo>
                  <a:lnTo>
                    <a:pt x="1679" y="691"/>
                  </a:lnTo>
                  <a:lnTo>
                    <a:pt x="1668" y="719"/>
                  </a:lnTo>
                  <a:lnTo>
                    <a:pt x="998" y="854"/>
                  </a:lnTo>
                  <a:lnTo>
                    <a:pt x="440" y="922"/>
                  </a:lnTo>
                  <a:lnTo>
                    <a:pt x="0" y="985"/>
                  </a:lnTo>
                  <a:close/>
                </a:path>
              </a:pathLst>
            </a:custGeom>
            <a:solidFill>
              <a:srgbClr val="7AC043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9"/>
            <p:cNvSpPr>
              <a:spLocks/>
            </p:cNvSpPr>
            <p:nvPr/>
          </p:nvSpPr>
          <p:spPr bwMode="auto">
            <a:xfrm>
              <a:off x="5665787" y="3084512"/>
              <a:ext cx="766763" cy="503238"/>
            </a:xfrm>
            <a:custGeom>
              <a:avLst/>
              <a:gdLst>
                <a:gd name="T0" fmla="*/ 0 w 1284"/>
                <a:gd name="T1" fmla="*/ 207 h 839"/>
                <a:gd name="T2" fmla="*/ 54 w 1284"/>
                <a:gd name="T3" fmla="*/ 579 h 839"/>
                <a:gd name="T4" fmla="*/ 98 w 1284"/>
                <a:gd name="T5" fmla="*/ 839 h 839"/>
                <a:gd name="T6" fmla="*/ 313 w 1284"/>
                <a:gd name="T7" fmla="*/ 800 h 839"/>
                <a:gd name="T8" fmla="*/ 1082 w 1284"/>
                <a:gd name="T9" fmla="*/ 650 h 839"/>
                <a:gd name="T10" fmla="*/ 1113 w 1284"/>
                <a:gd name="T11" fmla="*/ 609 h 839"/>
                <a:gd name="T12" fmla="*/ 1160 w 1284"/>
                <a:gd name="T13" fmla="*/ 609 h 839"/>
                <a:gd name="T14" fmla="*/ 1209 w 1284"/>
                <a:gd name="T15" fmla="*/ 579 h 839"/>
                <a:gd name="T16" fmla="*/ 1239 w 1284"/>
                <a:gd name="T17" fmla="*/ 522 h 839"/>
                <a:gd name="T18" fmla="*/ 1284 w 1284"/>
                <a:gd name="T19" fmla="*/ 480 h 839"/>
                <a:gd name="T20" fmla="*/ 1154 w 1284"/>
                <a:gd name="T21" fmla="*/ 375 h 839"/>
                <a:gd name="T22" fmla="*/ 1152 w 1284"/>
                <a:gd name="T23" fmla="*/ 277 h 839"/>
                <a:gd name="T24" fmla="*/ 1207 w 1284"/>
                <a:gd name="T25" fmla="*/ 141 h 839"/>
                <a:gd name="T26" fmla="*/ 1124 w 1284"/>
                <a:gd name="T27" fmla="*/ 95 h 839"/>
                <a:gd name="T28" fmla="*/ 1093 w 1284"/>
                <a:gd name="T29" fmla="*/ 27 h 839"/>
                <a:gd name="T30" fmla="*/ 1032 w 1284"/>
                <a:gd name="T31" fmla="*/ 0 h 839"/>
                <a:gd name="T32" fmla="*/ 181 w 1284"/>
                <a:gd name="T33" fmla="*/ 164 h 839"/>
                <a:gd name="T34" fmla="*/ 140 w 1284"/>
                <a:gd name="T35" fmla="*/ 95 h 839"/>
                <a:gd name="T36" fmla="*/ 0 w 1284"/>
                <a:gd name="T37" fmla="*/ 207 h 8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4" h="839">
                  <a:moveTo>
                    <a:pt x="0" y="207"/>
                  </a:moveTo>
                  <a:lnTo>
                    <a:pt x="54" y="579"/>
                  </a:lnTo>
                  <a:lnTo>
                    <a:pt x="98" y="839"/>
                  </a:lnTo>
                  <a:lnTo>
                    <a:pt x="313" y="800"/>
                  </a:lnTo>
                  <a:lnTo>
                    <a:pt x="1082" y="650"/>
                  </a:lnTo>
                  <a:lnTo>
                    <a:pt x="1113" y="609"/>
                  </a:lnTo>
                  <a:lnTo>
                    <a:pt x="1160" y="609"/>
                  </a:lnTo>
                  <a:lnTo>
                    <a:pt x="1209" y="579"/>
                  </a:lnTo>
                  <a:lnTo>
                    <a:pt x="1239" y="522"/>
                  </a:lnTo>
                  <a:lnTo>
                    <a:pt x="1284" y="480"/>
                  </a:lnTo>
                  <a:lnTo>
                    <a:pt x="1154" y="375"/>
                  </a:lnTo>
                  <a:lnTo>
                    <a:pt x="1152" y="277"/>
                  </a:lnTo>
                  <a:lnTo>
                    <a:pt x="1207" y="141"/>
                  </a:lnTo>
                  <a:lnTo>
                    <a:pt x="1124" y="95"/>
                  </a:lnTo>
                  <a:lnTo>
                    <a:pt x="1093" y="27"/>
                  </a:lnTo>
                  <a:lnTo>
                    <a:pt x="1032" y="0"/>
                  </a:lnTo>
                  <a:lnTo>
                    <a:pt x="181" y="164"/>
                  </a:lnTo>
                  <a:lnTo>
                    <a:pt x="140" y="95"/>
                  </a:lnTo>
                  <a:lnTo>
                    <a:pt x="0" y="207"/>
                  </a:lnTo>
                  <a:close/>
                </a:path>
              </a:pathLst>
            </a:custGeom>
            <a:solidFill>
              <a:srgbClr val="7AC043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/>
          </p:nvSpPr>
          <p:spPr bwMode="auto">
            <a:xfrm>
              <a:off x="6351587" y="3168650"/>
              <a:ext cx="174625" cy="411162"/>
            </a:xfrm>
            <a:custGeom>
              <a:avLst/>
              <a:gdLst>
                <a:gd name="T0" fmla="*/ 0 w 292"/>
                <a:gd name="T1" fmla="*/ 512 h 689"/>
                <a:gd name="T2" fmla="*/ 13 w 292"/>
                <a:gd name="T3" fmla="*/ 468 h 689"/>
                <a:gd name="T4" fmla="*/ 62 w 292"/>
                <a:gd name="T5" fmla="*/ 438 h 689"/>
                <a:gd name="T6" fmla="*/ 92 w 292"/>
                <a:gd name="T7" fmla="*/ 381 h 689"/>
                <a:gd name="T8" fmla="*/ 137 w 292"/>
                <a:gd name="T9" fmla="*/ 339 h 689"/>
                <a:gd name="T10" fmla="*/ 7 w 292"/>
                <a:gd name="T11" fmla="*/ 234 h 689"/>
                <a:gd name="T12" fmla="*/ 5 w 292"/>
                <a:gd name="T13" fmla="*/ 136 h 689"/>
                <a:gd name="T14" fmla="*/ 60 w 292"/>
                <a:gd name="T15" fmla="*/ 0 h 689"/>
                <a:gd name="T16" fmla="*/ 254 w 292"/>
                <a:gd name="T17" fmla="*/ 72 h 689"/>
                <a:gd name="T18" fmla="*/ 254 w 292"/>
                <a:gd name="T19" fmla="*/ 92 h 689"/>
                <a:gd name="T20" fmla="*/ 231 w 292"/>
                <a:gd name="T21" fmla="*/ 172 h 689"/>
                <a:gd name="T22" fmla="*/ 213 w 292"/>
                <a:gd name="T23" fmla="*/ 192 h 689"/>
                <a:gd name="T24" fmla="*/ 208 w 292"/>
                <a:gd name="T25" fmla="*/ 227 h 689"/>
                <a:gd name="T26" fmla="*/ 227 w 292"/>
                <a:gd name="T27" fmla="*/ 237 h 689"/>
                <a:gd name="T28" fmla="*/ 248 w 292"/>
                <a:gd name="T29" fmla="*/ 234 h 689"/>
                <a:gd name="T30" fmla="*/ 266 w 292"/>
                <a:gd name="T31" fmla="*/ 237 h 689"/>
                <a:gd name="T32" fmla="*/ 261 w 292"/>
                <a:gd name="T33" fmla="*/ 218 h 689"/>
                <a:gd name="T34" fmla="*/ 270 w 292"/>
                <a:gd name="T35" fmla="*/ 227 h 689"/>
                <a:gd name="T36" fmla="*/ 286 w 292"/>
                <a:gd name="T37" fmla="*/ 274 h 689"/>
                <a:gd name="T38" fmla="*/ 292 w 292"/>
                <a:gd name="T39" fmla="*/ 417 h 689"/>
                <a:gd name="T40" fmla="*/ 283 w 292"/>
                <a:gd name="T41" fmla="*/ 381 h 689"/>
                <a:gd name="T42" fmla="*/ 274 w 292"/>
                <a:gd name="T43" fmla="*/ 346 h 689"/>
                <a:gd name="T44" fmla="*/ 270 w 292"/>
                <a:gd name="T45" fmla="*/ 367 h 689"/>
                <a:gd name="T46" fmla="*/ 276 w 292"/>
                <a:gd name="T47" fmla="*/ 400 h 689"/>
                <a:gd name="T48" fmla="*/ 270 w 292"/>
                <a:gd name="T49" fmla="*/ 417 h 689"/>
                <a:gd name="T50" fmla="*/ 274 w 292"/>
                <a:gd name="T51" fmla="*/ 452 h 689"/>
                <a:gd name="T52" fmla="*/ 256 w 292"/>
                <a:gd name="T53" fmla="*/ 496 h 689"/>
                <a:gd name="T54" fmla="*/ 246 w 292"/>
                <a:gd name="T55" fmla="*/ 496 h 689"/>
                <a:gd name="T56" fmla="*/ 248 w 292"/>
                <a:gd name="T57" fmla="*/ 528 h 689"/>
                <a:gd name="T58" fmla="*/ 218 w 292"/>
                <a:gd name="T59" fmla="*/ 573 h 689"/>
                <a:gd name="T60" fmla="*/ 177 w 292"/>
                <a:gd name="T61" fmla="*/ 689 h 689"/>
                <a:gd name="T62" fmla="*/ 159 w 292"/>
                <a:gd name="T63" fmla="*/ 689 h 689"/>
                <a:gd name="T64" fmla="*/ 168 w 292"/>
                <a:gd name="T65" fmla="*/ 644 h 689"/>
                <a:gd name="T66" fmla="*/ 152 w 292"/>
                <a:gd name="T67" fmla="*/ 626 h 689"/>
                <a:gd name="T68" fmla="*/ 105 w 292"/>
                <a:gd name="T69" fmla="*/ 630 h 689"/>
                <a:gd name="T70" fmla="*/ 31 w 292"/>
                <a:gd name="T71" fmla="*/ 582 h 689"/>
                <a:gd name="T72" fmla="*/ 11 w 292"/>
                <a:gd name="T73" fmla="*/ 562 h 689"/>
                <a:gd name="T74" fmla="*/ 0 w 292"/>
                <a:gd name="T75" fmla="*/ 512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92" h="689">
                  <a:moveTo>
                    <a:pt x="0" y="512"/>
                  </a:moveTo>
                  <a:lnTo>
                    <a:pt x="13" y="468"/>
                  </a:lnTo>
                  <a:lnTo>
                    <a:pt x="62" y="438"/>
                  </a:lnTo>
                  <a:lnTo>
                    <a:pt x="92" y="381"/>
                  </a:lnTo>
                  <a:lnTo>
                    <a:pt x="137" y="339"/>
                  </a:lnTo>
                  <a:lnTo>
                    <a:pt x="7" y="234"/>
                  </a:lnTo>
                  <a:lnTo>
                    <a:pt x="5" y="136"/>
                  </a:lnTo>
                  <a:lnTo>
                    <a:pt x="60" y="0"/>
                  </a:lnTo>
                  <a:lnTo>
                    <a:pt x="254" y="72"/>
                  </a:lnTo>
                  <a:lnTo>
                    <a:pt x="254" y="92"/>
                  </a:lnTo>
                  <a:lnTo>
                    <a:pt x="231" y="172"/>
                  </a:lnTo>
                  <a:lnTo>
                    <a:pt x="213" y="192"/>
                  </a:lnTo>
                  <a:lnTo>
                    <a:pt x="208" y="227"/>
                  </a:lnTo>
                  <a:lnTo>
                    <a:pt x="227" y="237"/>
                  </a:lnTo>
                  <a:lnTo>
                    <a:pt x="248" y="234"/>
                  </a:lnTo>
                  <a:lnTo>
                    <a:pt x="266" y="237"/>
                  </a:lnTo>
                  <a:lnTo>
                    <a:pt x="261" y="218"/>
                  </a:lnTo>
                  <a:lnTo>
                    <a:pt x="270" y="227"/>
                  </a:lnTo>
                  <a:lnTo>
                    <a:pt x="286" y="274"/>
                  </a:lnTo>
                  <a:lnTo>
                    <a:pt x="292" y="417"/>
                  </a:lnTo>
                  <a:lnTo>
                    <a:pt x="283" y="381"/>
                  </a:lnTo>
                  <a:lnTo>
                    <a:pt x="274" y="346"/>
                  </a:lnTo>
                  <a:lnTo>
                    <a:pt x="270" y="367"/>
                  </a:lnTo>
                  <a:lnTo>
                    <a:pt x="276" y="400"/>
                  </a:lnTo>
                  <a:lnTo>
                    <a:pt x="270" y="417"/>
                  </a:lnTo>
                  <a:lnTo>
                    <a:pt x="274" y="452"/>
                  </a:lnTo>
                  <a:lnTo>
                    <a:pt x="256" y="496"/>
                  </a:lnTo>
                  <a:lnTo>
                    <a:pt x="246" y="496"/>
                  </a:lnTo>
                  <a:lnTo>
                    <a:pt x="248" y="528"/>
                  </a:lnTo>
                  <a:lnTo>
                    <a:pt x="218" y="573"/>
                  </a:lnTo>
                  <a:lnTo>
                    <a:pt x="177" y="689"/>
                  </a:lnTo>
                  <a:lnTo>
                    <a:pt x="159" y="689"/>
                  </a:lnTo>
                  <a:lnTo>
                    <a:pt x="168" y="644"/>
                  </a:lnTo>
                  <a:lnTo>
                    <a:pt x="152" y="626"/>
                  </a:lnTo>
                  <a:lnTo>
                    <a:pt x="105" y="630"/>
                  </a:lnTo>
                  <a:lnTo>
                    <a:pt x="31" y="582"/>
                  </a:lnTo>
                  <a:lnTo>
                    <a:pt x="11" y="562"/>
                  </a:lnTo>
                  <a:lnTo>
                    <a:pt x="0" y="512"/>
                  </a:lnTo>
                  <a:close/>
                </a:path>
              </a:pathLst>
            </a:custGeom>
            <a:solidFill>
              <a:srgbClr val="7AC043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1"/>
            <p:cNvSpPr>
              <a:spLocks/>
            </p:cNvSpPr>
            <p:nvPr/>
          </p:nvSpPr>
          <p:spPr bwMode="auto">
            <a:xfrm>
              <a:off x="6511925" y="2808287"/>
              <a:ext cx="436562" cy="230188"/>
            </a:xfrm>
            <a:custGeom>
              <a:avLst/>
              <a:gdLst>
                <a:gd name="T0" fmla="*/ 0 w 733"/>
                <a:gd name="T1" fmla="*/ 152 h 383"/>
                <a:gd name="T2" fmla="*/ 0 w 733"/>
                <a:gd name="T3" fmla="*/ 356 h 383"/>
                <a:gd name="T4" fmla="*/ 346 w 733"/>
                <a:gd name="T5" fmla="*/ 284 h 383"/>
                <a:gd name="T6" fmla="*/ 404 w 733"/>
                <a:gd name="T7" fmla="*/ 261 h 383"/>
                <a:gd name="T8" fmla="*/ 430 w 733"/>
                <a:gd name="T9" fmla="*/ 267 h 383"/>
                <a:gd name="T10" fmla="*/ 453 w 733"/>
                <a:gd name="T11" fmla="*/ 326 h 383"/>
                <a:gd name="T12" fmla="*/ 491 w 733"/>
                <a:gd name="T13" fmla="*/ 330 h 383"/>
                <a:gd name="T14" fmla="*/ 516 w 733"/>
                <a:gd name="T15" fmla="*/ 381 h 383"/>
                <a:gd name="T16" fmla="*/ 536 w 733"/>
                <a:gd name="T17" fmla="*/ 383 h 383"/>
                <a:gd name="T18" fmla="*/ 550 w 733"/>
                <a:gd name="T19" fmla="*/ 346 h 383"/>
                <a:gd name="T20" fmla="*/ 564 w 733"/>
                <a:gd name="T21" fmla="*/ 338 h 383"/>
                <a:gd name="T22" fmla="*/ 575 w 733"/>
                <a:gd name="T23" fmla="*/ 304 h 383"/>
                <a:gd name="T24" fmla="*/ 586 w 733"/>
                <a:gd name="T25" fmla="*/ 298 h 383"/>
                <a:gd name="T26" fmla="*/ 601 w 733"/>
                <a:gd name="T27" fmla="*/ 352 h 383"/>
                <a:gd name="T28" fmla="*/ 634 w 733"/>
                <a:gd name="T29" fmla="*/ 340 h 383"/>
                <a:gd name="T30" fmla="*/ 646 w 733"/>
                <a:gd name="T31" fmla="*/ 318 h 383"/>
                <a:gd name="T32" fmla="*/ 685 w 733"/>
                <a:gd name="T33" fmla="*/ 295 h 383"/>
                <a:gd name="T34" fmla="*/ 716 w 733"/>
                <a:gd name="T35" fmla="*/ 286 h 383"/>
                <a:gd name="T36" fmla="*/ 733 w 733"/>
                <a:gd name="T37" fmla="*/ 307 h 383"/>
                <a:gd name="T38" fmla="*/ 727 w 733"/>
                <a:gd name="T39" fmla="*/ 252 h 383"/>
                <a:gd name="T40" fmla="*/ 691 w 733"/>
                <a:gd name="T41" fmla="*/ 188 h 383"/>
                <a:gd name="T42" fmla="*/ 670 w 733"/>
                <a:gd name="T43" fmla="*/ 180 h 383"/>
                <a:gd name="T44" fmla="*/ 649 w 733"/>
                <a:gd name="T45" fmla="*/ 182 h 383"/>
                <a:gd name="T46" fmla="*/ 653 w 733"/>
                <a:gd name="T47" fmla="*/ 197 h 383"/>
                <a:gd name="T48" fmla="*/ 665 w 733"/>
                <a:gd name="T49" fmla="*/ 197 h 383"/>
                <a:gd name="T50" fmla="*/ 683 w 733"/>
                <a:gd name="T51" fmla="*/ 197 h 383"/>
                <a:gd name="T52" fmla="*/ 703 w 733"/>
                <a:gd name="T53" fmla="*/ 217 h 383"/>
                <a:gd name="T54" fmla="*/ 707 w 733"/>
                <a:gd name="T55" fmla="*/ 240 h 383"/>
                <a:gd name="T56" fmla="*/ 694 w 733"/>
                <a:gd name="T57" fmla="*/ 259 h 383"/>
                <a:gd name="T58" fmla="*/ 640 w 733"/>
                <a:gd name="T59" fmla="*/ 288 h 383"/>
                <a:gd name="T60" fmla="*/ 605 w 733"/>
                <a:gd name="T61" fmla="*/ 275 h 383"/>
                <a:gd name="T62" fmla="*/ 592 w 733"/>
                <a:gd name="T63" fmla="*/ 240 h 383"/>
                <a:gd name="T64" fmla="*/ 564 w 733"/>
                <a:gd name="T65" fmla="*/ 234 h 383"/>
                <a:gd name="T66" fmla="*/ 570 w 733"/>
                <a:gd name="T67" fmla="*/ 217 h 383"/>
                <a:gd name="T68" fmla="*/ 542 w 733"/>
                <a:gd name="T69" fmla="*/ 175 h 383"/>
                <a:gd name="T70" fmla="*/ 502 w 733"/>
                <a:gd name="T71" fmla="*/ 162 h 383"/>
                <a:gd name="T72" fmla="*/ 499 w 733"/>
                <a:gd name="T73" fmla="*/ 180 h 383"/>
                <a:gd name="T74" fmla="*/ 473 w 733"/>
                <a:gd name="T75" fmla="*/ 168 h 383"/>
                <a:gd name="T76" fmla="*/ 466 w 733"/>
                <a:gd name="T77" fmla="*/ 149 h 383"/>
                <a:gd name="T78" fmla="*/ 471 w 733"/>
                <a:gd name="T79" fmla="*/ 122 h 383"/>
                <a:gd name="T80" fmla="*/ 494 w 733"/>
                <a:gd name="T81" fmla="*/ 106 h 383"/>
                <a:gd name="T82" fmla="*/ 489 w 733"/>
                <a:gd name="T83" fmla="*/ 87 h 383"/>
                <a:gd name="T84" fmla="*/ 521 w 733"/>
                <a:gd name="T85" fmla="*/ 65 h 383"/>
                <a:gd name="T86" fmla="*/ 486 w 733"/>
                <a:gd name="T87" fmla="*/ 39 h 383"/>
                <a:gd name="T88" fmla="*/ 471 w 733"/>
                <a:gd name="T89" fmla="*/ 0 h 383"/>
                <a:gd name="T90" fmla="*/ 408 w 733"/>
                <a:gd name="T91" fmla="*/ 58 h 383"/>
                <a:gd name="T92" fmla="*/ 158 w 733"/>
                <a:gd name="T93" fmla="*/ 116 h 383"/>
                <a:gd name="T94" fmla="*/ 0 w 733"/>
                <a:gd name="T95" fmla="*/ 152 h 3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733" h="383">
                  <a:moveTo>
                    <a:pt x="0" y="152"/>
                  </a:moveTo>
                  <a:lnTo>
                    <a:pt x="0" y="356"/>
                  </a:lnTo>
                  <a:lnTo>
                    <a:pt x="346" y="284"/>
                  </a:lnTo>
                  <a:lnTo>
                    <a:pt x="404" y="261"/>
                  </a:lnTo>
                  <a:lnTo>
                    <a:pt x="430" y="267"/>
                  </a:lnTo>
                  <a:lnTo>
                    <a:pt x="453" y="326"/>
                  </a:lnTo>
                  <a:lnTo>
                    <a:pt x="491" y="330"/>
                  </a:lnTo>
                  <a:lnTo>
                    <a:pt x="516" y="381"/>
                  </a:lnTo>
                  <a:lnTo>
                    <a:pt x="536" y="383"/>
                  </a:lnTo>
                  <a:lnTo>
                    <a:pt x="550" y="346"/>
                  </a:lnTo>
                  <a:lnTo>
                    <a:pt x="564" y="338"/>
                  </a:lnTo>
                  <a:lnTo>
                    <a:pt x="575" y="304"/>
                  </a:lnTo>
                  <a:lnTo>
                    <a:pt x="586" y="298"/>
                  </a:lnTo>
                  <a:lnTo>
                    <a:pt x="601" y="352"/>
                  </a:lnTo>
                  <a:lnTo>
                    <a:pt x="634" y="340"/>
                  </a:lnTo>
                  <a:lnTo>
                    <a:pt x="646" y="318"/>
                  </a:lnTo>
                  <a:lnTo>
                    <a:pt x="685" y="295"/>
                  </a:lnTo>
                  <a:lnTo>
                    <a:pt x="716" y="286"/>
                  </a:lnTo>
                  <a:lnTo>
                    <a:pt x="733" y="307"/>
                  </a:lnTo>
                  <a:lnTo>
                    <a:pt x="727" y="252"/>
                  </a:lnTo>
                  <a:lnTo>
                    <a:pt x="691" y="188"/>
                  </a:lnTo>
                  <a:lnTo>
                    <a:pt x="670" y="180"/>
                  </a:lnTo>
                  <a:lnTo>
                    <a:pt x="649" y="182"/>
                  </a:lnTo>
                  <a:lnTo>
                    <a:pt x="653" y="197"/>
                  </a:lnTo>
                  <a:lnTo>
                    <a:pt x="665" y="197"/>
                  </a:lnTo>
                  <a:lnTo>
                    <a:pt x="683" y="197"/>
                  </a:lnTo>
                  <a:lnTo>
                    <a:pt x="703" y="217"/>
                  </a:lnTo>
                  <a:lnTo>
                    <a:pt x="707" y="240"/>
                  </a:lnTo>
                  <a:lnTo>
                    <a:pt x="694" y="259"/>
                  </a:lnTo>
                  <a:lnTo>
                    <a:pt x="640" y="288"/>
                  </a:lnTo>
                  <a:lnTo>
                    <a:pt x="605" y="275"/>
                  </a:lnTo>
                  <a:lnTo>
                    <a:pt x="592" y="240"/>
                  </a:lnTo>
                  <a:lnTo>
                    <a:pt x="564" y="234"/>
                  </a:lnTo>
                  <a:lnTo>
                    <a:pt x="570" y="217"/>
                  </a:lnTo>
                  <a:lnTo>
                    <a:pt x="542" y="175"/>
                  </a:lnTo>
                  <a:lnTo>
                    <a:pt x="502" y="162"/>
                  </a:lnTo>
                  <a:lnTo>
                    <a:pt x="499" y="180"/>
                  </a:lnTo>
                  <a:lnTo>
                    <a:pt x="473" y="168"/>
                  </a:lnTo>
                  <a:lnTo>
                    <a:pt x="466" y="149"/>
                  </a:lnTo>
                  <a:lnTo>
                    <a:pt x="471" y="122"/>
                  </a:lnTo>
                  <a:lnTo>
                    <a:pt x="494" y="106"/>
                  </a:lnTo>
                  <a:lnTo>
                    <a:pt x="489" y="87"/>
                  </a:lnTo>
                  <a:lnTo>
                    <a:pt x="521" y="65"/>
                  </a:lnTo>
                  <a:lnTo>
                    <a:pt x="486" y="39"/>
                  </a:lnTo>
                  <a:lnTo>
                    <a:pt x="471" y="0"/>
                  </a:lnTo>
                  <a:lnTo>
                    <a:pt x="408" y="58"/>
                  </a:lnTo>
                  <a:lnTo>
                    <a:pt x="158" y="116"/>
                  </a:lnTo>
                  <a:lnTo>
                    <a:pt x="0" y="152"/>
                  </a:lnTo>
                  <a:close/>
                </a:path>
              </a:pathLst>
            </a:custGeom>
            <a:solidFill>
              <a:srgbClr val="7AC043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2"/>
            <p:cNvSpPr>
              <a:spLocks/>
            </p:cNvSpPr>
            <p:nvPr/>
          </p:nvSpPr>
          <p:spPr bwMode="auto">
            <a:xfrm>
              <a:off x="4338637" y="3224212"/>
              <a:ext cx="514350" cy="950913"/>
            </a:xfrm>
            <a:custGeom>
              <a:avLst/>
              <a:gdLst>
                <a:gd name="T0" fmla="*/ 0 w 865"/>
                <a:gd name="T1" fmla="*/ 699 h 1591"/>
                <a:gd name="T2" fmla="*/ 12 w 865"/>
                <a:gd name="T3" fmla="*/ 655 h 1591"/>
                <a:gd name="T4" fmla="*/ 72 w 865"/>
                <a:gd name="T5" fmla="*/ 559 h 1591"/>
                <a:gd name="T6" fmla="*/ 103 w 865"/>
                <a:gd name="T7" fmla="*/ 456 h 1591"/>
                <a:gd name="T8" fmla="*/ 72 w 865"/>
                <a:gd name="T9" fmla="*/ 373 h 1591"/>
                <a:gd name="T10" fmla="*/ 220 w 865"/>
                <a:gd name="T11" fmla="*/ 256 h 1591"/>
                <a:gd name="T12" fmla="*/ 252 w 865"/>
                <a:gd name="T13" fmla="*/ 198 h 1591"/>
                <a:gd name="T14" fmla="*/ 252 w 865"/>
                <a:gd name="T15" fmla="*/ 169 h 1591"/>
                <a:gd name="T16" fmla="*/ 147 w 865"/>
                <a:gd name="T17" fmla="*/ 38 h 1591"/>
                <a:gd name="T18" fmla="*/ 721 w 865"/>
                <a:gd name="T19" fmla="*/ 0 h 1591"/>
                <a:gd name="T20" fmla="*/ 736 w 865"/>
                <a:gd name="T21" fmla="*/ 100 h 1591"/>
                <a:gd name="T22" fmla="*/ 796 w 865"/>
                <a:gd name="T23" fmla="*/ 215 h 1591"/>
                <a:gd name="T24" fmla="*/ 848 w 865"/>
                <a:gd name="T25" fmla="*/ 819 h 1591"/>
                <a:gd name="T26" fmla="*/ 837 w 865"/>
                <a:gd name="T27" fmla="*/ 947 h 1591"/>
                <a:gd name="T28" fmla="*/ 865 w 865"/>
                <a:gd name="T29" fmla="*/ 1021 h 1591"/>
                <a:gd name="T30" fmla="*/ 830 w 865"/>
                <a:gd name="T31" fmla="*/ 1158 h 1591"/>
                <a:gd name="T32" fmla="*/ 785 w 865"/>
                <a:gd name="T33" fmla="*/ 1218 h 1591"/>
                <a:gd name="T34" fmla="*/ 766 w 865"/>
                <a:gd name="T35" fmla="*/ 1314 h 1591"/>
                <a:gd name="T36" fmla="*/ 785 w 865"/>
                <a:gd name="T37" fmla="*/ 1346 h 1591"/>
                <a:gd name="T38" fmla="*/ 768 w 865"/>
                <a:gd name="T39" fmla="*/ 1405 h 1591"/>
                <a:gd name="T40" fmla="*/ 776 w 865"/>
                <a:gd name="T41" fmla="*/ 1427 h 1591"/>
                <a:gd name="T42" fmla="*/ 709 w 865"/>
                <a:gd name="T43" fmla="*/ 1454 h 1591"/>
                <a:gd name="T44" fmla="*/ 690 w 865"/>
                <a:gd name="T45" fmla="*/ 1556 h 1591"/>
                <a:gd name="T46" fmla="*/ 591 w 865"/>
                <a:gd name="T47" fmla="*/ 1519 h 1591"/>
                <a:gd name="T48" fmla="*/ 544 w 865"/>
                <a:gd name="T49" fmla="*/ 1573 h 1591"/>
                <a:gd name="T50" fmla="*/ 550 w 865"/>
                <a:gd name="T51" fmla="*/ 1591 h 1591"/>
                <a:gd name="T52" fmla="*/ 511 w 865"/>
                <a:gd name="T53" fmla="*/ 1586 h 1591"/>
                <a:gd name="T54" fmla="*/ 475 w 865"/>
                <a:gd name="T55" fmla="*/ 1519 h 1591"/>
                <a:gd name="T56" fmla="*/ 460 w 865"/>
                <a:gd name="T57" fmla="*/ 1429 h 1591"/>
                <a:gd name="T58" fmla="*/ 424 w 865"/>
                <a:gd name="T59" fmla="*/ 1368 h 1591"/>
                <a:gd name="T60" fmla="*/ 365 w 865"/>
                <a:gd name="T61" fmla="*/ 1346 h 1591"/>
                <a:gd name="T62" fmla="*/ 291 w 865"/>
                <a:gd name="T63" fmla="*/ 1287 h 1591"/>
                <a:gd name="T64" fmla="*/ 268 w 865"/>
                <a:gd name="T65" fmla="*/ 1206 h 1591"/>
                <a:gd name="T66" fmla="*/ 311 w 865"/>
                <a:gd name="T67" fmla="*/ 1077 h 1591"/>
                <a:gd name="T68" fmla="*/ 273 w 865"/>
                <a:gd name="T69" fmla="*/ 1053 h 1591"/>
                <a:gd name="T70" fmla="*/ 189 w 865"/>
                <a:gd name="T71" fmla="*/ 1056 h 1591"/>
                <a:gd name="T72" fmla="*/ 175 w 865"/>
                <a:gd name="T73" fmla="*/ 978 h 1591"/>
                <a:gd name="T74" fmla="*/ 31 w 865"/>
                <a:gd name="T75" fmla="*/ 830 h 1591"/>
                <a:gd name="T76" fmla="*/ 0 w 865"/>
                <a:gd name="T77" fmla="*/ 699 h 15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65" h="1591">
                  <a:moveTo>
                    <a:pt x="0" y="699"/>
                  </a:moveTo>
                  <a:lnTo>
                    <a:pt x="12" y="655"/>
                  </a:lnTo>
                  <a:lnTo>
                    <a:pt x="72" y="559"/>
                  </a:lnTo>
                  <a:lnTo>
                    <a:pt x="103" y="456"/>
                  </a:lnTo>
                  <a:lnTo>
                    <a:pt x="72" y="373"/>
                  </a:lnTo>
                  <a:lnTo>
                    <a:pt x="220" y="256"/>
                  </a:lnTo>
                  <a:lnTo>
                    <a:pt x="252" y="198"/>
                  </a:lnTo>
                  <a:lnTo>
                    <a:pt x="252" y="169"/>
                  </a:lnTo>
                  <a:lnTo>
                    <a:pt x="147" y="38"/>
                  </a:lnTo>
                  <a:lnTo>
                    <a:pt x="721" y="0"/>
                  </a:lnTo>
                  <a:lnTo>
                    <a:pt x="736" y="100"/>
                  </a:lnTo>
                  <a:lnTo>
                    <a:pt x="796" y="215"/>
                  </a:lnTo>
                  <a:lnTo>
                    <a:pt x="848" y="819"/>
                  </a:lnTo>
                  <a:lnTo>
                    <a:pt x="837" y="947"/>
                  </a:lnTo>
                  <a:lnTo>
                    <a:pt x="865" y="1021"/>
                  </a:lnTo>
                  <a:lnTo>
                    <a:pt x="830" y="1158"/>
                  </a:lnTo>
                  <a:lnTo>
                    <a:pt x="785" y="1218"/>
                  </a:lnTo>
                  <a:lnTo>
                    <a:pt x="766" y="1314"/>
                  </a:lnTo>
                  <a:lnTo>
                    <a:pt x="785" y="1346"/>
                  </a:lnTo>
                  <a:lnTo>
                    <a:pt x="768" y="1405"/>
                  </a:lnTo>
                  <a:lnTo>
                    <a:pt x="776" y="1427"/>
                  </a:lnTo>
                  <a:lnTo>
                    <a:pt x="709" y="1454"/>
                  </a:lnTo>
                  <a:lnTo>
                    <a:pt x="690" y="1556"/>
                  </a:lnTo>
                  <a:lnTo>
                    <a:pt x="591" y="1519"/>
                  </a:lnTo>
                  <a:lnTo>
                    <a:pt x="544" y="1573"/>
                  </a:lnTo>
                  <a:lnTo>
                    <a:pt x="550" y="1591"/>
                  </a:lnTo>
                  <a:lnTo>
                    <a:pt x="511" y="1586"/>
                  </a:lnTo>
                  <a:lnTo>
                    <a:pt x="475" y="1519"/>
                  </a:lnTo>
                  <a:lnTo>
                    <a:pt x="460" y="1429"/>
                  </a:lnTo>
                  <a:lnTo>
                    <a:pt x="424" y="1368"/>
                  </a:lnTo>
                  <a:lnTo>
                    <a:pt x="365" y="1346"/>
                  </a:lnTo>
                  <a:lnTo>
                    <a:pt x="291" y="1287"/>
                  </a:lnTo>
                  <a:lnTo>
                    <a:pt x="268" y="1206"/>
                  </a:lnTo>
                  <a:lnTo>
                    <a:pt x="311" y="1077"/>
                  </a:lnTo>
                  <a:lnTo>
                    <a:pt x="273" y="1053"/>
                  </a:lnTo>
                  <a:lnTo>
                    <a:pt x="189" y="1056"/>
                  </a:lnTo>
                  <a:lnTo>
                    <a:pt x="175" y="978"/>
                  </a:lnTo>
                  <a:lnTo>
                    <a:pt x="31" y="830"/>
                  </a:lnTo>
                  <a:lnTo>
                    <a:pt x="0" y="699"/>
                  </a:lnTo>
                  <a:close/>
                </a:path>
              </a:pathLst>
            </a:custGeom>
            <a:solidFill>
              <a:srgbClr val="7AC043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3"/>
            <p:cNvSpPr>
              <a:spLocks/>
            </p:cNvSpPr>
            <p:nvPr/>
          </p:nvSpPr>
          <p:spPr bwMode="auto">
            <a:xfrm>
              <a:off x="3702050" y="3084512"/>
              <a:ext cx="787400" cy="531813"/>
            </a:xfrm>
            <a:custGeom>
              <a:avLst/>
              <a:gdLst>
                <a:gd name="T0" fmla="*/ 0 w 1316"/>
                <a:gd name="T1" fmla="*/ 10 h 889"/>
                <a:gd name="T2" fmla="*/ 2 w 1316"/>
                <a:gd name="T3" fmla="*/ 81 h 889"/>
                <a:gd name="T4" fmla="*/ 28 w 1316"/>
                <a:gd name="T5" fmla="*/ 136 h 889"/>
                <a:gd name="T6" fmla="*/ 10 w 1316"/>
                <a:gd name="T7" fmla="*/ 183 h 889"/>
                <a:gd name="T8" fmla="*/ 26 w 1316"/>
                <a:gd name="T9" fmla="*/ 307 h 889"/>
                <a:gd name="T10" fmla="*/ 84 w 1316"/>
                <a:gd name="T11" fmla="*/ 483 h 889"/>
                <a:gd name="T12" fmla="*/ 86 w 1316"/>
                <a:gd name="T13" fmla="*/ 539 h 889"/>
                <a:gd name="T14" fmla="*/ 131 w 1316"/>
                <a:gd name="T15" fmla="*/ 618 h 889"/>
                <a:gd name="T16" fmla="*/ 152 w 1316"/>
                <a:gd name="T17" fmla="*/ 756 h 889"/>
                <a:gd name="T18" fmla="*/ 138 w 1316"/>
                <a:gd name="T19" fmla="*/ 799 h 889"/>
                <a:gd name="T20" fmla="*/ 164 w 1316"/>
                <a:gd name="T21" fmla="*/ 840 h 889"/>
                <a:gd name="T22" fmla="*/ 1012 w 1316"/>
                <a:gd name="T23" fmla="*/ 820 h 889"/>
                <a:gd name="T24" fmla="*/ 1076 w 1316"/>
                <a:gd name="T25" fmla="*/ 889 h 889"/>
                <a:gd name="T26" fmla="*/ 1136 w 1316"/>
                <a:gd name="T27" fmla="*/ 793 h 889"/>
                <a:gd name="T28" fmla="*/ 1167 w 1316"/>
                <a:gd name="T29" fmla="*/ 690 h 889"/>
                <a:gd name="T30" fmla="*/ 1136 w 1316"/>
                <a:gd name="T31" fmla="*/ 607 h 889"/>
                <a:gd name="T32" fmla="*/ 1284 w 1316"/>
                <a:gd name="T33" fmla="*/ 490 h 889"/>
                <a:gd name="T34" fmla="*/ 1316 w 1316"/>
                <a:gd name="T35" fmla="*/ 432 h 889"/>
                <a:gd name="T36" fmla="*/ 1316 w 1316"/>
                <a:gd name="T37" fmla="*/ 403 h 889"/>
                <a:gd name="T38" fmla="*/ 1211 w 1316"/>
                <a:gd name="T39" fmla="*/ 272 h 889"/>
                <a:gd name="T40" fmla="*/ 1101 w 1316"/>
                <a:gd name="T41" fmla="*/ 140 h 889"/>
                <a:gd name="T42" fmla="*/ 1076 w 1316"/>
                <a:gd name="T43" fmla="*/ 0 h 889"/>
                <a:gd name="T44" fmla="*/ 31 w 1316"/>
                <a:gd name="T45" fmla="*/ 17 h 889"/>
                <a:gd name="T46" fmla="*/ 0 w 1316"/>
                <a:gd name="T47" fmla="*/ 10 h 8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16" h="889">
                  <a:moveTo>
                    <a:pt x="0" y="10"/>
                  </a:moveTo>
                  <a:lnTo>
                    <a:pt x="2" y="81"/>
                  </a:lnTo>
                  <a:lnTo>
                    <a:pt x="28" y="136"/>
                  </a:lnTo>
                  <a:lnTo>
                    <a:pt x="10" y="183"/>
                  </a:lnTo>
                  <a:lnTo>
                    <a:pt x="26" y="307"/>
                  </a:lnTo>
                  <a:lnTo>
                    <a:pt x="84" y="483"/>
                  </a:lnTo>
                  <a:lnTo>
                    <a:pt x="86" y="539"/>
                  </a:lnTo>
                  <a:lnTo>
                    <a:pt x="131" y="618"/>
                  </a:lnTo>
                  <a:lnTo>
                    <a:pt x="152" y="756"/>
                  </a:lnTo>
                  <a:lnTo>
                    <a:pt x="138" y="799"/>
                  </a:lnTo>
                  <a:lnTo>
                    <a:pt x="164" y="840"/>
                  </a:lnTo>
                  <a:lnTo>
                    <a:pt x="1012" y="820"/>
                  </a:lnTo>
                  <a:lnTo>
                    <a:pt x="1076" y="889"/>
                  </a:lnTo>
                  <a:lnTo>
                    <a:pt x="1136" y="793"/>
                  </a:lnTo>
                  <a:lnTo>
                    <a:pt x="1167" y="690"/>
                  </a:lnTo>
                  <a:lnTo>
                    <a:pt x="1136" y="607"/>
                  </a:lnTo>
                  <a:lnTo>
                    <a:pt x="1284" y="490"/>
                  </a:lnTo>
                  <a:lnTo>
                    <a:pt x="1316" y="432"/>
                  </a:lnTo>
                  <a:lnTo>
                    <a:pt x="1316" y="403"/>
                  </a:lnTo>
                  <a:lnTo>
                    <a:pt x="1211" y="272"/>
                  </a:lnTo>
                  <a:lnTo>
                    <a:pt x="1101" y="140"/>
                  </a:lnTo>
                  <a:lnTo>
                    <a:pt x="1076" y="0"/>
                  </a:lnTo>
                  <a:lnTo>
                    <a:pt x="31" y="17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6" name="Freeform 84"/>
            <p:cNvSpPr>
              <a:spLocks/>
            </p:cNvSpPr>
            <p:nvPr/>
          </p:nvSpPr>
          <p:spPr bwMode="auto">
            <a:xfrm>
              <a:off x="2836862" y="4165600"/>
              <a:ext cx="1139825" cy="603250"/>
            </a:xfrm>
            <a:custGeom>
              <a:avLst/>
              <a:gdLst>
                <a:gd name="T0" fmla="*/ 0 w 1904"/>
                <a:gd name="T1" fmla="*/ 149 h 1011"/>
                <a:gd name="T2" fmla="*/ 9 w 1904"/>
                <a:gd name="T3" fmla="*/ 0 h 1011"/>
                <a:gd name="T4" fmla="*/ 225 w 1904"/>
                <a:gd name="T5" fmla="*/ 13 h 1011"/>
                <a:gd name="T6" fmla="*/ 1155 w 1904"/>
                <a:gd name="T7" fmla="*/ 59 h 1011"/>
                <a:gd name="T8" fmla="*/ 1853 w 1904"/>
                <a:gd name="T9" fmla="*/ 57 h 1011"/>
                <a:gd name="T10" fmla="*/ 1859 w 1904"/>
                <a:gd name="T11" fmla="*/ 204 h 1011"/>
                <a:gd name="T12" fmla="*/ 1904 w 1904"/>
                <a:gd name="T13" fmla="*/ 523 h 1011"/>
                <a:gd name="T14" fmla="*/ 1897 w 1904"/>
                <a:gd name="T15" fmla="*/ 1011 h 1011"/>
                <a:gd name="T16" fmla="*/ 1838 w 1904"/>
                <a:gd name="T17" fmla="*/ 990 h 1011"/>
                <a:gd name="T18" fmla="*/ 1740 w 1904"/>
                <a:gd name="T19" fmla="*/ 928 h 1011"/>
                <a:gd name="T20" fmla="*/ 1704 w 1904"/>
                <a:gd name="T21" fmla="*/ 945 h 1011"/>
                <a:gd name="T22" fmla="*/ 1583 w 1904"/>
                <a:gd name="T23" fmla="*/ 958 h 1011"/>
                <a:gd name="T24" fmla="*/ 1461 w 1904"/>
                <a:gd name="T25" fmla="*/ 996 h 1011"/>
                <a:gd name="T26" fmla="*/ 1411 w 1904"/>
                <a:gd name="T27" fmla="*/ 950 h 1011"/>
                <a:gd name="T28" fmla="*/ 1352 w 1904"/>
                <a:gd name="T29" fmla="*/ 963 h 1011"/>
                <a:gd name="T30" fmla="*/ 1338 w 1904"/>
                <a:gd name="T31" fmla="*/ 928 h 1011"/>
                <a:gd name="T32" fmla="*/ 1297 w 1904"/>
                <a:gd name="T33" fmla="*/ 960 h 1011"/>
                <a:gd name="T34" fmla="*/ 1285 w 1904"/>
                <a:gd name="T35" fmla="*/ 996 h 1011"/>
                <a:gd name="T36" fmla="*/ 1274 w 1904"/>
                <a:gd name="T37" fmla="*/ 945 h 1011"/>
                <a:gd name="T38" fmla="*/ 1228 w 1904"/>
                <a:gd name="T39" fmla="*/ 973 h 1011"/>
                <a:gd name="T40" fmla="*/ 1160 w 1904"/>
                <a:gd name="T41" fmla="*/ 918 h 1011"/>
                <a:gd name="T42" fmla="*/ 1118 w 1904"/>
                <a:gd name="T43" fmla="*/ 960 h 1011"/>
                <a:gd name="T44" fmla="*/ 1095 w 1904"/>
                <a:gd name="T45" fmla="*/ 935 h 1011"/>
                <a:gd name="T46" fmla="*/ 1062 w 1904"/>
                <a:gd name="T47" fmla="*/ 869 h 1011"/>
                <a:gd name="T48" fmla="*/ 1004 w 1904"/>
                <a:gd name="T49" fmla="*/ 867 h 1011"/>
                <a:gd name="T50" fmla="*/ 991 w 1904"/>
                <a:gd name="T51" fmla="*/ 885 h 1011"/>
                <a:gd name="T52" fmla="*/ 952 w 1904"/>
                <a:gd name="T53" fmla="*/ 860 h 1011"/>
                <a:gd name="T54" fmla="*/ 922 w 1904"/>
                <a:gd name="T55" fmla="*/ 869 h 1011"/>
                <a:gd name="T56" fmla="*/ 876 w 1904"/>
                <a:gd name="T57" fmla="*/ 847 h 1011"/>
                <a:gd name="T58" fmla="*/ 821 w 1904"/>
                <a:gd name="T59" fmla="*/ 842 h 1011"/>
                <a:gd name="T60" fmla="*/ 821 w 1904"/>
                <a:gd name="T61" fmla="*/ 803 h 1011"/>
                <a:gd name="T62" fmla="*/ 783 w 1904"/>
                <a:gd name="T63" fmla="*/ 774 h 1011"/>
                <a:gd name="T64" fmla="*/ 772 w 1904"/>
                <a:gd name="T65" fmla="*/ 795 h 1011"/>
                <a:gd name="T66" fmla="*/ 708 w 1904"/>
                <a:gd name="T67" fmla="*/ 790 h 1011"/>
                <a:gd name="T68" fmla="*/ 641 w 1904"/>
                <a:gd name="T69" fmla="*/ 737 h 1011"/>
                <a:gd name="T70" fmla="*/ 666 w 1904"/>
                <a:gd name="T71" fmla="*/ 185 h 1011"/>
                <a:gd name="T72" fmla="*/ 0 w 1904"/>
                <a:gd name="T73" fmla="*/ 149 h 10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904" h="1011">
                  <a:moveTo>
                    <a:pt x="0" y="149"/>
                  </a:moveTo>
                  <a:lnTo>
                    <a:pt x="9" y="0"/>
                  </a:lnTo>
                  <a:lnTo>
                    <a:pt x="225" y="13"/>
                  </a:lnTo>
                  <a:lnTo>
                    <a:pt x="1155" y="59"/>
                  </a:lnTo>
                  <a:lnTo>
                    <a:pt x="1853" y="57"/>
                  </a:lnTo>
                  <a:lnTo>
                    <a:pt x="1859" y="204"/>
                  </a:lnTo>
                  <a:lnTo>
                    <a:pt x="1904" y="523"/>
                  </a:lnTo>
                  <a:lnTo>
                    <a:pt x="1897" y="1011"/>
                  </a:lnTo>
                  <a:lnTo>
                    <a:pt x="1838" y="990"/>
                  </a:lnTo>
                  <a:lnTo>
                    <a:pt x="1740" y="928"/>
                  </a:lnTo>
                  <a:lnTo>
                    <a:pt x="1704" y="945"/>
                  </a:lnTo>
                  <a:lnTo>
                    <a:pt x="1583" y="958"/>
                  </a:lnTo>
                  <a:lnTo>
                    <a:pt x="1461" y="996"/>
                  </a:lnTo>
                  <a:lnTo>
                    <a:pt x="1411" y="950"/>
                  </a:lnTo>
                  <a:lnTo>
                    <a:pt x="1352" y="963"/>
                  </a:lnTo>
                  <a:lnTo>
                    <a:pt x="1338" y="928"/>
                  </a:lnTo>
                  <a:lnTo>
                    <a:pt x="1297" y="960"/>
                  </a:lnTo>
                  <a:lnTo>
                    <a:pt x="1285" y="996"/>
                  </a:lnTo>
                  <a:lnTo>
                    <a:pt x="1274" y="945"/>
                  </a:lnTo>
                  <a:lnTo>
                    <a:pt x="1228" y="973"/>
                  </a:lnTo>
                  <a:lnTo>
                    <a:pt x="1160" y="918"/>
                  </a:lnTo>
                  <a:lnTo>
                    <a:pt x="1118" y="960"/>
                  </a:lnTo>
                  <a:lnTo>
                    <a:pt x="1095" y="935"/>
                  </a:lnTo>
                  <a:lnTo>
                    <a:pt x="1062" y="869"/>
                  </a:lnTo>
                  <a:lnTo>
                    <a:pt x="1004" y="867"/>
                  </a:lnTo>
                  <a:lnTo>
                    <a:pt x="991" y="885"/>
                  </a:lnTo>
                  <a:lnTo>
                    <a:pt x="952" y="860"/>
                  </a:lnTo>
                  <a:lnTo>
                    <a:pt x="922" y="869"/>
                  </a:lnTo>
                  <a:lnTo>
                    <a:pt x="876" y="847"/>
                  </a:lnTo>
                  <a:lnTo>
                    <a:pt x="821" y="842"/>
                  </a:lnTo>
                  <a:lnTo>
                    <a:pt x="821" y="803"/>
                  </a:lnTo>
                  <a:lnTo>
                    <a:pt x="783" y="774"/>
                  </a:lnTo>
                  <a:lnTo>
                    <a:pt x="772" y="795"/>
                  </a:lnTo>
                  <a:lnTo>
                    <a:pt x="708" y="790"/>
                  </a:lnTo>
                  <a:lnTo>
                    <a:pt x="641" y="737"/>
                  </a:lnTo>
                  <a:lnTo>
                    <a:pt x="666" y="185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7AC043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7" name="Freeform 85"/>
            <p:cNvSpPr>
              <a:spLocks/>
            </p:cNvSpPr>
            <p:nvPr/>
          </p:nvSpPr>
          <p:spPr bwMode="auto">
            <a:xfrm>
              <a:off x="4953000" y="5113337"/>
              <a:ext cx="1195387" cy="923925"/>
            </a:xfrm>
            <a:custGeom>
              <a:avLst/>
              <a:gdLst>
                <a:gd name="T0" fmla="*/ 0 w 2004"/>
                <a:gd name="T1" fmla="*/ 143 h 1545"/>
                <a:gd name="T2" fmla="*/ 50 w 2004"/>
                <a:gd name="T3" fmla="*/ 235 h 1545"/>
                <a:gd name="T4" fmla="*/ 42 w 2004"/>
                <a:gd name="T5" fmla="*/ 296 h 1545"/>
                <a:gd name="T6" fmla="*/ 109 w 2004"/>
                <a:gd name="T7" fmla="*/ 250 h 1545"/>
                <a:gd name="T8" fmla="*/ 129 w 2004"/>
                <a:gd name="T9" fmla="*/ 241 h 1545"/>
                <a:gd name="T10" fmla="*/ 162 w 2004"/>
                <a:gd name="T11" fmla="*/ 235 h 1545"/>
                <a:gd name="T12" fmla="*/ 247 w 2004"/>
                <a:gd name="T13" fmla="*/ 241 h 1545"/>
                <a:gd name="T14" fmla="*/ 296 w 2004"/>
                <a:gd name="T15" fmla="*/ 221 h 1545"/>
                <a:gd name="T16" fmla="*/ 366 w 2004"/>
                <a:gd name="T17" fmla="*/ 227 h 1545"/>
                <a:gd name="T18" fmla="*/ 305 w 2004"/>
                <a:gd name="T19" fmla="*/ 246 h 1545"/>
                <a:gd name="T20" fmla="*/ 462 w 2004"/>
                <a:gd name="T21" fmla="*/ 303 h 1545"/>
                <a:gd name="T22" fmla="*/ 475 w 2004"/>
                <a:gd name="T23" fmla="*/ 296 h 1545"/>
                <a:gd name="T24" fmla="*/ 485 w 2004"/>
                <a:gd name="T25" fmla="*/ 312 h 1545"/>
                <a:gd name="T26" fmla="*/ 576 w 2004"/>
                <a:gd name="T27" fmla="*/ 378 h 1545"/>
                <a:gd name="T28" fmla="*/ 551 w 2004"/>
                <a:gd name="T29" fmla="*/ 368 h 1545"/>
                <a:gd name="T30" fmla="*/ 616 w 2004"/>
                <a:gd name="T31" fmla="*/ 401 h 1545"/>
                <a:gd name="T32" fmla="*/ 676 w 2004"/>
                <a:gd name="T33" fmla="*/ 372 h 1545"/>
                <a:gd name="T34" fmla="*/ 755 w 2004"/>
                <a:gd name="T35" fmla="*/ 339 h 1545"/>
                <a:gd name="T36" fmla="*/ 786 w 2004"/>
                <a:gd name="T37" fmla="*/ 318 h 1545"/>
                <a:gd name="T38" fmla="*/ 892 w 2004"/>
                <a:gd name="T39" fmla="*/ 266 h 1545"/>
                <a:gd name="T40" fmla="*/ 1008 w 2004"/>
                <a:gd name="T41" fmla="*/ 358 h 1545"/>
                <a:gd name="T42" fmla="*/ 1052 w 2004"/>
                <a:gd name="T43" fmla="*/ 414 h 1545"/>
                <a:gd name="T44" fmla="*/ 1120 w 2004"/>
                <a:gd name="T45" fmla="*/ 465 h 1545"/>
                <a:gd name="T46" fmla="*/ 1206 w 2004"/>
                <a:gd name="T47" fmla="*/ 492 h 1545"/>
                <a:gd name="T48" fmla="*/ 1262 w 2004"/>
                <a:gd name="T49" fmla="*/ 617 h 1545"/>
                <a:gd name="T50" fmla="*/ 1248 w 2004"/>
                <a:gd name="T51" fmla="*/ 868 h 1545"/>
                <a:gd name="T52" fmla="*/ 1296 w 2004"/>
                <a:gd name="T53" fmla="*/ 849 h 1545"/>
                <a:gd name="T54" fmla="*/ 1277 w 2004"/>
                <a:gd name="T55" fmla="*/ 804 h 1545"/>
                <a:gd name="T56" fmla="*/ 1315 w 2004"/>
                <a:gd name="T57" fmla="*/ 821 h 1545"/>
                <a:gd name="T58" fmla="*/ 1343 w 2004"/>
                <a:gd name="T59" fmla="*/ 818 h 1545"/>
                <a:gd name="T60" fmla="*/ 1302 w 2004"/>
                <a:gd name="T61" fmla="*/ 948 h 1545"/>
                <a:gd name="T62" fmla="*/ 1334 w 2004"/>
                <a:gd name="T63" fmla="*/ 984 h 1545"/>
                <a:gd name="T64" fmla="*/ 1407 w 2004"/>
                <a:gd name="T65" fmla="*/ 1098 h 1545"/>
                <a:gd name="T66" fmla="*/ 1454 w 2004"/>
                <a:gd name="T67" fmla="*/ 1128 h 1545"/>
                <a:gd name="T68" fmla="*/ 1446 w 2004"/>
                <a:gd name="T69" fmla="*/ 1088 h 1545"/>
                <a:gd name="T70" fmla="*/ 1462 w 2004"/>
                <a:gd name="T71" fmla="*/ 1098 h 1545"/>
                <a:gd name="T72" fmla="*/ 1488 w 2004"/>
                <a:gd name="T73" fmla="*/ 1194 h 1545"/>
                <a:gd name="T74" fmla="*/ 1553 w 2004"/>
                <a:gd name="T75" fmla="*/ 1251 h 1545"/>
                <a:gd name="T76" fmla="*/ 1640 w 2004"/>
                <a:gd name="T77" fmla="*/ 1355 h 1545"/>
                <a:gd name="T78" fmla="*/ 1763 w 2004"/>
                <a:gd name="T79" fmla="*/ 1484 h 1545"/>
                <a:gd name="T80" fmla="*/ 1824 w 2004"/>
                <a:gd name="T81" fmla="*/ 1512 h 1545"/>
                <a:gd name="T82" fmla="*/ 1763 w 2004"/>
                <a:gd name="T83" fmla="*/ 1504 h 1545"/>
                <a:gd name="T84" fmla="*/ 1834 w 2004"/>
                <a:gd name="T85" fmla="*/ 1531 h 1545"/>
                <a:gd name="T86" fmla="*/ 1910 w 2004"/>
                <a:gd name="T87" fmla="*/ 1504 h 1545"/>
                <a:gd name="T88" fmla="*/ 1970 w 2004"/>
                <a:gd name="T89" fmla="*/ 1455 h 1545"/>
                <a:gd name="T90" fmla="*/ 1981 w 2004"/>
                <a:gd name="T91" fmla="*/ 1323 h 1545"/>
                <a:gd name="T92" fmla="*/ 1984 w 2004"/>
                <a:gd name="T93" fmla="*/ 1084 h 1545"/>
                <a:gd name="T94" fmla="*/ 1743 w 2004"/>
                <a:gd name="T95" fmla="*/ 650 h 1545"/>
                <a:gd name="T96" fmla="*/ 1717 w 2004"/>
                <a:gd name="T97" fmla="*/ 532 h 1545"/>
                <a:gd name="T98" fmla="*/ 1476 w 2004"/>
                <a:gd name="T99" fmla="*/ 64 h 1545"/>
                <a:gd name="T100" fmla="*/ 1446 w 2004"/>
                <a:gd name="T101" fmla="*/ 15 h 1545"/>
                <a:gd name="T102" fmla="*/ 1328 w 2004"/>
                <a:gd name="T103" fmla="*/ 28 h 1545"/>
                <a:gd name="T104" fmla="*/ 1302 w 2004"/>
                <a:gd name="T105" fmla="*/ 129 h 1545"/>
                <a:gd name="T106" fmla="*/ 662 w 2004"/>
                <a:gd name="T107" fmla="*/ 117 h 1545"/>
                <a:gd name="T108" fmla="*/ 3 w 2004"/>
                <a:gd name="T109" fmla="*/ 102 h 15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004" h="1545">
                  <a:moveTo>
                    <a:pt x="3" y="102"/>
                  </a:moveTo>
                  <a:lnTo>
                    <a:pt x="0" y="143"/>
                  </a:lnTo>
                  <a:lnTo>
                    <a:pt x="56" y="203"/>
                  </a:lnTo>
                  <a:lnTo>
                    <a:pt x="50" y="235"/>
                  </a:lnTo>
                  <a:lnTo>
                    <a:pt x="68" y="258"/>
                  </a:lnTo>
                  <a:lnTo>
                    <a:pt x="42" y="296"/>
                  </a:lnTo>
                  <a:lnTo>
                    <a:pt x="85" y="277"/>
                  </a:lnTo>
                  <a:lnTo>
                    <a:pt x="109" y="250"/>
                  </a:lnTo>
                  <a:lnTo>
                    <a:pt x="109" y="215"/>
                  </a:lnTo>
                  <a:lnTo>
                    <a:pt x="129" y="241"/>
                  </a:lnTo>
                  <a:lnTo>
                    <a:pt x="148" y="211"/>
                  </a:lnTo>
                  <a:lnTo>
                    <a:pt x="162" y="235"/>
                  </a:lnTo>
                  <a:lnTo>
                    <a:pt x="116" y="270"/>
                  </a:lnTo>
                  <a:lnTo>
                    <a:pt x="247" y="241"/>
                  </a:lnTo>
                  <a:lnTo>
                    <a:pt x="275" y="212"/>
                  </a:lnTo>
                  <a:lnTo>
                    <a:pt x="296" y="221"/>
                  </a:lnTo>
                  <a:lnTo>
                    <a:pt x="338" y="211"/>
                  </a:lnTo>
                  <a:lnTo>
                    <a:pt x="366" y="227"/>
                  </a:lnTo>
                  <a:lnTo>
                    <a:pt x="278" y="241"/>
                  </a:lnTo>
                  <a:lnTo>
                    <a:pt x="305" y="246"/>
                  </a:lnTo>
                  <a:lnTo>
                    <a:pt x="403" y="270"/>
                  </a:lnTo>
                  <a:lnTo>
                    <a:pt x="462" y="303"/>
                  </a:lnTo>
                  <a:lnTo>
                    <a:pt x="448" y="258"/>
                  </a:lnTo>
                  <a:lnTo>
                    <a:pt x="475" y="296"/>
                  </a:lnTo>
                  <a:lnTo>
                    <a:pt x="521" y="300"/>
                  </a:lnTo>
                  <a:lnTo>
                    <a:pt x="485" y="312"/>
                  </a:lnTo>
                  <a:lnTo>
                    <a:pt x="554" y="348"/>
                  </a:lnTo>
                  <a:lnTo>
                    <a:pt x="576" y="378"/>
                  </a:lnTo>
                  <a:lnTo>
                    <a:pt x="573" y="414"/>
                  </a:lnTo>
                  <a:lnTo>
                    <a:pt x="551" y="368"/>
                  </a:lnTo>
                  <a:lnTo>
                    <a:pt x="565" y="423"/>
                  </a:lnTo>
                  <a:lnTo>
                    <a:pt x="616" y="401"/>
                  </a:lnTo>
                  <a:lnTo>
                    <a:pt x="656" y="398"/>
                  </a:lnTo>
                  <a:lnTo>
                    <a:pt x="676" y="372"/>
                  </a:lnTo>
                  <a:lnTo>
                    <a:pt x="685" y="393"/>
                  </a:lnTo>
                  <a:lnTo>
                    <a:pt x="755" y="339"/>
                  </a:lnTo>
                  <a:lnTo>
                    <a:pt x="801" y="335"/>
                  </a:lnTo>
                  <a:lnTo>
                    <a:pt x="786" y="318"/>
                  </a:lnTo>
                  <a:lnTo>
                    <a:pt x="821" y="270"/>
                  </a:lnTo>
                  <a:lnTo>
                    <a:pt x="892" y="266"/>
                  </a:lnTo>
                  <a:lnTo>
                    <a:pt x="963" y="303"/>
                  </a:lnTo>
                  <a:lnTo>
                    <a:pt x="1008" y="358"/>
                  </a:lnTo>
                  <a:lnTo>
                    <a:pt x="1042" y="370"/>
                  </a:lnTo>
                  <a:lnTo>
                    <a:pt x="1052" y="414"/>
                  </a:lnTo>
                  <a:lnTo>
                    <a:pt x="1100" y="435"/>
                  </a:lnTo>
                  <a:lnTo>
                    <a:pt x="1120" y="465"/>
                  </a:lnTo>
                  <a:lnTo>
                    <a:pt x="1140" y="490"/>
                  </a:lnTo>
                  <a:lnTo>
                    <a:pt x="1206" y="492"/>
                  </a:lnTo>
                  <a:lnTo>
                    <a:pt x="1230" y="539"/>
                  </a:lnTo>
                  <a:lnTo>
                    <a:pt x="1262" y="617"/>
                  </a:lnTo>
                  <a:lnTo>
                    <a:pt x="1245" y="772"/>
                  </a:lnTo>
                  <a:lnTo>
                    <a:pt x="1248" y="868"/>
                  </a:lnTo>
                  <a:lnTo>
                    <a:pt x="1289" y="895"/>
                  </a:lnTo>
                  <a:lnTo>
                    <a:pt x="1296" y="849"/>
                  </a:lnTo>
                  <a:lnTo>
                    <a:pt x="1268" y="834"/>
                  </a:lnTo>
                  <a:lnTo>
                    <a:pt x="1277" y="804"/>
                  </a:lnTo>
                  <a:lnTo>
                    <a:pt x="1287" y="812"/>
                  </a:lnTo>
                  <a:lnTo>
                    <a:pt x="1315" y="821"/>
                  </a:lnTo>
                  <a:lnTo>
                    <a:pt x="1321" y="851"/>
                  </a:lnTo>
                  <a:lnTo>
                    <a:pt x="1343" y="818"/>
                  </a:lnTo>
                  <a:lnTo>
                    <a:pt x="1355" y="847"/>
                  </a:lnTo>
                  <a:lnTo>
                    <a:pt x="1302" y="948"/>
                  </a:lnTo>
                  <a:lnTo>
                    <a:pt x="1299" y="960"/>
                  </a:lnTo>
                  <a:lnTo>
                    <a:pt x="1334" y="984"/>
                  </a:lnTo>
                  <a:lnTo>
                    <a:pt x="1362" y="1057"/>
                  </a:lnTo>
                  <a:lnTo>
                    <a:pt x="1407" y="1098"/>
                  </a:lnTo>
                  <a:lnTo>
                    <a:pt x="1425" y="1128"/>
                  </a:lnTo>
                  <a:lnTo>
                    <a:pt x="1454" y="1128"/>
                  </a:lnTo>
                  <a:lnTo>
                    <a:pt x="1421" y="1082"/>
                  </a:lnTo>
                  <a:lnTo>
                    <a:pt x="1446" y="1088"/>
                  </a:lnTo>
                  <a:lnTo>
                    <a:pt x="1476" y="1082"/>
                  </a:lnTo>
                  <a:lnTo>
                    <a:pt x="1462" y="1098"/>
                  </a:lnTo>
                  <a:lnTo>
                    <a:pt x="1476" y="1142"/>
                  </a:lnTo>
                  <a:lnTo>
                    <a:pt x="1488" y="1194"/>
                  </a:lnTo>
                  <a:lnTo>
                    <a:pt x="1540" y="1217"/>
                  </a:lnTo>
                  <a:lnTo>
                    <a:pt x="1553" y="1251"/>
                  </a:lnTo>
                  <a:lnTo>
                    <a:pt x="1589" y="1355"/>
                  </a:lnTo>
                  <a:lnTo>
                    <a:pt x="1640" y="1355"/>
                  </a:lnTo>
                  <a:lnTo>
                    <a:pt x="1690" y="1381"/>
                  </a:lnTo>
                  <a:lnTo>
                    <a:pt x="1763" y="1484"/>
                  </a:lnTo>
                  <a:lnTo>
                    <a:pt x="1824" y="1492"/>
                  </a:lnTo>
                  <a:lnTo>
                    <a:pt x="1824" y="1512"/>
                  </a:lnTo>
                  <a:lnTo>
                    <a:pt x="1805" y="1523"/>
                  </a:lnTo>
                  <a:lnTo>
                    <a:pt x="1763" y="1504"/>
                  </a:lnTo>
                  <a:lnTo>
                    <a:pt x="1778" y="1545"/>
                  </a:lnTo>
                  <a:lnTo>
                    <a:pt x="1834" y="1531"/>
                  </a:lnTo>
                  <a:lnTo>
                    <a:pt x="1885" y="1529"/>
                  </a:lnTo>
                  <a:lnTo>
                    <a:pt x="1910" y="1504"/>
                  </a:lnTo>
                  <a:lnTo>
                    <a:pt x="1947" y="1504"/>
                  </a:lnTo>
                  <a:lnTo>
                    <a:pt x="1970" y="1455"/>
                  </a:lnTo>
                  <a:lnTo>
                    <a:pt x="1964" y="1389"/>
                  </a:lnTo>
                  <a:lnTo>
                    <a:pt x="1981" y="1323"/>
                  </a:lnTo>
                  <a:lnTo>
                    <a:pt x="2004" y="1332"/>
                  </a:lnTo>
                  <a:lnTo>
                    <a:pt x="1984" y="1084"/>
                  </a:lnTo>
                  <a:lnTo>
                    <a:pt x="1964" y="1011"/>
                  </a:lnTo>
                  <a:lnTo>
                    <a:pt x="1743" y="650"/>
                  </a:lnTo>
                  <a:lnTo>
                    <a:pt x="1693" y="532"/>
                  </a:lnTo>
                  <a:lnTo>
                    <a:pt x="1717" y="532"/>
                  </a:lnTo>
                  <a:lnTo>
                    <a:pt x="1575" y="303"/>
                  </a:lnTo>
                  <a:lnTo>
                    <a:pt x="1476" y="64"/>
                  </a:lnTo>
                  <a:lnTo>
                    <a:pt x="1470" y="19"/>
                  </a:lnTo>
                  <a:lnTo>
                    <a:pt x="1446" y="15"/>
                  </a:lnTo>
                  <a:lnTo>
                    <a:pt x="1351" y="0"/>
                  </a:lnTo>
                  <a:lnTo>
                    <a:pt x="1328" y="28"/>
                  </a:lnTo>
                  <a:lnTo>
                    <a:pt x="1343" y="135"/>
                  </a:lnTo>
                  <a:lnTo>
                    <a:pt x="1302" y="129"/>
                  </a:lnTo>
                  <a:lnTo>
                    <a:pt x="1294" y="83"/>
                  </a:lnTo>
                  <a:lnTo>
                    <a:pt x="662" y="117"/>
                  </a:lnTo>
                  <a:lnTo>
                    <a:pt x="616" y="46"/>
                  </a:lnTo>
                  <a:lnTo>
                    <a:pt x="3" y="102"/>
                  </a:lnTo>
                  <a:close/>
                </a:path>
              </a:pathLst>
            </a:custGeom>
            <a:solidFill>
              <a:srgbClr val="7AC043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8" name="Freeform 86"/>
            <p:cNvSpPr>
              <a:spLocks/>
            </p:cNvSpPr>
            <p:nvPr/>
          </p:nvSpPr>
          <p:spPr bwMode="auto">
            <a:xfrm>
              <a:off x="5499100" y="3432175"/>
              <a:ext cx="590550" cy="596900"/>
            </a:xfrm>
            <a:custGeom>
              <a:avLst/>
              <a:gdLst>
                <a:gd name="T0" fmla="*/ 0 w 987"/>
                <a:gd name="T1" fmla="*/ 687 h 1000"/>
                <a:gd name="T2" fmla="*/ 36 w 987"/>
                <a:gd name="T3" fmla="*/ 824 h 1000"/>
                <a:gd name="T4" fmla="*/ 80 w 987"/>
                <a:gd name="T5" fmla="*/ 875 h 1000"/>
                <a:gd name="T6" fmla="*/ 164 w 987"/>
                <a:gd name="T7" fmla="*/ 926 h 1000"/>
                <a:gd name="T8" fmla="*/ 222 w 987"/>
                <a:gd name="T9" fmla="*/ 1000 h 1000"/>
                <a:gd name="T10" fmla="*/ 301 w 987"/>
                <a:gd name="T11" fmla="*/ 963 h 1000"/>
                <a:gd name="T12" fmla="*/ 330 w 987"/>
                <a:gd name="T13" fmla="*/ 983 h 1000"/>
                <a:gd name="T14" fmla="*/ 381 w 987"/>
                <a:gd name="T15" fmla="*/ 963 h 1000"/>
                <a:gd name="T16" fmla="*/ 410 w 987"/>
                <a:gd name="T17" fmla="*/ 920 h 1000"/>
                <a:gd name="T18" fmla="*/ 497 w 987"/>
                <a:gd name="T19" fmla="*/ 903 h 1000"/>
                <a:gd name="T20" fmla="*/ 541 w 987"/>
                <a:gd name="T21" fmla="*/ 844 h 1000"/>
                <a:gd name="T22" fmla="*/ 517 w 987"/>
                <a:gd name="T23" fmla="*/ 824 h 1000"/>
                <a:gd name="T24" fmla="*/ 599 w 987"/>
                <a:gd name="T25" fmla="*/ 641 h 1000"/>
                <a:gd name="T26" fmla="*/ 615 w 987"/>
                <a:gd name="T27" fmla="*/ 545 h 1000"/>
                <a:gd name="T28" fmla="*/ 698 w 987"/>
                <a:gd name="T29" fmla="*/ 587 h 1000"/>
                <a:gd name="T30" fmla="*/ 731 w 987"/>
                <a:gd name="T31" fmla="*/ 473 h 1000"/>
                <a:gd name="T32" fmla="*/ 775 w 987"/>
                <a:gd name="T33" fmla="*/ 467 h 1000"/>
                <a:gd name="T34" fmla="*/ 828 w 987"/>
                <a:gd name="T35" fmla="*/ 363 h 1000"/>
                <a:gd name="T36" fmla="*/ 850 w 987"/>
                <a:gd name="T37" fmla="*/ 253 h 1000"/>
                <a:gd name="T38" fmla="*/ 970 w 987"/>
                <a:gd name="T39" fmla="*/ 324 h 1000"/>
                <a:gd name="T40" fmla="*/ 987 w 987"/>
                <a:gd name="T41" fmla="*/ 265 h 1000"/>
                <a:gd name="T42" fmla="*/ 957 w 987"/>
                <a:gd name="T43" fmla="*/ 221 h 1000"/>
                <a:gd name="T44" fmla="*/ 900 w 987"/>
                <a:gd name="T45" fmla="*/ 195 h 1000"/>
                <a:gd name="T46" fmla="*/ 838 w 987"/>
                <a:gd name="T47" fmla="*/ 204 h 1000"/>
                <a:gd name="T48" fmla="*/ 812 w 987"/>
                <a:gd name="T49" fmla="*/ 240 h 1000"/>
                <a:gd name="T50" fmla="*/ 698 w 987"/>
                <a:gd name="T51" fmla="*/ 273 h 1000"/>
                <a:gd name="T52" fmla="*/ 620 w 987"/>
                <a:gd name="T53" fmla="*/ 366 h 1000"/>
                <a:gd name="T54" fmla="*/ 594 w 987"/>
                <a:gd name="T55" fmla="*/ 221 h 1000"/>
                <a:gd name="T56" fmla="*/ 379 w 987"/>
                <a:gd name="T57" fmla="*/ 260 h 1000"/>
                <a:gd name="T58" fmla="*/ 335 w 987"/>
                <a:gd name="T59" fmla="*/ 0 h 1000"/>
                <a:gd name="T60" fmla="*/ 308 w 987"/>
                <a:gd name="T61" fmla="*/ 17 h 1000"/>
                <a:gd name="T62" fmla="*/ 326 w 987"/>
                <a:gd name="T63" fmla="*/ 65 h 1000"/>
                <a:gd name="T64" fmla="*/ 298 w 987"/>
                <a:gd name="T65" fmla="*/ 299 h 1000"/>
                <a:gd name="T66" fmla="*/ 262 w 987"/>
                <a:gd name="T67" fmla="*/ 353 h 1000"/>
                <a:gd name="T68" fmla="*/ 144 w 987"/>
                <a:gd name="T69" fmla="*/ 438 h 1000"/>
                <a:gd name="T70" fmla="*/ 122 w 987"/>
                <a:gd name="T71" fmla="*/ 542 h 1000"/>
                <a:gd name="T72" fmla="*/ 80 w 987"/>
                <a:gd name="T73" fmla="*/ 510 h 1000"/>
                <a:gd name="T74" fmla="*/ 70 w 987"/>
                <a:gd name="T75" fmla="*/ 627 h 1000"/>
                <a:gd name="T76" fmla="*/ 0 w 987"/>
                <a:gd name="T77" fmla="*/ 687 h 10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987" h="1000">
                  <a:moveTo>
                    <a:pt x="0" y="687"/>
                  </a:moveTo>
                  <a:lnTo>
                    <a:pt x="36" y="824"/>
                  </a:lnTo>
                  <a:lnTo>
                    <a:pt x="80" y="875"/>
                  </a:lnTo>
                  <a:lnTo>
                    <a:pt x="164" y="926"/>
                  </a:lnTo>
                  <a:lnTo>
                    <a:pt x="222" y="1000"/>
                  </a:lnTo>
                  <a:lnTo>
                    <a:pt x="301" y="963"/>
                  </a:lnTo>
                  <a:lnTo>
                    <a:pt x="330" y="983"/>
                  </a:lnTo>
                  <a:lnTo>
                    <a:pt x="381" y="963"/>
                  </a:lnTo>
                  <a:lnTo>
                    <a:pt x="410" y="920"/>
                  </a:lnTo>
                  <a:lnTo>
                    <a:pt x="497" y="903"/>
                  </a:lnTo>
                  <a:lnTo>
                    <a:pt x="541" y="844"/>
                  </a:lnTo>
                  <a:lnTo>
                    <a:pt x="517" y="824"/>
                  </a:lnTo>
                  <a:lnTo>
                    <a:pt x="599" y="641"/>
                  </a:lnTo>
                  <a:lnTo>
                    <a:pt x="615" y="545"/>
                  </a:lnTo>
                  <a:lnTo>
                    <a:pt x="698" y="587"/>
                  </a:lnTo>
                  <a:lnTo>
                    <a:pt x="731" y="473"/>
                  </a:lnTo>
                  <a:lnTo>
                    <a:pt x="775" y="467"/>
                  </a:lnTo>
                  <a:lnTo>
                    <a:pt x="828" y="363"/>
                  </a:lnTo>
                  <a:lnTo>
                    <a:pt x="850" y="253"/>
                  </a:lnTo>
                  <a:lnTo>
                    <a:pt x="970" y="324"/>
                  </a:lnTo>
                  <a:lnTo>
                    <a:pt x="987" y="265"/>
                  </a:lnTo>
                  <a:lnTo>
                    <a:pt x="957" y="221"/>
                  </a:lnTo>
                  <a:lnTo>
                    <a:pt x="900" y="195"/>
                  </a:lnTo>
                  <a:lnTo>
                    <a:pt x="838" y="204"/>
                  </a:lnTo>
                  <a:lnTo>
                    <a:pt x="812" y="240"/>
                  </a:lnTo>
                  <a:lnTo>
                    <a:pt x="698" y="273"/>
                  </a:lnTo>
                  <a:lnTo>
                    <a:pt x="620" y="366"/>
                  </a:lnTo>
                  <a:lnTo>
                    <a:pt x="594" y="221"/>
                  </a:lnTo>
                  <a:lnTo>
                    <a:pt x="379" y="260"/>
                  </a:lnTo>
                  <a:lnTo>
                    <a:pt x="335" y="0"/>
                  </a:lnTo>
                  <a:lnTo>
                    <a:pt x="308" y="17"/>
                  </a:lnTo>
                  <a:lnTo>
                    <a:pt x="326" y="65"/>
                  </a:lnTo>
                  <a:lnTo>
                    <a:pt x="298" y="299"/>
                  </a:lnTo>
                  <a:lnTo>
                    <a:pt x="262" y="353"/>
                  </a:lnTo>
                  <a:lnTo>
                    <a:pt x="144" y="438"/>
                  </a:lnTo>
                  <a:lnTo>
                    <a:pt x="122" y="542"/>
                  </a:lnTo>
                  <a:lnTo>
                    <a:pt x="80" y="510"/>
                  </a:lnTo>
                  <a:lnTo>
                    <a:pt x="70" y="627"/>
                  </a:lnTo>
                  <a:lnTo>
                    <a:pt x="0" y="687"/>
                  </a:lnTo>
                  <a:close/>
                </a:path>
              </a:pathLst>
            </a:custGeom>
            <a:solidFill>
              <a:srgbClr val="7AC043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9" name="Freeform 87"/>
            <p:cNvSpPr>
              <a:spLocks/>
            </p:cNvSpPr>
            <p:nvPr/>
          </p:nvSpPr>
          <p:spPr bwMode="auto">
            <a:xfrm>
              <a:off x="6584950" y="2413000"/>
              <a:ext cx="214312" cy="465137"/>
            </a:xfrm>
            <a:custGeom>
              <a:avLst/>
              <a:gdLst>
                <a:gd name="T0" fmla="*/ 0 w 358"/>
                <a:gd name="T1" fmla="*/ 537 h 778"/>
                <a:gd name="T2" fmla="*/ 20 w 358"/>
                <a:gd name="T3" fmla="*/ 363 h 778"/>
                <a:gd name="T4" fmla="*/ 60 w 358"/>
                <a:gd name="T5" fmla="*/ 287 h 778"/>
                <a:gd name="T6" fmla="*/ 66 w 358"/>
                <a:gd name="T7" fmla="*/ 98 h 778"/>
                <a:gd name="T8" fmla="*/ 66 w 358"/>
                <a:gd name="T9" fmla="*/ 35 h 778"/>
                <a:gd name="T10" fmla="*/ 124 w 358"/>
                <a:gd name="T11" fmla="*/ 0 h 778"/>
                <a:gd name="T12" fmla="*/ 278 w 358"/>
                <a:gd name="T13" fmla="*/ 489 h 778"/>
                <a:gd name="T14" fmla="*/ 347 w 358"/>
                <a:gd name="T15" fmla="*/ 594 h 778"/>
                <a:gd name="T16" fmla="*/ 358 w 358"/>
                <a:gd name="T17" fmla="*/ 616 h 778"/>
                <a:gd name="T18" fmla="*/ 345 w 358"/>
                <a:gd name="T19" fmla="*/ 662 h 778"/>
                <a:gd name="T20" fmla="*/ 282 w 358"/>
                <a:gd name="T21" fmla="*/ 720 h 778"/>
                <a:gd name="T22" fmla="*/ 32 w 358"/>
                <a:gd name="T23" fmla="*/ 778 h 778"/>
                <a:gd name="T24" fmla="*/ 0 w 358"/>
                <a:gd name="T25" fmla="*/ 537 h 7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58" h="778">
                  <a:moveTo>
                    <a:pt x="0" y="537"/>
                  </a:moveTo>
                  <a:lnTo>
                    <a:pt x="20" y="363"/>
                  </a:lnTo>
                  <a:lnTo>
                    <a:pt x="60" y="287"/>
                  </a:lnTo>
                  <a:lnTo>
                    <a:pt x="66" y="98"/>
                  </a:lnTo>
                  <a:lnTo>
                    <a:pt x="66" y="35"/>
                  </a:lnTo>
                  <a:lnTo>
                    <a:pt x="124" y="0"/>
                  </a:lnTo>
                  <a:lnTo>
                    <a:pt x="278" y="489"/>
                  </a:lnTo>
                  <a:lnTo>
                    <a:pt x="347" y="594"/>
                  </a:lnTo>
                  <a:lnTo>
                    <a:pt x="358" y="616"/>
                  </a:lnTo>
                  <a:lnTo>
                    <a:pt x="345" y="662"/>
                  </a:lnTo>
                  <a:lnTo>
                    <a:pt x="282" y="720"/>
                  </a:lnTo>
                  <a:lnTo>
                    <a:pt x="32" y="778"/>
                  </a:lnTo>
                  <a:lnTo>
                    <a:pt x="0" y="537"/>
                  </a:lnTo>
                  <a:close/>
                </a:path>
              </a:pathLst>
            </a:custGeom>
            <a:solidFill>
              <a:srgbClr val="7AC043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0" name="Freeform 88"/>
            <p:cNvSpPr>
              <a:spLocks/>
            </p:cNvSpPr>
            <p:nvPr/>
          </p:nvSpPr>
          <p:spPr bwMode="auto">
            <a:xfrm>
              <a:off x="6661150" y="1989137"/>
              <a:ext cx="482600" cy="781050"/>
            </a:xfrm>
            <a:custGeom>
              <a:avLst/>
              <a:gdLst>
                <a:gd name="T0" fmla="*/ 0 w 809"/>
                <a:gd name="T1" fmla="*/ 712 h 1306"/>
                <a:gd name="T2" fmla="*/ 54 w 809"/>
                <a:gd name="T3" fmla="*/ 712 h 1306"/>
                <a:gd name="T4" fmla="*/ 54 w 809"/>
                <a:gd name="T5" fmla="*/ 629 h 1306"/>
                <a:gd name="T6" fmla="*/ 109 w 809"/>
                <a:gd name="T7" fmla="*/ 513 h 1306"/>
                <a:gd name="T8" fmla="*/ 83 w 809"/>
                <a:gd name="T9" fmla="*/ 429 h 1306"/>
                <a:gd name="T10" fmla="*/ 106 w 809"/>
                <a:gd name="T11" fmla="*/ 317 h 1306"/>
                <a:gd name="T12" fmla="*/ 106 w 809"/>
                <a:gd name="T13" fmla="*/ 273 h 1306"/>
                <a:gd name="T14" fmla="*/ 195 w 809"/>
                <a:gd name="T15" fmla="*/ 25 h 1306"/>
                <a:gd name="T16" fmla="*/ 221 w 809"/>
                <a:gd name="T17" fmla="*/ 25 h 1306"/>
                <a:gd name="T18" fmla="*/ 236 w 809"/>
                <a:gd name="T19" fmla="*/ 75 h 1306"/>
                <a:gd name="T20" fmla="*/ 349 w 809"/>
                <a:gd name="T21" fmla="*/ 31 h 1306"/>
                <a:gd name="T22" fmla="*/ 351 w 809"/>
                <a:gd name="T23" fmla="*/ 10 h 1306"/>
                <a:gd name="T24" fmla="*/ 384 w 809"/>
                <a:gd name="T25" fmla="*/ 0 h 1306"/>
                <a:gd name="T26" fmla="*/ 441 w 809"/>
                <a:gd name="T27" fmla="*/ 34 h 1306"/>
                <a:gd name="T28" fmla="*/ 489 w 809"/>
                <a:gd name="T29" fmla="*/ 75 h 1306"/>
                <a:gd name="T30" fmla="*/ 597 w 809"/>
                <a:gd name="T31" fmla="*/ 433 h 1306"/>
                <a:gd name="T32" fmla="*/ 664 w 809"/>
                <a:gd name="T33" fmla="*/ 433 h 1306"/>
                <a:gd name="T34" fmla="*/ 675 w 809"/>
                <a:gd name="T35" fmla="*/ 454 h 1306"/>
                <a:gd name="T36" fmla="*/ 664 w 809"/>
                <a:gd name="T37" fmla="*/ 473 h 1306"/>
                <a:gd name="T38" fmla="*/ 717 w 809"/>
                <a:gd name="T39" fmla="*/ 553 h 1306"/>
                <a:gd name="T40" fmla="*/ 730 w 809"/>
                <a:gd name="T41" fmla="*/ 536 h 1306"/>
                <a:gd name="T42" fmla="*/ 786 w 809"/>
                <a:gd name="T43" fmla="*/ 588 h 1306"/>
                <a:gd name="T44" fmla="*/ 766 w 809"/>
                <a:gd name="T45" fmla="*/ 604 h 1306"/>
                <a:gd name="T46" fmla="*/ 769 w 809"/>
                <a:gd name="T47" fmla="*/ 616 h 1306"/>
                <a:gd name="T48" fmla="*/ 809 w 809"/>
                <a:gd name="T49" fmla="*/ 616 h 1306"/>
                <a:gd name="T50" fmla="*/ 781 w 809"/>
                <a:gd name="T51" fmla="*/ 685 h 1306"/>
                <a:gd name="T52" fmla="*/ 747 w 809"/>
                <a:gd name="T53" fmla="*/ 678 h 1306"/>
                <a:gd name="T54" fmla="*/ 717 w 809"/>
                <a:gd name="T55" fmla="*/ 701 h 1306"/>
                <a:gd name="T56" fmla="*/ 724 w 809"/>
                <a:gd name="T57" fmla="*/ 733 h 1306"/>
                <a:gd name="T58" fmla="*/ 697 w 809"/>
                <a:gd name="T59" fmla="*/ 747 h 1306"/>
                <a:gd name="T60" fmla="*/ 672 w 809"/>
                <a:gd name="T61" fmla="*/ 738 h 1306"/>
                <a:gd name="T62" fmla="*/ 672 w 809"/>
                <a:gd name="T63" fmla="*/ 782 h 1306"/>
                <a:gd name="T64" fmla="*/ 649 w 809"/>
                <a:gd name="T65" fmla="*/ 769 h 1306"/>
                <a:gd name="T66" fmla="*/ 640 w 809"/>
                <a:gd name="T67" fmla="*/ 814 h 1306"/>
                <a:gd name="T68" fmla="*/ 606 w 809"/>
                <a:gd name="T69" fmla="*/ 778 h 1306"/>
                <a:gd name="T70" fmla="*/ 573 w 809"/>
                <a:gd name="T71" fmla="*/ 810 h 1306"/>
                <a:gd name="T72" fmla="*/ 541 w 809"/>
                <a:gd name="T73" fmla="*/ 835 h 1306"/>
                <a:gd name="T74" fmla="*/ 533 w 809"/>
                <a:gd name="T75" fmla="*/ 869 h 1306"/>
                <a:gd name="T76" fmla="*/ 501 w 809"/>
                <a:gd name="T77" fmla="*/ 862 h 1306"/>
                <a:gd name="T78" fmla="*/ 515 w 809"/>
                <a:gd name="T79" fmla="*/ 828 h 1306"/>
                <a:gd name="T80" fmla="*/ 489 w 809"/>
                <a:gd name="T81" fmla="*/ 793 h 1306"/>
                <a:gd name="T82" fmla="*/ 462 w 809"/>
                <a:gd name="T83" fmla="*/ 850 h 1306"/>
                <a:gd name="T84" fmla="*/ 470 w 809"/>
                <a:gd name="T85" fmla="*/ 951 h 1306"/>
                <a:gd name="T86" fmla="*/ 455 w 809"/>
                <a:gd name="T87" fmla="*/ 975 h 1306"/>
                <a:gd name="T88" fmla="*/ 430 w 809"/>
                <a:gd name="T89" fmla="*/ 981 h 1306"/>
                <a:gd name="T90" fmla="*/ 415 w 809"/>
                <a:gd name="T91" fmla="*/ 975 h 1306"/>
                <a:gd name="T92" fmla="*/ 386 w 809"/>
                <a:gd name="T93" fmla="*/ 1038 h 1306"/>
                <a:gd name="T94" fmla="*/ 351 w 809"/>
                <a:gd name="T95" fmla="*/ 1035 h 1306"/>
                <a:gd name="T96" fmla="*/ 352 w 809"/>
                <a:gd name="T97" fmla="*/ 1091 h 1306"/>
                <a:gd name="T98" fmla="*/ 333 w 809"/>
                <a:gd name="T99" fmla="*/ 1049 h 1306"/>
                <a:gd name="T100" fmla="*/ 280 w 809"/>
                <a:gd name="T101" fmla="*/ 1093 h 1306"/>
                <a:gd name="T102" fmla="*/ 271 w 809"/>
                <a:gd name="T103" fmla="*/ 1126 h 1306"/>
                <a:gd name="T104" fmla="*/ 290 w 809"/>
                <a:gd name="T105" fmla="*/ 1145 h 1306"/>
                <a:gd name="T106" fmla="*/ 266 w 809"/>
                <a:gd name="T107" fmla="*/ 1158 h 1306"/>
                <a:gd name="T108" fmla="*/ 271 w 809"/>
                <a:gd name="T109" fmla="*/ 1201 h 1306"/>
                <a:gd name="T110" fmla="*/ 246 w 809"/>
                <a:gd name="T111" fmla="*/ 1228 h 1306"/>
                <a:gd name="T112" fmla="*/ 241 w 809"/>
                <a:gd name="T113" fmla="*/ 1306 h 1306"/>
                <a:gd name="T114" fmla="*/ 223 w 809"/>
                <a:gd name="T115" fmla="*/ 1306 h 1306"/>
                <a:gd name="T116" fmla="*/ 154 w 809"/>
                <a:gd name="T117" fmla="*/ 1201 h 1306"/>
                <a:gd name="T118" fmla="*/ 0 w 809"/>
                <a:gd name="T119" fmla="*/ 712 h 1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09" h="1306">
                  <a:moveTo>
                    <a:pt x="0" y="712"/>
                  </a:moveTo>
                  <a:lnTo>
                    <a:pt x="54" y="712"/>
                  </a:lnTo>
                  <a:lnTo>
                    <a:pt x="54" y="629"/>
                  </a:lnTo>
                  <a:lnTo>
                    <a:pt x="109" y="513"/>
                  </a:lnTo>
                  <a:lnTo>
                    <a:pt x="83" y="429"/>
                  </a:lnTo>
                  <a:lnTo>
                    <a:pt x="106" y="317"/>
                  </a:lnTo>
                  <a:lnTo>
                    <a:pt x="106" y="273"/>
                  </a:lnTo>
                  <a:lnTo>
                    <a:pt x="195" y="25"/>
                  </a:lnTo>
                  <a:lnTo>
                    <a:pt x="221" y="25"/>
                  </a:lnTo>
                  <a:lnTo>
                    <a:pt x="236" y="75"/>
                  </a:lnTo>
                  <a:lnTo>
                    <a:pt x="349" y="31"/>
                  </a:lnTo>
                  <a:lnTo>
                    <a:pt x="351" y="10"/>
                  </a:lnTo>
                  <a:lnTo>
                    <a:pt x="384" y="0"/>
                  </a:lnTo>
                  <a:lnTo>
                    <a:pt x="441" y="34"/>
                  </a:lnTo>
                  <a:lnTo>
                    <a:pt x="489" y="75"/>
                  </a:lnTo>
                  <a:lnTo>
                    <a:pt x="597" y="433"/>
                  </a:lnTo>
                  <a:lnTo>
                    <a:pt x="664" y="433"/>
                  </a:lnTo>
                  <a:lnTo>
                    <a:pt x="675" y="454"/>
                  </a:lnTo>
                  <a:lnTo>
                    <a:pt x="664" y="473"/>
                  </a:lnTo>
                  <a:lnTo>
                    <a:pt x="717" y="553"/>
                  </a:lnTo>
                  <a:lnTo>
                    <a:pt x="730" y="536"/>
                  </a:lnTo>
                  <a:lnTo>
                    <a:pt x="786" y="588"/>
                  </a:lnTo>
                  <a:lnTo>
                    <a:pt x="766" y="604"/>
                  </a:lnTo>
                  <a:lnTo>
                    <a:pt x="769" y="616"/>
                  </a:lnTo>
                  <a:lnTo>
                    <a:pt x="809" y="616"/>
                  </a:lnTo>
                  <a:lnTo>
                    <a:pt x="781" y="685"/>
                  </a:lnTo>
                  <a:lnTo>
                    <a:pt x="747" y="678"/>
                  </a:lnTo>
                  <a:lnTo>
                    <a:pt x="717" y="701"/>
                  </a:lnTo>
                  <a:lnTo>
                    <a:pt x="724" y="733"/>
                  </a:lnTo>
                  <a:lnTo>
                    <a:pt x="697" y="747"/>
                  </a:lnTo>
                  <a:lnTo>
                    <a:pt x="672" y="738"/>
                  </a:lnTo>
                  <a:lnTo>
                    <a:pt x="672" y="782"/>
                  </a:lnTo>
                  <a:lnTo>
                    <a:pt x="649" y="769"/>
                  </a:lnTo>
                  <a:lnTo>
                    <a:pt x="640" y="814"/>
                  </a:lnTo>
                  <a:lnTo>
                    <a:pt x="606" y="778"/>
                  </a:lnTo>
                  <a:lnTo>
                    <a:pt x="573" y="810"/>
                  </a:lnTo>
                  <a:lnTo>
                    <a:pt x="541" y="835"/>
                  </a:lnTo>
                  <a:lnTo>
                    <a:pt x="533" y="869"/>
                  </a:lnTo>
                  <a:lnTo>
                    <a:pt x="501" y="862"/>
                  </a:lnTo>
                  <a:lnTo>
                    <a:pt x="515" y="828"/>
                  </a:lnTo>
                  <a:lnTo>
                    <a:pt x="489" y="793"/>
                  </a:lnTo>
                  <a:lnTo>
                    <a:pt x="462" y="850"/>
                  </a:lnTo>
                  <a:lnTo>
                    <a:pt x="470" y="951"/>
                  </a:lnTo>
                  <a:lnTo>
                    <a:pt x="455" y="975"/>
                  </a:lnTo>
                  <a:lnTo>
                    <a:pt x="430" y="981"/>
                  </a:lnTo>
                  <a:lnTo>
                    <a:pt x="415" y="975"/>
                  </a:lnTo>
                  <a:lnTo>
                    <a:pt x="386" y="1038"/>
                  </a:lnTo>
                  <a:lnTo>
                    <a:pt x="351" y="1035"/>
                  </a:lnTo>
                  <a:lnTo>
                    <a:pt x="352" y="1091"/>
                  </a:lnTo>
                  <a:lnTo>
                    <a:pt x="333" y="1049"/>
                  </a:lnTo>
                  <a:lnTo>
                    <a:pt x="280" y="1093"/>
                  </a:lnTo>
                  <a:lnTo>
                    <a:pt x="271" y="1126"/>
                  </a:lnTo>
                  <a:lnTo>
                    <a:pt x="290" y="1145"/>
                  </a:lnTo>
                  <a:lnTo>
                    <a:pt x="266" y="1158"/>
                  </a:lnTo>
                  <a:lnTo>
                    <a:pt x="271" y="1201"/>
                  </a:lnTo>
                  <a:lnTo>
                    <a:pt x="246" y="1228"/>
                  </a:lnTo>
                  <a:lnTo>
                    <a:pt x="241" y="1306"/>
                  </a:lnTo>
                  <a:lnTo>
                    <a:pt x="223" y="1306"/>
                  </a:lnTo>
                  <a:lnTo>
                    <a:pt x="154" y="1201"/>
                  </a:lnTo>
                  <a:lnTo>
                    <a:pt x="0" y="712"/>
                  </a:lnTo>
                  <a:close/>
                </a:path>
              </a:pathLst>
            </a:custGeom>
            <a:solidFill>
              <a:srgbClr val="7AC043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1" name="Freeform 89"/>
            <p:cNvSpPr>
              <a:spLocks/>
            </p:cNvSpPr>
            <p:nvPr/>
          </p:nvSpPr>
          <p:spPr bwMode="auto">
            <a:xfrm>
              <a:off x="4638675" y="3760787"/>
              <a:ext cx="958850" cy="500063"/>
            </a:xfrm>
            <a:custGeom>
              <a:avLst/>
              <a:gdLst>
                <a:gd name="T0" fmla="*/ 0 w 1603"/>
                <a:gd name="T1" fmla="*/ 837 h 837"/>
                <a:gd name="T2" fmla="*/ 14 w 1603"/>
                <a:gd name="T3" fmla="*/ 797 h 837"/>
                <a:gd name="T4" fmla="*/ 54 w 1603"/>
                <a:gd name="T5" fmla="*/ 792 h 837"/>
                <a:gd name="T6" fmla="*/ 63 w 1603"/>
                <a:gd name="T7" fmla="*/ 700 h 837"/>
                <a:gd name="T8" fmla="*/ 45 w 1603"/>
                <a:gd name="T9" fmla="*/ 693 h 837"/>
                <a:gd name="T10" fmla="*/ 39 w 1603"/>
                <a:gd name="T11" fmla="*/ 675 h 837"/>
                <a:gd name="T12" fmla="*/ 86 w 1603"/>
                <a:gd name="T13" fmla="*/ 621 h 837"/>
                <a:gd name="T14" fmla="*/ 185 w 1603"/>
                <a:gd name="T15" fmla="*/ 658 h 837"/>
                <a:gd name="T16" fmla="*/ 204 w 1603"/>
                <a:gd name="T17" fmla="*/ 556 h 837"/>
                <a:gd name="T18" fmla="*/ 271 w 1603"/>
                <a:gd name="T19" fmla="*/ 529 h 837"/>
                <a:gd name="T20" fmla="*/ 263 w 1603"/>
                <a:gd name="T21" fmla="*/ 507 h 837"/>
                <a:gd name="T22" fmla="*/ 280 w 1603"/>
                <a:gd name="T23" fmla="*/ 448 h 837"/>
                <a:gd name="T24" fmla="*/ 297 w 1603"/>
                <a:gd name="T25" fmla="*/ 413 h 837"/>
                <a:gd name="T26" fmla="*/ 403 w 1603"/>
                <a:gd name="T27" fmla="*/ 396 h 837"/>
                <a:gd name="T28" fmla="*/ 430 w 1603"/>
                <a:gd name="T29" fmla="*/ 406 h 837"/>
                <a:gd name="T30" fmla="*/ 537 w 1603"/>
                <a:gd name="T31" fmla="*/ 368 h 837"/>
                <a:gd name="T32" fmla="*/ 574 w 1603"/>
                <a:gd name="T33" fmla="*/ 402 h 837"/>
                <a:gd name="T34" fmla="*/ 609 w 1603"/>
                <a:gd name="T35" fmla="*/ 320 h 837"/>
                <a:gd name="T36" fmla="*/ 640 w 1603"/>
                <a:gd name="T37" fmla="*/ 298 h 837"/>
                <a:gd name="T38" fmla="*/ 720 w 1603"/>
                <a:gd name="T39" fmla="*/ 343 h 837"/>
                <a:gd name="T40" fmla="*/ 731 w 1603"/>
                <a:gd name="T41" fmla="*/ 295 h 837"/>
                <a:gd name="T42" fmla="*/ 814 w 1603"/>
                <a:gd name="T43" fmla="*/ 186 h 837"/>
                <a:gd name="T44" fmla="*/ 837 w 1603"/>
                <a:gd name="T45" fmla="*/ 126 h 837"/>
                <a:gd name="T46" fmla="*/ 862 w 1603"/>
                <a:gd name="T47" fmla="*/ 133 h 837"/>
                <a:gd name="T48" fmla="*/ 942 w 1603"/>
                <a:gd name="T49" fmla="*/ 72 h 837"/>
                <a:gd name="T50" fmla="*/ 922 w 1603"/>
                <a:gd name="T51" fmla="*/ 32 h 837"/>
                <a:gd name="T52" fmla="*/ 934 w 1603"/>
                <a:gd name="T53" fmla="*/ 4 h 837"/>
                <a:gd name="T54" fmla="*/ 999 w 1603"/>
                <a:gd name="T55" fmla="*/ 0 h 837"/>
                <a:gd name="T56" fmla="*/ 1045 w 1603"/>
                <a:gd name="T57" fmla="*/ 19 h 837"/>
                <a:gd name="T58" fmla="*/ 1065 w 1603"/>
                <a:gd name="T59" fmla="*/ 67 h 837"/>
                <a:gd name="T60" fmla="*/ 1140 w 1603"/>
                <a:gd name="T61" fmla="*/ 80 h 837"/>
                <a:gd name="T62" fmla="*/ 1182 w 1603"/>
                <a:gd name="T63" fmla="*/ 103 h 837"/>
                <a:gd name="T64" fmla="*/ 1281 w 1603"/>
                <a:gd name="T65" fmla="*/ 101 h 837"/>
                <a:gd name="T66" fmla="*/ 1325 w 1603"/>
                <a:gd name="T67" fmla="*/ 67 h 837"/>
                <a:gd name="T68" fmla="*/ 1439 w 1603"/>
                <a:gd name="T69" fmla="*/ 135 h 837"/>
                <a:gd name="T70" fmla="*/ 1475 w 1603"/>
                <a:gd name="T71" fmla="*/ 272 h 837"/>
                <a:gd name="T72" fmla="*/ 1519 w 1603"/>
                <a:gd name="T73" fmla="*/ 323 h 837"/>
                <a:gd name="T74" fmla="*/ 1603 w 1603"/>
                <a:gd name="T75" fmla="*/ 374 h 837"/>
                <a:gd name="T76" fmla="*/ 1541 w 1603"/>
                <a:gd name="T77" fmla="*/ 448 h 837"/>
                <a:gd name="T78" fmla="*/ 1485 w 1603"/>
                <a:gd name="T79" fmla="*/ 487 h 837"/>
                <a:gd name="T80" fmla="*/ 1429 w 1603"/>
                <a:gd name="T81" fmla="*/ 556 h 837"/>
                <a:gd name="T82" fmla="*/ 1429 w 1603"/>
                <a:gd name="T83" fmla="*/ 582 h 837"/>
                <a:gd name="T84" fmla="*/ 1266 w 1603"/>
                <a:gd name="T85" fmla="*/ 686 h 837"/>
                <a:gd name="T86" fmla="*/ 388 w 1603"/>
                <a:gd name="T87" fmla="*/ 769 h 837"/>
                <a:gd name="T88" fmla="*/ 291 w 1603"/>
                <a:gd name="T89" fmla="*/ 766 h 837"/>
                <a:gd name="T90" fmla="*/ 295 w 1603"/>
                <a:gd name="T91" fmla="*/ 817 h 837"/>
                <a:gd name="T92" fmla="*/ 0 w 1603"/>
                <a:gd name="T93" fmla="*/ 837 h 8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603" h="837">
                  <a:moveTo>
                    <a:pt x="0" y="837"/>
                  </a:moveTo>
                  <a:lnTo>
                    <a:pt x="14" y="797"/>
                  </a:lnTo>
                  <a:lnTo>
                    <a:pt x="54" y="792"/>
                  </a:lnTo>
                  <a:lnTo>
                    <a:pt x="63" y="700"/>
                  </a:lnTo>
                  <a:lnTo>
                    <a:pt x="45" y="693"/>
                  </a:lnTo>
                  <a:lnTo>
                    <a:pt x="39" y="675"/>
                  </a:lnTo>
                  <a:lnTo>
                    <a:pt x="86" y="621"/>
                  </a:lnTo>
                  <a:lnTo>
                    <a:pt x="185" y="658"/>
                  </a:lnTo>
                  <a:lnTo>
                    <a:pt x="204" y="556"/>
                  </a:lnTo>
                  <a:lnTo>
                    <a:pt x="271" y="529"/>
                  </a:lnTo>
                  <a:lnTo>
                    <a:pt x="263" y="507"/>
                  </a:lnTo>
                  <a:lnTo>
                    <a:pt x="280" y="448"/>
                  </a:lnTo>
                  <a:lnTo>
                    <a:pt x="297" y="413"/>
                  </a:lnTo>
                  <a:lnTo>
                    <a:pt x="403" y="396"/>
                  </a:lnTo>
                  <a:lnTo>
                    <a:pt x="430" y="406"/>
                  </a:lnTo>
                  <a:lnTo>
                    <a:pt x="537" y="368"/>
                  </a:lnTo>
                  <a:lnTo>
                    <a:pt x="574" y="402"/>
                  </a:lnTo>
                  <a:lnTo>
                    <a:pt x="609" y="320"/>
                  </a:lnTo>
                  <a:lnTo>
                    <a:pt x="640" y="298"/>
                  </a:lnTo>
                  <a:lnTo>
                    <a:pt x="720" y="343"/>
                  </a:lnTo>
                  <a:lnTo>
                    <a:pt x="731" y="295"/>
                  </a:lnTo>
                  <a:lnTo>
                    <a:pt x="814" y="186"/>
                  </a:lnTo>
                  <a:lnTo>
                    <a:pt x="837" y="126"/>
                  </a:lnTo>
                  <a:lnTo>
                    <a:pt x="862" y="133"/>
                  </a:lnTo>
                  <a:lnTo>
                    <a:pt x="942" y="72"/>
                  </a:lnTo>
                  <a:lnTo>
                    <a:pt x="922" y="32"/>
                  </a:lnTo>
                  <a:lnTo>
                    <a:pt x="934" y="4"/>
                  </a:lnTo>
                  <a:lnTo>
                    <a:pt x="999" y="0"/>
                  </a:lnTo>
                  <a:lnTo>
                    <a:pt x="1045" y="19"/>
                  </a:lnTo>
                  <a:lnTo>
                    <a:pt x="1065" y="67"/>
                  </a:lnTo>
                  <a:lnTo>
                    <a:pt x="1140" y="80"/>
                  </a:lnTo>
                  <a:lnTo>
                    <a:pt x="1182" y="103"/>
                  </a:lnTo>
                  <a:lnTo>
                    <a:pt x="1281" y="101"/>
                  </a:lnTo>
                  <a:lnTo>
                    <a:pt x="1325" y="67"/>
                  </a:lnTo>
                  <a:lnTo>
                    <a:pt x="1439" y="135"/>
                  </a:lnTo>
                  <a:lnTo>
                    <a:pt x="1475" y="272"/>
                  </a:lnTo>
                  <a:lnTo>
                    <a:pt x="1519" y="323"/>
                  </a:lnTo>
                  <a:lnTo>
                    <a:pt x="1603" y="374"/>
                  </a:lnTo>
                  <a:lnTo>
                    <a:pt x="1541" y="448"/>
                  </a:lnTo>
                  <a:lnTo>
                    <a:pt x="1485" y="487"/>
                  </a:lnTo>
                  <a:lnTo>
                    <a:pt x="1429" y="556"/>
                  </a:lnTo>
                  <a:lnTo>
                    <a:pt x="1429" y="582"/>
                  </a:lnTo>
                  <a:lnTo>
                    <a:pt x="1266" y="686"/>
                  </a:lnTo>
                  <a:lnTo>
                    <a:pt x="388" y="769"/>
                  </a:lnTo>
                  <a:lnTo>
                    <a:pt x="291" y="766"/>
                  </a:lnTo>
                  <a:lnTo>
                    <a:pt x="295" y="817"/>
                  </a:lnTo>
                  <a:lnTo>
                    <a:pt x="0" y="837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2" name="Freeform 90"/>
            <p:cNvSpPr>
              <a:spLocks/>
            </p:cNvSpPr>
            <p:nvPr/>
          </p:nvSpPr>
          <p:spPr bwMode="auto">
            <a:xfrm>
              <a:off x="4795837" y="3311525"/>
              <a:ext cx="406400" cy="717550"/>
            </a:xfrm>
            <a:custGeom>
              <a:avLst/>
              <a:gdLst>
                <a:gd name="T0" fmla="*/ 0 w 681"/>
                <a:gd name="T1" fmla="*/ 1169 h 1201"/>
                <a:gd name="T2" fmla="*/ 19 w 681"/>
                <a:gd name="T3" fmla="*/ 1201 h 1201"/>
                <a:gd name="T4" fmla="*/ 36 w 681"/>
                <a:gd name="T5" fmla="*/ 1166 h 1201"/>
                <a:gd name="T6" fmla="*/ 142 w 681"/>
                <a:gd name="T7" fmla="*/ 1149 h 1201"/>
                <a:gd name="T8" fmla="*/ 169 w 681"/>
                <a:gd name="T9" fmla="*/ 1159 h 1201"/>
                <a:gd name="T10" fmla="*/ 276 w 681"/>
                <a:gd name="T11" fmla="*/ 1121 h 1201"/>
                <a:gd name="T12" fmla="*/ 313 w 681"/>
                <a:gd name="T13" fmla="*/ 1155 h 1201"/>
                <a:gd name="T14" fmla="*/ 348 w 681"/>
                <a:gd name="T15" fmla="*/ 1073 h 1201"/>
                <a:gd name="T16" fmla="*/ 379 w 681"/>
                <a:gd name="T17" fmla="*/ 1051 h 1201"/>
                <a:gd name="T18" fmla="*/ 459 w 681"/>
                <a:gd name="T19" fmla="*/ 1096 h 1201"/>
                <a:gd name="T20" fmla="*/ 470 w 681"/>
                <a:gd name="T21" fmla="*/ 1048 h 1201"/>
                <a:gd name="T22" fmla="*/ 553 w 681"/>
                <a:gd name="T23" fmla="*/ 939 h 1201"/>
                <a:gd name="T24" fmla="*/ 576 w 681"/>
                <a:gd name="T25" fmla="*/ 879 h 1201"/>
                <a:gd name="T26" fmla="*/ 601 w 681"/>
                <a:gd name="T27" fmla="*/ 886 h 1201"/>
                <a:gd name="T28" fmla="*/ 681 w 681"/>
                <a:gd name="T29" fmla="*/ 825 h 1201"/>
                <a:gd name="T30" fmla="*/ 661 w 681"/>
                <a:gd name="T31" fmla="*/ 785 h 1201"/>
                <a:gd name="T32" fmla="*/ 673 w 681"/>
                <a:gd name="T33" fmla="*/ 757 h 1201"/>
                <a:gd name="T34" fmla="*/ 593 w 681"/>
                <a:gd name="T35" fmla="*/ 19 h 1201"/>
                <a:gd name="T36" fmla="*/ 583 w 681"/>
                <a:gd name="T37" fmla="*/ 0 h 1201"/>
                <a:gd name="T38" fmla="*/ 173 w 681"/>
                <a:gd name="T39" fmla="*/ 45 h 1201"/>
                <a:gd name="T40" fmla="*/ 99 w 681"/>
                <a:gd name="T41" fmla="*/ 91 h 1201"/>
                <a:gd name="T42" fmla="*/ 30 w 681"/>
                <a:gd name="T43" fmla="*/ 70 h 1201"/>
                <a:gd name="T44" fmla="*/ 82 w 681"/>
                <a:gd name="T45" fmla="*/ 674 h 1201"/>
                <a:gd name="T46" fmla="*/ 71 w 681"/>
                <a:gd name="T47" fmla="*/ 802 h 1201"/>
                <a:gd name="T48" fmla="*/ 99 w 681"/>
                <a:gd name="T49" fmla="*/ 876 h 1201"/>
                <a:gd name="T50" fmla="*/ 64 w 681"/>
                <a:gd name="T51" fmla="*/ 1013 h 1201"/>
                <a:gd name="T52" fmla="*/ 19 w 681"/>
                <a:gd name="T53" fmla="*/ 1073 h 1201"/>
                <a:gd name="T54" fmla="*/ 0 w 681"/>
                <a:gd name="T55" fmla="*/ 1169 h 1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81" h="1201">
                  <a:moveTo>
                    <a:pt x="0" y="1169"/>
                  </a:moveTo>
                  <a:lnTo>
                    <a:pt x="19" y="1201"/>
                  </a:lnTo>
                  <a:lnTo>
                    <a:pt x="36" y="1166"/>
                  </a:lnTo>
                  <a:lnTo>
                    <a:pt x="142" y="1149"/>
                  </a:lnTo>
                  <a:lnTo>
                    <a:pt x="169" y="1159"/>
                  </a:lnTo>
                  <a:lnTo>
                    <a:pt x="276" y="1121"/>
                  </a:lnTo>
                  <a:lnTo>
                    <a:pt x="313" y="1155"/>
                  </a:lnTo>
                  <a:lnTo>
                    <a:pt x="348" y="1073"/>
                  </a:lnTo>
                  <a:lnTo>
                    <a:pt x="379" y="1051"/>
                  </a:lnTo>
                  <a:lnTo>
                    <a:pt x="459" y="1096"/>
                  </a:lnTo>
                  <a:lnTo>
                    <a:pt x="470" y="1048"/>
                  </a:lnTo>
                  <a:lnTo>
                    <a:pt x="553" y="939"/>
                  </a:lnTo>
                  <a:lnTo>
                    <a:pt x="576" y="879"/>
                  </a:lnTo>
                  <a:lnTo>
                    <a:pt x="601" y="886"/>
                  </a:lnTo>
                  <a:lnTo>
                    <a:pt x="681" y="825"/>
                  </a:lnTo>
                  <a:lnTo>
                    <a:pt x="661" y="785"/>
                  </a:lnTo>
                  <a:lnTo>
                    <a:pt x="673" y="757"/>
                  </a:lnTo>
                  <a:lnTo>
                    <a:pt x="593" y="19"/>
                  </a:lnTo>
                  <a:lnTo>
                    <a:pt x="583" y="0"/>
                  </a:lnTo>
                  <a:lnTo>
                    <a:pt x="173" y="45"/>
                  </a:lnTo>
                  <a:lnTo>
                    <a:pt x="99" y="91"/>
                  </a:lnTo>
                  <a:lnTo>
                    <a:pt x="30" y="70"/>
                  </a:lnTo>
                  <a:lnTo>
                    <a:pt x="82" y="674"/>
                  </a:lnTo>
                  <a:lnTo>
                    <a:pt x="71" y="802"/>
                  </a:lnTo>
                  <a:lnTo>
                    <a:pt x="99" y="876"/>
                  </a:lnTo>
                  <a:lnTo>
                    <a:pt x="64" y="1013"/>
                  </a:lnTo>
                  <a:lnTo>
                    <a:pt x="19" y="1073"/>
                  </a:lnTo>
                  <a:lnTo>
                    <a:pt x="0" y="1169"/>
                  </a:lnTo>
                  <a:close/>
                </a:path>
              </a:pathLst>
            </a:custGeom>
            <a:solidFill>
              <a:srgbClr val="7AC043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3" name="Freeform 91"/>
            <p:cNvSpPr>
              <a:spLocks/>
            </p:cNvSpPr>
            <p:nvPr/>
          </p:nvSpPr>
          <p:spPr bwMode="auto">
            <a:xfrm>
              <a:off x="258762" y="2811462"/>
              <a:ext cx="1046163" cy="1827213"/>
            </a:xfrm>
            <a:custGeom>
              <a:avLst/>
              <a:gdLst>
                <a:gd name="T0" fmla="*/ 42 w 1753"/>
                <a:gd name="T1" fmla="*/ 554 h 3060"/>
                <a:gd name="T2" fmla="*/ 63 w 1753"/>
                <a:gd name="T3" fmla="*/ 623 h 3060"/>
                <a:gd name="T4" fmla="*/ 11 w 1753"/>
                <a:gd name="T5" fmla="*/ 861 h 3060"/>
                <a:gd name="T6" fmla="*/ 44 w 1753"/>
                <a:gd name="T7" fmla="*/ 928 h 3060"/>
                <a:gd name="T8" fmla="*/ 181 w 1753"/>
                <a:gd name="T9" fmla="*/ 1244 h 3060"/>
                <a:gd name="T10" fmla="*/ 197 w 1753"/>
                <a:gd name="T11" fmla="*/ 1239 h 3060"/>
                <a:gd name="T12" fmla="*/ 205 w 1753"/>
                <a:gd name="T13" fmla="*/ 1162 h 3060"/>
                <a:gd name="T14" fmla="*/ 228 w 1753"/>
                <a:gd name="T15" fmla="*/ 1159 h 3060"/>
                <a:gd name="T16" fmla="*/ 250 w 1753"/>
                <a:gd name="T17" fmla="*/ 1173 h 3060"/>
                <a:gd name="T18" fmla="*/ 210 w 1753"/>
                <a:gd name="T19" fmla="*/ 1217 h 3060"/>
                <a:gd name="T20" fmla="*/ 228 w 1753"/>
                <a:gd name="T21" fmla="*/ 1239 h 3060"/>
                <a:gd name="T22" fmla="*/ 263 w 1753"/>
                <a:gd name="T23" fmla="*/ 1376 h 3060"/>
                <a:gd name="T24" fmla="*/ 241 w 1753"/>
                <a:gd name="T25" fmla="*/ 1369 h 3060"/>
                <a:gd name="T26" fmla="*/ 192 w 1753"/>
                <a:gd name="T27" fmla="*/ 1312 h 3060"/>
                <a:gd name="T28" fmla="*/ 205 w 1753"/>
                <a:gd name="T29" fmla="*/ 1265 h 3060"/>
                <a:gd name="T30" fmla="*/ 178 w 1753"/>
                <a:gd name="T31" fmla="*/ 1265 h 3060"/>
                <a:gd name="T32" fmla="*/ 155 w 1753"/>
                <a:gd name="T33" fmla="*/ 1322 h 3060"/>
                <a:gd name="T34" fmla="*/ 163 w 1753"/>
                <a:gd name="T35" fmla="*/ 1446 h 3060"/>
                <a:gd name="T36" fmla="*/ 192 w 1753"/>
                <a:gd name="T37" fmla="*/ 1502 h 3060"/>
                <a:gd name="T38" fmla="*/ 256 w 1753"/>
                <a:gd name="T39" fmla="*/ 1548 h 3060"/>
                <a:gd name="T40" fmla="*/ 233 w 1753"/>
                <a:gd name="T41" fmla="*/ 1614 h 3060"/>
                <a:gd name="T42" fmla="*/ 197 w 1753"/>
                <a:gd name="T43" fmla="*/ 1625 h 3060"/>
                <a:gd name="T44" fmla="*/ 192 w 1753"/>
                <a:gd name="T45" fmla="*/ 1698 h 3060"/>
                <a:gd name="T46" fmla="*/ 281 w 1753"/>
                <a:gd name="T47" fmla="*/ 1885 h 3060"/>
                <a:gd name="T48" fmla="*/ 343 w 1753"/>
                <a:gd name="T49" fmla="*/ 1998 h 3060"/>
                <a:gd name="T50" fmla="*/ 334 w 1753"/>
                <a:gd name="T51" fmla="*/ 2064 h 3060"/>
                <a:gd name="T52" fmla="*/ 376 w 1753"/>
                <a:gd name="T53" fmla="*/ 2103 h 3060"/>
                <a:gd name="T54" fmla="*/ 362 w 1753"/>
                <a:gd name="T55" fmla="*/ 2148 h 3060"/>
                <a:gd name="T56" fmla="*/ 331 w 1753"/>
                <a:gd name="T57" fmla="*/ 2254 h 3060"/>
                <a:gd name="T58" fmla="*/ 367 w 1753"/>
                <a:gd name="T59" fmla="*/ 2293 h 3060"/>
                <a:gd name="T60" fmla="*/ 576 w 1753"/>
                <a:gd name="T61" fmla="*/ 2374 h 3060"/>
                <a:gd name="T62" fmla="*/ 662 w 1753"/>
                <a:gd name="T63" fmla="*/ 2491 h 3060"/>
                <a:gd name="T64" fmla="*/ 763 w 1753"/>
                <a:gd name="T65" fmla="*/ 2533 h 3060"/>
                <a:gd name="T66" fmla="*/ 769 w 1753"/>
                <a:gd name="T67" fmla="*/ 2605 h 3060"/>
                <a:gd name="T68" fmla="*/ 836 w 1753"/>
                <a:gd name="T69" fmla="*/ 2625 h 3060"/>
                <a:gd name="T70" fmla="*/ 928 w 1753"/>
                <a:gd name="T71" fmla="*/ 2747 h 3060"/>
                <a:gd name="T72" fmla="*/ 974 w 1753"/>
                <a:gd name="T73" fmla="*/ 2854 h 3060"/>
                <a:gd name="T74" fmla="*/ 974 w 1753"/>
                <a:gd name="T75" fmla="*/ 3017 h 3060"/>
                <a:gd name="T76" fmla="*/ 1596 w 1753"/>
                <a:gd name="T77" fmla="*/ 3060 h 3060"/>
                <a:gd name="T78" fmla="*/ 1559 w 1753"/>
                <a:gd name="T79" fmla="*/ 2990 h 3060"/>
                <a:gd name="T80" fmla="*/ 1577 w 1753"/>
                <a:gd name="T81" fmla="*/ 2892 h 3060"/>
                <a:gd name="T82" fmla="*/ 1676 w 1753"/>
                <a:gd name="T83" fmla="*/ 2725 h 3060"/>
                <a:gd name="T84" fmla="*/ 1753 w 1753"/>
                <a:gd name="T85" fmla="*/ 2676 h 3060"/>
                <a:gd name="T86" fmla="*/ 1707 w 1753"/>
                <a:gd name="T87" fmla="*/ 2618 h 3060"/>
                <a:gd name="T88" fmla="*/ 1678 w 1753"/>
                <a:gd name="T89" fmla="*/ 2452 h 3060"/>
                <a:gd name="T90" fmla="*/ 850 w 1753"/>
                <a:gd name="T91" fmla="*/ 1178 h 3060"/>
                <a:gd name="T92" fmla="*/ 785 w 1753"/>
                <a:gd name="T93" fmla="*/ 1050 h 3060"/>
                <a:gd name="T94" fmla="*/ 995 w 1753"/>
                <a:gd name="T95" fmla="*/ 238 h 3060"/>
                <a:gd name="T96" fmla="*/ 168 w 1753"/>
                <a:gd name="T97" fmla="*/ 0 h 3060"/>
                <a:gd name="T98" fmla="*/ 147 w 1753"/>
                <a:gd name="T99" fmla="*/ 49 h 3060"/>
                <a:gd name="T100" fmla="*/ 155 w 1753"/>
                <a:gd name="T101" fmla="*/ 160 h 3060"/>
                <a:gd name="T102" fmla="*/ 0 w 1753"/>
                <a:gd name="T103" fmla="*/ 408 h 3060"/>
                <a:gd name="T104" fmla="*/ 42 w 1753"/>
                <a:gd name="T105" fmla="*/ 554 h 3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753" h="3060">
                  <a:moveTo>
                    <a:pt x="42" y="554"/>
                  </a:moveTo>
                  <a:lnTo>
                    <a:pt x="63" y="623"/>
                  </a:lnTo>
                  <a:lnTo>
                    <a:pt x="11" y="861"/>
                  </a:lnTo>
                  <a:lnTo>
                    <a:pt x="44" y="928"/>
                  </a:lnTo>
                  <a:lnTo>
                    <a:pt x="181" y="1244"/>
                  </a:lnTo>
                  <a:lnTo>
                    <a:pt x="197" y="1239"/>
                  </a:lnTo>
                  <a:lnTo>
                    <a:pt x="205" y="1162"/>
                  </a:lnTo>
                  <a:lnTo>
                    <a:pt x="228" y="1159"/>
                  </a:lnTo>
                  <a:lnTo>
                    <a:pt x="250" y="1173"/>
                  </a:lnTo>
                  <a:lnTo>
                    <a:pt x="210" y="1217"/>
                  </a:lnTo>
                  <a:lnTo>
                    <a:pt x="228" y="1239"/>
                  </a:lnTo>
                  <a:lnTo>
                    <a:pt x="263" y="1376"/>
                  </a:lnTo>
                  <a:lnTo>
                    <a:pt x="241" y="1369"/>
                  </a:lnTo>
                  <a:lnTo>
                    <a:pt x="192" y="1312"/>
                  </a:lnTo>
                  <a:lnTo>
                    <a:pt x="205" y="1265"/>
                  </a:lnTo>
                  <a:lnTo>
                    <a:pt x="178" y="1265"/>
                  </a:lnTo>
                  <a:lnTo>
                    <a:pt x="155" y="1322"/>
                  </a:lnTo>
                  <a:lnTo>
                    <a:pt x="163" y="1446"/>
                  </a:lnTo>
                  <a:lnTo>
                    <a:pt x="192" y="1502"/>
                  </a:lnTo>
                  <a:lnTo>
                    <a:pt x="256" y="1548"/>
                  </a:lnTo>
                  <a:lnTo>
                    <a:pt x="233" y="1614"/>
                  </a:lnTo>
                  <a:lnTo>
                    <a:pt x="197" y="1625"/>
                  </a:lnTo>
                  <a:lnTo>
                    <a:pt x="192" y="1698"/>
                  </a:lnTo>
                  <a:lnTo>
                    <a:pt x="281" y="1885"/>
                  </a:lnTo>
                  <a:lnTo>
                    <a:pt x="343" y="1998"/>
                  </a:lnTo>
                  <a:lnTo>
                    <a:pt x="334" y="2064"/>
                  </a:lnTo>
                  <a:lnTo>
                    <a:pt x="376" y="2103"/>
                  </a:lnTo>
                  <a:lnTo>
                    <a:pt x="362" y="2148"/>
                  </a:lnTo>
                  <a:lnTo>
                    <a:pt x="331" y="2254"/>
                  </a:lnTo>
                  <a:lnTo>
                    <a:pt x="367" y="2293"/>
                  </a:lnTo>
                  <a:lnTo>
                    <a:pt x="576" y="2374"/>
                  </a:lnTo>
                  <a:lnTo>
                    <a:pt x="662" y="2491"/>
                  </a:lnTo>
                  <a:lnTo>
                    <a:pt x="763" y="2533"/>
                  </a:lnTo>
                  <a:lnTo>
                    <a:pt x="769" y="2605"/>
                  </a:lnTo>
                  <a:lnTo>
                    <a:pt x="836" y="2625"/>
                  </a:lnTo>
                  <a:lnTo>
                    <a:pt x="928" y="2747"/>
                  </a:lnTo>
                  <a:lnTo>
                    <a:pt x="974" y="2854"/>
                  </a:lnTo>
                  <a:lnTo>
                    <a:pt x="974" y="3017"/>
                  </a:lnTo>
                  <a:lnTo>
                    <a:pt x="1596" y="3060"/>
                  </a:lnTo>
                  <a:lnTo>
                    <a:pt x="1559" y="2990"/>
                  </a:lnTo>
                  <a:lnTo>
                    <a:pt x="1577" y="2892"/>
                  </a:lnTo>
                  <a:lnTo>
                    <a:pt x="1676" y="2725"/>
                  </a:lnTo>
                  <a:lnTo>
                    <a:pt x="1753" y="2676"/>
                  </a:lnTo>
                  <a:lnTo>
                    <a:pt x="1707" y="2618"/>
                  </a:lnTo>
                  <a:lnTo>
                    <a:pt x="1678" y="2452"/>
                  </a:lnTo>
                  <a:lnTo>
                    <a:pt x="850" y="1178"/>
                  </a:lnTo>
                  <a:lnTo>
                    <a:pt x="785" y="1050"/>
                  </a:lnTo>
                  <a:lnTo>
                    <a:pt x="995" y="238"/>
                  </a:lnTo>
                  <a:lnTo>
                    <a:pt x="168" y="0"/>
                  </a:lnTo>
                  <a:lnTo>
                    <a:pt x="147" y="49"/>
                  </a:lnTo>
                  <a:lnTo>
                    <a:pt x="155" y="160"/>
                  </a:lnTo>
                  <a:lnTo>
                    <a:pt x="0" y="408"/>
                  </a:lnTo>
                  <a:lnTo>
                    <a:pt x="42" y="554"/>
                  </a:lnTo>
                  <a:close/>
                </a:path>
              </a:pathLst>
            </a:custGeom>
            <a:solidFill>
              <a:srgbClr val="7AC043"/>
            </a:solidFill>
            <a:ln w="1651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" name="Freeform 92"/>
            <p:cNvSpPr>
              <a:spLocks/>
            </p:cNvSpPr>
            <p:nvPr/>
          </p:nvSpPr>
          <p:spPr bwMode="auto">
            <a:xfrm>
              <a:off x="6311900" y="3448050"/>
              <a:ext cx="142875" cy="233362"/>
            </a:xfrm>
            <a:custGeom>
              <a:avLst/>
              <a:gdLst>
                <a:gd name="T0" fmla="*/ 0 w 236"/>
                <a:gd name="T1" fmla="*/ 41 h 390"/>
                <a:gd name="T2" fmla="*/ 31 w 236"/>
                <a:gd name="T3" fmla="*/ 0 h 390"/>
                <a:gd name="T4" fmla="*/ 78 w 236"/>
                <a:gd name="T5" fmla="*/ 0 h 390"/>
                <a:gd name="T6" fmla="*/ 65 w 236"/>
                <a:gd name="T7" fmla="*/ 44 h 390"/>
                <a:gd name="T8" fmla="*/ 52 w 236"/>
                <a:gd name="T9" fmla="*/ 57 h 390"/>
                <a:gd name="T10" fmla="*/ 61 w 236"/>
                <a:gd name="T11" fmla="*/ 94 h 390"/>
                <a:gd name="T12" fmla="*/ 83 w 236"/>
                <a:gd name="T13" fmla="*/ 130 h 390"/>
                <a:gd name="T14" fmla="*/ 113 w 236"/>
                <a:gd name="T15" fmla="*/ 162 h 390"/>
                <a:gd name="T16" fmla="*/ 125 w 236"/>
                <a:gd name="T17" fmla="*/ 208 h 390"/>
                <a:gd name="T18" fmla="*/ 150 w 236"/>
                <a:gd name="T19" fmla="*/ 240 h 390"/>
                <a:gd name="T20" fmla="*/ 170 w 236"/>
                <a:gd name="T21" fmla="*/ 262 h 390"/>
                <a:gd name="T22" fmla="*/ 204 w 236"/>
                <a:gd name="T23" fmla="*/ 272 h 390"/>
                <a:gd name="T24" fmla="*/ 224 w 236"/>
                <a:gd name="T25" fmla="*/ 308 h 390"/>
                <a:gd name="T26" fmla="*/ 196 w 236"/>
                <a:gd name="T27" fmla="*/ 336 h 390"/>
                <a:gd name="T28" fmla="*/ 224 w 236"/>
                <a:gd name="T29" fmla="*/ 333 h 390"/>
                <a:gd name="T30" fmla="*/ 236 w 236"/>
                <a:gd name="T31" fmla="*/ 364 h 390"/>
                <a:gd name="T32" fmla="*/ 171 w 236"/>
                <a:gd name="T33" fmla="*/ 375 h 390"/>
                <a:gd name="T34" fmla="*/ 93 w 236"/>
                <a:gd name="T35" fmla="*/ 390 h 390"/>
                <a:gd name="T36" fmla="*/ 87 w 236"/>
                <a:gd name="T37" fmla="*/ 364 h 390"/>
                <a:gd name="T38" fmla="*/ 0 w 236"/>
                <a:gd name="T39" fmla="*/ 41 h 3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36" h="390">
                  <a:moveTo>
                    <a:pt x="0" y="41"/>
                  </a:moveTo>
                  <a:lnTo>
                    <a:pt x="31" y="0"/>
                  </a:lnTo>
                  <a:lnTo>
                    <a:pt x="78" y="0"/>
                  </a:lnTo>
                  <a:lnTo>
                    <a:pt x="65" y="44"/>
                  </a:lnTo>
                  <a:lnTo>
                    <a:pt x="52" y="57"/>
                  </a:lnTo>
                  <a:lnTo>
                    <a:pt x="61" y="94"/>
                  </a:lnTo>
                  <a:lnTo>
                    <a:pt x="83" y="130"/>
                  </a:lnTo>
                  <a:lnTo>
                    <a:pt x="113" y="162"/>
                  </a:lnTo>
                  <a:lnTo>
                    <a:pt x="125" y="208"/>
                  </a:lnTo>
                  <a:lnTo>
                    <a:pt x="150" y="240"/>
                  </a:lnTo>
                  <a:lnTo>
                    <a:pt x="170" y="262"/>
                  </a:lnTo>
                  <a:lnTo>
                    <a:pt x="204" y="272"/>
                  </a:lnTo>
                  <a:lnTo>
                    <a:pt x="224" y="308"/>
                  </a:lnTo>
                  <a:lnTo>
                    <a:pt x="196" y="336"/>
                  </a:lnTo>
                  <a:lnTo>
                    <a:pt x="224" y="333"/>
                  </a:lnTo>
                  <a:lnTo>
                    <a:pt x="236" y="364"/>
                  </a:lnTo>
                  <a:lnTo>
                    <a:pt x="171" y="375"/>
                  </a:lnTo>
                  <a:lnTo>
                    <a:pt x="93" y="390"/>
                  </a:lnTo>
                  <a:lnTo>
                    <a:pt x="87" y="364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7AC043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5" name="Freeform 93"/>
            <p:cNvSpPr>
              <a:spLocks/>
            </p:cNvSpPr>
            <p:nvPr/>
          </p:nvSpPr>
          <p:spPr bwMode="auto">
            <a:xfrm>
              <a:off x="6173787" y="3630612"/>
              <a:ext cx="19050" cy="28575"/>
            </a:xfrm>
            <a:custGeom>
              <a:avLst/>
              <a:gdLst>
                <a:gd name="T0" fmla="*/ 0 w 34"/>
                <a:gd name="T1" fmla="*/ 17 h 45"/>
                <a:gd name="T2" fmla="*/ 21 w 34"/>
                <a:gd name="T3" fmla="*/ 0 h 45"/>
                <a:gd name="T4" fmla="*/ 34 w 34"/>
                <a:gd name="T5" fmla="*/ 27 h 45"/>
                <a:gd name="T6" fmla="*/ 26 w 34"/>
                <a:gd name="T7" fmla="*/ 45 h 45"/>
                <a:gd name="T8" fmla="*/ 0 w 34"/>
                <a:gd name="T9" fmla="*/ 17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45">
                  <a:moveTo>
                    <a:pt x="0" y="17"/>
                  </a:moveTo>
                  <a:lnTo>
                    <a:pt x="21" y="0"/>
                  </a:lnTo>
                  <a:lnTo>
                    <a:pt x="34" y="27"/>
                  </a:lnTo>
                  <a:lnTo>
                    <a:pt x="26" y="45"/>
                  </a:lnTo>
                  <a:lnTo>
                    <a:pt x="0" y="17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Freeform 94"/>
            <p:cNvSpPr>
              <a:spLocks/>
            </p:cNvSpPr>
            <p:nvPr/>
          </p:nvSpPr>
          <p:spPr bwMode="auto">
            <a:xfrm>
              <a:off x="4032250" y="4872037"/>
              <a:ext cx="741362" cy="660400"/>
            </a:xfrm>
            <a:custGeom>
              <a:avLst/>
              <a:gdLst>
                <a:gd name="T0" fmla="*/ 15 w 1239"/>
                <a:gd name="T1" fmla="*/ 307 h 1109"/>
                <a:gd name="T2" fmla="*/ 63 w 1239"/>
                <a:gd name="T3" fmla="*/ 419 h 1109"/>
                <a:gd name="T4" fmla="*/ 126 w 1239"/>
                <a:gd name="T5" fmla="*/ 616 h 1109"/>
                <a:gd name="T6" fmla="*/ 86 w 1239"/>
                <a:gd name="T7" fmla="*/ 749 h 1109"/>
                <a:gd name="T8" fmla="*/ 93 w 1239"/>
                <a:gd name="T9" fmla="*/ 850 h 1109"/>
                <a:gd name="T10" fmla="*/ 42 w 1239"/>
                <a:gd name="T11" fmla="*/ 918 h 1109"/>
                <a:gd name="T12" fmla="*/ 229 w 1239"/>
                <a:gd name="T13" fmla="*/ 921 h 1109"/>
                <a:gd name="T14" fmla="*/ 498 w 1239"/>
                <a:gd name="T15" fmla="*/ 969 h 1109"/>
                <a:gd name="T16" fmla="*/ 515 w 1239"/>
                <a:gd name="T17" fmla="*/ 899 h 1109"/>
                <a:gd name="T18" fmla="*/ 626 w 1239"/>
                <a:gd name="T19" fmla="*/ 980 h 1109"/>
                <a:gd name="T20" fmla="*/ 686 w 1239"/>
                <a:gd name="T21" fmla="*/ 985 h 1109"/>
                <a:gd name="T22" fmla="*/ 729 w 1239"/>
                <a:gd name="T23" fmla="*/ 1066 h 1109"/>
                <a:gd name="T24" fmla="*/ 808 w 1239"/>
                <a:gd name="T25" fmla="*/ 1093 h 1109"/>
                <a:gd name="T26" fmla="*/ 863 w 1239"/>
                <a:gd name="T27" fmla="*/ 1054 h 1109"/>
                <a:gd name="T28" fmla="*/ 899 w 1239"/>
                <a:gd name="T29" fmla="*/ 1066 h 1109"/>
                <a:gd name="T30" fmla="*/ 940 w 1239"/>
                <a:gd name="T31" fmla="*/ 1091 h 1109"/>
                <a:gd name="T32" fmla="*/ 997 w 1239"/>
                <a:gd name="T33" fmla="*/ 1046 h 1109"/>
                <a:gd name="T34" fmla="*/ 984 w 1239"/>
                <a:gd name="T35" fmla="*/ 975 h 1109"/>
                <a:gd name="T36" fmla="*/ 1032 w 1239"/>
                <a:gd name="T37" fmla="*/ 980 h 1109"/>
                <a:gd name="T38" fmla="*/ 1084 w 1239"/>
                <a:gd name="T39" fmla="*/ 1016 h 1109"/>
                <a:gd name="T40" fmla="*/ 1123 w 1239"/>
                <a:gd name="T41" fmla="*/ 1032 h 1109"/>
                <a:gd name="T42" fmla="*/ 1166 w 1239"/>
                <a:gd name="T43" fmla="*/ 1077 h 1109"/>
                <a:gd name="T44" fmla="*/ 1186 w 1239"/>
                <a:gd name="T45" fmla="*/ 1077 h 1109"/>
                <a:gd name="T46" fmla="*/ 1208 w 1239"/>
                <a:gd name="T47" fmla="*/ 1076 h 1109"/>
                <a:gd name="T48" fmla="*/ 1239 w 1239"/>
                <a:gd name="T49" fmla="*/ 1044 h 1109"/>
                <a:gd name="T50" fmla="*/ 1189 w 1239"/>
                <a:gd name="T51" fmla="*/ 1016 h 1109"/>
                <a:gd name="T52" fmla="*/ 1149 w 1239"/>
                <a:gd name="T53" fmla="*/ 995 h 1109"/>
                <a:gd name="T54" fmla="*/ 1084 w 1239"/>
                <a:gd name="T55" fmla="*/ 936 h 1109"/>
                <a:gd name="T56" fmla="*/ 1128 w 1239"/>
                <a:gd name="T57" fmla="*/ 907 h 1109"/>
                <a:gd name="T58" fmla="*/ 1159 w 1239"/>
                <a:gd name="T59" fmla="*/ 873 h 1109"/>
                <a:gd name="T60" fmla="*/ 1180 w 1239"/>
                <a:gd name="T61" fmla="*/ 837 h 1109"/>
                <a:gd name="T62" fmla="*/ 1143 w 1239"/>
                <a:gd name="T63" fmla="*/ 802 h 1109"/>
                <a:gd name="T64" fmla="*/ 1075 w 1239"/>
                <a:gd name="T65" fmla="*/ 860 h 1109"/>
                <a:gd name="T66" fmla="*/ 1032 w 1239"/>
                <a:gd name="T67" fmla="*/ 811 h 1109"/>
                <a:gd name="T68" fmla="*/ 1061 w 1239"/>
                <a:gd name="T69" fmla="*/ 813 h 1109"/>
                <a:gd name="T70" fmla="*/ 1052 w 1239"/>
                <a:gd name="T71" fmla="*/ 794 h 1109"/>
                <a:gd name="T72" fmla="*/ 1038 w 1239"/>
                <a:gd name="T73" fmla="*/ 797 h 1109"/>
                <a:gd name="T74" fmla="*/ 991 w 1239"/>
                <a:gd name="T75" fmla="*/ 811 h 1109"/>
                <a:gd name="T76" fmla="*/ 888 w 1239"/>
                <a:gd name="T77" fmla="*/ 805 h 1109"/>
                <a:gd name="T78" fmla="*/ 925 w 1239"/>
                <a:gd name="T79" fmla="*/ 726 h 1109"/>
                <a:gd name="T80" fmla="*/ 991 w 1239"/>
                <a:gd name="T81" fmla="*/ 754 h 1109"/>
                <a:gd name="T82" fmla="*/ 1019 w 1239"/>
                <a:gd name="T83" fmla="*/ 643 h 1109"/>
                <a:gd name="T84" fmla="*/ 589 w 1239"/>
                <a:gd name="T85" fmla="*/ 562 h 1109"/>
                <a:gd name="T86" fmla="*/ 638 w 1239"/>
                <a:gd name="T87" fmla="*/ 356 h 1109"/>
                <a:gd name="T88" fmla="*/ 687 w 1239"/>
                <a:gd name="T89" fmla="*/ 218 h 1109"/>
                <a:gd name="T90" fmla="*/ 660 w 1239"/>
                <a:gd name="T91" fmla="*/ 0 h 1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239" h="1109">
                  <a:moveTo>
                    <a:pt x="0" y="9"/>
                  </a:moveTo>
                  <a:lnTo>
                    <a:pt x="15" y="307"/>
                  </a:lnTo>
                  <a:lnTo>
                    <a:pt x="47" y="344"/>
                  </a:lnTo>
                  <a:lnTo>
                    <a:pt x="63" y="419"/>
                  </a:lnTo>
                  <a:lnTo>
                    <a:pt x="128" y="523"/>
                  </a:lnTo>
                  <a:lnTo>
                    <a:pt x="126" y="616"/>
                  </a:lnTo>
                  <a:lnTo>
                    <a:pt x="84" y="704"/>
                  </a:lnTo>
                  <a:lnTo>
                    <a:pt x="86" y="749"/>
                  </a:lnTo>
                  <a:lnTo>
                    <a:pt x="100" y="800"/>
                  </a:lnTo>
                  <a:lnTo>
                    <a:pt x="93" y="850"/>
                  </a:lnTo>
                  <a:lnTo>
                    <a:pt x="72" y="878"/>
                  </a:lnTo>
                  <a:lnTo>
                    <a:pt x="42" y="918"/>
                  </a:lnTo>
                  <a:lnTo>
                    <a:pt x="67" y="943"/>
                  </a:lnTo>
                  <a:lnTo>
                    <a:pt x="229" y="921"/>
                  </a:lnTo>
                  <a:lnTo>
                    <a:pt x="365" y="975"/>
                  </a:lnTo>
                  <a:lnTo>
                    <a:pt x="498" y="969"/>
                  </a:lnTo>
                  <a:lnTo>
                    <a:pt x="481" y="931"/>
                  </a:lnTo>
                  <a:lnTo>
                    <a:pt x="515" y="899"/>
                  </a:lnTo>
                  <a:lnTo>
                    <a:pt x="608" y="918"/>
                  </a:lnTo>
                  <a:lnTo>
                    <a:pt x="626" y="980"/>
                  </a:lnTo>
                  <a:lnTo>
                    <a:pt x="645" y="975"/>
                  </a:lnTo>
                  <a:lnTo>
                    <a:pt x="686" y="985"/>
                  </a:lnTo>
                  <a:lnTo>
                    <a:pt x="722" y="1029"/>
                  </a:lnTo>
                  <a:lnTo>
                    <a:pt x="729" y="1066"/>
                  </a:lnTo>
                  <a:lnTo>
                    <a:pt x="769" y="1076"/>
                  </a:lnTo>
                  <a:lnTo>
                    <a:pt x="808" y="1093"/>
                  </a:lnTo>
                  <a:lnTo>
                    <a:pt x="838" y="1083"/>
                  </a:lnTo>
                  <a:lnTo>
                    <a:pt x="863" y="1054"/>
                  </a:lnTo>
                  <a:lnTo>
                    <a:pt x="856" y="1029"/>
                  </a:lnTo>
                  <a:lnTo>
                    <a:pt x="899" y="1066"/>
                  </a:lnTo>
                  <a:lnTo>
                    <a:pt x="919" y="1032"/>
                  </a:lnTo>
                  <a:lnTo>
                    <a:pt x="940" y="1091"/>
                  </a:lnTo>
                  <a:lnTo>
                    <a:pt x="984" y="1066"/>
                  </a:lnTo>
                  <a:lnTo>
                    <a:pt x="997" y="1046"/>
                  </a:lnTo>
                  <a:lnTo>
                    <a:pt x="984" y="1029"/>
                  </a:lnTo>
                  <a:lnTo>
                    <a:pt x="984" y="975"/>
                  </a:lnTo>
                  <a:lnTo>
                    <a:pt x="1002" y="975"/>
                  </a:lnTo>
                  <a:lnTo>
                    <a:pt x="1032" y="980"/>
                  </a:lnTo>
                  <a:lnTo>
                    <a:pt x="1045" y="1016"/>
                  </a:lnTo>
                  <a:lnTo>
                    <a:pt x="1084" y="1016"/>
                  </a:lnTo>
                  <a:lnTo>
                    <a:pt x="1117" y="1038"/>
                  </a:lnTo>
                  <a:lnTo>
                    <a:pt x="1123" y="1032"/>
                  </a:lnTo>
                  <a:lnTo>
                    <a:pt x="1139" y="1055"/>
                  </a:lnTo>
                  <a:lnTo>
                    <a:pt x="1166" y="1077"/>
                  </a:lnTo>
                  <a:lnTo>
                    <a:pt x="1152" y="1109"/>
                  </a:lnTo>
                  <a:lnTo>
                    <a:pt x="1186" y="1077"/>
                  </a:lnTo>
                  <a:lnTo>
                    <a:pt x="1208" y="1093"/>
                  </a:lnTo>
                  <a:lnTo>
                    <a:pt x="1208" y="1076"/>
                  </a:lnTo>
                  <a:lnTo>
                    <a:pt x="1234" y="1066"/>
                  </a:lnTo>
                  <a:lnTo>
                    <a:pt x="1239" y="1044"/>
                  </a:lnTo>
                  <a:lnTo>
                    <a:pt x="1206" y="1038"/>
                  </a:lnTo>
                  <a:lnTo>
                    <a:pt x="1189" y="1016"/>
                  </a:lnTo>
                  <a:lnTo>
                    <a:pt x="1161" y="1021"/>
                  </a:lnTo>
                  <a:lnTo>
                    <a:pt x="1149" y="995"/>
                  </a:lnTo>
                  <a:lnTo>
                    <a:pt x="1117" y="995"/>
                  </a:lnTo>
                  <a:lnTo>
                    <a:pt x="1084" y="936"/>
                  </a:lnTo>
                  <a:lnTo>
                    <a:pt x="1102" y="921"/>
                  </a:lnTo>
                  <a:lnTo>
                    <a:pt x="1128" y="907"/>
                  </a:lnTo>
                  <a:lnTo>
                    <a:pt x="1139" y="878"/>
                  </a:lnTo>
                  <a:lnTo>
                    <a:pt x="1159" y="873"/>
                  </a:lnTo>
                  <a:lnTo>
                    <a:pt x="1189" y="844"/>
                  </a:lnTo>
                  <a:lnTo>
                    <a:pt x="1180" y="837"/>
                  </a:lnTo>
                  <a:lnTo>
                    <a:pt x="1182" y="774"/>
                  </a:lnTo>
                  <a:lnTo>
                    <a:pt x="1143" y="802"/>
                  </a:lnTo>
                  <a:lnTo>
                    <a:pt x="1105" y="807"/>
                  </a:lnTo>
                  <a:lnTo>
                    <a:pt x="1075" y="860"/>
                  </a:lnTo>
                  <a:lnTo>
                    <a:pt x="1026" y="837"/>
                  </a:lnTo>
                  <a:lnTo>
                    <a:pt x="1032" y="811"/>
                  </a:lnTo>
                  <a:lnTo>
                    <a:pt x="1058" y="805"/>
                  </a:lnTo>
                  <a:lnTo>
                    <a:pt x="1061" y="813"/>
                  </a:lnTo>
                  <a:lnTo>
                    <a:pt x="1075" y="788"/>
                  </a:lnTo>
                  <a:lnTo>
                    <a:pt x="1052" y="794"/>
                  </a:lnTo>
                  <a:lnTo>
                    <a:pt x="1045" y="782"/>
                  </a:lnTo>
                  <a:lnTo>
                    <a:pt x="1038" y="797"/>
                  </a:lnTo>
                  <a:lnTo>
                    <a:pt x="1016" y="785"/>
                  </a:lnTo>
                  <a:lnTo>
                    <a:pt x="991" y="811"/>
                  </a:lnTo>
                  <a:lnTo>
                    <a:pt x="958" y="823"/>
                  </a:lnTo>
                  <a:lnTo>
                    <a:pt x="888" y="805"/>
                  </a:lnTo>
                  <a:lnTo>
                    <a:pt x="881" y="788"/>
                  </a:lnTo>
                  <a:lnTo>
                    <a:pt x="925" y="726"/>
                  </a:lnTo>
                  <a:lnTo>
                    <a:pt x="967" y="730"/>
                  </a:lnTo>
                  <a:lnTo>
                    <a:pt x="991" y="754"/>
                  </a:lnTo>
                  <a:lnTo>
                    <a:pt x="1095" y="772"/>
                  </a:lnTo>
                  <a:lnTo>
                    <a:pt x="1019" y="643"/>
                  </a:lnTo>
                  <a:lnTo>
                    <a:pt x="1032" y="544"/>
                  </a:lnTo>
                  <a:lnTo>
                    <a:pt x="589" y="562"/>
                  </a:lnTo>
                  <a:lnTo>
                    <a:pt x="592" y="510"/>
                  </a:lnTo>
                  <a:lnTo>
                    <a:pt x="638" y="356"/>
                  </a:lnTo>
                  <a:lnTo>
                    <a:pt x="717" y="249"/>
                  </a:lnTo>
                  <a:lnTo>
                    <a:pt x="687" y="218"/>
                  </a:lnTo>
                  <a:lnTo>
                    <a:pt x="705" y="118"/>
                  </a:lnTo>
                  <a:lnTo>
                    <a:pt x="660" y="0"/>
                  </a:lnTo>
                  <a:lnTo>
                    <a:pt x="0" y="9"/>
                  </a:lnTo>
                  <a:close/>
                </a:path>
              </a:pathLst>
            </a:custGeom>
            <a:solidFill>
              <a:srgbClr val="7AC043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Freeform 95"/>
            <p:cNvSpPr>
              <a:spLocks/>
            </p:cNvSpPr>
            <p:nvPr/>
          </p:nvSpPr>
          <p:spPr bwMode="auto">
            <a:xfrm>
              <a:off x="6477000" y="3271837"/>
              <a:ext cx="20637" cy="33338"/>
            </a:xfrm>
            <a:custGeom>
              <a:avLst/>
              <a:gdLst>
                <a:gd name="T0" fmla="*/ 0 w 38"/>
                <a:gd name="T1" fmla="*/ 55 h 55"/>
                <a:gd name="T2" fmla="*/ 5 w 38"/>
                <a:gd name="T3" fmla="*/ 20 h 55"/>
                <a:gd name="T4" fmla="*/ 23 w 38"/>
                <a:gd name="T5" fmla="*/ 0 h 55"/>
                <a:gd name="T6" fmla="*/ 38 w 38"/>
                <a:gd name="T7" fmla="*/ 13 h 55"/>
                <a:gd name="T8" fmla="*/ 15 w 38"/>
                <a:gd name="T9" fmla="*/ 43 h 55"/>
                <a:gd name="T10" fmla="*/ 0 w 38"/>
                <a:gd name="T11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8" h="55">
                  <a:moveTo>
                    <a:pt x="0" y="55"/>
                  </a:moveTo>
                  <a:lnTo>
                    <a:pt x="5" y="20"/>
                  </a:lnTo>
                  <a:lnTo>
                    <a:pt x="23" y="0"/>
                  </a:lnTo>
                  <a:lnTo>
                    <a:pt x="38" y="13"/>
                  </a:lnTo>
                  <a:lnTo>
                    <a:pt x="15" y="43"/>
                  </a:lnTo>
                  <a:lnTo>
                    <a:pt x="0" y="55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Freeform 96"/>
            <p:cNvSpPr>
              <a:spLocks/>
            </p:cNvSpPr>
            <p:nvPr/>
          </p:nvSpPr>
          <p:spPr bwMode="auto">
            <a:xfrm>
              <a:off x="6499225" y="3136900"/>
              <a:ext cx="242887" cy="147637"/>
            </a:xfrm>
            <a:custGeom>
              <a:avLst/>
              <a:gdLst>
                <a:gd name="T0" fmla="*/ 0 w 406"/>
                <a:gd name="T1" fmla="*/ 221 h 248"/>
                <a:gd name="T2" fmla="*/ 8 w 406"/>
                <a:gd name="T3" fmla="*/ 244 h 248"/>
                <a:gd name="T4" fmla="*/ 18 w 406"/>
                <a:gd name="T5" fmla="*/ 247 h 248"/>
                <a:gd name="T6" fmla="*/ 31 w 406"/>
                <a:gd name="T7" fmla="*/ 223 h 248"/>
                <a:gd name="T8" fmla="*/ 48 w 406"/>
                <a:gd name="T9" fmla="*/ 221 h 248"/>
                <a:gd name="T10" fmla="*/ 51 w 406"/>
                <a:gd name="T11" fmla="*/ 223 h 248"/>
                <a:gd name="T12" fmla="*/ 28 w 406"/>
                <a:gd name="T13" fmla="*/ 248 h 248"/>
                <a:gd name="T14" fmla="*/ 63 w 406"/>
                <a:gd name="T15" fmla="*/ 232 h 248"/>
                <a:gd name="T16" fmla="*/ 70 w 406"/>
                <a:gd name="T17" fmla="*/ 221 h 248"/>
                <a:gd name="T18" fmla="*/ 124 w 406"/>
                <a:gd name="T19" fmla="*/ 194 h 248"/>
                <a:gd name="T20" fmla="*/ 174 w 406"/>
                <a:gd name="T21" fmla="*/ 160 h 248"/>
                <a:gd name="T22" fmla="*/ 227 w 406"/>
                <a:gd name="T23" fmla="*/ 143 h 248"/>
                <a:gd name="T24" fmla="*/ 268 w 406"/>
                <a:gd name="T25" fmla="*/ 114 h 248"/>
                <a:gd name="T26" fmla="*/ 266 w 406"/>
                <a:gd name="T27" fmla="*/ 123 h 248"/>
                <a:gd name="T28" fmla="*/ 181 w 406"/>
                <a:gd name="T29" fmla="*/ 184 h 248"/>
                <a:gd name="T30" fmla="*/ 167 w 406"/>
                <a:gd name="T31" fmla="*/ 189 h 248"/>
                <a:gd name="T32" fmla="*/ 176 w 406"/>
                <a:gd name="T33" fmla="*/ 194 h 248"/>
                <a:gd name="T34" fmla="*/ 200 w 406"/>
                <a:gd name="T35" fmla="*/ 182 h 248"/>
                <a:gd name="T36" fmla="*/ 326 w 406"/>
                <a:gd name="T37" fmla="*/ 84 h 248"/>
                <a:gd name="T38" fmla="*/ 346 w 406"/>
                <a:gd name="T39" fmla="*/ 66 h 248"/>
                <a:gd name="T40" fmla="*/ 406 w 406"/>
                <a:gd name="T41" fmla="*/ 15 h 248"/>
                <a:gd name="T42" fmla="*/ 406 w 406"/>
                <a:gd name="T43" fmla="*/ 5 h 248"/>
                <a:gd name="T44" fmla="*/ 397 w 406"/>
                <a:gd name="T45" fmla="*/ 5 h 248"/>
                <a:gd name="T46" fmla="*/ 370 w 406"/>
                <a:gd name="T47" fmla="*/ 32 h 248"/>
                <a:gd name="T48" fmla="*/ 354 w 406"/>
                <a:gd name="T49" fmla="*/ 27 h 248"/>
                <a:gd name="T50" fmla="*/ 324 w 406"/>
                <a:gd name="T51" fmla="*/ 44 h 248"/>
                <a:gd name="T52" fmla="*/ 322 w 406"/>
                <a:gd name="T53" fmla="*/ 39 h 248"/>
                <a:gd name="T54" fmla="*/ 295 w 406"/>
                <a:gd name="T55" fmla="*/ 93 h 248"/>
                <a:gd name="T56" fmla="*/ 288 w 406"/>
                <a:gd name="T57" fmla="*/ 84 h 248"/>
                <a:gd name="T58" fmla="*/ 266 w 406"/>
                <a:gd name="T59" fmla="*/ 84 h 248"/>
                <a:gd name="T60" fmla="*/ 306 w 406"/>
                <a:gd name="T61" fmla="*/ 39 h 248"/>
                <a:gd name="T62" fmla="*/ 299 w 406"/>
                <a:gd name="T63" fmla="*/ 32 h 248"/>
                <a:gd name="T64" fmla="*/ 324 w 406"/>
                <a:gd name="T65" fmla="*/ 0 h 248"/>
                <a:gd name="T66" fmla="*/ 319 w 406"/>
                <a:gd name="T67" fmla="*/ 2 h 248"/>
                <a:gd name="T68" fmla="*/ 263 w 406"/>
                <a:gd name="T69" fmla="*/ 62 h 248"/>
                <a:gd name="T70" fmla="*/ 195 w 406"/>
                <a:gd name="T71" fmla="*/ 91 h 248"/>
                <a:gd name="T72" fmla="*/ 158 w 406"/>
                <a:gd name="T73" fmla="*/ 93 h 248"/>
                <a:gd name="T74" fmla="*/ 156 w 406"/>
                <a:gd name="T75" fmla="*/ 106 h 248"/>
                <a:gd name="T76" fmla="*/ 112 w 406"/>
                <a:gd name="T77" fmla="*/ 125 h 248"/>
                <a:gd name="T78" fmla="*/ 98 w 406"/>
                <a:gd name="T79" fmla="*/ 122 h 248"/>
                <a:gd name="T80" fmla="*/ 98 w 406"/>
                <a:gd name="T81" fmla="*/ 132 h 248"/>
                <a:gd name="T82" fmla="*/ 80 w 406"/>
                <a:gd name="T83" fmla="*/ 132 h 248"/>
                <a:gd name="T84" fmla="*/ 63 w 406"/>
                <a:gd name="T85" fmla="*/ 145 h 248"/>
                <a:gd name="T86" fmla="*/ 61 w 406"/>
                <a:gd name="T87" fmla="*/ 160 h 248"/>
                <a:gd name="T88" fmla="*/ 51 w 406"/>
                <a:gd name="T89" fmla="*/ 155 h 248"/>
                <a:gd name="T90" fmla="*/ 48 w 406"/>
                <a:gd name="T91" fmla="*/ 180 h 248"/>
                <a:gd name="T92" fmla="*/ 18 w 406"/>
                <a:gd name="T93" fmla="*/ 186 h 248"/>
                <a:gd name="T94" fmla="*/ 13 w 406"/>
                <a:gd name="T95" fmla="*/ 201 h 248"/>
                <a:gd name="T96" fmla="*/ 0 w 406"/>
                <a:gd name="T97" fmla="*/ 221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406" h="248">
                  <a:moveTo>
                    <a:pt x="0" y="221"/>
                  </a:moveTo>
                  <a:lnTo>
                    <a:pt x="8" y="244"/>
                  </a:lnTo>
                  <a:lnTo>
                    <a:pt x="18" y="247"/>
                  </a:lnTo>
                  <a:lnTo>
                    <a:pt x="31" y="223"/>
                  </a:lnTo>
                  <a:lnTo>
                    <a:pt x="48" y="221"/>
                  </a:lnTo>
                  <a:lnTo>
                    <a:pt x="51" y="223"/>
                  </a:lnTo>
                  <a:lnTo>
                    <a:pt x="28" y="248"/>
                  </a:lnTo>
                  <a:lnTo>
                    <a:pt x="63" y="232"/>
                  </a:lnTo>
                  <a:lnTo>
                    <a:pt x="70" y="221"/>
                  </a:lnTo>
                  <a:lnTo>
                    <a:pt x="124" y="194"/>
                  </a:lnTo>
                  <a:lnTo>
                    <a:pt x="174" y="160"/>
                  </a:lnTo>
                  <a:lnTo>
                    <a:pt x="227" y="143"/>
                  </a:lnTo>
                  <a:lnTo>
                    <a:pt x="268" y="114"/>
                  </a:lnTo>
                  <a:lnTo>
                    <a:pt x="266" y="123"/>
                  </a:lnTo>
                  <a:lnTo>
                    <a:pt x="181" y="184"/>
                  </a:lnTo>
                  <a:lnTo>
                    <a:pt x="167" y="189"/>
                  </a:lnTo>
                  <a:lnTo>
                    <a:pt x="176" y="194"/>
                  </a:lnTo>
                  <a:lnTo>
                    <a:pt x="200" y="182"/>
                  </a:lnTo>
                  <a:lnTo>
                    <a:pt x="326" y="84"/>
                  </a:lnTo>
                  <a:lnTo>
                    <a:pt x="346" y="66"/>
                  </a:lnTo>
                  <a:lnTo>
                    <a:pt x="406" y="15"/>
                  </a:lnTo>
                  <a:lnTo>
                    <a:pt x="406" y="5"/>
                  </a:lnTo>
                  <a:lnTo>
                    <a:pt x="397" y="5"/>
                  </a:lnTo>
                  <a:lnTo>
                    <a:pt x="370" y="32"/>
                  </a:lnTo>
                  <a:lnTo>
                    <a:pt x="354" y="27"/>
                  </a:lnTo>
                  <a:lnTo>
                    <a:pt x="324" y="44"/>
                  </a:lnTo>
                  <a:lnTo>
                    <a:pt x="322" y="39"/>
                  </a:lnTo>
                  <a:lnTo>
                    <a:pt x="295" y="93"/>
                  </a:lnTo>
                  <a:lnTo>
                    <a:pt x="288" y="84"/>
                  </a:lnTo>
                  <a:lnTo>
                    <a:pt x="266" y="84"/>
                  </a:lnTo>
                  <a:lnTo>
                    <a:pt x="306" y="39"/>
                  </a:lnTo>
                  <a:lnTo>
                    <a:pt x="299" y="32"/>
                  </a:lnTo>
                  <a:lnTo>
                    <a:pt x="324" y="0"/>
                  </a:lnTo>
                  <a:lnTo>
                    <a:pt x="319" y="2"/>
                  </a:lnTo>
                  <a:lnTo>
                    <a:pt x="263" y="62"/>
                  </a:lnTo>
                  <a:lnTo>
                    <a:pt x="195" y="91"/>
                  </a:lnTo>
                  <a:lnTo>
                    <a:pt x="158" y="93"/>
                  </a:lnTo>
                  <a:lnTo>
                    <a:pt x="156" y="106"/>
                  </a:lnTo>
                  <a:lnTo>
                    <a:pt x="112" y="125"/>
                  </a:lnTo>
                  <a:lnTo>
                    <a:pt x="98" y="122"/>
                  </a:lnTo>
                  <a:lnTo>
                    <a:pt x="98" y="132"/>
                  </a:lnTo>
                  <a:lnTo>
                    <a:pt x="80" y="132"/>
                  </a:lnTo>
                  <a:lnTo>
                    <a:pt x="63" y="145"/>
                  </a:lnTo>
                  <a:lnTo>
                    <a:pt x="61" y="160"/>
                  </a:lnTo>
                  <a:lnTo>
                    <a:pt x="51" y="155"/>
                  </a:lnTo>
                  <a:lnTo>
                    <a:pt x="48" y="180"/>
                  </a:lnTo>
                  <a:lnTo>
                    <a:pt x="18" y="186"/>
                  </a:lnTo>
                  <a:lnTo>
                    <a:pt x="13" y="201"/>
                  </a:lnTo>
                  <a:lnTo>
                    <a:pt x="0" y="221"/>
                  </a:lnTo>
                  <a:close/>
                </a:path>
              </a:pathLst>
            </a:custGeom>
            <a:solidFill>
              <a:srgbClr val="7AC043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Freeform 97"/>
            <p:cNvSpPr>
              <a:spLocks/>
            </p:cNvSpPr>
            <p:nvPr/>
          </p:nvSpPr>
          <p:spPr bwMode="auto">
            <a:xfrm>
              <a:off x="4538662" y="4133850"/>
              <a:ext cx="1119188" cy="388937"/>
            </a:xfrm>
            <a:custGeom>
              <a:avLst/>
              <a:gdLst>
                <a:gd name="T0" fmla="*/ 0 w 1873"/>
                <a:gd name="T1" fmla="*/ 654 h 654"/>
                <a:gd name="T2" fmla="*/ 30 w 1873"/>
                <a:gd name="T3" fmla="*/ 541 h 654"/>
                <a:gd name="T4" fmla="*/ 15 w 1873"/>
                <a:gd name="T5" fmla="*/ 529 h 654"/>
                <a:gd name="T6" fmla="*/ 73 w 1873"/>
                <a:gd name="T7" fmla="*/ 485 h 654"/>
                <a:gd name="T8" fmla="*/ 122 w 1873"/>
                <a:gd name="T9" fmla="*/ 379 h 654"/>
                <a:gd name="T10" fmla="*/ 109 w 1873"/>
                <a:gd name="T11" fmla="*/ 360 h 654"/>
                <a:gd name="T12" fmla="*/ 127 w 1873"/>
                <a:gd name="T13" fmla="*/ 314 h 654"/>
                <a:gd name="T14" fmla="*/ 135 w 1873"/>
                <a:gd name="T15" fmla="*/ 256 h 654"/>
                <a:gd name="T16" fmla="*/ 167 w 1873"/>
                <a:gd name="T17" fmla="*/ 214 h 654"/>
                <a:gd name="T18" fmla="*/ 462 w 1873"/>
                <a:gd name="T19" fmla="*/ 194 h 654"/>
                <a:gd name="T20" fmla="*/ 458 w 1873"/>
                <a:gd name="T21" fmla="*/ 143 h 654"/>
                <a:gd name="T22" fmla="*/ 555 w 1873"/>
                <a:gd name="T23" fmla="*/ 146 h 654"/>
                <a:gd name="T24" fmla="*/ 1433 w 1873"/>
                <a:gd name="T25" fmla="*/ 63 h 654"/>
                <a:gd name="T26" fmla="*/ 1873 w 1873"/>
                <a:gd name="T27" fmla="*/ 0 h 654"/>
                <a:gd name="T28" fmla="*/ 1868 w 1873"/>
                <a:gd name="T29" fmla="*/ 65 h 654"/>
                <a:gd name="T30" fmla="*/ 1838 w 1873"/>
                <a:gd name="T31" fmla="*/ 89 h 654"/>
                <a:gd name="T32" fmla="*/ 1802 w 1873"/>
                <a:gd name="T33" fmla="*/ 159 h 654"/>
                <a:gd name="T34" fmla="*/ 1770 w 1873"/>
                <a:gd name="T35" fmla="*/ 150 h 654"/>
                <a:gd name="T36" fmla="*/ 1733 w 1873"/>
                <a:gd name="T37" fmla="*/ 172 h 654"/>
                <a:gd name="T38" fmla="*/ 1710 w 1873"/>
                <a:gd name="T39" fmla="*/ 208 h 654"/>
                <a:gd name="T40" fmla="*/ 1681 w 1873"/>
                <a:gd name="T41" fmla="*/ 187 h 654"/>
                <a:gd name="T42" fmla="*/ 1627 w 1873"/>
                <a:gd name="T43" fmla="*/ 229 h 654"/>
                <a:gd name="T44" fmla="*/ 1624 w 1873"/>
                <a:gd name="T45" fmla="*/ 269 h 654"/>
                <a:gd name="T46" fmla="*/ 1411 w 1873"/>
                <a:gd name="T47" fmla="*/ 394 h 654"/>
                <a:gd name="T48" fmla="*/ 1394 w 1873"/>
                <a:gd name="T49" fmla="*/ 447 h 654"/>
                <a:gd name="T50" fmla="*/ 1340 w 1873"/>
                <a:gd name="T51" fmla="*/ 471 h 654"/>
                <a:gd name="T52" fmla="*/ 1342 w 1873"/>
                <a:gd name="T53" fmla="*/ 536 h 654"/>
                <a:gd name="T54" fmla="*/ 1053 w 1873"/>
                <a:gd name="T55" fmla="*/ 575 h 654"/>
                <a:gd name="T56" fmla="*/ 467 w 1873"/>
                <a:gd name="T57" fmla="*/ 622 h 654"/>
                <a:gd name="T58" fmla="*/ 0 w 1873"/>
                <a:gd name="T59" fmla="*/ 654 h 6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873" h="654">
                  <a:moveTo>
                    <a:pt x="0" y="654"/>
                  </a:moveTo>
                  <a:lnTo>
                    <a:pt x="30" y="541"/>
                  </a:lnTo>
                  <a:lnTo>
                    <a:pt x="15" y="529"/>
                  </a:lnTo>
                  <a:lnTo>
                    <a:pt x="73" y="485"/>
                  </a:lnTo>
                  <a:lnTo>
                    <a:pt x="122" y="379"/>
                  </a:lnTo>
                  <a:lnTo>
                    <a:pt x="109" y="360"/>
                  </a:lnTo>
                  <a:lnTo>
                    <a:pt x="127" y="314"/>
                  </a:lnTo>
                  <a:lnTo>
                    <a:pt x="135" y="256"/>
                  </a:lnTo>
                  <a:lnTo>
                    <a:pt x="167" y="214"/>
                  </a:lnTo>
                  <a:lnTo>
                    <a:pt x="462" y="194"/>
                  </a:lnTo>
                  <a:lnTo>
                    <a:pt x="458" y="143"/>
                  </a:lnTo>
                  <a:lnTo>
                    <a:pt x="555" y="146"/>
                  </a:lnTo>
                  <a:lnTo>
                    <a:pt x="1433" y="63"/>
                  </a:lnTo>
                  <a:lnTo>
                    <a:pt x="1873" y="0"/>
                  </a:lnTo>
                  <a:lnTo>
                    <a:pt x="1868" y="65"/>
                  </a:lnTo>
                  <a:lnTo>
                    <a:pt x="1838" y="89"/>
                  </a:lnTo>
                  <a:lnTo>
                    <a:pt x="1802" y="159"/>
                  </a:lnTo>
                  <a:lnTo>
                    <a:pt x="1770" y="150"/>
                  </a:lnTo>
                  <a:lnTo>
                    <a:pt x="1733" y="172"/>
                  </a:lnTo>
                  <a:lnTo>
                    <a:pt x="1710" y="208"/>
                  </a:lnTo>
                  <a:lnTo>
                    <a:pt x="1681" y="187"/>
                  </a:lnTo>
                  <a:lnTo>
                    <a:pt x="1627" y="229"/>
                  </a:lnTo>
                  <a:lnTo>
                    <a:pt x="1624" y="269"/>
                  </a:lnTo>
                  <a:lnTo>
                    <a:pt x="1411" y="394"/>
                  </a:lnTo>
                  <a:lnTo>
                    <a:pt x="1394" y="447"/>
                  </a:lnTo>
                  <a:lnTo>
                    <a:pt x="1340" y="471"/>
                  </a:lnTo>
                  <a:lnTo>
                    <a:pt x="1342" y="536"/>
                  </a:lnTo>
                  <a:lnTo>
                    <a:pt x="1053" y="575"/>
                  </a:lnTo>
                  <a:lnTo>
                    <a:pt x="467" y="622"/>
                  </a:lnTo>
                  <a:lnTo>
                    <a:pt x="0" y="65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0" name="Freeform 98"/>
            <p:cNvSpPr>
              <a:spLocks/>
            </p:cNvSpPr>
            <p:nvPr/>
          </p:nvSpPr>
          <p:spPr bwMode="auto">
            <a:xfrm>
              <a:off x="6369050" y="3746500"/>
              <a:ext cx="61912" cy="168275"/>
            </a:xfrm>
            <a:custGeom>
              <a:avLst/>
              <a:gdLst>
                <a:gd name="T0" fmla="*/ 0 w 100"/>
                <a:gd name="T1" fmla="*/ 158 h 283"/>
                <a:gd name="T2" fmla="*/ 0 w 100"/>
                <a:gd name="T3" fmla="*/ 244 h 283"/>
                <a:gd name="T4" fmla="*/ 20 w 100"/>
                <a:gd name="T5" fmla="*/ 283 h 283"/>
                <a:gd name="T6" fmla="*/ 40 w 100"/>
                <a:gd name="T7" fmla="*/ 179 h 283"/>
                <a:gd name="T8" fmla="*/ 70 w 100"/>
                <a:gd name="T9" fmla="*/ 133 h 283"/>
                <a:gd name="T10" fmla="*/ 100 w 100"/>
                <a:gd name="T11" fmla="*/ 0 h 283"/>
                <a:gd name="T12" fmla="*/ 44 w 100"/>
                <a:gd name="T13" fmla="*/ 32 h 283"/>
                <a:gd name="T14" fmla="*/ 0 w 100"/>
                <a:gd name="T15" fmla="*/ 158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0" h="283">
                  <a:moveTo>
                    <a:pt x="0" y="158"/>
                  </a:moveTo>
                  <a:lnTo>
                    <a:pt x="0" y="244"/>
                  </a:lnTo>
                  <a:lnTo>
                    <a:pt x="20" y="283"/>
                  </a:lnTo>
                  <a:lnTo>
                    <a:pt x="40" y="179"/>
                  </a:lnTo>
                  <a:lnTo>
                    <a:pt x="70" y="133"/>
                  </a:lnTo>
                  <a:lnTo>
                    <a:pt x="100" y="0"/>
                  </a:lnTo>
                  <a:lnTo>
                    <a:pt x="44" y="32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7AC043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1" name="Freeform 99"/>
            <p:cNvSpPr>
              <a:spLocks/>
            </p:cNvSpPr>
            <p:nvPr/>
          </p:nvSpPr>
          <p:spPr bwMode="auto">
            <a:xfrm>
              <a:off x="3800475" y="3575050"/>
              <a:ext cx="876300" cy="779462"/>
            </a:xfrm>
            <a:custGeom>
              <a:avLst/>
              <a:gdLst>
                <a:gd name="T0" fmla="*/ 0 w 1468"/>
                <a:gd name="T1" fmla="*/ 20 h 1304"/>
                <a:gd name="T2" fmla="*/ 87 w 1468"/>
                <a:gd name="T3" fmla="*/ 189 h 1304"/>
                <a:gd name="T4" fmla="*/ 132 w 1468"/>
                <a:gd name="T5" fmla="*/ 227 h 1304"/>
                <a:gd name="T6" fmla="*/ 158 w 1468"/>
                <a:gd name="T7" fmla="*/ 222 h 1304"/>
                <a:gd name="T8" fmla="*/ 184 w 1468"/>
                <a:gd name="T9" fmla="*/ 240 h 1304"/>
                <a:gd name="T10" fmla="*/ 184 w 1468"/>
                <a:gd name="T11" fmla="*/ 263 h 1304"/>
                <a:gd name="T12" fmla="*/ 161 w 1468"/>
                <a:gd name="T13" fmla="*/ 265 h 1304"/>
                <a:gd name="T14" fmla="*/ 132 w 1468"/>
                <a:gd name="T15" fmla="*/ 325 h 1304"/>
                <a:gd name="T16" fmla="*/ 202 w 1468"/>
                <a:gd name="T17" fmla="*/ 418 h 1304"/>
                <a:gd name="T18" fmla="*/ 252 w 1468"/>
                <a:gd name="T19" fmla="*/ 438 h 1304"/>
                <a:gd name="T20" fmla="*/ 242 w 1468"/>
                <a:gd name="T21" fmla="*/ 1044 h 1304"/>
                <a:gd name="T22" fmla="*/ 248 w 1468"/>
                <a:gd name="T23" fmla="*/ 1191 h 1304"/>
                <a:gd name="T24" fmla="*/ 1227 w 1468"/>
                <a:gd name="T25" fmla="*/ 1156 h 1304"/>
                <a:gd name="T26" fmla="*/ 1240 w 1468"/>
                <a:gd name="T27" fmla="*/ 1249 h 1304"/>
                <a:gd name="T28" fmla="*/ 1197 w 1468"/>
                <a:gd name="T29" fmla="*/ 1304 h 1304"/>
                <a:gd name="T30" fmla="*/ 1347 w 1468"/>
                <a:gd name="T31" fmla="*/ 1295 h 1304"/>
                <a:gd name="T32" fmla="*/ 1365 w 1468"/>
                <a:gd name="T33" fmla="*/ 1249 h 1304"/>
                <a:gd name="T34" fmla="*/ 1373 w 1468"/>
                <a:gd name="T35" fmla="*/ 1191 h 1304"/>
                <a:gd name="T36" fmla="*/ 1405 w 1468"/>
                <a:gd name="T37" fmla="*/ 1149 h 1304"/>
                <a:gd name="T38" fmla="*/ 1419 w 1468"/>
                <a:gd name="T39" fmla="*/ 1109 h 1304"/>
                <a:gd name="T40" fmla="*/ 1459 w 1468"/>
                <a:gd name="T41" fmla="*/ 1104 h 1304"/>
                <a:gd name="T42" fmla="*/ 1468 w 1468"/>
                <a:gd name="T43" fmla="*/ 1012 h 1304"/>
                <a:gd name="T44" fmla="*/ 1450 w 1468"/>
                <a:gd name="T45" fmla="*/ 1005 h 1304"/>
                <a:gd name="T46" fmla="*/ 1411 w 1468"/>
                <a:gd name="T47" fmla="*/ 1000 h 1304"/>
                <a:gd name="T48" fmla="*/ 1375 w 1468"/>
                <a:gd name="T49" fmla="*/ 933 h 1304"/>
                <a:gd name="T50" fmla="*/ 1360 w 1468"/>
                <a:gd name="T51" fmla="*/ 843 h 1304"/>
                <a:gd name="T52" fmla="*/ 1324 w 1468"/>
                <a:gd name="T53" fmla="*/ 782 h 1304"/>
                <a:gd name="T54" fmla="*/ 1265 w 1468"/>
                <a:gd name="T55" fmla="*/ 760 h 1304"/>
                <a:gd name="T56" fmla="*/ 1191 w 1468"/>
                <a:gd name="T57" fmla="*/ 701 h 1304"/>
                <a:gd name="T58" fmla="*/ 1168 w 1468"/>
                <a:gd name="T59" fmla="*/ 620 h 1304"/>
                <a:gd name="T60" fmla="*/ 1211 w 1468"/>
                <a:gd name="T61" fmla="*/ 491 h 1304"/>
                <a:gd name="T62" fmla="*/ 1173 w 1468"/>
                <a:gd name="T63" fmla="*/ 467 h 1304"/>
                <a:gd name="T64" fmla="*/ 1089 w 1468"/>
                <a:gd name="T65" fmla="*/ 470 h 1304"/>
                <a:gd name="T66" fmla="*/ 1075 w 1468"/>
                <a:gd name="T67" fmla="*/ 392 h 1304"/>
                <a:gd name="T68" fmla="*/ 931 w 1468"/>
                <a:gd name="T69" fmla="*/ 244 h 1304"/>
                <a:gd name="T70" fmla="*/ 900 w 1468"/>
                <a:gd name="T71" fmla="*/ 113 h 1304"/>
                <a:gd name="T72" fmla="*/ 912 w 1468"/>
                <a:gd name="T73" fmla="*/ 69 h 1304"/>
                <a:gd name="T74" fmla="*/ 848 w 1468"/>
                <a:gd name="T75" fmla="*/ 0 h 1304"/>
                <a:gd name="T76" fmla="*/ 0 w 1468"/>
                <a:gd name="T77" fmla="*/ 20 h 1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468" h="1304">
                  <a:moveTo>
                    <a:pt x="0" y="20"/>
                  </a:moveTo>
                  <a:lnTo>
                    <a:pt x="87" y="189"/>
                  </a:lnTo>
                  <a:lnTo>
                    <a:pt x="132" y="227"/>
                  </a:lnTo>
                  <a:lnTo>
                    <a:pt x="158" y="222"/>
                  </a:lnTo>
                  <a:lnTo>
                    <a:pt x="184" y="240"/>
                  </a:lnTo>
                  <a:lnTo>
                    <a:pt x="184" y="263"/>
                  </a:lnTo>
                  <a:lnTo>
                    <a:pt x="161" y="265"/>
                  </a:lnTo>
                  <a:lnTo>
                    <a:pt x="132" y="325"/>
                  </a:lnTo>
                  <a:lnTo>
                    <a:pt x="202" y="418"/>
                  </a:lnTo>
                  <a:lnTo>
                    <a:pt x="252" y="438"/>
                  </a:lnTo>
                  <a:lnTo>
                    <a:pt x="242" y="1044"/>
                  </a:lnTo>
                  <a:lnTo>
                    <a:pt x="248" y="1191"/>
                  </a:lnTo>
                  <a:lnTo>
                    <a:pt x="1227" y="1156"/>
                  </a:lnTo>
                  <a:lnTo>
                    <a:pt x="1240" y="1249"/>
                  </a:lnTo>
                  <a:lnTo>
                    <a:pt x="1197" y="1304"/>
                  </a:lnTo>
                  <a:lnTo>
                    <a:pt x="1347" y="1295"/>
                  </a:lnTo>
                  <a:lnTo>
                    <a:pt x="1365" y="1249"/>
                  </a:lnTo>
                  <a:lnTo>
                    <a:pt x="1373" y="1191"/>
                  </a:lnTo>
                  <a:lnTo>
                    <a:pt x="1405" y="1149"/>
                  </a:lnTo>
                  <a:lnTo>
                    <a:pt x="1419" y="1109"/>
                  </a:lnTo>
                  <a:lnTo>
                    <a:pt x="1459" y="1104"/>
                  </a:lnTo>
                  <a:lnTo>
                    <a:pt x="1468" y="1012"/>
                  </a:lnTo>
                  <a:lnTo>
                    <a:pt x="1450" y="1005"/>
                  </a:lnTo>
                  <a:lnTo>
                    <a:pt x="1411" y="1000"/>
                  </a:lnTo>
                  <a:lnTo>
                    <a:pt x="1375" y="933"/>
                  </a:lnTo>
                  <a:lnTo>
                    <a:pt x="1360" y="843"/>
                  </a:lnTo>
                  <a:lnTo>
                    <a:pt x="1324" y="782"/>
                  </a:lnTo>
                  <a:lnTo>
                    <a:pt x="1265" y="760"/>
                  </a:lnTo>
                  <a:lnTo>
                    <a:pt x="1191" y="701"/>
                  </a:lnTo>
                  <a:lnTo>
                    <a:pt x="1168" y="620"/>
                  </a:lnTo>
                  <a:lnTo>
                    <a:pt x="1211" y="491"/>
                  </a:lnTo>
                  <a:lnTo>
                    <a:pt x="1173" y="467"/>
                  </a:lnTo>
                  <a:lnTo>
                    <a:pt x="1089" y="470"/>
                  </a:lnTo>
                  <a:lnTo>
                    <a:pt x="1075" y="392"/>
                  </a:lnTo>
                  <a:lnTo>
                    <a:pt x="931" y="244"/>
                  </a:lnTo>
                  <a:lnTo>
                    <a:pt x="900" y="113"/>
                  </a:lnTo>
                  <a:lnTo>
                    <a:pt x="912" y="69"/>
                  </a:lnTo>
                  <a:lnTo>
                    <a:pt x="848" y="0"/>
                  </a:lnTo>
                  <a:lnTo>
                    <a:pt x="0" y="20"/>
                  </a:lnTo>
                  <a:close/>
                </a:path>
              </a:pathLst>
            </a:custGeom>
            <a:solidFill>
              <a:srgbClr val="7AC043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2" name="Freeform 100"/>
            <p:cNvSpPr>
              <a:spLocks/>
            </p:cNvSpPr>
            <p:nvPr/>
          </p:nvSpPr>
          <p:spPr bwMode="auto">
            <a:xfrm>
              <a:off x="3643312" y="2100262"/>
              <a:ext cx="866775" cy="995363"/>
            </a:xfrm>
            <a:custGeom>
              <a:avLst/>
              <a:gdLst>
                <a:gd name="T0" fmla="*/ 0 w 1450"/>
                <a:gd name="T1" fmla="*/ 105 h 1664"/>
                <a:gd name="T2" fmla="*/ 8 w 1450"/>
                <a:gd name="T3" fmla="*/ 340 h 1664"/>
                <a:gd name="T4" fmla="*/ 63 w 1450"/>
                <a:gd name="T5" fmla="*/ 527 h 1664"/>
                <a:gd name="T6" fmla="*/ 73 w 1450"/>
                <a:gd name="T7" fmla="*/ 771 h 1664"/>
                <a:gd name="T8" fmla="*/ 109 w 1450"/>
                <a:gd name="T9" fmla="*/ 968 h 1664"/>
                <a:gd name="T10" fmla="*/ 59 w 1450"/>
                <a:gd name="T11" fmla="*/ 1067 h 1664"/>
                <a:gd name="T12" fmla="*/ 132 w 1450"/>
                <a:gd name="T13" fmla="*/ 1145 h 1664"/>
                <a:gd name="T14" fmla="*/ 130 w 1450"/>
                <a:gd name="T15" fmla="*/ 1664 h 1664"/>
                <a:gd name="T16" fmla="*/ 1175 w 1450"/>
                <a:gd name="T17" fmla="*/ 1647 h 1664"/>
                <a:gd name="T18" fmla="*/ 1160 w 1450"/>
                <a:gd name="T19" fmla="*/ 1543 h 1664"/>
                <a:gd name="T20" fmla="*/ 1127 w 1450"/>
                <a:gd name="T21" fmla="*/ 1505 h 1664"/>
                <a:gd name="T22" fmla="*/ 1050 w 1450"/>
                <a:gd name="T23" fmla="*/ 1448 h 1664"/>
                <a:gd name="T24" fmla="*/ 991 w 1450"/>
                <a:gd name="T25" fmla="*/ 1389 h 1664"/>
                <a:gd name="T26" fmla="*/ 849 w 1450"/>
                <a:gd name="T27" fmla="*/ 1298 h 1664"/>
                <a:gd name="T28" fmla="*/ 855 w 1450"/>
                <a:gd name="T29" fmla="*/ 1145 h 1664"/>
                <a:gd name="T30" fmla="*/ 824 w 1450"/>
                <a:gd name="T31" fmla="*/ 1049 h 1664"/>
                <a:gd name="T32" fmla="*/ 938 w 1450"/>
                <a:gd name="T33" fmla="*/ 904 h 1664"/>
                <a:gd name="T34" fmla="*/ 934 w 1450"/>
                <a:gd name="T35" fmla="*/ 759 h 1664"/>
                <a:gd name="T36" fmla="*/ 955 w 1450"/>
                <a:gd name="T37" fmla="*/ 731 h 1664"/>
                <a:gd name="T38" fmla="*/ 1097 w 1450"/>
                <a:gd name="T39" fmla="*/ 611 h 1664"/>
                <a:gd name="T40" fmla="*/ 1167 w 1450"/>
                <a:gd name="T41" fmla="*/ 525 h 1664"/>
                <a:gd name="T42" fmla="*/ 1262 w 1450"/>
                <a:gd name="T43" fmla="*/ 449 h 1664"/>
                <a:gd name="T44" fmla="*/ 1450 w 1450"/>
                <a:gd name="T45" fmla="*/ 351 h 1664"/>
                <a:gd name="T46" fmla="*/ 1378 w 1450"/>
                <a:gd name="T47" fmla="*/ 357 h 1664"/>
                <a:gd name="T48" fmla="*/ 1314 w 1450"/>
                <a:gd name="T49" fmla="*/ 326 h 1664"/>
                <a:gd name="T50" fmla="*/ 1212 w 1450"/>
                <a:gd name="T51" fmla="*/ 340 h 1664"/>
                <a:gd name="T52" fmla="*/ 1189 w 1450"/>
                <a:gd name="T53" fmla="*/ 294 h 1664"/>
                <a:gd name="T54" fmla="*/ 1160 w 1450"/>
                <a:gd name="T55" fmla="*/ 314 h 1664"/>
                <a:gd name="T56" fmla="*/ 1084 w 1450"/>
                <a:gd name="T57" fmla="*/ 356 h 1664"/>
                <a:gd name="T58" fmla="*/ 1038 w 1450"/>
                <a:gd name="T59" fmla="*/ 343 h 1664"/>
                <a:gd name="T60" fmla="*/ 1017 w 1450"/>
                <a:gd name="T61" fmla="*/ 318 h 1664"/>
                <a:gd name="T62" fmla="*/ 979 w 1450"/>
                <a:gd name="T63" fmla="*/ 304 h 1664"/>
                <a:gd name="T64" fmla="*/ 955 w 1450"/>
                <a:gd name="T65" fmla="*/ 275 h 1664"/>
                <a:gd name="T66" fmla="*/ 925 w 1450"/>
                <a:gd name="T67" fmla="*/ 282 h 1664"/>
                <a:gd name="T68" fmla="*/ 920 w 1450"/>
                <a:gd name="T69" fmla="*/ 307 h 1664"/>
                <a:gd name="T70" fmla="*/ 902 w 1450"/>
                <a:gd name="T71" fmla="*/ 316 h 1664"/>
                <a:gd name="T72" fmla="*/ 879 w 1450"/>
                <a:gd name="T73" fmla="*/ 251 h 1664"/>
                <a:gd name="T74" fmla="*/ 841 w 1450"/>
                <a:gd name="T75" fmla="*/ 249 h 1664"/>
                <a:gd name="T76" fmla="*/ 855 w 1450"/>
                <a:gd name="T77" fmla="*/ 227 h 1664"/>
                <a:gd name="T78" fmla="*/ 770 w 1450"/>
                <a:gd name="T79" fmla="*/ 206 h 1664"/>
                <a:gd name="T80" fmla="*/ 736 w 1450"/>
                <a:gd name="T81" fmla="*/ 203 h 1664"/>
                <a:gd name="T82" fmla="*/ 640 w 1450"/>
                <a:gd name="T83" fmla="*/ 243 h 1664"/>
                <a:gd name="T84" fmla="*/ 626 w 1450"/>
                <a:gd name="T85" fmla="*/ 206 h 1664"/>
                <a:gd name="T86" fmla="*/ 473 w 1450"/>
                <a:gd name="T87" fmla="*/ 174 h 1664"/>
                <a:gd name="T88" fmla="*/ 447 w 1450"/>
                <a:gd name="T89" fmla="*/ 16 h 1664"/>
                <a:gd name="T90" fmla="*/ 380 w 1450"/>
                <a:gd name="T91" fmla="*/ 0 h 1664"/>
                <a:gd name="T92" fmla="*/ 380 w 1450"/>
                <a:gd name="T93" fmla="*/ 108 h 1664"/>
                <a:gd name="T94" fmla="*/ 0 w 1450"/>
                <a:gd name="T95" fmla="*/ 105 h 16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450" h="1664">
                  <a:moveTo>
                    <a:pt x="0" y="105"/>
                  </a:moveTo>
                  <a:lnTo>
                    <a:pt x="8" y="340"/>
                  </a:lnTo>
                  <a:lnTo>
                    <a:pt x="63" y="527"/>
                  </a:lnTo>
                  <a:lnTo>
                    <a:pt x="73" y="771"/>
                  </a:lnTo>
                  <a:lnTo>
                    <a:pt x="109" y="968"/>
                  </a:lnTo>
                  <a:lnTo>
                    <a:pt x="59" y="1067"/>
                  </a:lnTo>
                  <a:lnTo>
                    <a:pt x="132" y="1145"/>
                  </a:lnTo>
                  <a:lnTo>
                    <a:pt x="130" y="1664"/>
                  </a:lnTo>
                  <a:lnTo>
                    <a:pt x="1175" y="1647"/>
                  </a:lnTo>
                  <a:lnTo>
                    <a:pt x="1160" y="1543"/>
                  </a:lnTo>
                  <a:lnTo>
                    <a:pt x="1127" y="1505"/>
                  </a:lnTo>
                  <a:lnTo>
                    <a:pt x="1050" y="1448"/>
                  </a:lnTo>
                  <a:lnTo>
                    <a:pt x="991" y="1389"/>
                  </a:lnTo>
                  <a:lnTo>
                    <a:pt x="849" y="1298"/>
                  </a:lnTo>
                  <a:lnTo>
                    <a:pt x="855" y="1145"/>
                  </a:lnTo>
                  <a:lnTo>
                    <a:pt x="824" y="1049"/>
                  </a:lnTo>
                  <a:lnTo>
                    <a:pt x="938" y="904"/>
                  </a:lnTo>
                  <a:lnTo>
                    <a:pt x="934" y="759"/>
                  </a:lnTo>
                  <a:lnTo>
                    <a:pt x="955" y="731"/>
                  </a:lnTo>
                  <a:lnTo>
                    <a:pt x="1097" y="611"/>
                  </a:lnTo>
                  <a:lnTo>
                    <a:pt x="1167" y="525"/>
                  </a:lnTo>
                  <a:lnTo>
                    <a:pt x="1262" y="449"/>
                  </a:lnTo>
                  <a:lnTo>
                    <a:pt x="1450" y="351"/>
                  </a:lnTo>
                  <a:lnTo>
                    <a:pt x="1378" y="357"/>
                  </a:lnTo>
                  <a:lnTo>
                    <a:pt x="1314" y="326"/>
                  </a:lnTo>
                  <a:lnTo>
                    <a:pt x="1212" y="340"/>
                  </a:lnTo>
                  <a:lnTo>
                    <a:pt x="1189" y="294"/>
                  </a:lnTo>
                  <a:lnTo>
                    <a:pt x="1160" y="314"/>
                  </a:lnTo>
                  <a:lnTo>
                    <a:pt x="1084" y="356"/>
                  </a:lnTo>
                  <a:lnTo>
                    <a:pt x="1038" y="343"/>
                  </a:lnTo>
                  <a:lnTo>
                    <a:pt x="1017" y="318"/>
                  </a:lnTo>
                  <a:lnTo>
                    <a:pt x="979" y="304"/>
                  </a:lnTo>
                  <a:lnTo>
                    <a:pt x="955" y="275"/>
                  </a:lnTo>
                  <a:lnTo>
                    <a:pt x="925" y="282"/>
                  </a:lnTo>
                  <a:lnTo>
                    <a:pt x="920" y="307"/>
                  </a:lnTo>
                  <a:lnTo>
                    <a:pt x="902" y="316"/>
                  </a:lnTo>
                  <a:lnTo>
                    <a:pt x="879" y="251"/>
                  </a:lnTo>
                  <a:lnTo>
                    <a:pt x="841" y="249"/>
                  </a:lnTo>
                  <a:lnTo>
                    <a:pt x="855" y="227"/>
                  </a:lnTo>
                  <a:lnTo>
                    <a:pt x="770" y="206"/>
                  </a:lnTo>
                  <a:lnTo>
                    <a:pt x="736" y="203"/>
                  </a:lnTo>
                  <a:lnTo>
                    <a:pt x="640" y="243"/>
                  </a:lnTo>
                  <a:lnTo>
                    <a:pt x="626" y="206"/>
                  </a:lnTo>
                  <a:lnTo>
                    <a:pt x="473" y="174"/>
                  </a:lnTo>
                  <a:lnTo>
                    <a:pt x="447" y="16"/>
                  </a:lnTo>
                  <a:lnTo>
                    <a:pt x="380" y="0"/>
                  </a:lnTo>
                  <a:lnTo>
                    <a:pt x="380" y="108"/>
                  </a:lnTo>
                  <a:lnTo>
                    <a:pt x="0" y="105"/>
                  </a:lnTo>
                  <a:close/>
                </a:path>
              </a:pathLst>
            </a:custGeom>
            <a:solidFill>
              <a:srgbClr val="7AC043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3" name="Freeform 101"/>
            <p:cNvSpPr>
              <a:spLocks/>
            </p:cNvSpPr>
            <p:nvPr/>
          </p:nvSpPr>
          <p:spPr bwMode="auto">
            <a:xfrm>
              <a:off x="6716712" y="2965450"/>
              <a:ext cx="103188" cy="131762"/>
            </a:xfrm>
            <a:custGeom>
              <a:avLst/>
              <a:gdLst>
                <a:gd name="T0" fmla="*/ 0 w 170"/>
                <a:gd name="T1" fmla="*/ 23 h 220"/>
                <a:gd name="T2" fmla="*/ 33 w 170"/>
                <a:gd name="T3" fmla="*/ 208 h 220"/>
                <a:gd name="T4" fmla="*/ 40 w 170"/>
                <a:gd name="T5" fmla="*/ 220 h 220"/>
                <a:gd name="T6" fmla="*/ 104 w 170"/>
                <a:gd name="T7" fmla="*/ 182 h 220"/>
                <a:gd name="T8" fmla="*/ 93 w 170"/>
                <a:gd name="T9" fmla="*/ 123 h 220"/>
                <a:gd name="T10" fmla="*/ 107 w 170"/>
                <a:gd name="T11" fmla="*/ 97 h 220"/>
                <a:gd name="T12" fmla="*/ 123 w 170"/>
                <a:gd name="T13" fmla="*/ 120 h 220"/>
                <a:gd name="T14" fmla="*/ 127 w 170"/>
                <a:gd name="T15" fmla="*/ 157 h 220"/>
                <a:gd name="T16" fmla="*/ 145 w 170"/>
                <a:gd name="T17" fmla="*/ 157 h 220"/>
                <a:gd name="T18" fmla="*/ 170 w 170"/>
                <a:gd name="T19" fmla="*/ 120 h 220"/>
                <a:gd name="T20" fmla="*/ 145 w 170"/>
                <a:gd name="T21" fmla="*/ 69 h 220"/>
                <a:gd name="T22" fmla="*/ 107 w 170"/>
                <a:gd name="T23" fmla="*/ 65 h 220"/>
                <a:gd name="T24" fmla="*/ 84 w 170"/>
                <a:gd name="T25" fmla="*/ 6 h 220"/>
                <a:gd name="T26" fmla="*/ 58 w 170"/>
                <a:gd name="T27" fmla="*/ 0 h 220"/>
                <a:gd name="T28" fmla="*/ 0 w 170"/>
                <a:gd name="T29" fmla="*/ 23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0" h="220">
                  <a:moveTo>
                    <a:pt x="0" y="23"/>
                  </a:moveTo>
                  <a:lnTo>
                    <a:pt x="33" y="208"/>
                  </a:lnTo>
                  <a:lnTo>
                    <a:pt x="40" y="220"/>
                  </a:lnTo>
                  <a:lnTo>
                    <a:pt x="104" y="182"/>
                  </a:lnTo>
                  <a:lnTo>
                    <a:pt x="93" y="123"/>
                  </a:lnTo>
                  <a:lnTo>
                    <a:pt x="107" y="97"/>
                  </a:lnTo>
                  <a:lnTo>
                    <a:pt x="123" y="120"/>
                  </a:lnTo>
                  <a:lnTo>
                    <a:pt x="127" y="157"/>
                  </a:lnTo>
                  <a:lnTo>
                    <a:pt x="145" y="157"/>
                  </a:lnTo>
                  <a:lnTo>
                    <a:pt x="170" y="120"/>
                  </a:lnTo>
                  <a:lnTo>
                    <a:pt x="145" y="69"/>
                  </a:lnTo>
                  <a:lnTo>
                    <a:pt x="107" y="65"/>
                  </a:lnTo>
                  <a:lnTo>
                    <a:pt x="84" y="6"/>
                  </a:lnTo>
                  <a:lnTo>
                    <a:pt x="58" y="0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7AC043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7" name="Freeform 105"/>
            <p:cNvSpPr>
              <a:spLocks/>
            </p:cNvSpPr>
            <p:nvPr/>
          </p:nvSpPr>
          <p:spPr bwMode="auto">
            <a:xfrm>
              <a:off x="1538287" y="1912937"/>
              <a:ext cx="1346200" cy="877888"/>
            </a:xfrm>
            <a:custGeom>
              <a:avLst/>
              <a:gdLst>
                <a:gd name="T0" fmla="*/ 0 w 2253"/>
                <a:gd name="T1" fmla="*/ 274 h 1467"/>
                <a:gd name="T2" fmla="*/ 40 w 2253"/>
                <a:gd name="T3" fmla="*/ 370 h 1467"/>
                <a:gd name="T4" fmla="*/ 42 w 2253"/>
                <a:gd name="T5" fmla="*/ 436 h 1467"/>
                <a:gd name="T6" fmla="*/ 21 w 2253"/>
                <a:gd name="T7" fmla="*/ 443 h 1467"/>
                <a:gd name="T8" fmla="*/ 89 w 2253"/>
                <a:gd name="T9" fmla="*/ 508 h 1467"/>
                <a:gd name="T10" fmla="*/ 156 w 2253"/>
                <a:gd name="T11" fmla="*/ 683 h 1467"/>
                <a:gd name="T12" fmla="*/ 180 w 2253"/>
                <a:gd name="T13" fmla="*/ 679 h 1467"/>
                <a:gd name="T14" fmla="*/ 183 w 2253"/>
                <a:gd name="T15" fmla="*/ 702 h 1467"/>
                <a:gd name="T16" fmla="*/ 218 w 2253"/>
                <a:gd name="T17" fmla="*/ 711 h 1467"/>
                <a:gd name="T18" fmla="*/ 242 w 2253"/>
                <a:gd name="T19" fmla="*/ 714 h 1467"/>
                <a:gd name="T20" fmla="*/ 178 w 2253"/>
                <a:gd name="T21" fmla="*/ 840 h 1467"/>
                <a:gd name="T22" fmla="*/ 191 w 2253"/>
                <a:gd name="T23" fmla="*/ 924 h 1467"/>
                <a:gd name="T24" fmla="*/ 144 w 2253"/>
                <a:gd name="T25" fmla="*/ 1009 h 1467"/>
                <a:gd name="T26" fmla="*/ 176 w 2253"/>
                <a:gd name="T27" fmla="*/ 1044 h 1467"/>
                <a:gd name="T28" fmla="*/ 264 w 2253"/>
                <a:gd name="T29" fmla="*/ 990 h 1467"/>
                <a:gd name="T30" fmla="*/ 328 w 2253"/>
                <a:gd name="T31" fmla="*/ 1267 h 1467"/>
                <a:gd name="T32" fmla="*/ 369 w 2253"/>
                <a:gd name="T33" fmla="*/ 1281 h 1467"/>
                <a:gd name="T34" fmla="*/ 381 w 2253"/>
                <a:gd name="T35" fmla="*/ 1369 h 1467"/>
                <a:gd name="T36" fmla="*/ 408 w 2253"/>
                <a:gd name="T37" fmla="*/ 1401 h 1467"/>
                <a:gd name="T38" fmla="*/ 440 w 2253"/>
                <a:gd name="T39" fmla="*/ 1371 h 1467"/>
                <a:gd name="T40" fmla="*/ 499 w 2253"/>
                <a:gd name="T41" fmla="*/ 1396 h 1467"/>
                <a:gd name="T42" fmla="*/ 535 w 2253"/>
                <a:gd name="T43" fmla="*/ 1369 h 1467"/>
                <a:gd name="T44" fmla="*/ 654 w 2253"/>
                <a:gd name="T45" fmla="*/ 1391 h 1467"/>
                <a:gd name="T46" fmla="*/ 684 w 2253"/>
                <a:gd name="T47" fmla="*/ 1399 h 1467"/>
                <a:gd name="T48" fmla="*/ 714 w 2253"/>
                <a:gd name="T49" fmla="*/ 1344 h 1467"/>
                <a:gd name="T50" fmla="*/ 765 w 2253"/>
                <a:gd name="T51" fmla="*/ 1432 h 1467"/>
                <a:gd name="T52" fmla="*/ 784 w 2253"/>
                <a:gd name="T53" fmla="*/ 1289 h 1467"/>
                <a:gd name="T54" fmla="*/ 1397 w 2253"/>
                <a:gd name="T55" fmla="*/ 1385 h 1467"/>
                <a:gd name="T56" fmla="*/ 2156 w 2253"/>
                <a:gd name="T57" fmla="*/ 1467 h 1467"/>
                <a:gd name="T58" fmla="*/ 2178 w 2253"/>
                <a:gd name="T59" fmla="*/ 1197 h 1467"/>
                <a:gd name="T60" fmla="*/ 2253 w 2253"/>
                <a:gd name="T61" fmla="*/ 345 h 1467"/>
                <a:gd name="T62" fmla="*/ 1257 w 2253"/>
                <a:gd name="T63" fmla="*/ 223 h 1467"/>
                <a:gd name="T64" fmla="*/ 752 w 2253"/>
                <a:gd name="T65" fmla="*/ 138 h 1467"/>
                <a:gd name="T66" fmla="*/ 58 w 2253"/>
                <a:gd name="T67" fmla="*/ 0 h 1467"/>
                <a:gd name="T68" fmla="*/ 0 w 2253"/>
                <a:gd name="T69" fmla="*/ 274 h 1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253" h="1467">
                  <a:moveTo>
                    <a:pt x="0" y="274"/>
                  </a:moveTo>
                  <a:lnTo>
                    <a:pt x="40" y="370"/>
                  </a:lnTo>
                  <a:lnTo>
                    <a:pt x="42" y="436"/>
                  </a:lnTo>
                  <a:lnTo>
                    <a:pt x="21" y="443"/>
                  </a:lnTo>
                  <a:lnTo>
                    <a:pt x="89" y="508"/>
                  </a:lnTo>
                  <a:lnTo>
                    <a:pt x="156" y="683"/>
                  </a:lnTo>
                  <a:lnTo>
                    <a:pt x="180" y="679"/>
                  </a:lnTo>
                  <a:lnTo>
                    <a:pt x="183" y="702"/>
                  </a:lnTo>
                  <a:lnTo>
                    <a:pt x="218" y="711"/>
                  </a:lnTo>
                  <a:lnTo>
                    <a:pt x="242" y="714"/>
                  </a:lnTo>
                  <a:lnTo>
                    <a:pt x="178" y="840"/>
                  </a:lnTo>
                  <a:lnTo>
                    <a:pt x="191" y="924"/>
                  </a:lnTo>
                  <a:lnTo>
                    <a:pt x="144" y="1009"/>
                  </a:lnTo>
                  <a:lnTo>
                    <a:pt x="176" y="1044"/>
                  </a:lnTo>
                  <a:lnTo>
                    <a:pt x="264" y="990"/>
                  </a:lnTo>
                  <a:lnTo>
                    <a:pt x="328" y="1267"/>
                  </a:lnTo>
                  <a:lnTo>
                    <a:pt x="369" y="1281"/>
                  </a:lnTo>
                  <a:lnTo>
                    <a:pt x="381" y="1369"/>
                  </a:lnTo>
                  <a:lnTo>
                    <a:pt x="408" y="1401"/>
                  </a:lnTo>
                  <a:lnTo>
                    <a:pt x="440" y="1371"/>
                  </a:lnTo>
                  <a:lnTo>
                    <a:pt x="499" y="1396"/>
                  </a:lnTo>
                  <a:lnTo>
                    <a:pt x="535" y="1369"/>
                  </a:lnTo>
                  <a:lnTo>
                    <a:pt x="654" y="1391"/>
                  </a:lnTo>
                  <a:lnTo>
                    <a:pt x="684" y="1399"/>
                  </a:lnTo>
                  <a:lnTo>
                    <a:pt x="714" y="1344"/>
                  </a:lnTo>
                  <a:lnTo>
                    <a:pt x="765" y="1432"/>
                  </a:lnTo>
                  <a:lnTo>
                    <a:pt x="784" y="1289"/>
                  </a:lnTo>
                  <a:lnTo>
                    <a:pt x="1397" y="1385"/>
                  </a:lnTo>
                  <a:lnTo>
                    <a:pt x="2156" y="1467"/>
                  </a:lnTo>
                  <a:lnTo>
                    <a:pt x="2178" y="1197"/>
                  </a:lnTo>
                  <a:lnTo>
                    <a:pt x="2253" y="345"/>
                  </a:lnTo>
                  <a:lnTo>
                    <a:pt x="1257" y="223"/>
                  </a:lnTo>
                  <a:lnTo>
                    <a:pt x="752" y="138"/>
                  </a:lnTo>
                  <a:lnTo>
                    <a:pt x="58" y="0"/>
                  </a:lnTo>
                  <a:lnTo>
                    <a:pt x="0" y="274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8" name="Freeform 106"/>
            <p:cNvSpPr>
              <a:spLocks/>
            </p:cNvSpPr>
            <p:nvPr/>
          </p:nvSpPr>
          <p:spPr bwMode="auto">
            <a:xfrm>
              <a:off x="1916112" y="4068762"/>
              <a:ext cx="927100" cy="966788"/>
            </a:xfrm>
            <a:custGeom>
              <a:avLst/>
              <a:gdLst>
                <a:gd name="T0" fmla="*/ 0 w 1550"/>
                <a:gd name="T1" fmla="*/ 1595 h 1619"/>
                <a:gd name="T2" fmla="*/ 191 w 1550"/>
                <a:gd name="T3" fmla="*/ 1619 h 1619"/>
                <a:gd name="T4" fmla="*/ 211 w 1550"/>
                <a:gd name="T5" fmla="*/ 1502 h 1619"/>
                <a:gd name="T6" fmla="*/ 603 w 1550"/>
                <a:gd name="T7" fmla="*/ 1551 h 1619"/>
                <a:gd name="T8" fmla="*/ 585 w 1550"/>
                <a:gd name="T9" fmla="*/ 1493 h 1619"/>
                <a:gd name="T10" fmla="*/ 651 w 1550"/>
                <a:gd name="T11" fmla="*/ 1500 h 1619"/>
                <a:gd name="T12" fmla="*/ 1424 w 1550"/>
                <a:gd name="T13" fmla="*/ 1573 h 1619"/>
                <a:gd name="T14" fmla="*/ 1540 w 1550"/>
                <a:gd name="T15" fmla="*/ 301 h 1619"/>
                <a:gd name="T16" fmla="*/ 1550 w 1550"/>
                <a:gd name="T17" fmla="*/ 149 h 1619"/>
                <a:gd name="T18" fmla="*/ 893 w 1550"/>
                <a:gd name="T19" fmla="*/ 96 h 1619"/>
                <a:gd name="T20" fmla="*/ 228 w 1550"/>
                <a:gd name="T21" fmla="*/ 0 h 1619"/>
                <a:gd name="T22" fmla="*/ 0 w 1550"/>
                <a:gd name="T23" fmla="*/ 1595 h 1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50" h="1619">
                  <a:moveTo>
                    <a:pt x="0" y="1595"/>
                  </a:moveTo>
                  <a:lnTo>
                    <a:pt x="191" y="1619"/>
                  </a:lnTo>
                  <a:lnTo>
                    <a:pt x="211" y="1502"/>
                  </a:lnTo>
                  <a:lnTo>
                    <a:pt x="603" y="1551"/>
                  </a:lnTo>
                  <a:lnTo>
                    <a:pt x="585" y="1493"/>
                  </a:lnTo>
                  <a:lnTo>
                    <a:pt x="651" y="1500"/>
                  </a:lnTo>
                  <a:lnTo>
                    <a:pt x="1424" y="1573"/>
                  </a:lnTo>
                  <a:lnTo>
                    <a:pt x="1540" y="301"/>
                  </a:lnTo>
                  <a:lnTo>
                    <a:pt x="1550" y="149"/>
                  </a:lnTo>
                  <a:lnTo>
                    <a:pt x="893" y="96"/>
                  </a:lnTo>
                  <a:lnTo>
                    <a:pt x="228" y="0"/>
                  </a:lnTo>
                  <a:lnTo>
                    <a:pt x="0" y="159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09" name="Freeform 107"/>
            <p:cNvSpPr>
              <a:spLocks/>
            </p:cNvSpPr>
            <p:nvPr/>
          </p:nvSpPr>
          <p:spPr bwMode="auto">
            <a:xfrm>
              <a:off x="5338762" y="4011612"/>
              <a:ext cx="1123950" cy="511175"/>
            </a:xfrm>
            <a:custGeom>
              <a:avLst/>
              <a:gdLst>
                <a:gd name="T0" fmla="*/ 3 w 1882"/>
                <a:gd name="T1" fmla="*/ 736 h 859"/>
                <a:gd name="T2" fmla="*/ 435 w 1882"/>
                <a:gd name="T3" fmla="*/ 625 h 859"/>
                <a:gd name="T4" fmla="*/ 857 w 1882"/>
                <a:gd name="T5" fmla="*/ 667 h 859"/>
                <a:gd name="T6" fmla="*/ 1351 w 1882"/>
                <a:gd name="T7" fmla="*/ 859 h 859"/>
                <a:gd name="T8" fmla="*/ 1461 w 1882"/>
                <a:gd name="T9" fmla="*/ 829 h 859"/>
                <a:gd name="T10" fmla="*/ 1488 w 1882"/>
                <a:gd name="T11" fmla="*/ 802 h 859"/>
                <a:gd name="T12" fmla="*/ 1549 w 1882"/>
                <a:gd name="T13" fmla="*/ 652 h 859"/>
                <a:gd name="T14" fmla="*/ 1567 w 1882"/>
                <a:gd name="T15" fmla="*/ 612 h 859"/>
                <a:gd name="T16" fmla="*/ 1555 w 1882"/>
                <a:gd name="T17" fmla="*/ 563 h 859"/>
                <a:gd name="T18" fmla="*/ 1576 w 1882"/>
                <a:gd name="T19" fmla="*/ 599 h 859"/>
                <a:gd name="T20" fmla="*/ 1613 w 1882"/>
                <a:gd name="T21" fmla="*/ 586 h 859"/>
                <a:gd name="T22" fmla="*/ 1615 w 1882"/>
                <a:gd name="T23" fmla="*/ 549 h 859"/>
                <a:gd name="T24" fmla="*/ 1638 w 1882"/>
                <a:gd name="T25" fmla="*/ 567 h 859"/>
                <a:gd name="T26" fmla="*/ 1759 w 1882"/>
                <a:gd name="T27" fmla="*/ 529 h 859"/>
                <a:gd name="T28" fmla="*/ 1790 w 1882"/>
                <a:gd name="T29" fmla="*/ 439 h 859"/>
                <a:gd name="T30" fmla="*/ 1757 w 1882"/>
                <a:gd name="T31" fmla="*/ 431 h 859"/>
                <a:gd name="T32" fmla="*/ 1745 w 1882"/>
                <a:gd name="T33" fmla="*/ 476 h 859"/>
                <a:gd name="T34" fmla="*/ 1718 w 1882"/>
                <a:gd name="T35" fmla="*/ 485 h 859"/>
                <a:gd name="T36" fmla="*/ 1613 w 1882"/>
                <a:gd name="T37" fmla="*/ 452 h 859"/>
                <a:gd name="T38" fmla="*/ 1684 w 1882"/>
                <a:gd name="T39" fmla="*/ 473 h 859"/>
                <a:gd name="T40" fmla="*/ 1708 w 1882"/>
                <a:gd name="T41" fmla="*/ 411 h 859"/>
                <a:gd name="T42" fmla="*/ 1704 w 1882"/>
                <a:gd name="T43" fmla="*/ 379 h 859"/>
                <a:gd name="T44" fmla="*/ 1652 w 1882"/>
                <a:gd name="T45" fmla="*/ 326 h 859"/>
                <a:gd name="T46" fmla="*/ 1704 w 1882"/>
                <a:gd name="T47" fmla="*/ 337 h 859"/>
                <a:gd name="T48" fmla="*/ 1702 w 1882"/>
                <a:gd name="T49" fmla="*/ 314 h 859"/>
                <a:gd name="T50" fmla="*/ 1711 w 1882"/>
                <a:gd name="T51" fmla="*/ 318 h 859"/>
                <a:gd name="T52" fmla="*/ 1745 w 1882"/>
                <a:gd name="T53" fmla="*/ 323 h 859"/>
                <a:gd name="T54" fmla="*/ 1782 w 1882"/>
                <a:gd name="T55" fmla="*/ 343 h 859"/>
                <a:gd name="T56" fmla="*/ 1834 w 1882"/>
                <a:gd name="T57" fmla="*/ 314 h 859"/>
                <a:gd name="T58" fmla="*/ 1882 w 1882"/>
                <a:gd name="T59" fmla="*/ 248 h 859"/>
                <a:gd name="T60" fmla="*/ 1865 w 1882"/>
                <a:gd name="T61" fmla="*/ 171 h 859"/>
                <a:gd name="T62" fmla="*/ 1803 w 1882"/>
                <a:gd name="T63" fmla="*/ 248 h 859"/>
                <a:gd name="T64" fmla="*/ 1790 w 1882"/>
                <a:gd name="T65" fmla="*/ 161 h 859"/>
                <a:gd name="T66" fmla="*/ 1647 w 1882"/>
                <a:gd name="T67" fmla="*/ 201 h 859"/>
                <a:gd name="T68" fmla="*/ 1699 w 1882"/>
                <a:gd name="T69" fmla="*/ 145 h 859"/>
                <a:gd name="T70" fmla="*/ 1748 w 1882"/>
                <a:gd name="T71" fmla="*/ 71 h 859"/>
                <a:gd name="T72" fmla="*/ 1790 w 1882"/>
                <a:gd name="T73" fmla="*/ 67 h 859"/>
                <a:gd name="T74" fmla="*/ 1802 w 1882"/>
                <a:gd name="T75" fmla="*/ 34 h 859"/>
                <a:gd name="T76" fmla="*/ 1090 w 1882"/>
                <a:gd name="T77" fmla="*/ 134 h 859"/>
                <a:gd name="T78" fmla="*/ 526 w 1882"/>
                <a:gd name="T79" fmla="*/ 268 h 859"/>
                <a:gd name="T80" fmla="*/ 459 w 1882"/>
                <a:gd name="T81" fmla="*/ 357 h 859"/>
                <a:gd name="T82" fmla="*/ 394 w 1882"/>
                <a:gd name="T83" fmla="*/ 373 h 859"/>
                <a:gd name="T84" fmla="*/ 342 w 1882"/>
                <a:gd name="T85" fmla="*/ 385 h 859"/>
                <a:gd name="T86" fmla="*/ 283 w 1882"/>
                <a:gd name="T87" fmla="*/ 465 h 859"/>
                <a:gd name="T88" fmla="*/ 55 w 1882"/>
                <a:gd name="T89" fmla="*/ 649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882" h="859">
                  <a:moveTo>
                    <a:pt x="0" y="673"/>
                  </a:moveTo>
                  <a:lnTo>
                    <a:pt x="3" y="736"/>
                  </a:lnTo>
                  <a:lnTo>
                    <a:pt x="273" y="703"/>
                  </a:lnTo>
                  <a:lnTo>
                    <a:pt x="435" y="625"/>
                  </a:lnTo>
                  <a:lnTo>
                    <a:pt x="732" y="586"/>
                  </a:lnTo>
                  <a:lnTo>
                    <a:pt x="857" y="667"/>
                  </a:lnTo>
                  <a:lnTo>
                    <a:pt x="1051" y="640"/>
                  </a:lnTo>
                  <a:lnTo>
                    <a:pt x="1351" y="859"/>
                  </a:lnTo>
                  <a:lnTo>
                    <a:pt x="1386" y="834"/>
                  </a:lnTo>
                  <a:lnTo>
                    <a:pt x="1461" y="829"/>
                  </a:lnTo>
                  <a:lnTo>
                    <a:pt x="1480" y="774"/>
                  </a:lnTo>
                  <a:lnTo>
                    <a:pt x="1488" y="802"/>
                  </a:lnTo>
                  <a:lnTo>
                    <a:pt x="1507" y="703"/>
                  </a:lnTo>
                  <a:lnTo>
                    <a:pt x="1549" y="652"/>
                  </a:lnTo>
                  <a:lnTo>
                    <a:pt x="1585" y="621"/>
                  </a:lnTo>
                  <a:lnTo>
                    <a:pt x="1567" y="612"/>
                  </a:lnTo>
                  <a:lnTo>
                    <a:pt x="1574" y="586"/>
                  </a:lnTo>
                  <a:lnTo>
                    <a:pt x="1555" y="563"/>
                  </a:lnTo>
                  <a:lnTo>
                    <a:pt x="1582" y="588"/>
                  </a:lnTo>
                  <a:lnTo>
                    <a:pt x="1576" y="599"/>
                  </a:lnTo>
                  <a:lnTo>
                    <a:pt x="1595" y="612"/>
                  </a:lnTo>
                  <a:lnTo>
                    <a:pt x="1613" y="586"/>
                  </a:lnTo>
                  <a:lnTo>
                    <a:pt x="1627" y="581"/>
                  </a:lnTo>
                  <a:lnTo>
                    <a:pt x="1615" y="549"/>
                  </a:lnTo>
                  <a:lnTo>
                    <a:pt x="1627" y="545"/>
                  </a:lnTo>
                  <a:lnTo>
                    <a:pt x="1638" y="567"/>
                  </a:lnTo>
                  <a:lnTo>
                    <a:pt x="1708" y="531"/>
                  </a:lnTo>
                  <a:lnTo>
                    <a:pt x="1759" y="529"/>
                  </a:lnTo>
                  <a:lnTo>
                    <a:pt x="1798" y="457"/>
                  </a:lnTo>
                  <a:lnTo>
                    <a:pt x="1790" y="439"/>
                  </a:lnTo>
                  <a:lnTo>
                    <a:pt x="1764" y="465"/>
                  </a:lnTo>
                  <a:lnTo>
                    <a:pt x="1757" y="431"/>
                  </a:lnTo>
                  <a:lnTo>
                    <a:pt x="1732" y="454"/>
                  </a:lnTo>
                  <a:lnTo>
                    <a:pt x="1745" y="476"/>
                  </a:lnTo>
                  <a:lnTo>
                    <a:pt x="1722" y="463"/>
                  </a:lnTo>
                  <a:lnTo>
                    <a:pt x="1718" y="485"/>
                  </a:lnTo>
                  <a:lnTo>
                    <a:pt x="1657" y="480"/>
                  </a:lnTo>
                  <a:lnTo>
                    <a:pt x="1613" y="452"/>
                  </a:lnTo>
                  <a:lnTo>
                    <a:pt x="1613" y="436"/>
                  </a:lnTo>
                  <a:lnTo>
                    <a:pt x="1684" y="473"/>
                  </a:lnTo>
                  <a:lnTo>
                    <a:pt x="1732" y="415"/>
                  </a:lnTo>
                  <a:lnTo>
                    <a:pt x="1708" y="411"/>
                  </a:lnTo>
                  <a:lnTo>
                    <a:pt x="1737" y="366"/>
                  </a:lnTo>
                  <a:lnTo>
                    <a:pt x="1704" y="379"/>
                  </a:lnTo>
                  <a:lnTo>
                    <a:pt x="1611" y="337"/>
                  </a:lnTo>
                  <a:lnTo>
                    <a:pt x="1652" y="326"/>
                  </a:lnTo>
                  <a:lnTo>
                    <a:pt x="1702" y="348"/>
                  </a:lnTo>
                  <a:lnTo>
                    <a:pt x="1704" y="337"/>
                  </a:lnTo>
                  <a:lnTo>
                    <a:pt x="1684" y="314"/>
                  </a:lnTo>
                  <a:lnTo>
                    <a:pt x="1702" y="314"/>
                  </a:lnTo>
                  <a:lnTo>
                    <a:pt x="1728" y="296"/>
                  </a:lnTo>
                  <a:lnTo>
                    <a:pt x="1711" y="318"/>
                  </a:lnTo>
                  <a:lnTo>
                    <a:pt x="1722" y="343"/>
                  </a:lnTo>
                  <a:lnTo>
                    <a:pt x="1745" y="323"/>
                  </a:lnTo>
                  <a:lnTo>
                    <a:pt x="1757" y="348"/>
                  </a:lnTo>
                  <a:lnTo>
                    <a:pt x="1782" y="343"/>
                  </a:lnTo>
                  <a:lnTo>
                    <a:pt x="1811" y="343"/>
                  </a:lnTo>
                  <a:lnTo>
                    <a:pt x="1834" y="314"/>
                  </a:lnTo>
                  <a:lnTo>
                    <a:pt x="1853" y="251"/>
                  </a:lnTo>
                  <a:lnTo>
                    <a:pt x="1882" y="248"/>
                  </a:lnTo>
                  <a:lnTo>
                    <a:pt x="1882" y="219"/>
                  </a:lnTo>
                  <a:lnTo>
                    <a:pt x="1865" y="171"/>
                  </a:lnTo>
                  <a:lnTo>
                    <a:pt x="1834" y="171"/>
                  </a:lnTo>
                  <a:lnTo>
                    <a:pt x="1803" y="248"/>
                  </a:lnTo>
                  <a:lnTo>
                    <a:pt x="1796" y="210"/>
                  </a:lnTo>
                  <a:lnTo>
                    <a:pt x="1790" y="161"/>
                  </a:lnTo>
                  <a:lnTo>
                    <a:pt x="1722" y="191"/>
                  </a:lnTo>
                  <a:lnTo>
                    <a:pt x="1647" y="201"/>
                  </a:lnTo>
                  <a:lnTo>
                    <a:pt x="1657" y="168"/>
                  </a:lnTo>
                  <a:lnTo>
                    <a:pt x="1699" y="145"/>
                  </a:lnTo>
                  <a:lnTo>
                    <a:pt x="1780" y="113"/>
                  </a:lnTo>
                  <a:lnTo>
                    <a:pt x="1748" y="71"/>
                  </a:lnTo>
                  <a:lnTo>
                    <a:pt x="1807" y="100"/>
                  </a:lnTo>
                  <a:lnTo>
                    <a:pt x="1790" y="67"/>
                  </a:lnTo>
                  <a:lnTo>
                    <a:pt x="1839" y="113"/>
                  </a:lnTo>
                  <a:lnTo>
                    <a:pt x="1802" y="34"/>
                  </a:lnTo>
                  <a:lnTo>
                    <a:pt x="1759" y="0"/>
                  </a:lnTo>
                  <a:lnTo>
                    <a:pt x="1090" y="134"/>
                  </a:lnTo>
                  <a:lnTo>
                    <a:pt x="533" y="201"/>
                  </a:lnTo>
                  <a:lnTo>
                    <a:pt x="526" y="268"/>
                  </a:lnTo>
                  <a:lnTo>
                    <a:pt x="499" y="287"/>
                  </a:lnTo>
                  <a:lnTo>
                    <a:pt x="459" y="357"/>
                  </a:lnTo>
                  <a:lnTo>
                    <a:pt x="430" y="353"/>
                  </a:lnTo>
                  <a:lnTo>
                    <a:pt x="394" y="373"/>
                  </a:lnTo>
                  <a:lnTo>
                    <a:pt x="371" y="408"/>
                  </a:lnTo>
                  <a:lnTo>
                    <a:pt x="342" y="385"/>
                  </a:lnTo>
                  <a:lnTo>
                    <a:pt x="290" y="431"/>
                  </a:lnTo>
                  <a:lnTo>
                    <a:pt x="283" y="465"/>
                  </a:lnTo>
                  <a:lnTo>
                    <a:pt x="69" y="597"/>
                  </a:lnTo>
                  <a:lnTo>
                    <a:pt x="55" y="649"/>
                  </a:lnTo>
                  <a:lnTo>
                    <a:pt x="0" y="673"/>
                  </a:lnTo>
                  <a:close/>
                </a:path>
              </a:pathLst>
            </a:custGeom>
            <a:solidFill>
              <a:srgbClr val="7AC043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0" name="Freeform 108"/>
            <p:cNvSpPr>
              <a:spLocks/>
            </p:cNvSpPr>
            <p:nvPr/>
          </p:nvSpPr>
          <p:spPr bwMode="auto">
            <a:xfrm>
              <a:off x="1400175" y="3119437"/>
              <a:ext cx="747712" cy="949325"/>
            </a:xfrm>
            <a:custGeom>
              <a:avLst/>
              <a:gdLst>
                <a:gd name="T0" fmla="*/ 0 w 1249"/>
                <a:gd name="T1" fmla="*/ 1401 h 1589"/>
                <a:gd name="T2" fmla="*/ 275 w 1249"/>
                <a:gd name="T3" fmla="*/ 0 h 1589"/>
                <a:gd name="T4" fmla="*/ 878 w 1249"/>
                <a:gd name="T5" fmla="*/ 111 h 1589"/>
                <a:gd name="T6" fmla="*/ 835 w 1249"/>
                <a:gd name="T7" fmla="*/ 396 h 1589"/>
                <a:gd name="T8" fmla="*/ 1249 w 1249"/>
                <a:gd name="T9" fmla="*/ 461 h 1589"/>
                <a:gd name="T10" fmla="*/ 1089 w 1249"/>
                <a:gd name="T11" fmla="*/ 1589 h 1589"/>
                <a:gd name="T12" fmla="*/ 0 w 1249"/>
                <a:gd name="T13" fmla="*/ 1401 h 15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9" h="1589">
                  <a:moveTo>
                    <a:pt x="0" y="1401"/>
                  </a:moveTo>
                  <a:lnTo>
                    <a:pt x="275" y="0"/>
                  </a:lnTo>
                  <a:lnTo>
                    <a:pt x="878" y="111"/>
                  </a:lnTo>
                  <a:lnTo>
                    <a:pt x="835" y="396"/>
                  </a:lnTo>
                  <a:lnTo>
                    <a:pt x="1249" y="461"/>
                  </a:lnTo>
                  <a:lnTo>
                    <a:pt x="1089" y="1589"/>
                  </a:lnTo>
                  <a:lnTo>
                    <a:pt x="0" y="1401"/>
                  </a:lnTo>
                  <a:close/>
                </a:path>
              </a:pathLst>
            </a:custGeom>
            <a:solidFill>
              <a:srgbClr val="7AC043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1" name="Freeform 109"/>
            <p:cNvSpPr>
              <a:spLocks/>
            </p:cNvSpPr>
            <p:nvPr/>
          </p:nvSpPr>
          <p:spPr bwMode="auto">
            <a:xfrm>
              <a:off x="1901825" y="2684462"/>
              <a:ext cx="923925" cy="782638"/>
            </a:xfrm>
            <a:custGeom>
              <a:avLst/>
              <a:gdLst>
                <a:gd name="T0" fmla="*/ 0 w 1550"/>
                <a:gd name="T1" fmla="*/ 1126 h 1310"/>
                <a:gd name="T2" fmla="*/ 43 w 1550"/>
                <a:gd name="T3" fmla="*/ 841 h 1310"/>
                <a:gd name="T4" fmla="*/ 159 w 1550"/>
                <a:gd name="T5" fmla="*/ 143 h 1310"/>
                <a:gd name="T6" fmla="*/ 178 w 1550"/>
                <a:gd name="T7" fmla="*/ 0 h 1310"/>
                <a:gd name="T8" fmla="*/ 791 w 1550"/>
                <a:gd name="T9" fmla="*/ 96 h 1310"/>
                <a:gd name="T10" fmla="*/ 1550 w 1550"/>
                <a:gd name="T11" fmla="*/ 178 h 1310"/>
                <a:gd name="T12" fmla="*/ 1494 w 1550"/>
                <a:gd name="T13" fmla="*/ 743 h 1310"/>
                <a:gd name="T14" fmla="*/ 1445 w 1550"/>
                <a:gd name="T15" fmla="*/ 1310 h 1310"/>
                <a:gd name="T16" fmla="*/ 414 w 1550"/>
                <a:gd name="T17" fmla="*/ 1191 h 1310"/>
                <a:gd name="T18" fmla="*/ 0 w 1550"/>
                <a:gd name="T19" fmla="*/ 1126 h 1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50" h="1310">
                  <a:moveTo>
                    <a:pt x="0" y="1126"/>
                  </a:moveTo>
                  <a:lnTo>
                    <a:pt x="43" y="841"/>
                  </a:lnTo>
                  <a:lnTo>
                    <a:pt x="159" y="143"/>
                  </a:lnTo>
                  <a:lnTo>
                    <a:pt x="178" y="0"/>
                  </a:lnTo>
                  <a:lnTo>
                    <a:pt x="791" y="96"/>
                  </a:lnTo>
                  <a:lnTo>
                    <a:pt x="1550" y="178"/>
                  </a:lnTo>
                  <a:lnTo>
                    <a:pt x="1494" y="743"/>
                  </a:lnTo>
                  <a:lnTo>
                    <a:pt x="1445" y="1310"/>
                  </a:lnTo>
                  <a:lnTo>
                    <a:pt x="414" y="1191"/>
                  </a:lnTo>
                  <a:lnTo>
                    <a:pt x="0" y="1126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2" name="Freeform 110"/>
            <p:cNvSpPr>
              <a:spLocks/>
            </p:cNvSpPr>
            <p:nvPr/>
          </p:nvSpPr>
          <p:spPr bwMode="auto">
            <a:xfrm>
              <a:off x="2840037" y="2120900"/>
              <a:ext cx="866775" cy="555625"/>
            </a:xfrm>
            <a:custGeom>
              <a:avLst/>
              <a:gdLst>
                <a:gd name="T0" fmla="*/ 0 w 1451"/>
                <a:gd name="T1" fmla="*/ 852 h 933"/>
                <a:gd name="T2" fmla="*/ 75 w 1451"/>
                <a:gd name="T3" fmla="*/ 0 h 933"/>
                <a:gd name="T4" fmla="*/ 791 w 1451"/>
                <a:gd name="T5" fmla="*/ 52 h 933"/>
                <a:gd name="T6" fmla="*/ 1340 w 1451"/>
                <a:gd name="T7" fmla="*/ 68 h 933"/>
                <a:gd name="T8" fmla="*/ 1349 w 1451"/>
                <a:gd name="T9" fmla="*/ 302 h 933"/>
                <a:gd name="T10" fmla="*/ 1406 w 1451"/>
                <a:gd name="T11" fmla="*/ 493 h 933"/>
                <a:gd name="T12" fmla="*/ 1411 w 1451"/>
                <a:gd name="T13" fmla="*/ 736 h 933"/>
                <a:gd name="T14" fmla="*/ 1451 w 1451"/>
                <a:gd name="T15" fmla="*/ 933 h 933"/>
                <a:gd name="T16" fmla="*/ 685 w 1451"/>
                <a:gd name="T17" fmla="*/ 909 h 933"/>
                <a:gd name="T18" fmla="*/ 0 w 1451"/>
                <a:gd name="T19" fmla="*/ 852 h 9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51" h="933">
                  <a:moveTo>
                    <a:pt x="0" y="852"/>
                  </a:moveTo>
                  <a:lnTo>
                    <a:pt x="75" y="0"/>
                  </a:lnTo>
                  <a:lnTo>
                    <a:pt x="791" y="52"/>
                  </a:lnTo>
                  <a:lnTo>
                    <a:pt x="1340" y="68"/>
                  </a:lnTo>
                  <a:lnTo>
                    <a:pt x="1349" y="302"/>
                  </a:lnTo>
                  <a:lnTo>
                    <a:pt x="1406" y="493"/>
                  </a:lnTo>
                  <a:lnTo>
                    <a:pt x="1411" y="736"/>
                  </a:lnTo>
                  <a:lnTo>
                    <a:pt x="1451" y="933"/>
                  </a:lnTo>
                  <a:lnTo>
                    <a:pt x="685" y="909"/>
                  </a:lnTo>
                  <a:lnTo>
                    <a:pt x="0" y="852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6" name="Freeform 204"/>
            <p:cNvSpPr>
              <a:spLocks/>
            </p:cNvSpPr>
            <p:nvPr/>
          </p:nvSpPr>
          <p:spPr bwMode="auto">
            <a:xfrm>
              <a:off x="5751512" y="2530475"/>
              <a:ext cx="776288" cy="711200"/>
            </a:xfrm>
            <a:custGeom>
              <a:avLst/>
              <a:gdLst>
                <a:gd name="T0" fmla="*/ 0 w 1303"/>
                <a:gd name="T1" fmla="*/ 1025 h 1195"/>
                <a:gd name="T2" fmla="*/ 41 w 1303"/>
                <a:gd name="T3" fmla="*/ 1094 h 1195"/>
                <a:gd name="T4" fmla="*/ 892 w 1303"/>
                <a:gd name="T5" fmla="*/ 930 h 1195"/>
                <a:gd name="T6" fmla="*/ 953 w 1303"/>
                <a:gd name="T7" fmla="*/ 957 h 1195"/>
                <a:gd name="T8" fmla="*/ 984 w 1303"/>
                <a:gd name="T9" fmla="*/ 1025 h 1195"/>
                <a:gd name="T10" fmla="*/ 1067 w 1303"/>
                <a:gd name="T11" fmla="*/ 1071 h 1195"/>
                <a:gd name="T12" fmla="*/ 1261 w 1303"/>
                <a:gd name="T13" fmla="*/ 1143 h 1195"/>
                <a:gd name="T14" fmla="*/ 1261 w 1303"/>
                <a:gd name="T15" fmla="*/ 1163 h 1195"/>
                <a:gd name="T16" fmla="*/ 1273 w 1303"/>
                <a:gd name="T17" fmla="*/ 1195 h 1195"/>
                <a:gd name="T18" fmla="*/ 1283 w 1303"/>
                <a:gd name="T19" fmla="*/ 1175 h 1195"/>
                <a:gd name="T20" fmla="*/ 1303 w 1303"/>
                <a:gd name="T21" fmla="*/ 1121 h 1195"/>
                <a:gd name="T22" fmla="*/ 1303 w 1303"/>
                <a:gd name="T23" fmla="*/ 1020 h 1195"/>
                <a:gd name="T24" fmla="*/ 1273 w 1303"/>
                <a:gd name="T25" fmla="*/ 825 h 1195"/>
                <a:gd name="T26" fmla="*/ 1273 w 1303"/>
                <a:gd name="T27" fmla="*/ 621 h 1195"/>
                <a:gd name="T28" fmla="*/ 1236 w 1303"/>
                <a:gd name="T29" fmla="*/ 464 h 1195"/>
                <a:gd name="T30" fmla="*/ 1179 w 1303"/>
                <a:gd name="T31" fmla="*/ 335 h 1195"/>
                <a:gd name="T32" fmla="*/ 1163 w 1303"/>
                <a:gd name="T33" fmla="*/ 201 h 1195"/>
                <a:gd name="T34" fmla="*/ 1108 w 1303"/>
                <a:gd name="T35" fmla="*/ 0 h 1195"/>
                <a:gd name="T36" fmla="*/ 846 w 1303"/>
                <a:gd name="T37" fmla="*/ 67 h 1195"/>
                <a:gd name="T38" fmla="*/ 831 w 1303"/>
                <a:gd name="T39" fmla="*/ 63 h 1195"/>
                <a:gd name="T40" fmla="*/ 748 w 1303"/>
                <a:gd name="T41" fmla="*/ 130 h 1195"/>
                <a:gd name="T42" fmla="*/ 678 w 1303"/>
                <a:gd name="T43" fmla="*/ 234 h 1195"/>
                <a:gd name="T44" fmla="*/ 670 w 1303"/>
                <a:gd name="T45" fmla="*/ 284 h 1195"/>
                <a:gd name="T46" fmla="*/ 638 w 1303"/>
                <a:gd name="T47" fmla="*/ 328 h 1195"/>
                <a:gd name="T48" fmla="*/ 583 w 1303"/>
                <a:gd name="T49" fmla="*/ 379 h 1195"/>
                <a:gd name="T50" fmla="*/ 604 w 1303"/>
                <a:gd name="T51" fmla="*/ 420 h 1195"/>
                <a:gd name="T52" fmla="*/ 611 w 1303"/>
                <a:gd name="T53" fmla="*/ 390 h 1195"/>
                <a:gd name="T54" fmla="*/ 630 w 1303"/>
                <a:gd name="T55" fmla="*/ 399 h 1195"/>
                <a:gd name="T56" fmla="*/ 618 w 1303"/>
                <a:gd name="T57" fmla="*/ 413 h 1195"/>
                <a:gd name="T58" fmla="*/ 634 w 1303"/>
                <a:gd name="T59" fmla="*/ 420 h 1195"/>
                <a:gd name="T60" fmla="*/ 625 w 1303"/>
                <a:gd name="T61" fmla="*/ 444 h 1195"/>
                <a:gd name="T62" fmla="*/ 611 w 1303"/>
                <a:gd name="T63" fmla="*/ 442 h 1195"/>
                <a:gd name="T64" fmla="*/ 608 w 1303"/>
                <a:gd name="T65" fmla="*/ 456 h 1195"/>
                <a:gd name="T66" fmla="*/ 636 w 1303"/>
                <a:gd name="T67" fmla="*/ 494 h 1195"/>
                <a:gd name="T68" fmla="*/ 641 w 1303"/>
                <a:gd name="T69" fmla="*/ 529 h 1195"/>
                <a:gd name="T70" fmla="*/ 598 w 1303"/>
                <a:gd name="T71" fmla="*/ 550 h 1195"/>
                <a:gd name="T72" fmla="*/ 557 w 1303"/>
                <a:gd name="T73" fmla="*/ 611 h 1195"/>
                <a:gd name="T74" fmla="*/ 508 w 1303"/>
                <a:gd name="T75" fmla="*/ 646 h 1195"/>
                <a:gd name="T76" fmla="*/ 429 w 1303"/>
                <a:gd name="T77" fmla="*/ 651 h 1195"/>
                <a:gd name="T78" fmla="*/ 396 w 1303"/>
                <a:gd name="T79" fmla="*/ 677 h 1195"/>
                <a:gd name="T80" fmla="*/ 354 w 1303"/>
                <a:gd name="T81" fmla="*/ 651 h 1195"/>
                <a:gd name="T82" fmla="*/ 208 w 1303"/>
                <a:gd name="T83" fmla="*/ 671 h 1195"/>
                <a:gd name="T84" fmla="*/ 105 w 1303"/>
                <a:gd name="T85" fmla="*/ 716 h 1195"/>
                <a:gd name="T86" fmla="*/ 108 w 1303"/>
                <a:gd name="T87" fmla="*/ 750 h 1195"/>
                <a:gd name="T88" fmla="*/ 105 w 1303"/>
                <a:gd name="T89" fmla="*/ 772 h 1195"/>
                <a:gd name="T90" fmla="*/ 110 w 1303"/>
                <a:gd name="T91" fmla="*/ 773 h 1195"/>
                <a:gd name="T92" fmla="*/ 126 w 1303"/>
                <a:gd name="T93" fmla="*/ 807 h 1195"/>
                <a:gd name="T94" fmla="*/ 140 w 1303"/>
                <a:gd name="T95" fmla="*/ 805 h 1195"/>
                <a:gd name="T96" fmla="*/ 157 w 1303"/>
                <a:gd name="T97" fmla="*/ 841 h 1195"/>
                <a:gd name="T98" fmla="*/ 157 w 1303"/>
                <a:gd name="T99" fmla="*/ 853 h 1195"/>
                <a:gd name="T100" fmla="*/ 126 w 1303"/>
                <a:gd name="T101" fmla="*/ 876 h 1195"/>
                <a:gd name="T102" fmla="*/ 116 w 1303"/>
                <a:gd name="T103" fmla="*/ 915 h 1195"/>
                <a:gd name="T104" fmla="*/ 0 w 1303"/>
                <a:gd name="T105" fmla="*/ 1025 h 1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303" h="1195">
                  <a:moveTo>
                    <a:pt x="0" y="1025"/>
                  </a:moveTo>
                  <a:lnTo>
                    <a:pt x="41" y="1094"/>
                  </a:lnTo>
                  <a:lnTo>
                    <a:pt x="892" y="930"/>
                  </a:lnTo>
                  <a:lnTo>
                    <a:pt x="953" y="957"/>
                  </a:lnTo>
                  <a:lnTo>
                    <a:pt x="984" y="1025"/>
                  </a:lnTo>
                  <a:lnTo>
                    <a:pt x="1067" y="1071"/>
                  </a:lnTo>
                  <a:lnTo>
                    <a:pt x="1261" y="1143"/>
                  </a:lnTo>
                  <a:lnTo>
                    <a:pt x="1261" y="1163"/>
                  </a:lnTo>
                  <a:lnTo>
                    <a:pt x="1273" y="1195"/>
                  </a:lnTo>
                  <a:lnTo>
                    <a:pt x="1283" y="1175"/>
                  </a:lnTo>
                  <a:lnTo>
                    <a:pt x="1303" y="1121"/>
                  </a:lnTo>
                  <a:lnTo>
                    <a:pt x="1303" y="1020"/>
                  </a:lnTo>
                  <a:lnTo>
                    <a:pt x="1273" y="825"/>
                  </a:lnTo>
                  <a:lnTo>
                    <a:pt x="1273" y="621"/>
                  </a:lnTo>
                  <a:lnTo>
                    <a:pt x="1236" y="464"/>
                  </a:lnTo>
                  <a:lnTo>
                    <a:pt x="1179" y="335"/>
                  </a:lnTo>
                  <a:lnTo>
                    <a:pt x="1163" y="201"/>
                  </a:lnTo>
                  <a:lnTo>
                    <a:pt x="1108" y="0"/>
                  </a:lnTo>
                  <a:lnTo>
                    <a:pt x="846" y="67"/>
                  </a:lnTo>
                  <a:lnTo>
                    <a:pt x="831" y="63"/>
                  </a:lnTo>
                  <a:lnTo>
                    <a:pt x="748" y="130"/>
                  </a:lnTo>
                  <a:lnTo>
                    <a:pt x="678" y="234"/>
                  </a:lnTo>
                  <a:lnTo>
                    <a:pt x="670" y="284"/>
                  </a:lnTo>
                  <a:lnTo>
                    <a:pt x="638" y="328"/>
                  </a:lnTo>
                  <a:lnTo>
                    <a:pt x="583" y="379"/>
                  </a:lnTo>
                  <a:lnTo>
                    <a:pt x="604" y="420"/>
                  </a:lnTo>
                  <a:lnTo>
                    <a:pt x="611" y="390"/>
                  </a:lnTo>
                  <a:lnTo>
                    <a:pt x="630" y="399"/>
                  </a:lnTo>
                  <a:lnTo>
                    <a:pt x="618" y="413"/>
                  </a:lnTo>
                  <a:lnTo>
                    <a:pt x="634" y="420"/>
                  </a:lnTo>
                  <a:lnTo>
                    <a:pt x="625" y="444"/>
                  </a:lnTo>
                  <a:lnTo>
                    <a:pt x="611" y="442"/>
                  </a:lnTo>
                  <a:lnTo>
                    <a:pt x="608" y="456"/>
                  </a:lnTo>
                  <a:lnTo>
                    <a:pt x="636" y="494"/>
                  </a:lnTo>
                  <a:lnTo>
                    <a:pt x="641" y="529"/>
                  </a:lnTo>
                  <a:lnTo>
                    <a:pt x="598" y="550"/>
                  </a:lnTo>
                  <a:lnTo>
                    <a:pt x="557" y="611"/>
                  </a:lnTo>
                  <a:lnTo>
                    <a:pt x="508" y="646"/>
                  </a:lnTo>
                  <a:lnTo>
                    <a:pt x="429" y="651"/>
                  </a:lnTo>
                  <a:lnTo>
                    <a:pt x="396" y="677"/>
                  </a:lnTo>
                  <a:lnTo>
                    <a:pt x="354" y="651"/>
                  </a:lnTo>
                  <a:lnTo>
                    <a:pt x="208" y="671"/>
                  </a:lnTo>
                  <a:lnTo>
                    <a:pt x="105" y="716"/>
                  </a:lnTo>
                  <a:lnTo>
                    <a:pt x="108" y="750"/>
                  </a:lnTo>
                  <a:lnTo>
                    <a:pt x="105" y="772"/>
                  </a:lnTo>
                  <a:lnTo>
                    <a:pt x="110" y="773"/>
                  </a:lnTo>
                  <a:lnTo>
                    <a:pt x="126" y="807"/>
                  </a:lnTo>
                  <a:lnTo>
                    <a:pt x="140" y="805"/>
                  </a:lnTo>
                  <a:lnTo>
                    <a:pt x="157" y="841"/>
                  </a:lnTo>
                  <a:lnTo>
                    <a:pt x="157" y="853"/>
                  </a:lnTo>
                  <a:lnTo>
                    <a:pt x="126" y="876"/>
                  </a:lnTo>
                  <a:lnTo>
                    <a:pt x="116" y="915"/>
                  </a:lnTo>
                  <a:lnTo>
                    <a:pt x="0" y="1025"/>
                  </a:lnTo>
                  <a:close/>
                </a:path>
              </a:pathLst>
            </a:custGeom>
            <a:solidFill>
              <a:srgbClr val="7AC043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09" name="Freeform 207"/>
            <p:cNvSpPr>
              <a:spLocks/>
            </p:cNvSpPr>
            <p:nvPr/>
          </p:nvSpPr>
          <p:spPr bwMode="auto">
            <a:xfrm>
              <a:off x="2266950" y="4252912"/>
              <a:ext cx="1843087" cy="1819275"/>
            </a:xfrm>
            <a:custGeom>
              <a:avLst/>
              <a:gdLst>
                <a:gd name="T0" fmla="*/ 66 w 3084"/>
                <a:gd name="T1" fmla="*/ 1194 h 3046"/>
                <a:gd name="T2" fmla="*/ 1622 w 3084"/>
                <a:gd name="T3" fmla="*/ 36 h 3046"/>
                <a:gd name="T4" fmla="*/ 1728 w 3084"/>
                <a:gd name="T5" fmla="*/ 646 h 3046"/>
                <a:gd name="T6" fmla="*/ 1777 w 3084"/>
                <a:gd name="T7" fmla="*/ 693 h 3046"/>
                <a:gd name="T8" fmla="*/ 1908 w 3084"/>
                <a:gd name="T9" fmla="*/ 711 h 3046"/>
                <a:gd name="T10" fmla="*/ 2018 w 3084"/>
                <a:gd name="T11" fmla="*/ 720 h 3046"/>
                <a:gd name="T12" fmla="*/ 2116 w 3084"/>
                <a:gd name="T13" fmla="*/ 769 h 3046"/>
                <a:gd name="T14" fmla="*/ 2241 w 3084"/>
                <a:gd name="T15" fmla="*/ 847 h 3046"/>
                <a:gd name="T16" fmla="*/ 2308 w 3084"/>
                <a:gd name="T17" fmla="*/ 814 h 3046"/>
                <a:gd name="T18" fmla="*/ 2539 w 3084"/>
                <a:gd name="T19" fmla="*/ 809 h 3046"/>
                <a:gd name="T20" fmla="*/ 2794 w 3084"/>
                <a:gd name="T21" fmla="*/ 841 h 3046"/>
                <a:gd name="T22" fmla="*/ 2953 w 3084"/>
                <a:gd name="T23" fmla="*/ 887 h 3046"/>
                <a:gd name="T24" fmla="*/ 3003 w 3084"/>
                <a:gd name="T25" fmla="*/ 1379 h 3046"/>
                <a:gd name="T26" fmla="*/ 3082 w 3084"/>
                <a:gd name="T27" fmla="*/ 1651 h 3046"/>
                <a:gd name="T28" fmla="*/ 3056 w 3084"/>
                <a:gd name="T29" fmla="*/ 1835 h 3046"/>
                <a:gd name="T30" fmla="*/ 2998 w 3084"/>
                <a:gd name="T31" fmla="*/ 1953 h 3046"/>
                <a:gd name="T32" fmla="*/ 2794 w 3084"/>
                <a:gd name="T33" fmla="*/ 2079 h 3046"/>
                <a:gd name="T34" fmla="*/ 2812 w 3084"/>
                <a:gd name="T35" fmla="*/ 1951 h 3046"/>
                <a:gd name="T36" fmla="*/ 2734 w 3084"/>
                <a:gd name="T37" fmla="*/ 2033 h 3046"/>
                <a:gd name="T38" fmla="*/ 2725 w 3084"/>
                <a:gd name="T39" fmla="*/ 2126 h 3046"/>
                <a:gd name="T40" fmla="*/ 2408 w 3084"/>
                <a:gd name="T41" fmla="*/ 2359 h 3046"/>
                <a:gd name="T42" fmla="*/ 2441 w 3084"/>
                <a:gd name="T43" fmla="*/ 2307 h 3046"/>
                <a:gd name="T44" fmla="*/ 2390 w 3084"/>
                <a:gd name="T45" fmla="*/ 2263 h 3046"/>
                <a:gd name="T46" fmla="*/ 2339 w 3084"/>
                <a:gd name="T47" fmla="*/ 2307 h 3046"/>
                <a:gd name="T48" fmla="*/ 2304 w 3084"/>
                <a:gd name="T49" fmla="*/ 2329 h 3046"/>
                <a:gd name="T50" fmla="*/ 2200 w 3084"/>
                <a:gd name="T51" fmla="*/ 2414 h 3046"/>
                <a:gd name="T52" fmla="*/ 2113 w 3084"/>
                <a:gd name="T53" fmla="*/ 2503 h 3046"/>
                <a:gd name="T54" fmla="*/ 2174 w 3084"/>
                <a:gd name="T55" fmla="*/ 2554 h 3046"/>
                <a:gd name="T56" fmla="*/ 2118 w 3084"/>
                <a:gd name="T57" fmla="*/ 2631 h 3046"/>
                <a:gd name="T58" fmla="*/ 2057 w 3084"/>
                <a:gd name="T59" fmla="*/ 2670 h 3046"/>
                <a:gd name="T60" fmla="*/ 2126 w 3084"/>
                <a:gd name="T61" fmla="*/ 2911 h 3046"/>
                <a:gd name="T62" fmla="*/ 2021 w 3084"/>
                <a:gd name="T63" fmla="*/ 3007 h 3046"/>
                <a:gd name="T64" fmla="*/ 1716 w 3084"/>
                <a:gd name="T65" fmla="*/ 2903 h 3046"/>
                <a:gd name="T66" fmla="*/ 1634 w 3084"/>
                <a:gd name="T67" fmla="*/ 2719 h 3046"/>
                <a:gd name="T68" fmla="*/ 1617 w 3084"/>
                <a:gd name="T69" fmla="*/ 2567 h 3046"/>
                <a:gd name="T70" fmla="*/ 1330 w 3084"/>
                <a:gd name="T71" fmla="*/ 2085 h 3046"/>
                <a:gd name="T72" fmla="*/ 1110 w 3084"/>
                <a:gd name="T73" fmla="*/ 1924 h 3046"/>
                <a:gd name="T74" fmla="*/ 953 w 3084"/>
                <a:gd name="T75" fmla="*/ 1913 h 3046"/>
                <a:gd name="T76" fmla="*/ 761 w 3084"/>
                <a:gd name="T77" fmla="*/ 2121 h 3046"/>
                <a:gd name="T78" fmla="*/ 553 w 3084"/>
                <a:gd name="T79" fmla="*/ 2010 h 3046"/>
                <a:gd name="T80" fmla="*/ 412 w 3084"/>
                <a:gd name="T81" fmla="*/ 1739 h 3046"/>
                <a:gd name="T82" fmla="*/ 139 w 3084"/>
                <a:gd name="T83" fmla="*/ 1376 h 3046"/>
                <a:gd name="T84" fmla="*/ 19 w 3084"/>
                <a:gd name="T85" fmla="*/ 1245 h 30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084" h="3046">
                  <a:moveTo>
                    <a:pt x="19" y="1245"/>
                  </a:moveTo>
                  <a:lnTo>
                    <a:pt x="0" y="1190"/>
                  </a:lnTo>
                  <a:lnTo>
                    <a:pt x="66" y="1194"/>
                  </a:lnTo>
                  <a:lnTo>
                    <a:pt x="840" y="1270"/>
                  </a:lnTo>
                  <a:lnTo>
                    <a:pt x="956" y="0"/>
                  </a:lnTo>
                  <a:lnTo>
                    <a:pt x="1622" y="36"/>
                  </a:lnTo>
                  <a:lnTo>
                    <a:pt x="1597" y="588"/>
                  </a:lnTo>
                  <a:lnTo>
                    <a:pt x="1664" y="641"/>
                  </a:lnTo>
                  <a:lnTo>
                    <a:pt x="1728" y="646"/>
                  </a:lnTo>
                  <a:lnTo>
                    <a:pt x="1739" y="625"/>
                  </a:lnTo>
                  <a:lnTo>
                    <a:pt x="1777" y="654"/>
                  </a:lnTo>
                  <a:lnTo>
                    <a:pt x="1777" y="693"/>
                  </a:lnTo>
                  <a:lnTo>
                    <a:pt x="1832" y="698"/>
                  </a:lnTo>
                  <a:lnTo>
                    <a:pt x="1878" y="720"/>
                  </a:lnTo>
                  <a:lnTo>
                    <a:pt x="1908" y="711"/>
                  </a:lnTo>
                  <a:lnTo>
                    <a:pt x="1947" y="736"/>
                  </a:lnTo>
                  <a:lnTo>
                    <a:pt x="1960" y="718"/>
                  </a:lnTo>
                  <a:lnTo>
                    <a:pt x="2018" y="720"/>
                  </a:lnTo>
                  <a:lnTo>
                    <a:pt x="2051" y="786"/>
                  </a:lnTo>
                  <a:lnTo>
                    <a:pt x="2074" y="811"/>
                  </a:lnTo>
                  <a:lnTo>
                    <a:pt x="2116" y="769"/>
                  </a:lnTo>
                  <a:lnTo>
                    <a:pt x="2184" y="824"/>
                  </a:lnTo>
                  <a:lnTo>
                    <a:pt x="2230" y="796"/>
                  </a:lnTo>
                  <a:lnTo>
                    <a:pt x="2241" y="847"/>
                  </a:lnTo>
                  <a:lnTo>
                    <a:pt x="2253" y="811"/>
                  </a:lnTo>
                  <a:lnTo>
                    <a:pt x="2294" y="779"/>
                  </a:lnTo>
                  <a:lnTo>
                    <a:pt x="2308" y="814"/>
                  </a:lnTo>
                  <a:lnTo>
                    <a:pt x="2367" y="801"/>
                  </a:lnTo>
                  <a:lnTo>
                    <a:pt x="2417" y="847"/>
                  </a:lnTo>
                  <a:lnTo>
                    <a:pt x="2539" y="809"/>
                  </a:lnTo>
                  <a:lnTo>
                    <a:pt x="2660" y="796"/>
                  </a:lnTo>
                  <a:lnTo>
                    <a:pt x="2696" y="779"/>
                  </a:lnTo>
                  <a:lnTo>
                    <a:pt x="2794" y="841"/>
                  </a:lnTo>
                  <a:lnTo>
                    <a:pt x="2853" y="862"/>
                  </a:lnTo>
                  <a:lnTo>
                    <a:pt x="2875" y="893"/>
                  </a:lnTo>
                  <a:lnTo>
                    <a:pt x="2953" y="887"/>
                  </a:lnTo>
                  <a:lnTo>
                    <a:pt x="2956" y="1044"/>
                  </a:lnTo>
                  <a:lnTo>
                    <a:pt x="2971" y="1342"/>
                  </a:lnTo>
                  <a:lnTo>
                    <a:pt x="3003" y="1379"/>
                  </a:lnTo>
                  <a:lnTo>
                    <a:pt x="3019" y="1454"/>
                  </a:lnTo>
                  <a:lnTo>
                    <a:pt x="3084" y="1558"/>
                  </a:lnTo>
                  <a:lnTo>
                    <a:pt x="3082" y="1651"/>
                  </a:lnTo>
                  <a:lnTo>
                    <a:pt x="3040" y="1739"/>
                  </a:lnTo>
                  <a:lnTo>
                    <a:pt x="3042" y="1784"/>
                  </a:lnTo>
                  <a:lnTo>
                    <a:pt x="3056" y="1835"/>
                  </a:lnTo>
                  <a:lnTo>
                    <a:pt x="3049" y="1885"/>
                  </a:lnTo>
                  <a:lnTo>
                    <a:pt x="3028" y="1913"/>
                  </a:lnTo>
                  <a:lnTo>
                    <a:pt x="2998" y="1953"/>
                  </a:lnTo>
                  <a:lnTo>
                    <a:pt x="3023" y="1978"/>
                  </a:lnTo>
                  <a:lnTo>
                    <a:pt x="2899" y="2017"/>
                  </a:lnTo>
                  <a:lnTo>
                    <a:pt x="2794" y="2079"/>
                  </a:lnTo>
                  <a:lnTo>
                    <a:pt x="2856" y="2030"/>
                  </a:lnTo>
                  <a:lnTo>
                    <a:pt x="2794" y="2030"/>
                  </a:lnTo>
                  <a:lnTo>
                    <a:pt x="2812" y="1951"/>
                  </a:lnTo>
                  <a:lnTo>
                    <a:pt x="2762" y="1997"/>
                  </a:lnTo>
                  <a:lnTo>
                    <a:pt x="2734" y="1978"/>
                  </a:lnTo>
                  <a:lnTo>
                    <a:pt x="2734" y="2033"/>
                  </a:lnTo>
                  <a:lnTo>
                    <a:pt x="2762" y="2042"/>
                  </a:lnTo>
                  <a:lnTo>
                    <a:pt x="2763" y="2089"/>
                  </a:lnTo>
                  <a:lnTo>
                    <a:pt x="2725" y="2126"/>
                  </a:lnTo>
                  <a:lnTo>
                    <a:pt x="2699" y="2126"/>
                  </a:lnTo>
                  <a:lnTo>
                    <a:pt x="2690" y="2177"/>
                  </a:lnTo>
                  <a:lnTo>
                    <a:pt x="2408" y="2359"/>
                  </a:lnTo>
                  <a:lnTo>
                    <a:pt x="2410" y="2334"/>
                  </a:lnTo>
                  <a:lnTo>
                    <a:pt x="2541" y="2251"/>
                  </a:lnTo>
                  <a:lnTo>
                    <a:pt x="2441" y="2307"/>
                  </a:lnTo>
                  <a:lnTo>
                    <a:pt x="2450" y="2254"/>
                  </a:lnTo>
                  <a:lnTo>
                    <a:pt x="2421" y="2277"/>
                  </a:lnTo>
                  <a:lnTo>
                    <a:pt x="2390" y="2263"/>
                  </a:lnTo>
                  <a:lnTo>
                    <a:pt x="2377" y="2307"/>
                  </a:lnTo>
                  <a:lnTo>
                    <a:pt x="2339" y="2263"/>
                  </a:lnTo>
                  <a:lnTo>
                    <a:pt x="2339" y="2307"/>
                  </a:lnTo>
                  <a:lnTo>
                    <a:pt x="2390" y="2336"/>
                  </a:lnTo>
                  <a:lnTo>
                    <a:pt x="2327" y="2371"/>
                  </a:lnTo>
                  <a:lnTo>
                    <a:pt x="2304" y="2329"/>
                  </a:lnTo>
                  <a:lnTo>
                    <a:pt x="2281" y="2444"/>
                  </a:lnTo>
                  <a:lnTo>
                    <a:pt x="2253" y="2398"/>
                  </a:lnTo>
                  <a:lnTo>
                    <a:pt x="2200" y="2414"/>
                  </a:lnTo>
                  <a:lnTo>
                    <a:pt x="2187" y="2446"/>
                  </a:lnTo>
                  <a:lnTo>
                    <a:pt x="2216" y="2496"/>
                  </a:lnTo>
                  <a:lnTo>
                    <a:pt x="2113" y="2503"/>
                  </a:lnTo>
                  <a:lnTo>
                    <a:pt x="2148" y="2516"/>
                  </a:lnTo>
                  <a:lnTo>
                    <a:pt x="2151" y="2567"/>
                  </a:lnTo>
                  <a:lnTo>
                    <a:pt x="2174" y="2554"/>
                  </a:lnTo>
                  <a:lnTo>
                    <a:pt x="2162" y="2593"/>
                  </a:lnTo>
                  <a:lnTo>
                    <a:pt x="2118" y="2666"/>
                  </a:lnTo>
                  <a:lnTo>
                    <a:pt x="2118" y="2631"/>
                  </a:lnTo>
                  <a:lnTo>
                    <a:pt x="2090" y="2660"/>
                  </a:lnTo>
                  <a:lnTo>
                    <a:pt x="2048" y="2613"/>
                  </a:lnTo>
                  <a:lnTo>
                    <a:pt x="2057" y="2670"/>
                  </a:lnTo>
                  <a:lnTo>
                    <a:pt x="2130" y="2678"/>
                  </a:lnTo>
                  <a:lnTo>
                    <a:pt x="2105" y="2754"/>
                  </a:lnTo>
                  <a:lnTo>
                    <a:pt x="2126" y="2911"/>
                  </a:lnTo>
                  <a:lnTo>
                    <a:pt x="2198" y="3037"/>
                  </a:lnTo>
                  <a:lnTo>
                    <a:pt x="2109" y="3046"/>
                  </a:lnTo>
                  <a:lnTo>
                    <a:pt x="2021" y="3007"/>
                  </a:lnTo>
                  <a:lnTo>
                    <a:pt x="1946" y="3007"/>
                  </a:lnTo>
                  <a:lnTo>
                    <a:pt x="1843" y="2949"/>
                  </a:lnTo>
                  <a:lnTo>
                    <a:pt x="1716" y="2903"/>
                  </a:lnTo>
                  <a:lnTo>
                    <a:pt x="1702" y="2849"/>
                  </a:lnTo>
                  <a:lnTo>
                    <a:pt x="1673" y="2779"/>
                  </a:lnTo>
                  <a:lnTo>
                    <a:pt x="1634" y="2719"/>
                  </a:lnTo>
                  <a:lnTo>
                    <a:pt x="1638" y="2666"/>
                  </a:lnTo>
                  <a:lnTo>
                    <a:pt x="1617" y="2644"/>
                  </a:lnTo>
                  <a:lnTo>
                    <a:pt x="1617" y="2567"/>
                  </a:lnTo>
                  <a:lnTo>
                    <a:pt x="1543" y="2505"/>
                  </a:lnTo>
                  <a:lnTo>
                    <a:pt x="1466" y="2387"/>
                  </a:lnTo>
                  <a:lnTo>
                    <a:pt x="1330" y="2085"/>
                  </a:lnTo>
                  <a:lnTo>
                    <a:pt x="1227" y="2004"/>
                  </a:lnTo>
                  <a:lnTo>
                    <a:pt x="1199" y="1934"/>
                  </a:lnTo>
                  <a:lnTo>
                    <a:pt x="1110" y="1924"/>
                  </a:lnTo>
                  <a:lnTo>
                    <a:pt x="1036" y="1913"/>
                  </a:lnTo>
                  <a:lnTo>
                    <a:pt x="975" y="1889"/>
                  </a:lnTo>
                  <a:lnTo>
                    <a:pt x="953" y="1913"/>
                  </a:lnTo>
                  <a:lnTo>
                    <a:pt x="884" y="1913"/>
                  </a:lnTo>
                  <a:lnTo>
                    <a:pt x="826" y="2059"/>
                  </a:lnTo>
                  <a:lnTo>
                    <a:pt x="761" y="2121"/>
                  </a:lnTo>
                  <a:lnTo>
                    <a:pt x="718" y="2118"/>
                  </a:lnTo>
                  <a:lnTo>
                    <a:pt x="604" y="2027"/>
                  </a:lnTo>
                  <a:lnTo>
                    <a:pt x="553" y="2010"/>
                  </a:lnTo>
                  <a:lnTo>
                    <a:pt x="439" y="1906"/>
                  </a:lnTo>
                  <a:lnTo>
                    <a:pt x="412" y="1823"/>
                  </a:lnTo>
                  <a:lnTo>
                    <a:pt x="412" y="1739"/>
                  </a:lnTo>
                  <a:lnTo>
                    <a:pt x="354" y="1621"/>
                  </a:lnTo>
                  <a:lnTo>
                    <a:pt x="267" y="1541"/>
                  </a:lnTo>
                  <a:lnTo>
                    <a:pt x="139" y="1376"/>
                  </a:lnTo>
                  <a:lnTo>
                    <a:pt x="86" y="1349"/>
                  </a:lnTo>
                  <a:lnTo>
                    <a:pt x="55" y="1263"/>
                  </a:lnTo>
                  <a:lnTo>
                    <a:pt x="19" y="1245"/>
                  </a:lnTo>
                  <a:close/>
                </a:path>
              </a:pathLst>
            </a:custGeom>
            <a:solidFill>
              <a:srgbClr val="7AC043"/>
            </a:solidFill>
            <a:ln w="1651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" name="Slide Number Placeholder 2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9008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Uses of Tolling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475" y="1470026"/>
            <a:ext cx="4556125" cy="4838178"/>
          </a:xfrm>
        </p:spPr>
        <p:txBody>
          <a:bodyPr/>
          <a:lstStyle/>
          <a:p>
            <a:r>
              <a:rPr lang="en-US" dirty="0"/>
              <a:t>Revenue generation to support</a:t>
            </a:r>
          </a:p>
          <a:p>
            <a:pPr lvl="1"/>
            <a:r>
              <a:rPr lang="en-US" dirty="0"/>
              <a:t>Construction</a:t>
            </a:r>
          </a:p>
          <a:p>
            <a:pPr lvl="1"/>
            <a:r>
              <a:rPr lang="en-US" dirty="0"/>
              <a:t>Operations</a:t>
            </a:r>
          </a:p>
          <a:p>
            <a:pPr lvl="1"/>
            <a:r>
              <a:rPr lang="en-US" dirty="0"/>
              <a:t>Maintenance</a:t>
            </a:r>
          </a:p>
          <a:p>
            <a:r>
              <a:rPr lang="en-US" dirty="0" smtClean="0"/>
              <a:t>Traffic management</a:t>
            </a:r>
          </a:p>
          <a:p>
            <a:pPr lvl="1"/>
            <a:r>
              <a:rPr lang="en-US" dirty="0" smtClean="0"/>
              <a:t>Optimization of available capacity</a:t>
            </a:r>
          </a:p>
          <a:p>
            <a:pPr lvl="1"/>
            <a:r>
              <a:rPr lang="en-US" dirty="0" smtClean="0"/>
              <a:t>Management of peak period trips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2050" name="Picture 2" descr="C:\Users\jwinn\Documents\Projects\87128_ODOT Toll Corridor Review\Task Force Presentation\Pictures\sr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895600"/>
            <a:ext cx="3903261" cy="2805113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1498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CAPITAL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Practice of </a:t>
            </a:r>
            <a:r>
              <a:rPr lang="en-US" dirty="0" smtClean="0"/>
              <a:t>Tolling: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88048C6-2B67-4DB5-B7E6-7FFBE46B9EB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5831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Sources and Financing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Tolling may not provide sufficient revenue for financing</a:t>
            </a:r>
          </a:p>
          <a:p>
            <a:r>
              <a:rPr lang="en-US" dirty="0" smtClean="0"/>
              <a:t>Options</a:t>
            </a:r>
          </a:p>
          <a:p>
            <a:pPr lvl="1"/>
            <a:r>
              <a:rPr lang="en-US" dirty="0" smtClean="0"/>
              <a:t>State tax funds</a:t>
            </a:r>
          </a:p>
          <a:p>
            <a:pPr lvl="1"/>
            <a:r>
              <a:rPr lang="en-US" dirty="0" smtClean="0"/>
              <a:t>Federal tax funds</a:t>
            </a:r>
          </a:p>
          <a:p>
            <a:pPr lvl="1"/>
            <a:r>
              <a:rPr lang="en-US" dirty="0" smtClean="0"/>
              <a:t>Innovative financing methods</a:t>
            </a:r>
          </a:p>
          <a:p>
            <a:r>
              <a:rPr lang="en-US" dirty="0" smtClean="0"/>
              <a:t>Examples</a:t>
            </a:r>
          </a:p>
          <a:p>
            <a:pPr lvl="1"/>
            <a:r>
              <a:rPr lang="en-US" dirty="0" smtClean="0"/>
              <a:t>Maryland ICC</a:t>
            </a:r>
          </a:p>
          <a:p>
            <a:pPr lvl="1"/>
            <a:r>
              <a:rPr lang="en-US" dirty="0" smtClean="0"/>
              <a:t>Triangle Expressway</a:t>
            </a:r>
          </a:p>
          <a:p>
            <a:pPr lvl="1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132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544" t="8343" r="12986" b="7290"/>
          <a:stretch/>
        </p:blipFill>
        <p:spPr bwMode="auto">
          <a:xfrm>
            <a:off x="4496718" y="1542650"/>
            <a:ext cx="3485620" cy="335563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39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056" t="7594" r="13032" b="6353"/>
          <a:stretch/>
        </p:blipFill>
        <p:spPr bwMode="auto">
          <a:xfrm>
            <a:off x="304800" y="1509994"/>
            <a:ext cx="3507941" cy="3422694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tx2">
                <a:alpha val="39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Innovative Financings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F7AD01B6-12E7-48A0-9CA7-A0D85F537AD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01215" y="4953000"/>
            <a:ext cx="3276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Intercounty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Connector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50.1% of total financing backed by toll revenue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42456" y="4953000"/>
            <a:ext cx="3276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Triangle Expressway</a:t>
            </a:r>
          </a:p>
          <a:p>
            <a:pPr algn="ctr"/>
            <a:r>
              <a:rPr lang="en-US" sz="2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55.7% of total financing backed by toll revenue</a:t>
            </a:r>
            <a:endParaRPr lang="en-US" sz="2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7435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FT_FDN_Presentation">
  <a:themeElements>
    <a:clrScheme name="Fresh">
      <a:dk1>
        <a:srgbClr val="003399"/>
      </a:dk1>
      <a:lt1>
        <a:srgbClr val="FFFFFF"/>
      </a:lt1>
      <a:dk2>
        <a:srgbClr val="000000"/>
      </a:dk2>
      <a:lt2>
        <a:srgbClr val="FFFFFF"/>
      </a:lt2>
      <a:accent1>
        <a:srgbClr val="43BDFF"/>
      </a:accent1>
      <a:accent2>
        <a:srgbClr val="B2BB1E"/>
      </a:accent2>
      <a:accent3>
        <a:srgbClr val="F47B20"/>
      </a:accent3>
      <a:accent4>
        <a:srgbClr val="FECC4D"/>
      </a:accent4>
      <a:accent5>
        <a:srgbClr val="9BCEF0"/>
      </a:accent5>
      <a:accent6>
        <a:srgbClr val="003399"/>
      </a:accent6>
      <a:hlink>
        <a:srgbClr val="003399"/>
      </a:hlink>
      <a:folHlink>
        <a:srgbClr val="C2E1F6"/>
      </a:folHlink>
    </a:clrScheme>
    <a:fontScheme name="CDM L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oundation Dark">
  <a:themeElements>
    <a:clrScheme name="Fresh">
      <a:dk1>
        <a:srgbClr val="003399"/>
      </a:dk1>
      <a:lt1>
        <a:srgbClr val="FFFFFF"/>
      </a:lt1>
      <a:dk2>
        <a:srgbClr val="000000"/>
      </a:dk2>
      <a:lt2>
        <a:srgbClr val="FFFFFF"/>
      </a:lt2>
      <a:accent1>
        <a:srgbClr val="43BDFF"/>
      </a:accent1>
      <a:accent2>
        <a:srgbClr val="B2BB1E"/>
      </a:accent2>
      <a:accent3>
        <a:srgbClr val="F47B20"/>
      </a:accent3>
      <a:accent4>
        <a:srgbClr val="FECC4D"/>
      </a:accent4>
      <a:accent5>
        <a:srgbClr val="9BCEF0"/>
      </a:accent5>
      <a:accent6>
        <a:srgbClr val="003399"/>
      </a:accent6>
      <a:hlink>
        <a:srgbClr val="003399"/>
      </a:hlink>
      <a:folHlink>
        <a:srgbClr val="C2E1F6"/>
      </a:folHlink>
    </a:clrScheme>
    <a:fontScheme name="CDM LF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04C7DDF731A7245BD9C9D6BB8130A5F" ma:contentTypeVersion="6" ma:contentTypeDescription="Create a new document." ma:contentTypeScope="" ma:versionID="18a35025eef8fc3423081b5ce7085327">
  <xsd:schema xmlns:xsd="http://www.w3.org/2001/XMLSchema" xmlns:xs="http://www.w3.org/2001/XMLSchema" xmlns:p="http://schemas.microsoft.com/office/2006/metadata/properties" xmlns:ns2="e82d9c9c-0106-4092-b4b0-0a0a115e3169" targetNamespace="http://schemas.microsoft.com/office/2006/metadata/properties" ma:root="true" ma:fieldsID="49a9e9858634b921b0e61c881ba2b417" ns2:_="">
    <xsd:import namespace="e82d9c9c-0106-4092-b4b0-0a0a115e3169"/>
    <xsd:element name="properties">
      <xsd:complexType>
        <xsd:sequence>
          <xsd:element name="documentManagement">
            <xsd:complexType>
              <xsd:all>
                <xsd:element ref="ns2:Document_x0020_Type" minOccurs="0"/>
                <xsd:element ref="ns2:Design_x0020_Theme" minOccurs="0"/>
                <xsd:element ref="ns2:Size" minOccurs="0"/>
                <xsd:element ref="ns2:Orientation" minOccurs="0"/>
                <xsd:element ref="ns2:Produ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2d9c9c-0106-4092-b4b0-0a0a115e3169" elementFormDefault="qualified">
    <xsd:import namespace="http://schemas.microsoft.com/office/2006/documentManagement/types"/>
    <xsd:import namespace="http://schemas.microsoft.com/office/infopath/2007/PartnerControls"/>
    <xsd:element name="Document_x0020_Type" ma:index="1" nillable="true" ma:displayName="Document Type" ma:format="RadioButtons" ma:internalName="Document_x0020_Type">
      <xsd:simpleType>
        <xsd:restriction base="dms:Choice">
          <xsd:enumeration value="InDesign"/>
          <xsd:enumeration value="Word"/>
          <xsd:enumeration value="PowerPoint"/>
          <xsd:enumeration value="Other"/>
        </xsd:restriction>
      </xsd:simpleType>
    </xsd:element>
    <xsd:element name="Design_x0020_Theme" ma:index="2" nillable="true" ma:displayName="Design Theme" ma:format="RadioButtons" ma:internalName="Design_x0020_Theme">
      <xsd:simpleType>
        <xsd:restriction base="dms:Choice">
          <xsd:enumeration value="Foundation"/>
          <xsd:enumeration value="Framework"/>
          <xsd:enumeration value="Focus"/>
          <xsd:enumeration value="N/A"/>
        </xsd:restriction>
      </xsd:simpleType>
    </xsd:element>
    <xsd:element name="Size" ma:index="3" nillable="true" ma:displayName="Size" ma:format="RadioButtons" ma:internalName="Size">
      <xsd:simpleType>
        <xsd:restriction base="dms:Choice">
          <xsd:enumeration value="US Letter"/>
          <xsd:enumeration value="A4"/>
          <xsd:enumeration value="Binder"/>
          <xsd:enumeration value="Other"/>
        </xsd:restriction>
      </xsd:simpleType>
    </xsd:element>
    <xsd:element name="Orientation" ma:index="4" nillable="true" ma:displayName="Orientation" ma:default="Portrait" ma:format="RadioButtons" ma:internalName="Orientation">
      <xsd:simpleType>
        <xsd:restriction base="dms:Choice">
          <xsd:enumeration value="Portrait"/>
          <xsd:enumeration value="Landscape"/>
        </xsd:restriction>
      </xsd:simpleType>
    </xsd:element>
    <xsd:element name="Product" ma:index="5" nillable="true" ma:displayName="Product" ma:format="RadioButtons" ma:internalName="Product">
      <xsd:simpleType>
        <xsd:restriction base="dms:Choice">
          <xsd:enumeration value="Covers"/>
          <xsd:enumeration value="Tabs"/>
          <xsd:enumeration value="CDs"/>
          <xsd:enumeration value="Brochures"/>
          <xsd:enumeration value="Leave-behinds"/>
          <xsd:enumeration value="PPT Presentations"/>
          <xsd:enumeration value="Exhibit Booth"/>
          <xsd:enumeration value="Fact Sheet"/>
          <xsd:enumeration value="Ads"/>
          <xsd:enumeration value="SPIN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/>
        <xsd:element ref="dc:title" minOccurs="0" maxOccurs="1" ma:index="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rientation xmlns="e82d9c9c-0106-4092-b4b0-0a0a115e3169">Landscape</Orientation>
    <Size xmlns="e82d9c9c-0106-4092-b4b0-0a0a115e3169">Other</Size>
    <Product xmlns="e82d9c9c-0106-4092-b4b0-0a0a115e3169">PPT Presentations</Product>
    <Design_x0020_Theme xmlns="e82d9c9c-0106-4092-b4b0-0a0a115e3169">Foundation</Design_x0020_Theme>
    <Document_x0020_Type xmlns="e82d9c9c-0106-4092-b4b0-0a0a115e3169">PowerPoint</Document_x0020_Type>
  </documentManagement>
</p:properties>
</file>

<file path=customXml/itemProps1.xml><?xml version="1.0" encoding="utf-8"?>
<ds:datastoreItem xmlns:ds="http://schemas.openxmlformats.org/officeDocument/2006/customXml" ds:itemID="{E8465B9D-2EB4-4374-9869-D1B39AB06CF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82d9c9c-0106-4092-b4b0-0a0a115e316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A235F6E-B9D8-4F50-8418-C8C709FF1A9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75114F-88BA-47F1-87D3-787AD16AB839}">
  <ds:schemaRefs>
    <ds:schemaRef ds:uri="http://purl.org/dc/elements/1.1/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e82d9c9c-0106-4092-b4b0-0a0a115e3169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LFT_FDN_Presentation</Template>
  <TotalTime>12597</TotalTime>
  <Words>788</Words>
  <Application>Microsoft Office PowerPoint</Application>
  <PresentationFormat>On-screen Show (4:3)</PresentationFormat>
  <Paragraphs>185</Paragraphs>
  <Slides>23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LFT_FDN_Presentation</vt:lpstr>
      <vt:lpstr>Foundation Dark</vt:lpstr>
      <vt:lpstr>THE PRACTICE OF TOLLING</vt:lpstr>
      <vt:lpstr>Agenda</vt:lpstr>
      <vt:lpstr>Introduction</vt:lpstr>
      <vt:lpstr>Current State of Transportation Funding</vt:lpstr>
      <vt:lpstr>Tolling in the United States</vt:lpstr>
      <vt:lpstr>Uses of Tolling</vt:lpstr>
      <vt:lpstr>GENERATING CAPITAL</vt:lpstr>
      <vt:lpstr>Funding Sources and Financing Methods</vt:lpstr>
      <vt:lpstr>Innovative Financings</vt:lpstr>
      <vt:lpstr>Credit Enhancement</vt:lpstr>
      <vt:lpstr>Assessing Toll Feasibility</vt:lpstr>
      <vt:lpstr>Toll Facility Development Overview</vt:lpstr>
      <vt:lpstr>Elements of a Feasibility Study</vt:lpstr>
      <vt:lpstr>Traffic and Revenue: Key Questions</vt:lpstr>
      <vt:lpstr>Project Cost Evaluation</vt:lpstr>
      <vt:lpstr>Financial Coverage</vt:lpstr>
      <vt:lpstr>Toll Rate Policies</vt:lpstr>
      <vt:lpstr>Recent toll projects</vt:lpstr>
      <vt:lpstr>Sam Rayburn Tollway Dallas-Fort Worth, Texas</vt:lpstr>
      <vt:lpstr>Intercounty Connector Maryland</vt:lpstr>
      <vt:lpstr>Triangle Expressway Raleigh-Durham, North Carolina</vt:lpstr>
      <vt:lpstr>Conclusions/Recommendations</vt:lpstr>
      <vt:lpstr>Conclusions/Recommendations</vt:lpstr>
    </vt:vector>
  </TitlesOfParts>
  <Company>CDM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CDM</dc:creator>
  <cp:lastModifiedBy>yjarmarwala</cp:lastModifiedBy>
  <cp:revision>122</cp:revision>
  <dcterms:created xsi:type="dcterms:W3CDTF">2012-02-08T17:28:57Z</dcterms:created>
  <dcterms:modified xsi:type="dcterms:W3CDTF">2013-05-07T11:48:44Z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0x010100A04C7DDF731A7245BD9C9D6BB8130A5F</vt:lpwstr>
  </property>
  <property fmtid="{D5CDD505-2E9C-101B-9397-08002B2CF9AE}" pid="3" name="Order">
    <vt:r8>3800</vt:r8>
  </property>
  <property fmtid="{D5CDD505-2E9C-101B-9397-08002B2CF9AE}" pid="4" name="TemplateUrl">
    <vt:lpwstr/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</Properties>
</file>