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3" r:id="rId2"/>
    <p:sldMasterId id="2147483829" r:id="rId3"/>
    <p:sldMasterId id="2147483842" r:id="rId4"/>
    <p:sldMasterId id="2147483854" r:id="rId5"/>
    <p:sldMasterId id="2147483864" r:id="rId6"/>
    <p:sldMasterId id="2147483877" r:id="rId7"/>
    <p:sldMasterId id="2147483888" r:id="rId8"/>
    <p:sldMasterId id="2147483903" r:id="rId9"/>
    <p:sldMasterId id="2147483915" r:id="rId10"/>
    <p:sldMasterId id="2147483929" r:id="rId11"/>
  </p:sldMasterIdLst>
  <p:notesMasterIdLst>
    <p:notesMasterId r:id="rId42"/>
  </p:notesMasterIdLst>
  <p:handoutMasterIdLst>
    <p:handoutMasterId r:id="rId43"/>
  </p:handoutMasterIdLst>
  <p:sldIdLst>
    <p:sldId id="261" r:id="rId12"/>
    <p:sldId id="303" r:id="rId13"/>
    <p:sldId id="335" r:id="rId14"/>
    <p:sldId id="336" r:id="rId15"/>
    <p:sldId id="337" r:id="rId16"/>
    <p:sldId id="333" r:id="rId17"/>
    <p:sldId id="331" r:id="rId18"/>
    <p:sldId id="307" r:id="rId19"/>
    <p:sldId id="309" r:id="rId20"/>
    <p:sldId id="310" r:id="rId21"/>
    <p:sldId id="330" r:id="rId22"/>
    <p:sldId id="354" r:id="rId23"/>
    <p:sldId id="355" r:id="rId24"/>
    <p:sldId id="338" r:id="rId25"/>
    <p:sldId id="339" r:id="rId26"/>
    <p:sldId id="340" r:id="rId27"/>
    <p:sldId id="341" r:id="rId28"/>
    <p:sldId id="342" r:id="rId29"/>
    <p:sldId id="357" r:id="rId30"/>
    <p:sldId id="343" r:id="rId31"/>
    <p:sldId id="345" r:id="rId32"/>
    <p:sldId id="344" r:id="rId33"/>
    <p:sldId id="350" r:id="rId34"/>
    <p:sldId id="358" r:id="rId35"/>
    <p:sldId id="346" r:id="rId36"/>
    <p:sldId id="347" r:id="rId37"/>
    <p:sldId id="349" r:id="rId38"/>
    <p:sldId id="348" r:id="rId39"/>
    <p:sldId id="356" r:id="rId40"/>
    <p:sldId id="329" r:id="rId4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9470"/>
    <a:srgbClr val="FFFFFF"/>
    <a:srgbClr val="E5E7E5"/>
    <a:srgbClr val="DDDFDD"/>
    <a:srgbClr val="E3E6E9"/>
    <a:srgbClr val="DEE2E6"/>
    <a:srgbClr val="DADEE2"/>
    <a:srgbClr val="D6D9D6"/>
    <a:srgbClr val="DDEBEB"/>
    <a:srgbClr val="DBDE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1799" autoAdjust="0"/>
  </p:normalViewPr>
  <p:slideViewPr>
    <p:cSldViewPr>
      <p:cViewPr>
        <p:scale>
          <a:sx n="100" d="100"/>
          <a:sy n="100" d="100"/>
        </p:scale>
        <p:origin x="-1188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16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3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3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95E4F3-7387-411F-9461-A3DC959E18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2882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3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4" y="4415790"/>
            <a:ext cx="5140112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3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1F44F7-A895-4BA6-ACD3-9F29CD8EDD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362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-110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6E60E-8947-4D71-B390-38F34BBD9829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We want our clients to notice and understand this important difference.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We</a:t>
            </a:r>
            <a:r>
              <a:rPr lang="en-US" baseline="0" dirty="0" smtClean="0">
                <a:ea typeface="ＭＳ Ｐゴシック"/>
                <a:cs typeface="ＭＳ Ｐゴシック"/>
              </a:rPr>
              <a:t> want them to see </a:t>
            </a:r>
            <a:r>
              <a:rPr lang="en-US" dirty="0" smtClean="0">
                <a:ea typeface="ＭＳ Ｐゴシック"/>
                <a:cs typeface="ＭＳ Ｐゴシック"/>
              </a:rPr>
              <a:t>that together,</a:t>
            </a:r>
            <a:r>
              <a:rPr lang="en-US" baseline="0" dirty="0" smtClean="0">
                <a:ea typeface="ＭＳ Ｐゴシック"/>
                <a:cs typeface="ＭＳ Ｐゴシック"/>
              </a:rPr>
              <a:t> we have </a:t>
            </a:r>
            <a:r>
              <a:rPr lang="en-US" dirty="0" smtClean="0">
                <a:ea typeface="ＭＳ Ｐゴシック"/>
                <a:cs typeface="ＭＳ Ｐゴシック"/>
              </a:rPr>
              <a:t>more to offer them.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And</a:t>
            </a:r>
            <a:r>
              <a:rPr lang="en-US" baseline="0" dirty="0" smtClean="0">
                <a:ea typeface="ＭＳ Ｐゴシック"/>
                <a:cs typeface="ＭＳ Ｐゴシック"/>
              </a:rPr>
              <a:t> we can offer these services in an integrated way. Across the entire project life cycle.</a:t>
            </a:r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Our brand must convey this transformation to our clients.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3719E-D9EB-E24B-980B-19CAFF1AB5A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We want our clients to notice and understand this important difference.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We</a:t>
            </a:r>
            <a:r>
              <a:rPr lang="en-US" baseline="0" dirty="0" smtClean="0">
                <a:ea typeface="ＭＳ Ｐゴシック"/>
                <a:cs typeface="ＭＳ Ｐゴシック"/>
              </a:rPr>
              <a:t> want them to see </a:t>
            </a:r>
            <a:r>
              <a:rPr lang="en-US" dirty="0" smtClean="0">
                <a:ea typeface="ＭＳ Ｐゴシック"/>
                <a:cs typeface="ＭＳ Ｐゴシック"/>
              </a:rPr>
              <a:t>that together,</a:t>
            </a:r>
            <a:r>
              <a:rPr lang="en-US" baseline="0" dirty="0" smtClean="0">
                <a:ea typeface="ＭＳ Ｐゴシック"/>
                <a:cs typeface="ＭＳ Ｐゴシック"/>
              </a:rPr>
              <a:t> we have </a:t>
            </a:r>
            <a:r>
              <a:rPr lang="en-US" dirty="0" smtClean="0">
                <a:ea typeface="ＭＳ Ｐゴシック"/>
                <a:cs typeface="ＭＳ Ｐゴシック"/>
              </a:rPr>
              <a:t>more to offer them.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And</a:t>
            </a:r>
            <a:r>
              <a:rPr lang="en-US" baseline="0" dirty="0" smtClean="0">
                <a:ea typeface="ＭＳ Ｐゴシック"/>
                <a:cs typeface="ＭＳ Ｐゴシック"/>
              </a:rPr>
              <a:t> we can offer these services in an integrated way. Across the entire project life cycle.</a:t>
            </a:r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Our brand must convey this transformation to our clients.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3719E-D9EB-E24B-980B-19CAFF1AB5A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We want our clients to notice and understand this important difference.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We</a:t>
            </a:r>
            <a:r>
              <a:rPr lang="en-US" baseline="0" dirty="0" smtClean="0">
                <a:ea typeface="ＭＳ Ｐゴシック"/>
                <a:cs typeface="ＭＳ Ｐゴシック"/>
              </a:rPr>
              <a:t> want them to see </a:t>
            </a:r>
            <a:r>
              <a:rPr lang="en-US" dirty="0" smtClean="0">
                <a:ea typeface="ＭＳ Ｐゴシック"/>
                <a:cs typeface="ＭＳ Ｐゴシック"/>
              </a:rPr>
              <a:t>that together,</a:t>
            </a:r>
            <a:r>
              <a:rPr lang="en-US" baseline="0" dirty="0" smtClean="0">
                <a:ea typeface="ＭＳ Ｐゴシック"/>
                <a:cs typeface="ＭＳ Ｐゴシック"/>
              </a:rPr>
              <a:t> we have </a:t>
            </a:r>
            <a:r>
              <a:rPr lang="en-US" dirty="0" smtClean="0">
                <a:ea typeface="ＭＳ Ｐゴシック"/>
                <a:cs typeface="ＭＳ Ｐゴシック"/>
              </a:rPr>
              <a:t>more to offer them.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And</a:t>
            </a:r>
            <a:r>
              <a:rPr lang="en-US" baseline="0" dirty="0" smtClean="0">
                <a:ea typeface="ＭＳ Ｐゴシック"/>
                <a:cs typeface="ＭＳ Ｐゴシック"/>
              </a:rPr>
              <a:t> we can offer these services in an integrated way. Across the entire project life cycle.</a:t>
            </a:r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Our brand must convey this transformation to our clients.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3719E-D9EB-E24B-980B-19CAFF1AB5A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We want our clients to notice and understand this important difference.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We</a:t>
            </a:r>
            <a:r>
              <a:rPr lang="en-US" baseline="0" dirty="0" smtClean="0">
                <a:ea typeface="ＭＳ Ｐゴシック"/>
                <a:cs typeface="ＭＳ Ｐゴシック"/>
              </a:rPr>
              <a:t> want them to see </a:t>
            </a:r>
            <a:r>
              <a:rPr lang="en-US" dirty="0" smtClean="0">
                <a:ea typeface="ＭＳ Ｐゴシック"/>
                <a:cs typeface="ＭＳ Ｐゴシック"/>
              </a:rPr>
              <a:t>that together,</a:t>
            </a:r>
            <a:r>
              <a:rPr lang="en-US" baseline="0" dirty="0" smtClean="0">
                <a:ea typeface="ＭＳ Ｐゴシック"/>
                <a:cs typeface="ＭＳ Ｐゴシック"/>
              </a:rPr>
              <a:t> we have </a:t>
            </a:r>
            <a:r>
              <a:rPr lang="en-US" dirty="0" smtClean="0">
                <a:ea typeface="ＭＳ Ｐゴシック"/>
                <a:cs typeface="ＭＳ Ｐゴシック"/>
              </a:rPr>
              <a:t>more to offer them.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And</a:t>
            </a:r>
            <a:r>
              <a:rPr lang="en-US" baseline="0" dirty="0" smtClean="0">
                <a:ea typeface="ＭＳ Ｐゴシック"/>
                <a:cs typeface="ＭＳ Ｐゴシック"/>
              </a:rPr>
              <a:t> we can offer these services in an integrated way. Across the entire project life cycle.</a:t>
            </a:r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Our brand must convey this transformation to our clients.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3719E-D9EB-E24B-980B-19CAFF1AB5A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We want our clients to notice and understand this important difference.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We</a:t>
            </a:r>
            <a:r>
              <a:rPr lang="en-US" baseline="0" dirty="0" smtClean="0">
                <a:ea typeface="ＭＳ Ｐゴシック"/>
                <a:cs typeface="ＭＳ Ｐゴシック"/>
              </a:rPr>
              <a:t> want them to see </a:t>
            </a:r>
            <a:r>
              <a:rPr lang="en-US" dirty="0" smtClean="0">
                <a:ea typeface="ＭＳ Ｐゴシック"/>
                <a:cs typeface="ＭＳ Ｐゴシック"/>
              </a:rPr>
              <a:t>that together,</a:t>
            </a:r>
            <a:r>
              <a:rPr lang="en-US" baseline="0" dirty="0" smtClean="0">
                <a:ea typeface="ＭＳ Ｐゴシック"/>
                <a:cs typeface="ＭＳ Ｐゴシック"/>
              </a:rPr>
              <a:t> we have </a:t>
            </a:r>
            <a:r>
              <a:rPr lang="en-US" dirty="0" smtClean="0">
                <a:ea typeface="ＭＳ Ｐゴシック"/>
                <a:cs typeface="ＭＳ Ｐゴシック"/>
              </a:rPr>
              <a:t>more to offer them.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And</a:t>
            </a:r>
            <a:r>
              <a:rPr lang="en-US" baseline="0" dirty="0" smtClean="0">
                <a:ea typeface="ＭＳ Ｐゴシック"/>
                <a:cs typeface="ＭＳ Ｐゴシック"/>
              </a:rPr>
              <a:t> we can offer these services in an integrated way. Across the entire project life cycle.</a:t>
            </a:r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Our brand must convey this transformation to our clients.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3719E-D9EB-E24B-980B-19CAFF1AB5A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We want our clients to notice and understand this important difference.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We</a:t>
            </a:r>
            <a:r>
              <a:rPr lang="en-US" baseline="0" dirty="0" smtClean="0">
                <a:ea typeface="ＭＳ Ｐゴシック"/>
                <a:cs typeface="ＭＳ Ｐゴシック"/>
              </a:rPr>
              <a:t> want them to see </a:t>
            </a:r>
            <a:r>
              <a:rPr lang="en-US" dirty="0" smtClean="0">
                <a:ea typeface="ＭＳ Ｐゴシック"/>
                <a:cs typeface="ＭＳ Ｐゴシック"/>
              </a:rPr>
              <a:t>that together,</a:t>
            </a:r>
            <a:r>
              <a:rPr lang="en-US" baseline="0" dirty="0" smtClean="0">
                <a:ea typeface="ＭＳ Ｐゴシック"/>
                <a:cs typeface="ＭＳ Ｐゴシック"/>
              </a:rPr>
              <a:t> we have </a:t>
            </a:r>
            <a:r>
              <a:rPr lang="en-US" dirty="0" smtClean="0">
                <a:ea typeface="ＭＳ Ｐゴシック"/>
                <a:cs typeface="ＭＳ Ｐゴシック"/>
              </a:rPr>
              <a:t>more to offer them.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And</a:t>
            </a:r>
            <a:r>
              <a:rPr lang="en-US" baseline="0" dirty="0" smtClean="0">
                <a:ea typeface="ＭＳ Ｐゴシック"/>
                <a:cs typeface="ＭＳ Ｐゴシック"/>
              </a:rPr>
              <a:t> we can offer these services in an integrated way. Across the entire project life cycle.</a:t>
            </a:r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Our brand must convey this transformation to our clients.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3719E-D9EB-E24B-980B-19CAFF1AB5A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We want our clients to notice and understand this important difference.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We</a:t>
            </a:r>
            <a:r>
              <a:rPr lang="en-US" baseline="0" dirty="0" smtClean="0">
                <a:ea typeface="ＭＳ Ｐゴシック"/>
                <a:cs typeface="ＭＳ Ｐゴシック"/>
              </a:rPr>
              <a:t> want them to see </a:t>
            </a:r>
            <a:r>
              <a:rPr lang="en-US" dirty="0" smtClean="0">
                <a:ea typeface="ＭＳ Ｐゴシック"/>
                <a:cs typeface="ＭＳ Ｐゴシック"/>
              </a:rPr>
              <a:t>that together,</a:t>
            </a:r>
            <a:r>
              <a:rPr lang="en-US" baseline="0" dirty="0" smtClean="0">
                <a:ea typeface="ＭＳ Ｐゴシック"/>
                <a:cs typeface="ＭＳ Ｐゴシック"/>
              </a:rPr>
              <a:t> we have </a:t>
            </a:r>
            <a:r>
              <a:rPr lang="en-US" dirty="0" smtClean="0">
                <a:ea typeface="ＭＳ Ｐゴシック"/>
                <a:cs typeface="ＭＳ Ｐゴシック"/>
              </a:rPr>
              <a:t>more to offer them.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And</a:t>
            </a:r>
            <a:r>
              <a:rPr lang="en-US" baseline="0" dirty="0" smtClean="0">
                <a:ea typeface="ＭＳ Ｐゴシック"/>
                <a:cs typeface="ＭＳ Ｐゴシック"/>
              </a:rPr>
              <a:t> we can offer these services in an integrated way. Across the entire project life cycle.</a:t>
            </a:r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Our brand must convey this transformation to our clients.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3719E-D9EB-E24B-980B-19CAFF1AB5A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We want our clients to notice and understand this important difference.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We</a:t>
            </a:r>
            <a:r>
              <a:rPr lang="en-US" baseline="0" dirty="0" smtClean="0">
                <a:ea typeface="ＭＳ Ｐゴシック"/>
                <a:cs typeface="ＭＳ Ｐゴシック"/>
              </a:rPr>
              <a:t> want them to see </a:t>
            </a:r>
            <a:r>
              <a:rPr lang="en-US" dirty="0" smtClean="0">
                <a:ea typeface="ＭＳ Ｐゴシック"/>
                <a:cs typeface="ＭＳ Ｐゴシック"/>
              </a:rPr>
              <a:t>that together,</a:t>
            </a:r>
            <a:r>
              <a:rPr lang="en-US" baseline="0" dirty="0" smtClean="0">
                <a:ea typeface="ＭＳ Ｐゴシック"/>
                <a:cs typeface="ＭＳ Ｐゴシック"/>
              </a:rPr>
              <a:t> we have </a:t>
            </a:r>
            <a:r>
              <a:rPr lang="en-US" dirty="0" smtClean="0">
                <a:ea typeface="ＭＳ Ｐゴシック"/>
                <a:cs typeface="ＭＳ Ｐゴシック"/>
              </a:rPr>
              <a:t>more to offer them.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And</a:t>
            </a:r>
            <a:r>
              <a:rPr lang="en-US" baseline="0" dirty="0" smtClean="0">
                <a:ea typeface="ＭＳ Ｐゴシック"/>
                <a:cs typeface="ＭＳ Ｐゴシック"/>
              </a:rPr>
              <a:t> we can offer these services in an integrated way. Across the entire project life cycle.</a:t>
            </a:r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Our brand must convey this transformation to our clients.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3719E-D9EB-E24B-980B-19CAFF1AB5A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We want our clients to notice and understand this important difference.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We</a:t>
            </a:r>
            <a:r>
              <a:rPr lang="en-US" baseline="0" dirty="0" smtClean="0">
                <a:ea typeface="ＭＳ Ｐゴシック"/>
                <a:cs typeface="ＭＳ Ｐゴシック"/>
              </a:rPr>
              <a:t> want them to see </a:t>
            </a:r>
            <a:r>
              <a:rPr lang="en-US" dirty="0" smtClean="0">
                <a:ea typeface="ＭＳ Ｐゴシック"/>
                <a:cs typeface="ＭＳ Ｐゴシック"/>
              </a:rPr>
              <a:t>that together,</a:t>
            </a:r>
            <a:r>
              <a:rPr lang="en-US" baseline="0" dirty="0" smtClean="0">
                <a:ea typeface="ＭＳ Ｐゴシック"/>
                <a:cs typeface="ＭＳ Ｐゴシック"/>
              </a:rPr>
              <a:t> we have </a:t>
            </a:r>
            <a:r>
              <a:rPr lang="en-US" dirty="0" smtClean="0">
                <a:ea typeface="ＭＳ Ｐゴシック"/>
                <a:cs typeface="ＭＳ Ｐゴシック"/>
              </a:rPr>
              <a:t>more to offer them.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And</a:t>
            </a:r>
            <a:r>
              <a:rPr lang="en-US" baseline="0" dirty="0" smtClean="0">
                <a:ea typeface="ＭＳ Ｐゴシック"/>
                <a:cs typeface="ＭＳ Ｐゴシック"/>
              </a:rPr>
              <a:t> we can offer these services in an integrated way. Across the entire project life cycle.</a:t>
            </a:r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Our brand must convey this transformation to our clients.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3719E-D9EB-E24B-980B-19CAFF1AB5A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We want our clients to notice and understand this important difference.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We</a:t>
            </a:r>
            <a:r>
              <a:rPr lang="en-US" baseline="0" dirty="0" smtClean="0">
                <a:ea typeface="ＭＳ Ｐゴシック"/>
                <a:cs typeface="ＭＳ Ｐゴシック"/>
              </a:rPr>
              <a:t> want them to see </a:t>
            </a:r>
            <a:r>
              <a:rPr lang="en-US" dirty="0" smtClean="0">
                <a:ea typeface="ＭＳ Ｐゴシック"/>
                <a:cs typeface="ＭＳ Ｐゴシック"/>
              </a:rPr>
              <a:t>that together,</a:t>
            </a:r>
            <a:r>
              <a:rPr lang="en-US" baseline="0" dirty="0" smtClean="0">
                <a:ea typeface="ＭＳ Ｐゴシック"/>
                <a:cs typeface="ＭＳ Ｐゴシック"/>
              </a:rPr>
              <a:t> we have </a:t>
            </a:r>
            <a:r>
              <a:rPr lang="en-US" dirty="0" smtClean="0">
                <a:ea typeface="ＭＳ Ｐゴシック"/>
                <a:cs typeface="ＭＳ Ｐゴシック"/>
              </a:rPr>
              <a:t>more to offer them.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And</a:t>
            </a:r>
            <a:r>
              <a:rPr lang="en-US" baseline="0" dirty="0" smtClean="0">
                <a:ea typeface="ＭＳ Ｐゴシック"/>
                <a:cs typeface="ＭＳ Ｐゴシック"/>
              </a:rPr>
              <a:t> we can offer these services in an integrated way. Across the entire project life cycle.</a:t>
            </a:r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Our brand must convey this transformation to our clients.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3719E-D9EB-E24B-980B-19CAFF1AB5A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We want our clients to notice and understand this important difference.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We</a:t>
            </a:r>
            <a:r>
              <a:rPr lang="en-US" baseline="0" dirty="0" smtClean="0">
                <a:ea typeface="ＭＳ Ｐゴシック"/>
                <a:cs typeface="ＭＳ Ｐゴシック"/>
              </a:rPr>
              <a:t> want them to see </a:t>
            </a:r>
            <a:r>
              <a:rPr lang="en-US" dirty="0" smtClean="0">
                <a:ea typeface="ＭＳ Ｐゴシック"/>
                <a:cs typeface="ＭＳ Ｐゴシック"/>
              </a:rPr>
              <a:t>that together,</a:t>
            </a:r>
            <a:r>
              <a:rPr lang="en-US" baseline="0" dirty="0" smtClean="0">
                <a:ea typeface="ＭＳ Ｐゴシック"/>
                <a:cs typeface="ＭＳ Ｐゴシック"/>
              </a:rPr>
              <a:t> we have </a:t>
            </a:r>
            <a:r>
              <a:rPr lang="en-US" dirty="0" smtClean="0">
                <a:ea typeface="ＭＳ Ｐゴシック"/>
                <a:cs typeface="ＭＳ Ｐゴシック"/>
              </a:rPr>
              <a:t>more to offer them.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And</a:t>
            </a:r>
            <a:r>
              <a:rPr lang="en-US" baseline="0" dirty="0" smtClean="0">
                <a:ea typeface="ＭＳ Ｐゴシック"/>
                <a:cs typeface="ＭＳ Ｐゴシック"/>
              </a:rPr>
              <a:t> we can offer these services in an integrated way. Across the entire project life cycle.</a:t>
            </a:r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Our brand must convey this transformation to our clients.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3719E-D9EB-E24B-980B-19CAFF1AB5A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We want our clients to notice and understand this important difference.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We</a:t>
            </a:r>
            <a:r>
              <a:rPr lang="en-US" baseline="0" dirty="0" smtClean="0">
                <a:ea typeface="ＭＳ Ｐゴシック"/>
                <a:cs typeface="ＭＳ Ｐゴシック"/>
              </a:rPr>
              <a:t> want them to see </a:t>
            </a:r>
            <a:r>
              <a:rPr lang="en-US" dirty="0" smtClean="0">
                <a:ea typeface="ＭＳ Ｐゴシック"/>
                <a:cs typeface="ＭＳ Ｐゴシック"/>
              </a:rPr>
              <a:t>that together,</a:t>
            </a:r>
            <a:r>
              <a:rPr lang="en-US" baseline="0" dirty="0" smtClean="0">
                <a:ea typeface="ＭＳ Ｐゴシック"/>
                <a:cs typeface="ＭＳ Ｐゴシック"/>
              </a:rPr>
              <a:t> we have </a:t>
            </a:r>
            <a:r>
              <a:rPr lang="en-US" dirty="0" smtClean="0">
                <a:ea typeface="ＭＳ Ｐゴシック"/>
                <a:cs typeface="ＭＳ Ｐゴシック"/>
              </a:rPr>
              <a:t>more to offer them.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And</a:t>
            </a:r>
            <a:r>
              <a:rPr lang="en-US" baseline="0" dirty="0" smtClean="0">
                <a:ea typeface="ＭＳ Ｐゴシック"/>
                <a:cs typeface="ＭＳ Ｐゴシック"/>
              </a:rPr>
              <a:t> we can offer these services in an integrated way. Across the entire project life cycle.</a:t>
            </a:r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Our brand must convey this transformation to our clients.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3719E-D9EB-E24B-980B-19CAFF1AB5A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We want our clients to notice and understand this important difference.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We</a:t>
            </a:r>
            <a:r>
              <a:rPr lang="en-US" baseline="0" dirty="0" smtClean="0">
                <a:ea typeface="ＭＳ Ｐゴシック"/>
                <a:cs typeface="ＭＳ Ｐゴシック"/>
              </a:rPr>
              <a:t> want them to see </a:t>
            </a:r>
            <a:r>
              <a:rPr lang="en-US" dirty="0" smtClean="0">
                <a:ea typeface="ＭＳ Ｐゴシック"/>
                <a:cs typeface="ＭＳ Ｐゴシック"/>
              </a:rPr>
              <a:t>that together,</a:t>
            </a:r>
            <a:r>
              <a:rPr lang="en-US" baseline="0" dirty="0" smtClean="0">
                <a:ea typeface="ＭＳ Ｐゴシック"/>
                <a:cs typeface="ＭＳ Ｐゴシック"/>
              </a:rPr>
              <a:t> we have </a:t>
            </a:r>
            <a:r>
              <a:rPr lang="en-US" dirty="0" smtClean="0">
                <a:ea typeface="ＭＳ Ｐゴシック"/>
                <a:cs typeface="ＭＳ Ｐゴシック"/>
              </a:rPr>
              <a:t>more to offer them.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And</a:t>
            </a:r>
            <a:r>
              <a:rPr lang="en-US" baseline="0" dirty="0" smtClean="0">
                <a:ea typeface="ＭＳ Ｐゴシック"/>
                <a:cs typeface="ＭＳ Ｐゴシック"/>
              </a:rPr>
              <a:t> we can offer these services in an integrated way. Across the entire project life cycle.</a:t>
            </a:r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Our brand must convey this transformation to our clients.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3719E-D9EB-E24B-980B-19CAFF1AB5A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We want our clients to notice and understand this important difference.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We</a:t>
            </a:r>
            <a:r>
              <a:rPr lang="en-US" baseline="0" dirty="0" smtClean="0">
                <a:ea typeface="ＭＳ Ｐゴシック"/>
                <a:cs typeface="ＭＳ Ｐゴシック"/>
              </a:rPr>
              <a:t> want them to see </a:t>
            </a:r>
            <a:r>
              <a:rPr lang="en-US" dirty="0" smtClean="0">
                <a:ea typeface="ＭＳ Ｐゴシック"/>
                <a:cs typeface="ＭＳ Ｐゴシック"/>
              </a:rPr>
              <a:t>that together,</a:t>
            </a:r>
            <a:r>
              <a:rPr lang="en-US" baseline="0" dirty="0" smtClean="0">
                <a:ea typeface="ＭＳ Ｐゴシック"/>
                <a:cs typeface="ＭＳ Ｐゴシック"/>
              </a:rPr>
              <a:t> we have </a:t>
            </a:r>
            <a:r>
              <a:rPr lang="en-US" dirty="0" smtClean="0">
                <a:ea typeface="ＭＳ Ｐゴシック"/>
                <a:cs typeface="ＭＳ Ｐゴシック"/>
              </a:rPr>
              <a:t>more to offer them.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And</a:t>
            </a:r>
            <a:r>
              <a:rPr lang="en-US" baseline="0" dirty="0" smtClean="0">
                <a:ea typeface="ＭＳ Ｐゴシック"/>
                <a:cs typeface="ＭＳ Ｐゴシック"/>
              </a:rPr>
              <a:t> we can offer these services in an integrated way. Across the entire project life cycle.</a:t>
            </a:r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Our brand must convey this transformation to our clients.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3719E-D9EB-E24B-980B-19CAFF1AB5AE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We want our clients to notice and understand this important difference.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We</a:t>
            </a:r>
            <a:r>
              <a:rPr lang="en-US" baseline="0" dirty="0" smtClean="0">
                <a:ea typeface="ＭＳ Ｐゴシック"/>
                <a:cs typeface="ＭＳ Ｐゴシック"/>
              </a:rPr>
              <a:t> want them to see </a:t>
            </a:r>
            <a:r>
              <a:rPr lang="en-US" dirty="0" smtClean="0">
                <a:ea typeface="ＭＳ Ｐゴシック"/>
                <a:cs typeface="ＭＳ Ｐゴシック"/>
              </a:rPr>
              <a:t>that together,</a:t>
            </a:r>
            <a:r>
              <a:rPr lang="en-US" baseline="0" dirty="0" smtClean="0">
                <a:ea typeface="ＭＳ Ｐゴシック"/>
                <a:cs typeface="ＭＳ Ｐゴシック"/>
              </a:rPr>
              <a:t> we have </a:t>
            </a:r>
            <a:r>
              <a:rPr lang="en-US" dirty="0" smtClean="0">
                <a:ea typeface="ＭＳ Ｐゴシック"/>
                <a:cs typeface="ＭＳ Ｐゴシック"/>
              </a:rPr>
              <a:t>more to offer them.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And</a:t>
            </a:r>
            <a:r>
              <a:rPr lang="en-US" baseline="0" dirty="0" smtClean="0">
                <a:ea typeface="ＭＳ Ｐゴシック"/>
                <a:cs typeface="ＭＳ Ｐゴシック"/>
              </a:rPr>
              <a:t> we can offer these services in an integrated way. Across the entire project life cycle.</a:t>
            </a:r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Our brand must convey this transformation to our clients.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3719E-D9EB-E24B-980B-19CAFF1AB5A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We want our clients to notice and understand this important difference.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We</a:t>
            </a:r>
            <a:r>
              <a:rPr lang="en-US" baseline="0" dirty="0" smtClean="0">
                <a:ea typeface="ＭＳ Ｐゴシック"/>
                <a:cs typeface="ＭＳ Ｐゴシック"/>
              </a:rPr>
              <a:t> want them to see </a:t>
            </a:r>
            <a:r>
              <a:rPr lang="en-US" dirty="0" smtClean="0">
                <a:ea typeface="ＭＳ Ｐゴシック"/>
                <a:cs typeface="ＭＳ Ｐゴシック"/>
              </a:rPr>
              <a:t>that together,</a:t>
            </a:r>
            <a:r>
              <a:rPr lang="en-US" baseline="0" dirty="0" smtClean="0">
                <a:ea typeface="ＭＳ Ｐゴシック"/>
                <a:cs typeface="ＭＳ Ｐゴシック"/>
              </a:rPr>
              <a:t> we have </a:t>
            </a:r>
            <a:r>
              <a:rPr lang="en-US" dirty="0" smtClean="0">
                <a:ea typeface="ＭＳ Ｐゴシック"/>
                <a:cs typeface="ＭＳ Ｐゴシック"/>
              </a:rPr>
              <a:t>more to offer them.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And</a:t>
            </a:r>
            <a:r>
              <a:rPr lang="en-US" baseline="0" dirty="0" smtClean="0">
                <a:ea typeface="ＭＳ Ｐゴシック"/>
                <a:cs typeface="ＭＳ Ｐゴシック"/>
              </a:rPr>
              <a:t> we can offer these services in an integrated way. Across the entire project life cycle.</a:t>
            </a:r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Our brand must convey this transformation to our clients.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3719E-D9EB-E24B-980B-19CAFF1AB5AE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We want our clients to notice and understand this important difference.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We</a:t>
            </a:r>
            <a:r>
              <a:rPr lang="en-US" baseline="0" dirty="0" smtClean="0">
                <a:ea typeface="ＭＳ Ｐゴシック"/>
                <a:cs typeface="ＭＳ Ｐゴシック"/>
              </a:rPr>
              <a:t> want them to see </a:t>
            </a:r>
            <a:r>
              <a:rPr lang="en-US" dirty="0" smtClean="0">
                <a:ea typeface="ＭＳ Ｐゴシック"/>
                <a:cs typeface="ＭＳ Ｐゴシック"/>
              </a:rPr>
              <a:t>that together,</a:t>
            </a:r>
            <a:r>
              <a:rPr lang="en-US" baseline="0" dirty="0" smtClean="0">
                <a:ea typeface="ＭＳ Ｐゴシック"/>
                <a:cs typeface="ＭＳ Ｐゴシック"/>
              </a:rPr>
              <a:t> we have </a:t>
            </a:r>
            <a:r>
              <a:rPr lang="en-US" dirty="0" smtClean="0">
                <a:ea typeface="ＭＳ Ｐゴシック"/>
                <a:cs typeface="ＭＳ Ｐゴシック"/>
              </a:rPr>
              <a:t>more to offer them.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And</a:t>
            </a:r>
            <a:r>
              <a:rPr lang="en-US" baseline="0" dirty="0" smtClean="0">
                <a:ea typeface="ＭＳ Ｐゴシック"/>
                <a:cs typeface="ＭＳ Ｐゴシック"/>
              </a:rPr>
              <a:t> we can offer these services in an integrated way. Across the entire project life cycle.</a:t>
            </a:r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Our brand must convey this transformation to our clients.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3719E-D9EB-E24B-980B-19CAFF1AB5AE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We want our clients to notice and understand this important difference.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We</a:t>
            </a:r>
            <a:r>
              <a:rPr lang="en-US" baseline="0" dirty="0" smtClean="0">
                <a:ea typeface="ＭＳ Ｐゴシック"/>
                <a:cs typeface="ＭＳ Ｐゴシック"/>
              </a:rPr>
              <a:t> want them to see </a:t>
            </a:r>
            <a:r>
              <a:rPr lang="en-US" dirty="0" smtClean="0">
                <a:ea typeface="ＭＳ Ｐゴシック"/>
                <a:cs typeface="ＭＳ Ｐゴシック"/>
              </a:rPr>
              <a:t>that together,</a:t>
            </a:r>
            <a:r>
              <a:rPr lang="en-US" baseline="0" dirty="0" smtClean="0">
                <a:ea typeface="ＭＳ Ｐゴシック"/>
                <a:cs typeface="ＭＳ Ｐゴシック"/>
              </a:rPr>
              <a:t> we have </a:t>
            </a:r>
            <a:r>
              <a:rPr lang="en-US" dirty="0" smtClean="0">
                <a:ea typeface="ＭＳ Ｐゴシック"/>
                <a:cs typeface="ＭＳ Ｐゴシック"/>
              </a:rPr>
              <a:t>more to offer them.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And</a:t>
            </a:r>
            <a:r>
              <a:rPr lang="en-US" baseline="0" dirty="0" smtClean="0">
                <a:ea typeface="ＭＳ Ｐゴシック"/>
                <a:cs typeface="ＭＳ Ｐゴシック"/>
              </a:rPr>
              <a:t> we can offer these services in an integrated way. Across the entire project life cycle.</a:t>
            </a:r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Our brand must convey this transformation to our clients.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3719E-D9EB-E24B-980B-19CAFF1AB5AE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We want our clients to notice and understand this important difference.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We</a:t>
            </a:r>
            <a:r>
              <a:rPr lang="en-US" baseline="0" dirty="0" smtClean="0">
                <a:ea typeface="ＭＳ Ｐゴシック"/>
                <a:cs typeface="ＭＳ Ｐゴシック"/>
              </a:rPr>
              <a:t> want them to see </a:t>
            </a:r>
            <a:r>
              <a:rPr lang="en-US" dirty="0" smtClean="0">
                <a:ea typeface="ＭＳ Ｐゴシック"/>
                <a:cs typeface="ＭＳ Ｐゴシック"/>
              </a:rPr>
              <a:t>that together,</a:t>
            </a:r>
            <a:r>
              <a:rPr lang="en-US" baseline="0" dirty="0" smtClean="0">
                <a:ea typeface="ＭＳ Ｐゴシック"/>
                <a:cs typeface="ＭＳ Ｐゴシック"/>
              </a:rPr>
              <a:t> we have </a:t>
            </a:r>
            <a:r>
              <a:rPr lang="en-US" dirty="0" smtClean="0">
                <a:ea typeface="ＭＳ Ｐゴシック"/>
                <a:cs typeface="ＭＳ Ｐゴシック"/>
              </a:rPr>
              <a:t>more to offer them.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And</a:t>
            </a:r>
            <a:r>
              <a:rPr lang="en-US" baseline="0" dirty="0" smtClean="0">
                <a:ea typeface="ＭＳ Ｐゴシック"/>
                <a:cs typeface="ＭＳ Ｐゴシック"/>
              </a:rPr>
              <a:t> we can offer these services in an integrated way. Across the entire project life cycle.</a:t>
            </a:r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Our brand must convey this transformation to our clients.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3719E-D9EB-E24B-980B-19CAFF1AB5AE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We want our clients to notice and understand this important difference.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We</a:t>
            </a:r>
            <a:r>
              <a:rPr lang="en-US" baseline="0" dirty="0" smtClean="0">
                <a:ea typeface="ＭＳ Ｐゴシック"/>
                <a:cs typeface="ＭＳ Ｐゴシック"/>
              </a:rPr>
              <a:t> want them to see </a:t>
            </a:r>
            <a:r>
              <a:rPr lang="en-US" dirty="0" smtClean="0">
                <a:ea typeface="ＭＳ Ｐゴシック"/>
                <a:cs typeface="ＭＳ Ｐゴシック"/>
              </a:rPr>
              <a:t>that together,</a:t>
            </a:r>
            <a:r>
              <a:rPr lang="en-US" baseline="0" dirty="0" smtClean="0">
                <a:ea typeface="ＭＳ Ｐゴシック"/>
                <a:cs typeface="ＭＳ Ｐゴシック"/>
              </a:rPr>
              <a:t> we have </a:t>
            </a:r>
            <a:r>
              <a:rPr lang="en-US" dirty="0" smtClean="0">
                <a:ea typeface="ＭＳ Ｐゴシック"/>
                <a:cs typeface="ＭＳ Ｐゴシック"/>
              </a:rPr>
              <a:t>more to offer them.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And</a:t>
            </a:r>
            <a:r>
              <a:rPr lang="en-US" baseline="0" dirty="0" smtClean="0">
                <a:ea typeface="ＭＳ Ｐゴシック"/>
                <a:cs typeface="ＭＳ Ｐゴシック"/>
              </a:rPr>
              <a:t> we can offer these services in an integrated way. Across the entire project life cycle.</a:t>
            </a:r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Our brand must convey this transformation to our clients.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3719E-D9EB-E24B-980B-19CAFF1AB5AE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We want our clients to notice and understand this important difference.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We</a:t>
            </a:r>
            <a:r>
              <a:rPr lang="en-US" baseline="0" dirty="0" smtClean="0">
                <a:ea typeface="ＭＳ Ｐゴシック"/>
                <a:cs typeface="ＭＳ Ｐゴシック"/>
              </a:rPr>
              <a:t> want them to see </a:t>
            </a:r>
            <a:r>
              <a:rPr lang="en-US" dirty="0" smtClean="0">
                <a:ea typeface="ＭＳ Ｐゴシック"/>
                <a:cs typeface="ＭＳ Ｐゴシック"/>
              </a:rPr>
              <a:t>that together,</a:t>
            </a:r>
            <a:r>
              <a:rPr lang="en-US" baseline="0" dirty="0" smtClean="0">
                <a:ea typeface="ＭＳ Ｐゴシック"/>
                <a:cs typeface="ＭＳ Ｐゴシック"/>
              </a:rPr>
              <a:t> we have </a:t>
            </a:r>
            <a:r>
              <a:rPr lang="en-US" dirty="0" smtClean="0">
                <a:ea typeface="ＭＳ Ｐゴシック"/>
                <a:cs typeface="ＭＳ Ｐゴシック"/>
              </a:rPr>
              <a:t>more to offer them.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And</a:t>
            </a:r>
            <a:r>
              <a:rPr lang="en-US" baseline="0" dirty="0" smtClean="0">
                <a:ea typeface="ＭＳ Ｐゴシック"/>
                <a:cs typeface="ＭＳ Ｐゴシック"/>
              </a:rPr>
              <a:t> we can offer these services in an integrated way. Across the entire project life cycle.</a:t>
            </a:r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Our brand must convey this transformation to our clients.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3719E-D9EB-E24B-980B-19CAFF1AB5A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We want our clients to notice and understand this important difference.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We</a:t>
            </a:r>
            <a:r>
              <a:rPr lang="en-US" baseline="0" dirty="0" smtClean="0">
                <a:ea typeface="ＭＳ Ｐゴシック"/>
                <a:cs typeface="ＭＳ Ｐゴシック"/>
              </a:rPr>
              <a:t> want them to see </a:t>
            </a:r>
            <a:r>
              <a:rPr lang="en-US" dirty="0" smtClean="0">
                <a:ea typeface="ＭＳ Ｐゴシック"/>
                <a:cs typeface="ＭＳ Ｐゴシック"/>
              </a:rPr>
              <a:t>that together,</a:t>
            </a:r>
            <a:r>
              <a:rPr lang="en-US" baseline="0" dirty="0" smtClean="0">
                <a:ea typeface="ＭＳ Ｐゴシック"/>
                <a:cs typeface="ＭＳ Ｐゴシック"/>
              </a:rPr>
              <a:t> we have </a:t>
            </a:r>
            <a:r>
              <a:rPr lang="en-US" dirty="0" smtClean="0">
                <a:ea typeface="ＭＳ Ｐゴシック"/>
                <a:cs typeface="ＭＳ Ｐゴシック"/>
              </a:rPr>
              <a:t>more to offer them.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And</a:t>
            </a:r>
            <a:r>
              <a:rPr lang="en-US" baseline="0" dirty="0" smtClean="0">
                <a:ea typeface="ＭＳ Ｐゴシック"/>
                <a:cs typeface="ＭＳ Ｐゴシック"/>
              </a:rPr>
              <a:t> we can offer these services in an integrated way. Across the entire project life cycle.</a:t>
            </a:r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Our brand must convey this transformation to our clients.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3719E-D9EB-E24B-980B-19CAFF1AB5A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191860-C2F4-4799-BB08-A3598ADCADA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191860-C2F4-4799-BB08-A3598ADCADA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We want our clients to notice and understand this important difference.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We</a:t>
            </a:r>
            <a:r>
              <a:rPr lang="en-US" baseline="0" dirty="0" smtClean="0">
                <a:ea typeface="ＭＳ Ｐゴシック"/>
                <a:cs typeface="ＭＳ Ｐゴシック"/>
              </a:rPr>
              <a:t> want them to see </a:t>
            </a:r>
            <a:r>
              <a:rPr lang="en-US" dirty="0" smtClean="0">
                <a:ea typeface="ＭＳ Ｐゴシック"/>
                <a:cs typeface="ＭＳ Ｐゴシック"/>
              </a:rPr>
              <a:t>that together,</a:t>
            </a:r>
            <a:r>
              <a:rPr lang="en-US" baseline="0" dirty="0" smtClean="0">
                <a:ea typeface="ＭＳ Ｐゴシック"/>
                <a:cs typeface="ＭＳ Ｐゴシック"/>
              </a:rPr>
              <a:t> we have </a:t>
            </a:r>
            <a:r>
              <a:rPr lang="en-US" dirty="0" smtClean="0">
                <a:ea typeface="ＭＳ Ｐゴシック"/>
                <a:cs typeface="ＭＳ Ｐゴシック"/>
              </a:rPr>
              <a:t>more to offer them.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And</a:t>
            </a:r>
            <a:r>
              <a:rPr lang="en-US" baseline="0" dirty="0" smtClean="0">
                <a:ea typeface="ＭＳ Ｐゴシック"/>
                <a:cs typeface="ＭＳ Ｐゴシック"/>
              </a:rPr>
              <a:t> we can offer these services in an integrated way. Across the entire project life cycle.</a:t>
            </a:r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Our brand must convey this transformation to our clients.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3719E-D9EB-E24B-980B-19CAFF1AB5A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We want our clients to notice and understand this important difference.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We</a:t>
            </a:r>
            <a:r>
              <a:rPr lang="en-US" baseline="0" dirty="0" smtClean="0">
                <a:ea typeface="ＭＳ Ｐゴシック"/>
                <a:cs typeface="ＭＳ Ｐゴシック"/>
              </a:rPr>
              <a:t> want them to see </a:t>
            </a:r>
            <a:r>
              <a:rPr lang="en-US" dirty="0" smtClean="0">
                <a:ea typeface="ＭＳ Ｐゴシック"/>
                <a:cs typeface="ＭＳ Ｐゴシック"/>
              </a:rPr>
              <a:t>that together,</a:t>
            </a:r>
            <a:r>
              <a:rPr lang="en-US" baseline="0" dirty="0" smtClean="0">
                <a:ea typeface="ＭＳ Ｐゴシック"/>
                <a:cs typeface="ＭＳ Ｐゴシック"/>
              </a:rPr>
              <a:t> we have </a:t>
            </a:r>
            <a:r>
              <a:rPr lang="en-US" dirty="0" smtClean="0">
                <a:ea typeface="ＭＳ Ｐゴシック"/>
                <a:cs typeface="ＭＳ Ｐゴシック"/>
              </a:rPr>
              <a:t>more to offer them.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And</a:t>
            </a:r>
            <a:r>
              <a:rPr lang="en-US" baseline="0" dirty="0" smtClean="0">
                <a:ea typeface="ＭＳ Ｐゴシック"/>
                <a:cs typeface="ＭＳ Ｐゴシック"/>
              </a:rPr>
              <a:t> we can offer these services in an integrated way. Across the entire project life cycle.</a:t>
            </a:r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Our brand must convey this transformation to our clients.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3719E-D9EB-E24B-980B-19CAFF1AB5A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/>
                <a:cs typeface="ＭＳ Ｐゴシック"/>
              </a:rPr>
              <a:t>We want our clients to notice and understand this important difference.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We</a:t>
            </a:r>
            <a:r>
              <a:rPr lang="en-US" baseline="0" dirty="0" smtClean="0">
                <a:ea typeface="ＭＳ Ｐゴシック"/>
                <a:cs typeface="ＭＳ Ｐゴシック"/>
              </a:rPr>
              <a:t> want them to see </a:t>
            </a:r>
            <a:r>
              <a:rPr lang="en-US" dirty="0" smtClean="0">
                <a:ea typeface="ＭＳ Ｐゴシック"/>
                <a:cs typeface="ＭＳ Ｐゴシック"/>
              </a:rPr>
              <a:t>that together,</a:t>
            </a:r>
            <a:r>
              <a:rPr lang="en-US" baseline="0" dirty="0" smtClean="0">
                <a:ea typeface="ＭＳ Ｐゴシック"/>
                <a:cs typeface="ＭＳ Ｐゴシック"/>
              </a:rPr>
              <a:t> we have </a:t>
            </a:r>
            <a:r>
              <a:rPr lang="en-US" dirty="0" smtClean="0">
                <a:ea typeface="ＭＳ Ｐゴシック"/>
                <a:cs typeface="ＭＳ Ｐゴシック"/>
              </a:rPr>
              <a:t>more to offer them.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And</a:t>
            </a:r>
            <a:r>
              <a:rPr lang="en-US" baseline="0" dirty="0" smtClean="0">
                <a:ea typeface="ＭＳ Ｐゴシック"/>
                <a:cs typeface="ＭＳ Ｐゴシック"/>
              </a:rPr>
              <a:t> we can offer these services in an integrated way. Across the entire project life cycle.</a:t>
            </a:r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Our brand must convey this transformation to our clients.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3719E-D9EB-E24B-980B-19CAFF1AB5A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4.jpe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 divider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422" y="-1"/>
            <a:ext cx="9385228" cy="6882501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428853" y="1831390"/>
            <a:ext cx="5937930" cy="2012059"/>
          </a:xfrm>
        </p:spPr>
        <p:txBody>
          <a:bodyPr anchor="t">
            <a:normAutofit/>
          </a:bodyPr>
          <a:lstStyle>
            <a:lvl1pPr algn="ctr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346383" y="5311545"/>
            <a:ext cx="6036896" cy="112169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presenter(s) name, title </a:t>
            </a:r>
            <a:br>
              <a:rPr lang="en-US" dirty="0" smtClean="0"/>
            </a:br>
            <a:r>
              <a:rPr lang="en-US" dirty="0" smtClean="0"/>
              <a:t>presentation type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67293"/>
            <a:ext cx="5568950" cy="465887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550" y="1467293"/>
            <a:ext cx="3220964" cy="46588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4550" y="0"/>
            <a:ext cx="889945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361238" y="6411913"/>
            <a:ext cx="954087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B424D-1F3C-4CF0-A867-98D17DEE178B}" type="datetimeFigureOut">
              <a:rPr lang="en-US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594475" y="6411913"/>
            <a:ext cx="744538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8D31C-3891-4496-BFE7-8A6C5129CE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37" y="5321603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37" y="1562986"/>
            <a:ext cx="5486400" cy="37426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37" y="5911702"/>
            <a:ext cx="5486400" cy="4518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361238" y="6411913"/>
            <a:ext cx="954087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8D504-B9FD-45AF-BD58-C5C0B2A8FA56}" type="datetimeFigureOut">
              <a:rPr lang="en-US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594475" y="6411913"/>
            <a:ext cx="744538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EC8A1-00AE-4B5B-8BE7-8C40EE2BD5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Q:\Design Catalog\Corporate Templates\Covers\abstract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-137704" y="0"/>
            <a:ext cx="9281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19"/>
          <p:cNvGrpSpPr/>
          <p:nvPr/>
        </p:nvGrpSpPr>
        <p:grpSpPr>
          <a:xfrm>
            <a:off x="0" y="-2"/>
            <a:ext cx="9164321" cy="6858004"/>
            <a:chOff x="0" y="-2"/>
            <a:chExt cx="9164321" cy="6858004"/>
          </a:xfrm>
        </p:grpSpPr>
        <p:cxnSp>
          <p:nvCxnSpPr>
            <p:cNvPr id="21" name="Straight Connector 20"/>
            <p:cNvCxnSpPr/>
            <p:nvPr/>
          </p:nvCxnSpPr>
          <p:spPr>
            <a:xfrm rot="16200000" flipH="1">
              <a:off x="-2092189" y="2181639"/>
              <a:ext cx="6858002" cy="249472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786850" y="2181639"/>
              <a:ext cx="6858002" cy="249472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518489" y="2181637"/>
              <a:ext cx="6858002" cy="249472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4393098" y="4750907"/>
              <a:ext cx="3081127" cy="1133057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5408543" y="4470952"/>
              <a:ext cx="3498574" cy="127552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-1105396" y="4474761"/>
              <a:ext cx="3488635" cy="1277842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6438538" y="4193177"/>
              <a:ext cx="3907970" cy="142167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6819900" y="1084580"/>
              <a:ext cx="3429001" cy="125984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0" y="2413591"/>
              <a:ext cx="9144000" cy="332799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99241" y="3710152"/>
              <a:ext cx="8644759" cy="3147849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4093779" y="5013434"/>
              <a:ext cx="5050221" cy="1844567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7667297" y="6327228"/>
              <a:ext cx="1476703" cy="530772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0" y="3043491"/>
              <a:ext cx="3809098" cy="1389553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0" y="1891862"/>
              <a:ext cx="3384331" cy="123264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0" y="735724"/>
              <a:ext cx="2963917" cy="1080243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0" y="0"/>
              <a:ext cx="1397876" cy="51794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7977352" y="2"/>
              <a:ext cx="604344" cy="199695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8397766" y="1098334"/>
              <a:ext cx="746234" cy="26801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6702425" y="0"/>
            <a:ext cx="2441575" cy="685800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61125"/>
            <a:ext cx="9144000" cy="396875"/>
          </a:xfrm>
          <a:prstGeom prst="rect">
            <a:avLst/>
          </a:prstGeom>
          <a:solidFill>
            <a:srgbClr val="00346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20" y="0"/>
            <a:ext cx="6537960" cy="1380744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66688" y="1265388"/>
            <a:ext cx="6548437" cy="50800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743700" y="1505533"/>
            <a:ext cx="2317750" cy="267855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pic>
        <p:nvPicPr>
          <p:cNvPr id="42" name="Picture 2" descr="Q:\Design Catalog\Corporate Templates\Covers\Photo7 copy_L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40675"/>
            <a:ext cx="6711696" cy="462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0" y="1825625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743700" y="116736"/>
            <a:ext cx="2317750" cy="1352141"/>
          </a:xfrm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707188" y="5688281"/>
            <a:ext cx="2436812" cy="7633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813550" y="5788025"/>
            <a:ext cx="1368425" cy="604838"/>
            <a:chOff x="4292" y="3646"/>
            <a:chExt cx="862" cy="381"/>
          </a:xfrm>
        </p:grpSpPr>
        <p:sp>
          <p:nvSpPr>
            <p:cNvPr id="4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292" y="3646"/>
              <a:ext cx="862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5"/>
            <p:cNvSpPr>
              <a:spLocks noEditPoints="1"/>
            </p:cNvSpPr>
            <p:nvPr userDrawn="1"/>
          </p:nvSpPr>
          <p:spPr bwMode="auto">
            <a:xfrm>
              <a:off x="4292" y="3646"/>
              <a:ext cx="586" cy="188"/>
            </a:xfrm>
            <a:custGeom>
              <a:avLst/>
              <a:gdLst/>
              <a:ahLst/>
              <a:cxnLst>
                <a:cxn ang="0">
                  <a:pos x="858" y="137"/>
                </a:cxn>
                <a:cxn ang="0">
                  <a:pos x="1059" y="137"/>
                </a:cxn>
                <a:cxn ang="0">
                  <a:pos x="1009" y="9"/>
                </a:cxn>
                <a:cxn ang="0">
                  <a:pos x="744" y="9"/>
                </a:cxn>
                <a:cxn ang="0">
                  <a:pos x="521" y="100"/>
                </a:cxn>
                <a:cxn ang="0">
                  <a:pos x="569" y="111"/>
                </a:cxn>
                <a:cxn ang="0">
                  <a:pos x="594" y="134"/>
                </a:cxn>
                <a:cxn ang="0">
                  <a:pos x="608" y="176"/>
                </a:cxn>
                <a:cxn ang="0">
                  <a:pos x="605" y="213"/>
                </a:cxn>
                <a:cxn ang="0">
                  <a:pos x="590" y="250"/>
                </a:cxn>
                <a:cxn ang="0">
                  <a:pos x="562" y="269"/>
                </a:cxn>
                <a:cxn ang="0">
                  <a:pos x="486" y="276"/>
                </a:cxn>
                <a:cxn ang="0">
                  <a:pos x="536" y="367"/>
                </a:cxn>
                <a:cxn ang="0">
                  <a:pos x="617" y="355"/>
                </a:cxn>
                <a:cxn ang="0">
                  <a:pos x="675" y="318"/>
                </a:cxn>
                <a:cxn ang="0">
                  <a:pos x="707" y="262"/>
                </a:cxn>
                <a:cxn ang="0">
                  <a:pos x="718" y="188"/>
                </a:cxn>
                <a:cxn ang="0">
                  <a:pos x="713" y="137"/>
                </a:cxn>
                <a:cxn ang="0">
                  <a:pos x="692" y="77"/>
                </a:cxn>
                <a:cxn ang="0">
                  <a:pos x="648" y="32"/>
                </a:cxn>
                <a:cxn ang="0">
                  <a:pos x="578" y="10"/>
                </a:cxn>
                <a:cxn ang="0">
                  <a:pos x="345" y="141"/>
                </a:cxn>
                <a:cxn ang="0">
                  <a:pos x="335" y="95"/>
                </a:cxn>
                <a:cxn ang="0">
                  <a:pos x="307" y="46"/>
                </a:cxn>
                <a:cxn ang="0">
                  <a:pos x="262" y="15"/>
                </a:cxn>
                <a:cxn ang="0">
                  <a:pos x="200" y="0"/>
                </a:cxn>
                <a:cxn ang="0">
                  <a:pos x="142" y="4"/>
                </a:cxn>
                <a:cxn ang="0">
                  <a:pos x="77" y="29"/>
                </a:cxn>
                <a:cxn ang="0">
                  <a:pos x="29" y="78"/>
                </a:cxn>
                <a:cxn ang="0">
                  <a:pos x="4" y="148"/>
                </a:cxn>
                <a:cxn ang="0">
                  <a:pos x="1" y="207"/>
                </a:cxn>
                <a:cxn ang="0">
                  <a:pos x="19" y="278"/>
                </a:cxn>
                <a:cxn ang="0">
                  <a:pos x="60" y="334"/>
                </a:cxn>
                <a:cxn ang="0">
                  <a:pos x="122" y="367"/>
                </a:cxn>
                <a:cxn ang="0">
                  <a:pos x="183" y="376"/>
                </a:cxn>
                <a:cxn ang="0">
                  <a:pos x="252" y="362"/>
                </a:cxn>
                <a:cxn ang="0">
                  <a:pos x="303" y="328"/>
                </a:cxn>
                <a:cxn ang="0">
                  <a:pos x="335" y="280"/>
                </a:cxn>
                <a:cxn ang="0">
                  <a:pos x="346" y="227"/>
                </a:cxn>
                <a:cxn ang="0">
                  <a:pos x="231" y="250"/>
                </a:cxn>
                <a:cxn ang="0">
                  <a:pos x="203" y="282"/>
                </a:cxn>
                <a:cxn ang="0">
                  <a:pos x="170" y="285"/>
                </a:cxn>
                <a:cxn ang="0">
                  <a:pos x="140" y="273"/>
                </a:cxn>
                <a:cxn ang="0">
                  <a:pos x="122" y="247"/>
                </a:cxn>
                <a:cxn ang="0">
                  <a:pos x="111" y="188"/>
                </a:cxn>
                <a:cxn ang="0">
                  <a:pos x="119" y="135"/>
                </a:cxn>
                <a:cxn ang="0">
                  <a:pos x="135" y="107"/>
                </a:cxn>
                <a:cxn ang="0">
                  <a:pos x="162" y="91"/>
                </a:cxn>
                <a:cxn ang="0">
                  <a:pos x="187" y="90"/>
                </a:cxn>
                <a:cxn ang="0">
                  <a:pos x="213" y="99"/>
                </a:cxn>
                <a:cxn ang="0">
                  <a:pos x="234" y="128"/>
                </a:cxn>
              </a:cxnLst>
              <a:rect l="0" t="0" r="r" b="b"/>
              <a:pathLst>
                <a:path w="1172" h="376">
                  <a:moveTo>
                    <a:pt x="744" y="367"/>
                  </a:moveTo>
                  <a:lnTo>
                    <a:pt x="856" y="367"/>
                  </a:lnTo>
                  <a:lnTo>
                    <a:pt x="856" y="137"/>
                  </a:lnTo>
                  <a:lnTo>
                    <a:pt x="858" y="137"/>
                  </a:lnTo>
                  <a:lnTo>
                    <a:pt x="907" y="367"/>
                  </a:lnTo>
                  <a:lnTo>
                    <a:pt x="1004" y="367"/>
                  </a:lnTo>
                  <a:lnTo>
                    <a:pt x="1057" y="137"/>
                  </a:lnTo>
                  <a:lnTo>
                    <a:pt x="1059" y="137"/>
                  </a:lnTo>
                  <a:lnTo>
                    <a:pt x="1059" y="322"/>
                  </a:lnTo>
                  <a:lnTo>
                    <a:pt x="1172" y="322"/>
                  </a:lnTo>
                  <a:lnTo>
                    <a:pt x="1172" y="9"/>
                  </a:lnTo>
                  <a:lnTo>
                    <a:pt x="1009" y="9"/>
                  </a:lnTo>
                  <a:lnTo>
                    <a:pt x="958" y="219"/>
                  </a:lnTo>
                  <a:lnTo>
                    <a:pt x="957" y="219"/>
                  </a:lnTo>
                  <a:lnTo>
                    <a:pt x="906" y="9"/>
                  </a:lnTo>
                  <a:lnTo>
                    <a:pt x="744" y="9"/>
                  </a:lnTo>
                  <a:lnTo>
                    <a:pt x="744" y="367"/>
                  </a:lnTo>
                  <a:close/>
                  <a:moveTo>
                    <a:pt x="486" y="100"/>
                  </a:moveTo>
                  <a:lnTo>
                    <a:pt x="521" y="100"/>
                  </a:lnTo>
                  <a:lnTo>
                    <a:pt x="521" y="100"/>
                  </a:lnTo>
                  <a:lnTo>
                    <a:pt x="536" y="101"/>
                  </a:lnTo>
                  <a:lnTo>
                    <a:pt x="548" y="102"/>
                  </a:lnTo>
                  <a:lnTo>
                    <a:pt x="559" y="106"/>
                  </a:lnTo>
                  <a:lnTo>
                    <a:pt x="569" y="111"/>
                  </a:lnTo>
                  <a:lnTo>
                    <a:pt x="577" y="116"/>
                  </a:lnTo>
                  <a:lnTo>
                    <a:pt x="584" y="122"/>
                  </a:lnTo>
                  <a:lnTo>
                    <a:pt x="589" y="128"/>
                  </a:lnTo>
                  <a:lnTo>
                    <a:pt x="594" y="134"/>
                  </a:lnTo>
                  <a:lnTo>
                    <a:pt x="599" y="141"/>
                  </a:lnTo>
                  <a:lnTo>
                    <a:pt x="601" y="149"/>
                  </a:lnTo>
                  <a:lnTo>
                    <a:pt x="606" y="163"/>
                  </a:lnTo>
                  <a:lnTo>
                    <a:pt x="608" y="176"/>
                  </a:lnTo>
                  <a:lnTo>
                    <a:pt x="609" y="185"/>
                  </a:lnTo>
                  <a:lnTo>
                    <a:pt x="609" y="185"/>
                  </a:lnTo>
                  <a:lnTo>
                    <a:pt x="608" y="199"/>
                  </a:lnTo>
                  <a:lnTo>
                    <a:pt x="605" y="213"/>
                  </a:lnTo>
                  <a:lnTo>
                    <a:pt x="601" y="229"/>
                  </a:lnTo>
                  <a:lnTo>
                    <a:pt x="598" y="237"/>
                  </a:lnTo>
                  <a:lnTo>
                    <a:pt x="594" y="243"/>
                  </a:lnTo>
                  <a:lnTo>
                    <a:pt x="590" y="250"/>
                  </a:lnTo>
                  <a:lnTo>
                    <a:pt x="584" y="256"/>
                  </a:lnTo>
                  <a:lnTo>
                    <a:pt x="578" y="261"/>
                  </a:lnTo>
                  <a:lnTo>
                    <a:pt x="571" y="266"/>
                  </a:lnTo>
                  <a:lnTo>
                    <a:pt x="562" y="269"/>
                  </a:lnTo>
                  <a:lnTo>
                    <a:pt x="553" y="273"/>
                  </a:lnTo>
                  <a:lnTo>
                    <a:pt x="542" y="274"/>
                  </a:lnTo>
                  <a:lnTo>
                    <a:pt x="530" y="276"/>
                  </a:lnTo>
                  <a:lnTo>
                    <a:pt x="486" y="276"/>
                  </a:lnTo>
                  <a:lnTo>
                    <a:pt x="486" y="100"/>
                  </a:lnTo>
                  <a:close/>
                  <a:moveTo>
                    <a:pt x="375" y="367"/>
                  </a:moveTo>
                  <a:lnTo>
                    <a:pt x="536" y="367"/>
                  </a:lnTo>
                  <a:lnTo>
                    <a:pt x="536" y="367"/>
                  </a:lnTo>
                  <a:lnTo>
                    <a:pt x="558" y="367"/>
                  </a:lnTo>
                  <a:lnTo>
                    <a:pt x="580" y="365"/>
                  </a:lnTo>
                  <a:lnTo>
                    <a:pt x="599" y="360"/>
                  </a:lnTo>
                  <a:lnTo>
                    <a:pt x="617" y="355"/>
                  </a:lnTo>
                  <a:lnTo>
                    <a:pt x="633" y="347"/>
                  </a:lnTo>
                  <a:lnTo>
                    <a:pt x="649" y="339"/>
                  </a:lnTo>
                  <a:lnTo>
                    <a:pt x="662" y="329"/>
                  </a:lnTo>
                  <a:lnTo>
                    <a:pt x="675" y="318"/>
                  </a:lnTo>
                  <a:lnTo>
                    <a:pt x="684" y="306"/>
                  </a:lnTo>
                  <a:lnTo>
                    <a:pt x="694" y="293"/>
                  </a:lnTo>
                  <a:lnTo>
                    <a:pt x="701" y="278"/>
                  </a:lnTo>
                  <a:lnTo>
                    <a:pt x="707" y="262"/>
                  </a:lnTo>
                  <a:lnTo>
                    <a:pt x="712" y="245"/>
                  </a:lnTo>
                  <a:lnTo>
                    <a:pt x="716" y="227"/>
                  </a:lnTo>
                  <a:lnTo>
                    <a:pt x="718" y="207"/>
                  </a:lnTo>
                  <a:lnTo>
                    <a:pt x="718" y="188"/>
                  </a:lnTo>
                  <a:lnTo>
                    <a:pt x="718" y="188"/>
                  </a:lnTo>
                  <a:lnTo>
                    <a:pt x="718" y="171"/>
                  </a:lnTo>
                  <a:lnTo>
                    <a:pt x="717" y="154"/>
                  </a:lnTo>
                  <a:lnTo>
                    <a:pt x="713" y="137"/>
                  </a:lnTo>
                  <a:lnTo>
                    <a:pt x="710" y="121"/>
                  </a:lnTo>
                  <a:lnTo>
                    <a:pt x="705" y="106"/>
                  </a:lnTo>
                  <a:lnTo>
                    <a:pt x="699" y="90"/>
                  </a:lnTo>
                  <a:lnTo>
                    <a:pt x="692" y="77"/>
                  </a:lnTo>
                  <a:lnTo>
                    <a:pt x="683" y="63"/>
                  </a:lnTo>
                  <a:lnTo>
                    <a:pt x="672" y="51"/>
                  </a:lnTo>
                  <a:lnTo>
                    <a:pt x="661" y="41"/>
                  </a:lnTo>
                  <a:lnTo>
                    <a:pt x="648" y="32"/>
                  </a:lnTo>
                  <a:lnTo>
                    <a:pt x="633" y="23"/>
                  </a:lnTo>
                  <a:lnTo>
                    <a:pt x="616" y="17"/>
                  </a:lnTo>
                  <a:lnTo>
                    <a:pt x="598" y="12"/>
                  </a:lnTo>
                  <a:lnTo>
                    <a:pt x="578" y="10"/>
                  </a:lnTo>
                  <a:lnTo>
                    <a:pt x="556" y="9"/>
                  </a:lnTo>
                  <a:lnTo>
                    <a:pt x="375" y="9"/>
                  </a:lnTo>
                  <a:lnTo>
                    <a:pt x="375" y="367"/>
                  </a:lnTo>
                  <a:close/>
                  <a:moveTo>
                    <a:pt x="345" y="141"/>
                  </a:moveTo>
                  <a:lnTo>
                    <a:pt x="345" y="141"/>
                  </a:lnTo>
                  <a:lnTo>
                    <a:pt x="342" y="126"/>
                  </a:lnTo>
                  <a:lnTo>
                    <a:pt x="338" y="110"/>
                  </a:lnTo>
                  <a:lnTo>
                    <a:pt x="335" y="95"/>
                  </a:lnTo>
                  <a:lnTo>
                    <a:pt x="329" y="82"/>
                  </a:lnTo>
                  <a:lnTo>
                    <a:pt x="323" y="69"/>
                  </a:lnTo>
                  <a:lnTo>
                    <a:pt x="315" y="57"/>
                  </a:lnTo>
                  <a:lnTo>
                    <a:pt x="307" y="46"/>
                  </a:lnTo>
                  <a:lnTo>
                    <a:pt x="297" y="38"/>
                  </a:lnTo>
                  <a:lnTo>
                    <a:pt x="286" y="29"/>
                  </a:lnTo>
                  <a:lnTo>
                    <a:pt x="274" y="21"/>
                  </a:lnTo>
                  <a:lnTo>
                    <a:pt x="262" y="15"/>
                  </a:lnTo>
                  <a:lnTo>
                    <a:pt x="248" y="10"/>
                  </a:lnTo>
                  <a:lnTo>
                    <a:pt x="233" y="5"/>
                  </a:lnTo>
                  <a:lnTo>
                    <a:pt x="217" y="2"/>
                  </a:lnTo>
                  <a:lnTo>
                    <a:pt x="200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62" y="0"/>
                  </a:lnTo>
                  <a:lnTo>
                    <a:pt x="142" y="4"/>
                  </a:lnTo>
                  <a:lnTo>
                    <a:pt x="124" y="7"/>
                  </a:lnTo>
                  <a:lnTo>
                    <a:pt x="107" y="13"/>
                  </a:lnTo>
                  <a:lnTo>
                    <a:pt x="91" y="21"/>
                  </a:lnTo>
                  <a:lnTo>
                    <a:pt x="77" y="29"/>
                  </a:lnTo>
                  <a:lnTo>
                    <a:pt x="62" y="40"/>
                  </a:lnTo>
                  <a:lnTo>
                    <a:pt x="50" y="51"/>
                  </a:lnTo>
                  <a:lnTo>
                    <a:pt x="39" y="65"/>
                  </a:lnTo>
                  <a:lnTo>
                    <a:pt x="29" y="78"/>
                  </a:lnTo>
                  <a:lnTo>
                    <a:pt x="21" y="94"/>
                  </a:lnTo>
                  <a:lnTo>
                    <a:pt x="13" y="111"/>
                  </a:lnTo>
                  <a:lnTo>
                    <a:pt x="7" y="128"/>
                  </a:lnTo>
                  <a:lnTo>
                    <a:pt x="4" y="148"/>
                  </a:lnTo>
                  <a:lnTo>
                    <a:pt x="1" y="167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1" y="207"/>
                  </a:lnTo>
                  <a:lnTo>
                    <a:pt x="4" y="227"/>
                  </a:lnTo>
                  <a:lnTo>
                    <a:pt x="7" y="245"/>
                  </a:lnTo>
                  <a:lnTo>
                    <a:pt x="12" y="262"/>
                  </a:lnTo>
                  <a:lnTo>
                    <a:pt x="19" y="278"/>
                  </a:lnTo>
                  <a:lnTo>
                    <a:pt x="27" y="294"/>
                  </a:lnTo>
                  <a:lnTo>
                    <a:pt x="37" y="308"/>
                  </a:lnTo>
                  <a:lnTo>
                    <a:pt x="47" y="322"/>
                  </a:lnTo>
                  <a:lnTo>
                    <a:pt x="60" y="334"/>
                  </a:lnTo>
                  <a:lnTo>
                    <a:pt x="74" y="344"/>
                  </a:lnTo>
                  <a:lnTo>
                    <a:pt x="89" y="354"/>
                  </a:lnTo>
                  <a:lnTo>
                    <a:pt x="105" y="361"/>
                  </a:lnTo>
                  <a:lnTo>
                    <a:pt x="122" y="367"/>
                  </a:lnTo>
                  <a:lnTo>
                    <a:pt x="141" y="372"/>
                  </a:lnTo>
                  <a:lnTo>
                    <a:pt x="161" y="374"/>
                  </a:lnTo>
                  <a:lnTo>
                    <a:pt x="183" y="376"/>
                  </a:lnTo>
                  <a:lnTo>
                    <a:pt x="183" y="376"/>
                  </a:lnTo>
                  <a:lnTo>
                    <a:pt x="201" y="376"/>
                  </a:lnTo>
                  <a:lnTo>
                    <a:pt x="219" y="372"/>
                  </a:lnTo>
                  <a:lnTo>
                    <a:pt x="236" y="368"/>
                  </a:lnTo>
                  <a:lnTo>
                    <a:pt x="252" y="362"/>
                  </a:lnTo>
                  <a:lnTo>
                    <a:pt x="267" y="356"/>
                  </a:lnTo>
                  <a:lnTo>
                    <a:pt x="280" y="347"/>
                  </a:lnTo>
                  <a:lnTo>
                    <a:pt x="292" y="339"/>
                  </a:lnTo>
                  <a:lnTo>
                    <a:pt x="303" y="328"/>
                  </a:lnTo>
                  <a:lnTo>
                    <a:pt x="313" y="317"/>
                  </a:lnTo>
                  <a:lnTo>
                    <a:pt x="321" y="306"/>
                  </a:lnTo>
                  <a:lnTo>
                    <a:pt x="329" y="293"/>
                  </a:lnTo>
                  <a:lnTo>
                    <a:pt x="335" y="280"/>
                  </a:lnTo>
                  <a:lnTo>
                    <a:pt x="340" y="267"/>
                  </a:lnTo>
                  <a:lnTo>
                    <a:pt x="343" y="254"/>
                  </a:lnTo>
                  <a:lnTo>
                    <a:pt x="346" y="240"/>
                  </a:lnTo>
                  <a:lnTo>
                    <a:pt x="346" y="227"/>
                  </a:lnTo>
                  <a:lnTo>
                    <a:pt x="237" y="227"/>
                  </a:lnTo>
                  <a:lnTo>
                    <a:pt x="237" y="227"/>
                  </a:lnTo>
                  <a:lnTo>
                    <a:pt x="235" y="239"/>
                  </a:lnTo>
                  <a:lnTo>
                    <a:pt x="231" y="250"/>
                  </a:lnTo>
                  <a:lnTo>
                    <a:pt x="226" y="260"/>
                  </a:lnTo>
                  <a:lnTo>
                    <a:pt x="220" y="269"/>
                  </a:lnTo>
                  <a:lnTo>
                    <a:pt x="212" y="277"/>
                  </a:lnTo>
                  <a:lnTo>
                    <a:pt x="203" y="282"/>
                  </a:lnTo>
                  <a:lnTo>
                    <a:pt x="192" y="285"/>
                  </a:lnTo>
                  <a:lnTo>
                    <a:pt x="179" y="287"/>
                  </a:lnTo>
                  <a:lnTo>
                    <a:pt x="179" y="287"/>
                  </a:lnTo>
                  <a:lnTo>
                    <a:pt x="170" y="285"/>
                  </a:lnTo>
                  <a:lnTo>
                    <a:pt x="162" y="284"/>
                  </a:lnTo>
                  <a:lnTo>
                    <a:pt x="153" y="282"/>
                  </a:lnTo>
                  <a:lnTo>
                    <a:pt x="147" y="278"/>
                  </a:lnTo>
                  <a:lnTo>
                    <a:pt x="140" y="273"/>
                  </a:lnTo>
                  <a:lnTo>
                    <a:pt x="135" y="268"/>
                  </a:lnTo>
                  <a:lnTo>
                    <a:pt x="130" y="262"/>
                  </a:lnTo>
                  <a:lnTo>
                    <a:pt x="125" y="255"/>
                  </a:lnTo>
                  <a:lnTo>
                    <a:pt x="122" y="247"/>
                  </a:lnTo>
                  <a:lnTo>
                    <a:pt x="119" y="240"/>
                  </a:lnTo>
                  <a:lnTo>
                    <a:pt x="114" y="223"/>
                  </a:lnTo>
                  <a:lnTo>
                    <a:pt x="112" y="206"/>
                  </a:lnTo>
                  <a:lnTo>
                    <a:pt x="111" y="188"/>
                  </a:lnTo>
                  <a:lnTo>
                    <a:pt x="111" y="188"/>
                  </a:lnTo>
                  <a:lnTo>
                    <a:pt x="112" y="169"/>
                  </a:lnTo>
                  <a:lnTo>
                    <a:pt x="114" y="152"/>
                  </a:lnTo>
                  <a:lnTo>
                    <a:pt x="119" y="135"/>
                  </a:lnTo>
                  <a:lnTo>
                    <a:pt x="122" y="128"/>
                  </a:lnTo>
                  <a:lnTo>
                    <a:pt x="125" y="121"/>
                  </a:lnTo>
                  <a:lnTo>
                    <a:pt x="130" y="113"/>
                  </a:lnTo>
                  <a:lnTo>
                    <a:pt x="135" y="107"/>
                  </a:lnTo>
                  <a:lnTo>
                    <a:pt x="140" y="102"/>
                  </a:lnTo>
                  <a:lnTo>
                    <a:pt x="147" y="98"/>
                  </a:lnTo>
                  <a:lnTo>
                    <a:pt x="153" y="94"/>
                  </a:lnTo>
                  <a:lnTo>
                    <a:pt x="162" y="91"/>
                  </a:lnTo>
                  <a:lnTo>
                    <a:pt x="170" y="90"/>
                  </a:lnTo>
                  <a:lnTo>
                    <a:pt x="179" y="89"/>
                  </a:lnTo>
                  <a:lnTo>
                    <a:pt x="179" y="89"/>
                  </a:lnTo>
                  <a:lnTo>
                    <a:pt x="187" y="90"/>
                  </a:lnTo>
                  <a:lnTo>
                    <a:pt x="195" y="91"/>
                  </a:lnTo>
                  <a:lnTo>
                    <a:pt x="201" y="93"/>
                  </a:lnTo>
                  <a:lnTo>
                    <a:pt x="207" y="95"/>
                  </a:lnTo>
                  <a:lnTo>
                    <a:pt x="213" y="99"/>
                  </a:lnTo>
                  <a:lnTo>
                    <a:pt x="217" y="102"/>
                  </a:lnTo>
                  <a:lnTo>
                    <a:pt x="224" y="111"/>
                  </a:lnTo>
                  <a:lnTo>
                    <a:pt x="230" y="119"/>
                  </a:lnTo>
                  <a:lnTo>
                    <a:pt x="234" y="128"/>
                  </a:lnTo>
                  <a:lnTo>
                    <a:pt x="236" y="137"/>
                  </a:lnTo>
                  <a:lnTo>
                    <a:pt x="237" y="141"/>
                  </a:lnTo>
                  <a:lnTo>
                    <a:pt x="345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Rectangle 6"/>
            <p:cNvSpPr>
              <a:spLocks noChangeArrowheads="1"/>
            </p:cNvSpPr>
            <p:nvPr userDrawn="1"/>
          </p:nvSpPr>
          <p:spPr bwMode="auto">
            <a:xfrm>
              <a:off x="4822" y="3869"/>
              <a:ext cx="56" cy="1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7"/>
            <p:cNvSpPr>
              <a:spLocks/>
            </p:cNvSpPr>
            <p:nvPr userDrawn="1"/>
          </p:nvSpPr>
          <p:spPr bwMode="auto">
            <a:xfrm>
              <a:off x="4553" y="3865"/>
              <a:ext cx="249" cy="155"/>
            </a:xfrm>
            <a:custGeom>
              <a:avLst/>
              <a:gdLst/>
              <a:ahLst/>
              <a:cxnLst>
                <a:cxn ang="0">
                  <a:pos x="115" y="309"/>
                </a:cxn>
                <a:cxn ang="0">
                  <a:pos x="115" y="146"/>
                </a:cxn>
                <a:cxn ang="0">
                  <a:pos x="117" y="124"/>
                </a:cxn>
                <a:cxn ang="0">
                  <a:pos x="124" y="107"/>
                </a:cxn>
                <a:cxn ang="0">
                  <a:pos x="135" y="96"/>
                </a:cxn>
                <a:cxn ang="0">
                  <a:pos x="155" y="91"/>
                </a:cxn>
                <a:cxn ang="0">
                  <a:pos x="166" y="92"/>
                </a:cxn>
                <a:cxn ang="0">
                  <a:pos x="182" y="101"/>
                </a:cxn>
                <a:cxn ang="0">
                  <a:pos x="189" y="117"/>
                </a:cxn>
                <a:cxn ang="0">
                  <a:pos x="192" y="135"/>
                </a:cxn>
                <a:cxn ang="0">
                  <a:pos x="192" y="309"/>
                </a:cxn>
                <a:cxn ang="0">
                  <a:pos x="307" y="146"/>
                </a:cxn>
                <a:cxn ang="0">
                  <a:pos x="308" y="135"/>
                </a:cxn>
                <a:cxn ang="0">
                  <a:pos x="312" y="116"/>
                </a:cxn>
                <a:cxn ang="0">
                  <a:pos x="322" y="101"/>
                </a:cxn>
                <a:cxn ang="0">
                  <a:pos x="336" y="92"/>
                </a:cxn>
                <a:cxn ang="0">
                  <a:pos x="347" y="91"/>
                </a:cxn>
                <a:cxn ang="0">
                  <a:pos x="368" y="96"/>
                </a:cxn>
                <a:cxn ang="0">
                  <a:pos x="379" y="108"/>
                </a:cxn>
                <a:cxn ang="0">
                  <a:pos x="384" y="125"/>
                </a:cxn>
                <a:cxn ang="0">
                  <a:pos x="385" y="146"/>
                </a:cxn>
                <a:cxn ang="0">
                  <a:pos x="499" y="309"/>
                </a:cxn>
                <a:cxn ang="0">
                  <a:pos x="499" y="102"/>
                </a:cxn>
                <a:cxn ang="0">
                  <a:pos x="497" y="74"/>
                </a:cxn>
                <a:cxn ang="0">
                  <a:pos x="492" y="57"/>
                </a:cxn>
                <a:cxn ang="0">
                  <a:pos x="482" y="40"/>
                </a:cxn>
                <a:cxn ang="0">
                  <a:pos x="470" y="25"/>
                </a:cxn>
                <a:cxn ang="0">
                  <a:pos x="454" y="13"/>
                </a:cxn>
                <a:cxn ang="0">
                  <a:pos x="435" y="5"/>
                </a:cxn>
                <a:cxn ang="0">
                  <a:pos x="410" y="0"/>
                </a:cxn>
                <a:cxn ang="0">
                  <a:pos x="396" y="0"/>
                </a:cxn>
                <a:cxn ang="0">
                  <a:pos x="370" y="1"/>
                </a:cxn>
                <a:cxn ang="0">
                  <a:pos x="348" y="6"/>
                </a:cxn>
                <a:cxn ang="0">
                  <a:pos x="331" y="13"/>
                </a:cxn>
                <a:cxn ang="0">
                  <a:pos x="308" y="30"/>
                </a:cxn>
                <a:cxn ang="0">
                  <a:pos x="294" y="47"/>
                </a:cxn>
                <a:cxn ang="0">
                  <a:pos x="286" y="36"/>
                </a:cxn>
                <a:cxn ang="0">
                  <a:pos x="269" y="18"/>
                </a:cxn>
                <a:cxn ang="0">
                  <a:pos x="247" y="7"/>
                </a:cxn>
                <a:cxn ang="0">
                  <a:pos x="224" y="0"/>
                </a:cxn>
                <a:cxn ang="0">
                  <a:pos x="211" y="0"/>
                </a:cxn>
                <a:cxn ang="0">
                  <a:pos x="182" y="2"/>
                </a:cxn>
                <a:cxn ang="0">
                  <a:pos x="155" y="11"/>
                </a:cxn>
                <a:cxn ang="0">
                  <a:pos x="132" y="25"/>
                </a:cxn>
                <a:cxn ang="0">
                  <a:pos x="112" y="47"/>
                </a:cxn>
                <a:cxn ang="0">
                  <a:pos x="111" y="7"/>
                </a:cxn>
                <a:cxn ang="0">
                  <a:pos x="0" y="309"/>
                </a:cxn>
              </a:cxnLst>
              <a:rect l="0" t="0" r="r" b="b"/>
              <a:pathLst>
                <a:path w="499" h="309">
                  <a:moveTo>
                    <a:pt x="0" y="309"/>
                  </a:moveTo>
                  <a:lnTo>
                    <a:pt x="115" y="309"/>
                  </a:lnTo>
                  <a:lnTo>
                    <a:pt x="115" y="146"/>
                  </a:lnTo>
                  <a:lnTo>
                    <a:pt x="115" y="146"/>
                  </a:lnTo>
                  <a:lnTo>
                    <a:pt x="116" y="135"/>
                  </a:lnTo>
                  <a:lnTo>
                    <a:pt x="117" y="124"/>
                  </a:lnTo>
                  <a:lnTo>
                    <a:pt x="119" y="116"/>
                  </a:lnTo>
                  <a:lnTo>
                    <a:pt x="124" y="107"/>
                  </a:lnTo>
                  <a:lnTo>
                    <a:pt x="129" y="101"/>
                  </a:lnTo>
                  <a:lnTo>
                    <a:pt x="135" y="96"/>
                  </a:lnTo>
                  <a:lnTo>
                    <a:pt x="144" y="92"/>
                  </a:lnTo>
                  <a:lnTo>
                    <a:pt x="155" y="91"/>
                  </a:lnTo>
                  <a:lnTo>
                    <a:pt x="155" y="91"/>
                  </a:lnTo>
                  <a:lnTo>
                    <a:pt x="166" y="92"/>
                  </a:lnTo>
                  <a:lnTo>
                    <a:pt x="175" y="96"/>
                  </a:lnTo>
                  <a:lnTo>
                    <a:pt x="182" y="101"/>
                  </a:lnTo>
                  <a:lnTo>
                    <a:pt x="186" y="108"/>
                  </a:lnTo>
                  <a:lnTo>
                    <a:pt x="189" y="117"/>
                  </a:lnTo>
                  <a:lnTo>
                    <a:pt x="191" y="125"/>
                  </a:lnTo>
                  <a:lnTo>
                    <a:pt x="192" y="135"/>
                  </a:lnTo>
                  <a:lnTo>
                    <a:pt x="192" y="146"/>
                  </a:lnTo>
                  <a:lnTo>
                    <a:pt x="192" y="309"/>
                  </a:lnTo>
                  <a:lnTo>
                    <a:pt x="307" y="309"/>
                  </a:lnTo>
                  <a:lnTo>
                    <a:pt x="307" y="146"/>
                  </a:lnTo>
                  <a:lnTo>
                    <a:pt x="307" y="146"/>
                  </a:lnTo>
                  <a:lnTo>
                    <a:pt x="308" y="135"/>
                  </a:lnTo>
                  <a:lnTo>
                    <a:pt x="309" y="124"/>
                  </a:lnTo>
                  <a:lnTo>
                    <a:pt x="312" y="116"/>
                  </a:lnTo>
                  <a:lnTo>
                    <a:pt x="317" y="107"/>
                  </a:lnTo>
                  <a:lnTo>
                    <a:pt x="322" y="101"/>
                  </a:lnTo>
                  <a:lnTo>
                    <a:pt x="328" y="96"/>
                  </a:lnTo>
                  <a:lnTo>
                    <a:pt x="336" y="92"/>
                  </a:lnTo>
                  <a:lnTo>
                    <a:pt x="347" y="91"/>
                  </a:lnTo>
                  <a:lnTo>
                    <a:pt x="347" y="91"/>
                  </a:lnTo>
                  <a:lnTo>
                    <a:pt x="358" y="92"/>
                  </a:lnTo>
                  <a:lnTo>
                    <a:pt x="368" y="96"/>
                  </a:lnTo>
                  <a:lnTo>
                    <a:pt x="374" y="101"/>
                  </a:lnTo>
                  <a:lnTo>
                    <a:pt x="379" y="108"/>
                  </a:lnTo>
                  <a:lnTo>
                    <a:pt x="381" y="117"/>
                  </a:lnTo>
                  <a:lnTo>
                    <a:pt x="384" y="125"/>
                  </a:lnTo>
                  <a:lnTo>
                    <a:pt x="385" y="135"/>
                  </a:lnTo>
                  <a:lnTo>
                    <a:pt x="385" y="146"/>
                  </a:lnTo>
                  <a:lnTo>
                    <a:pt x="385" y="309"/>
                  </a:lnTo>
                  <a:lnTo>
                    <a:pt x="499" y="309"/>
                  </a:lnTo>
                  <a:lnTo>
                    <a:pt x="499" y="102"/>
                  </a:lnTo>
                  <a:lnTo>
                    <a:pt x="499" y="102"/>
                  </a:lnTo>
                  <a:lnTo>
                    <a:pt x="498" y="84"/>
                  </a:lnTo>
                  <a:lnTo>
                    <a:pt x="497" y="74"/>
                  </a:lnTo>
                  <a:lnTo>
                    <a:pt x="494" y="66"/>
                  </a:lnTo>
                  <a:lnTo>
                    <a:pt x="492" y="57"/>
                  </a:lnTo>
                  <a:lnTo>
                    <a:pt x="487" y="48"/>
                  </a:lnTo>
                  <a:lnTo>
                    <a:pt x="482" y="40"/>
                  </a:lnTo>
                  <a:lnTo>
                    <a:pt x="477" y="33"/>
                  </a:lnTo>
                  <a:lnTo>
                    <a:pt x="470" y="25"/>
                  </a:lnTo>
                  <a:lnTo>
                    <a:pt x="463" y="19"/>
                  </a:lnTo>
                  <a:lnTo>
                    <a:pt x="454" y="13"/>
                  </a:lnTo>
                  <a:lnTo>
                    <a:pt x="444" y="8"/>
                  </a:lnTo>
                  <a:lnTo>
                    <a:pt x="435" y="5"/>
                  </a:lnTo>
                  <a:lnTo>
                    <a:pt x="423" y="2"/>
                  </a:lnTo>
                  <a:lnTo>
                    <a:pt x="410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82" y="0"/>
                  </a:lnTo>
                  <a:lnTo>
                    <a:pt x="370" y="1"/>
                  </a:lnTo>
                  <a:lnTo>
                    <a:pt x="359" y="3"/>
                  </a:lnTo>
                  <a:lnTo>
                    <a:pt x="348" y="6"/>
                  </a:lnTo>
                  <a:lnTo>
                    <a:pt x="340" y="9"/>
                  </a:lnTo>
                  <a:lnTo>
                    <a:pt x="331" y="13"/>
                  </a:lnTo>
                  <a:lnTo>
                    <a:pt x="318" y="22"/>
                  </a:lnTo>
                  <a:lnTo>
                    <a:pt x="308" y="30"/>
                  </a:lnTo>
                  <a:lnTo>
                    <a:pt x="301" y="37"/>
                  </a:lnTo>
                  <a:lnTo>
                    <a:pt x="294" y="47"/>
                  </a:lnTo>
                  <a:lnTo>
                    <a:pt x="294" y="47"/>
                  </a:lnTo>
                  <a:lnTo>
                    <a:pt x="286" y="36"/>
                  </a:lnTo>
                  <a:lnTo>
                    <a:pt x="279" y="27"/>
                  </a:lnTo>
                  <a:lnTo>
                    <a:pt x="269" y="18"/>
                  </a:lnTo>
                  <a:lnTo>
                    <a:pt x="259" y="12"/>
                  </a:lnTo>
                  <a:lnTo>
                    <a:pt x="247" y="7"/>
                  </a:lnTo>
                  <a:lnTo>
                    <a:pt x="236" y="2"/>
                  </a:lnTo>
                  <a:lnTo>
                    <a:pt x="224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196" y="0"/>
                  </a:lnTo>
                  <a:lnTo>
                    <a:pt x="182" y="2"/>
                  </a:lnTo>
                  <a:lnTo>
                    <a:pt x="168" y="6"/>
                  </a:lnTo>
                  <a:lnTo>
                    <a:pt x="155" y="11"/>
                  </a:lnTo>
                  <a:lnTo>
                    <a:pt x="143" y="17"/>
                  </a:lnTo>
                  <a:lnTo>
                    <a:pt x="132" y="25"/>
                  </a:lnTo>
                  <a:lnTo>
                    <a:pt x="122" y="35"/>
                  </a:lnTo>
                  <a:lnTo>
                    <a:pt x="112" y="47"/>
                  </a:lnTo>
                  <a:lnTo>
                    <a:pt x="111" y="47"/>
                  </a:lnTo>
                  <a:lnTo>
                    <a:pt x="111" y="7"/>
                  </a:lnTo>
                  <a:lnTo>
                    <a:pt x="0" y="7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8"/>
            <p:cNvSpPr>
              <a:spLocks/>
            </p:cNvSpPr>
            <p:nvPr userDrawn="1"/>
          </p:nvSpPr>
          <p:spPr bwMode="auto">
            <a:xfrm>
              <a:off x="4374" y="3837"/>
              <a:ext cx="165" cy="190"/>
            </a:xfrm>
            <a:custGeom>
              <a:avLst/>
              <a:gdLst/>
              <a:ahLst/>
              <a:cxnLst>
                <a:cxn ang="0">
                  <a:pos x="322" y="97"/>
                </a:cxn>
                <a:cxn ang="0">
                  <a:pos x="307" y="57"/>
                </a:cxn>
                <a:cxn ang="0">
                  <a:pos x="280" y="29"/>
                </a:cxn>
                <a:cxn ang="0">
                  <a:pos x="244" y="12"/>
                </a:cxn>
                <a:cxn ang="0">
                  <a:pos x="203" y="2"/>
                </a:cxn>
                <a:cxn ang="0">
                  <a:pos x="163" y="0"/>
                </a:cxn>
                <a:cxn ang="0">
                  <a:pos x="111" y="4"/>
                </a:cxn>
                <a:cxn ang="0">
                  <a:pos x="73" y="17"/>
                </a:cxn>
                <a:cxn ang="0">
                  <a:pos x="39" y="39"/>
                </a:cxn>
                <a:cxn ang="0">
                  <a:pos x="17" y="70"/>
                </a:cxn>
                <a:cxn ang="0">
                  <a:pos x="7" y="115"/>
                </a:cxn>
                <a:cxn ang="0">
                  <a:pos x="10" y="137"/>
                </a:cxn>
                <a:cxn ang="0">
                  <a:pos x="20" y="165"/>
                </a:cxn>
                <a:cxn ang="0">
                  <a:pos x="39" y="189"/>
                </a:cxn>
                <a:cxn ang="0">
                  <a:pos x="68" y="207"/>
                </a:cxn>
                <a:cxn ang="0">
                  <a:pos x="109" y="222"/>
                </a:cxn>
                <a:cxn ang="0">
                  <a:pos x="178" y="236"/>
                </a:cxn>
                <a:cxn ang="0">
                  <a:pos x="205" y="248"/>
                </a:cxn>
                <a:cxn ang="0">
                  <a:pos x="212" y="267"/>
                </a:cxn>
                <a:cxn ang="0">
                  <a:pos x="207" y="280"/>
                </a:cxn>
                <a:cxn ang="0">
                  <a:pos x="190" y="291"/>
                </a:cxn>
                <a:cxn ang="0">
                  <a:pos x="169" y="295"/>
                </a:cxn>
                <a:cxn ang="0">
                  <a:pos x="141" y="289"/>
                </a:cxn>
                <a:cxn ang="0">
                  <a:pos x="129" y="278"/>
                </a:cxn>
                <a:cxn ang="0">
                  <a:pos x="121" y="252"/>
                </a:cxn>
                <a:cxn ang="0">
                  <a:pos x="1" y="269"/>
                </a:cxn>
                <a:cxn ang="0">
                  <a:pos x="16" y="312"/>
                </a:cxn>
                <a:cxn ang="0">
                  <a:pos x="43" y="343"/>
                </a:cxn>
                <a:cxn ang="0">
                  <a:pos x="79" y="364"/>
                </a:cxn>
                <a:cxn ang="0">
                  <a:pos x="121" y="376"/>
                </a:cxn>
                <a:cxn ang="0">
                  <a:pos x="165" y="380"/>
                </a:cxn>
                <a:cxn ang="0">
                  <a:pos x="210" y="376"/>
                </a:cxn>
                <a:cxn ang="0">
                  <a:pos x="252" y="365"/>
                </a:cxn>
                <a:cxn ang="0">
                  <a:pos x="290" y="346"/>
                </a:cxn>
                <a:cxn ang="0">
                  <a:pos x="317" y="314"/>
                </a:cxn>
                <a:cxn ang="0">
                  <a:pos x="331" y="270"/>
                </a:cxn>
                <a:cxn ang="0">
                  <a:pos x="331" y="241"/>
                </a:cxn>
                <a:cxn ang="0">
                  <a:pos x="325" y="213"/>
                </a:cxn>
                <a:cxn ang="0">
                  <a:pos x="313" y="191"/>
                </a:cxn>
                <a:cxn ang="0">
                  <a:pos x="283" y="164"/>
                </a:cxn>
                <a:cxn ang="0">
                  <a:pos x="253" y="151"/>
                </a:cxn>
                <a:cxn ang="0">
                  <a:pos x="190" y="135"/>
                </a:cxn>
                <a:cxn ang="0">
                  <a:pos x="143" y="123"/>
                </a:cxn>
                <a:cxn ang="0">
                  <a:pos x="133" y="117"/>
                </a:cxn>
                <a:cxn ang="0">
                  <a:pos x="128" y="104"/>
                </a:cxn>
                <a:cxn ang="0">
                  <a:pos x="135" y="85"/>
                </a:cxn>
                <a:cxn ang="0">
                  <a:pos x="154" y="78"/>
                </a:cxn>
                <a:cxn ang="0">
                  <a:pos x="174" y="78"/>
                </a:cxn>
                <a:cxn ang="0">
                  <a:pos x="194" y="87"/>
                </a:cxn>
                <a:cxn ang="0">
                  <a:pos x="205" y="98"/>
                </a:cxn>
                <a:cxn ang="0">
                  <a:pos x="323" y="114"/>
                </a:cxn>
              </a:cxnLst>
              <a:rect l="0" t="0" r="r" b="b"/>
              <a:pathLst>
                <a:path w="331" h="380">
                  <a:moveTo>
                    <a:pt x="323" y="114"/>
                  </a:moveTo>
                  <a:lnTo>
                    <a:pt x="323" y="114"/>
                  </a:lnTo>
                  <a:lnTo>
                    <a:pt x="322" y="97"/>
                  </a:lnTo>
                  <a:lnTo>
                    <a:pt x="318" y="83"/>
                  </a:lnTo>
                  <a:lnTo>
                    <a:pt x="313" y="69"/>
                  </a:lnTo>
                  <a:lnTo>
                    <a:pt x="307" y="57"/>
                  </a:lnTo>
                  <a:lnTo>
                    <a:pt x="298" y="47"/>
                  </a:lnTo>
                  <a:lnTo>
                    <a:pt x="290" y="37"/>
                  </a:lnTo>
                  <a:lnTo>
                    <a:pt x="280" y="29"/>
                  </a:lnTo>
                  <a:lnTo>
                    <a:pt x="268" y="23"/>
                  </a:lnTo>
                  <a:lnTo>
                    <a:pt x="257" y="17"/>
                  </a:lnTo>
                  <a:lnTo>
                    <a:pt x="244" y="12"/>
                  </a:lnTo>
                  <a:lnTo>
                    <a:pt x="231" y="8"/>
                  </a:lnTo>
                  <a:lnTo>
                    <a:pt x="218" y="4"/>
                  </a:lnTo>
                  <a:lnTo>
                    <a:pt x="203" y="2"/>
                  </a:lnTo>
                  <a:lnTo>
                    <a:pt x="190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38" y="1"/>
                  </a:lnTo>
                  <a:lnTo>
                    <a:pt x="124" y="3"/>
                  </a:lnTo>
                  <a:lnTo>
                    <a:pt x="111" y="4"/>
                  </a:lnTo>
                  <a:lnTo>
                    <a:pt x="98" y="8"/>
                  </a:lnTo>
                  <a:lnTo>
                    <a:pt x="85" y="12"/>
                  </a:lnTo>
                  <a:lnTo>
                    <a:pt x="73" y="17"/>
                  </a:lnTo>
                  <a:lnTo>
                    <a:pt x="61" y="23"/>
                  </a:lnTo>
                  <a:lnTo>
                    <a:pt x="50" y="30"/>
                  </a:lnTo>
                  <a:lnTo>
                    <a:pt x="39" y="39"/>
                  </a:lnTo>
                  <a:lnTo>
                    <a:pt x="31" y="48"/>
                  </a:lnTo>
                  <a:lnTo>
                    <a:pt x="23" y="58"/>
                  </a:lnTo>
                  <a:lnTo>
                    <a:pt x="17" y="70"/>
                  </a:lnTo>
                  <a:lnTo>
                    <a:pt x="12" y="84"/>
                  </a:lnTo>
                  <a:lnTo>
                    <a:pt x="9" y="98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9" y="126"/>
                  </a:lnTo>
                  <a:lnTo>
                    <a:pt x="10" y="137"/>
                  </a:lnTo>
                  <a:lnTo>
                    <a:pt x="12" y="147"/>
                  </a:lnTo>
                  <a:lnTo>
                    <a:pt x="16" y="157"/>
                  </a:lnTo>
                  <a:lnTo>
                    <a:pt x="20" y="165"/>
                  </a:lnTo>
                  <a:lnTo>
                    <a:pt x="26" y="174"/>
                  </a:lnTo>
                  <a:lnTo>
                    <a:pt x="32" y="181"/>
                  </a:lnTo>
                  <a:lnTo>
                    <a:pt x="39" y="189"/>
                  </a:lnTo>
                  <a:lnTo>
                    <a:pt x="48" y="195"/>
                  </a:lnTo>
                  <a:lnTo>
                    <a:pt x="57" y="201"/>
                  </a:lnTo>
                  <a:lnTo>
                    <a:pt x="68" y="207"/>
                  </a:lnTo>
                  <a:lnTo>
                    <a:pt x="81" y="212"/>
                  </a:lnTo>
                  <a:lnTo>
                    <a:pt x="94" y="217"/>
                  </a:lnTo>
                  <a:lnTo>
                    <a:pt x="109" y="222"/>
                  </a:lnTo>
                  <a:lnTo>
                    <a:pt x="143" y="229"/>
                  </a:lnTo>
                  <a:lnTo>
                    <a:pt x="143" y="229"/>
                  </a:lnTo>
                  <a:lnTo>
                    <a:pt x="178" y="236"/>
                  </a:lnTo>
                  <a:lnTo>
                    <a:pt x="190" y="240"/>
                  </a:lnTo>
                  <a:lnTo>
                    <a:pt x="199" y="243"/>
                  </a:lnTo>
                  <a:lnTo>
                    <a:pt x="205" y="248"/>
                  </a:lnTo>
                  <a:lnTo>
                    <a:pt x="208" y="253"/>
                  </a:lnTo>
                  <a:lnTo>
                    <a:pt x="211" y="259"/>
                  </a:lnTo>
                  <a:lnTo>
                    <a:pt x="212" y="267"/>
                  </a:lnTo>
                  <a:lnTo>
                    <a:pt x="212" y="267"/>
                  </a:lnTo>
                  <a:lnTo>
                    <a:pt x="211" y="274"/>
                  </a:lnTo>
                  <a:lnTo>
                    <a:pt x="207" y="280"/>
                  </a:lnTo>
                  <a:lnTo>
                    <a:pt x="202" y="285"/>
                  </a:lnTo>
                  <a:lnTo>
                    <a:pt x="196" y="289"/>
                  </a:lnTo>
                  <a:lnTo>
                    <a:pt x="190" y="291"/>
                  </a:lnTo>
                  <a:lnTo>
                    <a:pt x="183" y="293"/>
                  </a:lnTo>
                  <a:lnTo>
                    <a:pt x="169" y="295"/>
                  </a:lnTo>
                  <a:lnTo>
                    <a:pt x="169" y="295"/>
                  </a:lnTo>
                  <a:lnTo>
                    <a:pt x="158" y="293"/>
                  </a:lnTo>
                  <a:lnTo>
                    <a:pt x="149" y="292"/>
                  </a:lnTo>
                  <a:lnTo>
                    <a:pt x="141" y="289"/>
                  </a:lnTo>
                  <a:lnTo>
                    <a:pt x="135" y="285"/>
                  </a:lnTo>
                  <a:lnTo>
                    <a:pt x="135" y="285"/>
                  </a:lnTo>
                  <a:lnTo>
                    <a:pt x="129" y="278"/>
                  </a:lnTo>
                  <a:lnTo>
                    <a:pt x="124" y="269"/>
                  </a:lnTo>
                  <a:lnTo>
                    <a:pt x="122" y="262"/>
                  </a:lnTo>
                  <a:lnTo>
                    <a:pt x="121" y="252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1" y="269"/>
                  </a:lnTo>
                  <a:lnTo>
                    <a:pt x="5" y="285"/>
                  </a:lnTo>
                  <a:lnTo>
                    <a:pt x="10" y="298"/>
                  </a:lnTo>
                  <a:lnTo>
                    <a:pt x="16" y="312"/>
                  </a:lnTo>
                  <a:lnTo>
                    <a:pt x="23" y="323"/>
                  </a:lnTo>
                  <a:lnTo>
                    <a:pt x="33" y="334"/>
                  </a:lnTo>
                  <a:lnTo>
                    <a:pt x="43" y="343"/>
                  </a:lnTo>
                  <a:lnTo>
                    <a:pt x="54" y="351"/>
                  </a:lnTo>
                  <a:lnTo>
                    <a:pt x="66" y="358"/>
                  </a:lnTo>
                  <a:lnTo>
                    <a:pt x="79" y="364"/>
                  </a:lnTo>
                  <a:lnTo>
                    <a:pt x="93" y="369"/>
                  </a:lnTo>
                  <a:lnTo>
                    <a:pt x="106" y="373"/>
                  </a:lnTo>
                  <a:lnTo>
                    <a:pt x="121" y="376"/>
                  </a:lnTo>
                  <a:lnTo>
                    <a:pt x="135" y="378"/>
                  </a:lnTo>
                  <a:lnTo>
                    <a:pt x="150" y="379"/>
                  </a:lnTo>
                  <a:lnTo>
                    <a:pt x="165" y="380"/>
                  </a:lnTo>
                  <a:lnTo>
                    <a:pt x="165" y="380"/>
                  </a:lnTo>
                  <a:lnTo>
                    <a:pt x="195" y="379"/>
                  </a:lnTo>
                  <a:lnTo>
                    <a:pt x="210" y="376"/>
                  </a:lnTo>
                  <a:lnTo>
                    <a:pt x="224" y="374"/>
                  </a:lnTo>
                  <a:lnTo>
                    <a:pt x="239" y="370"/>
                  </a:lnTo>
                  <a:lnTo>
                    <a:pt x="252" y="365"/>
                  </a:lnTo>
                  <a:lnTo>
                    <a:pt x="266" y="360"/>
                  </a:lnTo>
                  <a:lnTo>
                    <a:pt x="278" y="353"/>
                  </a:lnTo>
                  <a:lnTo>
                    <a:pt x="290" y="346"/>
                  </a:lnTo>
                  <a:lnTo>
                    <a:pt x="300" y="336"/>
                  </a:lnTo>
                  <a:lnTo>
                    <a:pt x="309" y="326"/>
                  </a:lnTo>
                  <a:lnTo>
                    <a:pt x="317" y="314"/>
                  </a:lnTo>
                  <a:lnTo>
                    <a:pt x="323" y="301"/>
                  </a:lnTo>
                  <a:lnTo>
                    <a:pt x="328" y="286"/>
                  </a:lnTo>
                  <a:lnTo>
                    <a:pt x="331" y="270"/>
                  </a:lnTo>
                  <a:lnTo>
                    <a:pt x="331" y="252"/>
                  </a:lnTo>
                  <a:lnTo>
                    <a:pt x="331" y="252"/>
                  </a:lnTo>
                  <a:lnTo>
                    <a:pt x="331" y="241"/>
                  </a:lnTo>
                  <a:lnTo>
                    <a:pt x="330" y="231"/>
                  </a:lnTo>
                  <a:lnTo>
                    <a:pt x="328" y="223"/>
                  </a:lnTo>
                  <a:lnTo>
                    <a:pt x="325" y="213"/>
                  </a:lnTo>
                  <a:lnTo>
                    <a:pt x="322" y="206"/>
                  </a:lnTo>
                  <a:lnTo>
                    <a:pt x="318" y="198"/>
                  </a:lnTo>
                  <a:lnTo>
                    <a:pt x="313" y="191"/>
                  </a:lnTo>
                  <a:lnTo>
                    <a:pt x="308" y="185"/>
                  </a:lnTo>
                  <a:lnTo>
                    <a:pt x="296" y="174"/>
                  </a:lnTo>
                  <a:lnTo>
                    <a:pt x="283" y="164"/>
                  </a:lnTo>
                  <a:lnTo>
                    <a:pt x="269" y="157"/>
                  </a:lnTo>
                  <a:lnTo>
                    <a:pt x="253" y="151"/>
                  </a:lnTo>
                  <a:lnTo>
                    <a:pt x="253" y="151"/>
                  </a:lnTo>
                  <a:lnTo>
                    <a:pt x="238" y="146"/>
                  </a:lnTo>
                  <a:lnTo>
                    <a:pt x="222" y="142"/>
                  </a:lnTo>
                  <a:lnTo>
                    <a:pt x="190" y="135"/>
                  </a:lnTo>
                  <a:lnTo>
                    <a:pt x="163" y="130"/>
                  </a:lnTo>
                  <a:lnTo>
                    <a:pt x="152" y="126"/>
                  </a:lnTo>
                  <a:lnTo>
                    <a:pt x="143" y="123"/>
                  </a:lnTo>
                  <a:lnTo>
                    <a:pt x="143" y="123"/>
                  </a:lnTo>
                  <a:lnTo>
                    <a:pt x="138" y="120"/>
                  </a:lnTo>
                  <a:lnTo>
                    <a:pt x="133" y="117"/>
                  </a:lnTo>
                  <a:lnTo>
                    <a:pt x="129" y="112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9" y="96"/>
                  </a:lnTo>
                  <a:lnTo>
                    <a:pt x="132" y="90"/>
                  </a:lnTo>
                  <a:lnTo>
                    <a:pt x="135" y="85"/>
                  </a:lnTo>
                  <a:lnTo>
                    <a:pt x="140" y="81"/>
                  </a:lnTo>
                  <a:lnTo>
                    <a:pt x="146" y="79"/>
                  </a:lnTo>
                  <a:lnTo>
                    <a:pt x="154" y="78"/>
                  </a:lnTo>
                  <a:lnTo>
                    <a:pt x="167" y="76"/>
                  </a:lnTo>
                  <a:lnTo>
                    <a:pt x="167" y="76"/>
                  </a:lnTo>
                  <a:lnTo>
                    <a:pt x="174" y="78"/>
                  </a:lnTo>
                  <a:lnTo>
                    <a:pt x="182" y="79"/>
                  </a:lnTo>
                  <a:lnTo>
                    <a:pt x="188" y="83"/>
                  </a:lnTo>
                  <a:lnTo>
                    <a:pt x="194" y="87"/>
                  </a:lnTo>
                  <a:lnTo>
                    <a:pt x="194" y="87"/>
                  </a:lnTo>
                  <a:lnTo>
                    <a:pt x="200" y="92"/>
                  </a:lnTo>
                  <a:lnTo>
                    <a:pt x="205" y="98"/>
                  </a:lnTo>
                  <a:lnTo>
                    <a:pt x="207" y="106"/>
                  </a:lnTo>
                  <a:lnTo>
                    <a:pt x="208" y="114"/>
                  </a:lnTo>
                  <a:lnTo>
                    <a:pt x="323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9"/>
            <p:cNvSpPr>
              <a:spLocks/>
            </p:cNvSpPr>
            <p:nvPr userDrawn="1"/>
          </p:nvSpPr>
          <p:spPr bwMode="auto">
            <a:xfrm>
              <a:off x="4998" y="3809"/>
              <a:ext cx="156" cy="211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117" y="423"/>
                </a:cxn>
                <a:cxn ang="0">
                  <a:pos x="117" y="276"/>
                </a:cxn>
                <a:cxn ang="0">
                  <a:pos x="117" y="276"/>
                </a:cxn>
                <a:cxn ang="0">
                  <a:pos x="117" y="258"/>
                </a:cxn>
                <a:cxn ang="0">
                  <a:pos x="120" y="241"/>
                </a:cxn>
                <a:cxn ang="0">
                  <a:pos x="125" y="229"/>
                </a:cxn>
                <a:cxn ang="0">
                  <a:pos x="127" y="224"/>
                </a:cxn>
                <a:cxn ang="0">
                  <a:pos x="129" y="219"/>
                </a:cxn>
                <a:cxn ang="0">
                  <a:pos x="129" y="219"/>
                </a:cxn>
                <a:cxn ang="0">
                  <a:pos x="134" y="213"/>
                </a:cxn>
                <a:cxn ang="0">
                  <a:pos x="142" y="208"/>
                </a:cxn>
                <a:cxn ang="0">
                  <a:pos x="149" y="204"/>
                </a:cxn>
                <a:cxn ang="0">
                  <a:pos x="156" y="203"/>
                </a:cxn>
                <a:cxn ang="0">
                  <a:pos x="156" y="203"/>
                </a:cxn>
                <a:cxn ang="0">
                  <a:pos x="166" y="203"/>
                </a:cxn>
                <a:cxn ang="0">
                  <a:pos x="173" y="206"/>
                </a:cxn>
                <a:cxn ang="0">
                  <a:pos x="179" y="209"/>
                </a:cxn>
                <a:cxn ang="0">
                  <a:pos x="185" y="215"/>
                </a:cxn>
                <a:cxn ang="0">
                  <a:pos x="185" y="215"/>
                </a:cxn>
                <a:cxn ang="0">
                  <a:pos x="190" y="221"/>
                </a:cxn>
                <a:cxn ang="0">
                  <a:pos x="193" y="231"/>
                </a:cxn>
                <a:cxn ang="0">
                  <a:pos x="195" y="242"/>
                </a:cxn>
                <a:cxn ang="0">
                  <a:pos x="195" y="256"/>
                </a:cxn>
                <a:cxn ang="0">
                  <a:pos x="195" y="423"/>
                </a:cxn>
                <a:cxn ang="0">
                  <a:pos x="312" y="423"/>
                </a:cxn>
                <a:cxn ang="0">
                  <a:pos x="312" y="230"/>
                </a:cxn>
                <a:cxn ang="0">
                  <a:pos x="312" y="230"/>
                </a:cxn>
                <a:cxn ang="0">
                  <a:pos x="312" y="215"/>
                </a:cxn>
                <a:cxn ang="0">
                  <a:pos x="311" y="202"/>
                </a:cxn>
                <a:cxn ang="0">
                  <a:pos x="308" y="189"/>
                </a:cxn>
                <a:cxn ang="0">
                  <a:pos x="306" y="178"/>
                </a:cxn>
                <a:cxn ang="0">
                  <a:pos x="301" y="167"/>
                </a:cxn>
                <a:cxn ang="0">
                  <a:pos x="297" y="157"/>
                </a:cxn>
                <a:cxn ang="0">
                  <a:pos x="291" y="148"/>
                </a:cxn>
                <a:cxn ang="0">
                  <a:pos x="285" y="141"/>
                </a:cxn>
                <a:cxn ang="0">
                  <a:pos x="285" y="141"/>
                </a:cxn>
                <a:cxn ang="0">
                  <a:pos x="278" y="134"/>
                </a:cxn>
                <a:cxn ang="0">
                  <a:pos x="271" y="129"/>
                </a:cxn>
                <a:cxn ang="0">
                  <a:pos x="262" y="124"/>
                </a:cxn>
                <a:cxn ang="0">
                  <a:pos x="252" y="119"/>
                </a:cxn>
                <a:cxn ang="0">
                  <a:pos x="243" y="117"/>
                </a:cxn>
                <a:cxn ang="0">
                  <a:pos x="233" y="114"/>
                </a:cxn>
                <a:cxn ang="0">
                  <a:pos x="222" y="113"/>
                </a:cxn>
                <a:cxn ang="0">
                  <a:pos x="211" y="112"/>
                </a:cxn>
                <a:cxn ang="0">
                  <a:pos x="211" y="112"/>
                </a:cxn>
                <a:cxn ang="0">
                  <a:pos x="196" y="113"/>
                </a:cxn>
                <a:cxn ang="0">
                  <a:pos x="183" y="114"/>
                </a:cxn>
                <a:cxn ang="0">
                  <a:pos x="170" y="117"/>
                </a:cxn>
                <a:cxn ang="0">
                  <a:pos x="155" y="123"/>
                </a:cxn>
                <a:cxn ang="0">
                  <a:pos x="155" y="123"/>
                </a:cxn>
                <a:cxn ang="0">
                  <a:pos x="145" y="129"/>
                </a:cxn>
                <a:cxn ang="0">
                  <a:pos x="137" y="135"/>
                </a:cxn>
                <a:cxn ang="0">
                  <a:pos x="127" y="143"/>
                </a:cxn>
                <a:cxn ang="0">
                  <a:pos x="117" y="153"/>
                </a:cxn>
                <a:cxn ang="0">
                  <a:pos x="117" y="0"/>
                </a:cxn>
                <a:cxn ang="0">
                  <a:pos x="0" y="0"/>
                </a:cxn>
                <a:cxn ang="0">
                  <a:pos x="0" y="423"/>
                </a:cxn>
              </a:cxnLst>
              <a:rect l="0" t="0" r="r" b="b"/>
              <a:pathLst>
                <a:path w="312" h="423">
                  <a:moveTo>
                    <a:pt x="0" y="423"/>
                  </a:moveTo>
                  <a:lnTo>
                    <a:pt x="117" y="423"/>
                  </a:lnTo>
                  <a:lnTo>
                    <a:pt x="117" y="276"/>
                  </a:lnTo>
                  <a:lnTo>
                    <a:pt x="117" y="276"/>
                  </a:lnTo>
                  <a:lnTo>
                    <a:pt x="117" y="258"/>
                  </a:lnTo>
                  <a:lnTo>
                    <a:pt x="120" y="241"/>
                  </a:lnTo>
                  <a:lnTo>
                    <a:pt x="125" y="229"/>
                  </a:lnTo>
                  <a:lnTo>
                    <a:pt x="127" y="224"/>
                  </a:lnTo>
                  <a:lnTo>
                    <a:pt x="129" y="219"/>
                  </a:lnTo>
                  <a:lnTo>
                    <a:pt x="129" y="219"/>
                  </a:lnTo>
                  <a:lnTo>
                    <a:pt x="134" y="213"/>
                  </a:lnTo>
                  <a:lnTo>
                    <a:pt x="142" y="208"/>
                  </a:lnTo>
                  <a:lnTo>
                    <a:pt x="149" y="204"/>
                  </a:lnTo>
                  <a:lnTo>
                    <a:pt x="156" y="203"/>
                  </a:lnTo>
                  <a:lnTo>
                    <a:pt x="156" y="203"/>
                  </a:lnTo>
                  <a:lnTo>
                    <a:pt x="166" y="203"/>
                  </a:lnTo>
                  <a:lnTo>
                    <a:pt x="173" y="206"/>
                  </a:lnTo>
                  <a:lnTo>
                    <a:pt x="179" y="209"/>
                  </a:lnTo>
                  <a:lnTo>
                    <a:pt x="185" y="215"/>
                  </a:lnTo>
                  <a:lnTo>
                    <a:pt x="185" y="215"/>
                  </a:lnTo>
                  <a:lnTo>
                    <a:pt x="190" y="221"/>
                  </a:lnTo>
                  <a:lnTo>
                    <a:pt x="193" y="231"/>
                  </a:lnTo>
                  <a:lnTo>
                    <a:pt x="195" y="242"/>
                  </a:lnTo>
                  <a:lnTo>
                    <a:pt x="195" y="256"/>
                  </a:lnTo>
                  <a:lnTo>
                    <a:pt x="195" y="423"/>
                  </a:lnTo>
                  <a:lnTo>
                    <a:pt x="312" y="423"/>
                  </a:lnTo>
                  <a:lnTo>
                    <a:pt x="312" y="230"/>
                  </a:lnTo>
                  <a:lnTo>
                    <a:pt x="312" y="230"/>
                  </a:lnTo>
                  <a:lnTo>
                    <a:pt x="312" y="215"/>
                  </a:lnTo>
                  <a:lnTo>
                    <a:pt x="311" y="202"/>
                  </a:lnTo>
                  <a:lnTo>
                    <a:pt x="308" y="189"/>
                  </a:lnTo>
                  <a:lnTo>
                    <a:pt x="306" y="178"/>
                  </a:lnTo>
                  <a:lnTo>
                    <a:pt x="301" y="167"/>
                  </a:lnTo>
                  <a:lnTo>
                    <a:pt x="297" y="157"/>
                  </a:lnTo>
                  <a:lnTo>
                    <a:pt x="291" y="148"/>
                  </a:lnTo>
                  <a:lnTo>
                    <a:pt x="285" y="141"/>
                  </a:lnTo>
                  <a:lnTo>
                    <a:pt x="285" y="141"/>
                  </a:lnTo>
                  <a:lnTo>
                    <a:pt x="278" y="134"/>
                  </a:lnTo>
                  <a:lnTo>
                    <a:pt x="271" y="129"/>
                  </a:lnTo>
                  <a:lnTo>
                    <a:pt x="262" y="124"/>
                  </a:lnTo>
                  <a:lnTo>
                    <a:pt x="252" y="119"/>
                  </a:lnTo>
                  <a:lnTo>
                    <a:pt x="243" y="117"/>
                  </a:lnTo>
                  <a:lnTo>
                    <a:pt x="233" y="114"/>
                  </a:lnTo>
                  <a:lnTo>
                    <a:pt x="222" y="11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196" y="113"/>
                  </a:lnTo>
                  <a:lnTo>
                    <a:pt x="183" y="114"/>
                  </a:lnTo>
                  <a:lnTo>
                    <a:pt x="170" y="117"/>
                  </a:lnTo>
                  <a:lnTo>
                    <a:pt x="155" y="123"/>
                  </a:lnTo>
                  <a:lnTo>
                    <a:pt x="155" y="123"/>
                  </a:lnTo>
                  <a:lnTo>
                    <a:pt x="145" y="129"/>
                  </a:lnTo>
                  <a:lnTo>
                    <a:pt x="137" y="135"/>
                  </a:lnTo>
                  <a:lnTo>
                    <a:pt x="127" y="143"/>
                  </a:lnTo>
                  <a:lnTo>
                    <a:pt x="117" y="153"/>
                  </a:lnTo>
                  <a:lnTo>
                    <a:pt x="117" y="0"/>
                  </a:lnTo>
                  <a:lnTo>
                    <a:pt x="0" y="0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10"/>
            <p:cNvSpPr>
              <a:spLocks/>
            </p:cNvSpPr>
            <p:nvPr userDrawn="1"/>
          </p:nvSpPr>
          <p:spPr bwMode="auto">
            <a:xfrm>
              <a:off x="4898" y="3822"/>
              <a:ext cx="81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3"/>
                </a:cxn>
                <a:cxn ang="0">
                  <a:pos x="0" y="178"/>
                </a:cxn>
                <a:cxn ang="0">
                  <a:pos x="0" y="284"/>
                </a:cxn>
                <a:cxn ang="0">
                  <a:pos x="0" y="284"/>
                </a:cxn>
                <a:cxn ang="0">
                  <a:pos x="0" y="308"/>
                </a:cxn>
                <a:cxn ang="0">
                  <a:pos x="3" y="328"/>
                </a:cxn>
                <a:cxn ang="0">
                  <a:pos x="7" y="345"/>
                </a:cxn>
                <a:cxn ang="0">
                  <a:pos x="11" y="360"/>
                </a:cxn>
                <a:cxn ang="0">
                  <a:pos x="11" y="360"/>
                </a:cxn>
                <a:cxn ang="0">
                  <a:pos x="17" y="371"/>
                </a:cxn>
                <a:cxn ang="0">
                  <a:pos x="24" y="380"/>
                </a:cxn>
                <a:cxn ang="0">
                  <a:pos x="32" y="386"/>
                </a:cxn>
                <a:cxn ang="0">
                  <a:pos x="41" y="392"/>
                </a:cxn>
                <a:cxn ang="0">
                  <a:pos x="41" y="392"/>
                </a:cxn>
                <a:cxn ang="0">
                  <a:pos x="52" y="397"/>
                </a:cxn>
                <a:cxn ang="0">
                  <a:pos x="65" y="400"/>
                </a:cxn>
                <a:cxn ang="0">
                  <a:pos x="81" y="403"/>
                </a:cxn>
                <a:cxn ang="0">
                  <a:pos x="100" y="403"/>
                </a:cxn>
                <a:cxn ang="0">
                  <a:pos x="100" y="403"/>
                </a:cxn>
                <a:cxn ang="0">
                  <a:pos x="114" y="403"/>
                </a:cxn>
                <a:cxn ang="0">
                  <a:pos x="129" y="400"/>
                </a:cxn>
                <a:cxn ang="0">
                  <a:pos x="147" y="398"/>
                </a:cxn>
                <a:cxn ang="0">
                  <a:pos x="162" y="393"/>
                </a:cxn>
                <a:cxn ang="0">
                  <a:pos x="162" y="317"/>
                </a:cxn>
                <a:cxn ang="0">
                  <a:pos x="162" y="317"/>
                </a:cxn>
                <a:cxn ang="0">
                  <a:pos x="157" y="319"/>
                </a:cxn>
                <a:cxn ang="0">
                  <a:pos x="149" y="320"/>
                </a:cxn>
                <a:cxn ang="0">
                  <a:pos x="132" y="321"/>
                </a:cxn>
                <a:cxn ang="0">
                  <a:pos x="132" y="321"/>
                </a:cxn>
                <a:cxn ang="0">
                  <a:pos x="126" y="320"/>
                </a:cxn>
                <a:cxn ang="0">
                  <a:pos x="121" y="316"/>
                </a:cxn>
                <a:cxn ang="0">
                  <a:pos x="119" y="314"/>
                </a:cxn>
                <a:cxn ang="0">
                  <a:pos x="116" y="311"/>
                </a:cxn>
                <a:cxn ang="0">
                  <a:pos x="116" y="311"/>
                </a:cxn>
                <a:cxn ang="0">
                  <a:pos x="115" y="308"/>
                </a:cxn>
                <a:cxn ang="0">
                  <a:pos x="114" y="301"/>
                </a:cxn>
                <a:cxn ang="0">
                  <a:pos x="112" y="286"/>
                </a:cxn>
                <a:cxn ang="0">
                  <a:pos x="112" y="178"/>
                </a:cxn>
                <a:cxn ang="0">
                  <a:pos x="162" y="178"/>
                </a:cxn>
                <a:cxn ang="0">
                  <a:pos x="162" y="93"/>
                </a:cxn>
                <a:cxn ang="0">
                  <a:pos x="112" y="93"/>
                </a:cxn>
                <a:cxn ang="0">
                  <a:pos x="112" y="0"/>
                </a:cxn>
                <a:cxn ang="0">
                  <a:pos x="0" y="0"/>
                </a:cxn>
              </a:cxnLst>
              <a:rect l="0" t="0" r="r" b="b"/>
              <a:pathLst>
                <a:path w="162" h="403">
                  <a:moveTo>
                    <a:pt x="0" y="0"/>
                  </a:moveTo>
                  <a:lnTo>
                    <a:pt x="0" y="93"/>
                  </a:lnTo>
                  <a:lnTo>
                    <a:pt x="0" y="178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308"/>
                  </a:lnTo>
                  <a:lnTo>
                    <a:pt x="3" y="328"/>
                  </a:lnTo>
                  <a:lnTo>
                    <a:pt x="7" y="345"/>
                  </a:lnTo>
                  <a:lnTo>
                    <a:pt x="11" y="360"/>
                  </a:lnTo>
                  <a:lnTo>
                    <a:pt x="11" y="360"/>
                  </a:lnTo>
                  <a:lnTo>
                    <a:pt x="17" y="371"/>
                  </a:lnTo>
                  <a:lnTo>
                    <a:pt x="24" y="380"/>
                  </a:lnTo>
                  <a:lnTo>
                    <a:pt x="32" y="386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52" y="397"/>
                  </a:lnTo>
                  <a:lnTo>
                    <a:pt x="65" y="400"/>
                  </a:lnTo>
                  <a:lnTo>
                    <a:pt x="81" y="403"/>
                  </a:lnTo>
                  <a:lnTo>
                    <a:pt x="100" y="403"/>
                  </a:lnTo>
                  <a:lnTo>
                    <a:pt x="100" y="403"/>
                  </a:lnTo>
                  <a:lnTo>
                    <a:pt x="114" y="403"/>
                  </a:lnTo>
                  <a:lnTo>
                    <a:pt x="129" y="400"/>
                  </a:lnTo>
                  <a:lnTo>
                    <a:pt x="147" y="398"/>
                  </a:lnTo>
                  <a:lnTo>
                    <a:pt x="162" y="393"/>
                  </a:lnTo>
                  <a:lnTo>
                    <a:pt x="162" y="317"/>
                  </a:lnTo>
                  <a:lnTo>
                    <a:pt x="162" y="317"/>
                  </a:lnTo>
                  <a:lnTo>
                    <a:pt x="157" y="319"/>
                  </a:lnTo>
                  <a:lnTo>
                    <a:pt x="149" y="320"/>
                  </a:lnTo>
                  <a:lnTo>
                    <a:pt x="132" y="321"/>
                  </a:lnTo>
                  <a:lnTo>
                    <a:pt x="132" y="321"/>
                  </a:lnTo>
                  <a:lnTo>
                    <a:pt x="126" y="320"/>
                  </a:lnTo>
                  <a:lnTo>
                    <a:pt x="121" y="316"/>
                  </a:lnTo>
                  <a:lnTo>
                    <a:pt x="119" y="314"/>
                  </a:lnTo>
                  <a:lnTo>
                    <a:pt x="116" y="311"/>
                  </a:lnTo>
                  <a:lnTo>
                    <a:pt x="116" y="311"/>
                  </a:lnTo>
                  <a:lnTo>
                    <a:pt x="115" y="308"/>
                  </a:lnTo>
                  <a:lnTo>
                    <a:pt x="114" y="301"/>
                  </a:lnTo>
                  <a:lnTo>
                    <a:pt x="112" y="286"/>
                  </a:lnTo>
                  <a:lnTo>
                    <a:pt x="112" y="178"/>
                  </a:lnTo>
                  <a:lnTo>
                    <a:pt x="162" y="178"/>
                  </a:lnTo>
                  <a:lnTo>
                    <a:pt x="162" y="93"/>
                  </a:lnTo>
                  <a:lnTo>
                    <a:pt x="112" y="93"/>
                  </a:lnTo>
                  <a:lnTo>
                    <a:pt x="1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Rectangle 11"/>
            <p:cNvSpPr>
              <a:spLocks noChangeArrowheads="1"/>
            </p:cNvSpPr>
            <p:nvPr userDrawn="1"/>
          </p:nvSpPr>
          <p:spPr bwMode="auto">
            <a:xfrm>
              <a:off x="4822" y="3822"/>
              <a:ext cx="56" cy="31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0" y="64563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274219" y="3429794"/>
            <a:ext cx="6858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Q:\Design Catalog\Corporate Templates\Covers\abstract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-127649" y="0"/>
            <a:ext cx="92716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9164638" cy="6858000"/>
            <a:chOff x="0" y="-2"/>
            <a:chExt cx="9164321" cy="6858004"/>
          </a:xfrm>
        </p:grpSpPr>
        <p:cxnSp>
          <p:nvCxnSpPr>
            <p:cNvPr id="26" name="Straight Connector 25"/>
            <p:cNvCxnSpPr/>
            <p:nvPr/>
          </p:nvCxnSpPr>
          <p:spPr>
            <a:xfrm rot="16200000" flipH="1">
              <a:off x="-2092373" y="2181268"/>
              <a:ext cx="6858004" cy="249546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786699" y="2182062"/>
              <a:ext cx="6858004" cy="249387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518180" y="2182062"/>
              <a:ext cx="6858004" cy="249387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4402726" y="4760139"/>
              <a:ext cx="3067052" cy="112867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5408364" y="4470423"/>
              <a:ext cx="3498852" cy="127630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-1105717" y="4474392"/>
              <a:ext cx="3489327" cy="127789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6438609" y="4192613"/>
              <a:ext cx="3908427" cy="142235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6819605" y="1084283"/>
              <a:ext cx="3429002" cy="126043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0" y="2412999"/>
              <a:ext cx="9143684" cy="332899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498458" y="3709988"/>
              <a:ext cx="8645226" cy="314801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094021" y="5013326"/>
              <a:ext cx="5049662" cy="184467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7667360" y="6327777"/>
              <a:ext cx="1476324" cy="530225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0" y="3044825"/>
              <a:ext cx="3801931" cy="138747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0" y="1892299"/>
              <a:ext cx="3384433" cy="123190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0" y="735011"/>
              <a:ext cx="2963760" cy="1081088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0" y="-2"/>
              <a:ext cx="1398540" cy="517525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7976912" y="-2"/>
              <a:ext cx="604816" cy="200025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8397585" y="1098549"/>
              <a:ext cx="746099" cy="268288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0" y="6461125"/>
            <a:ext cx="9144000" cy="396875"/>
          </a:xfrm>
          <a:prstGeom prst="rect">
            <a:avLst/>
          </a:prstGeom>
          <a:solidFill>
            <a:srgbClr val="00346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3999" cy="18288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20" y="0"/>
            <a:ext cx="6537960" cy="1380744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66688" y="1265388"/>
            <a:ext cx="6548437" cy="50800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8" name="Rectangle 7"/>
          <p:cNvSpPr/>
          <p:nvPr/>
        </p:nvSpPr>
        <p:spPr>
          <a:xfrm>
            <a:off x="6702425" y="0"/>
            <a:ext cx="2441575" cy="685800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825625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743700" y="1505533"/>
            <a:ext cx="2317750" cy="267855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743700" y="116736"/>
            <a:ext cx="2317750" cy="1352141"/>
          </a:xfrm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707188" y="5688281"/>
            <a:ext cx="2436812" cy="7633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813550" y="5788025"/>
            <a:ext cx="1368425" cy="604838"/>
            <a:chOff x="4292" y="3646"/>
            <a:chExt cx="862" cy="381"/>
          </a:xfrm>
        </p:grpSpPr>
        <p:sp>
          <p:nvSpPr>
            <p:cNvPr id="4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292" y="3646"/>
              <a:ext cx="862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4292" y="3646"/>
              <a:ext cx="586" cy="188"/>
            </a:xfrm>
            <a:custGeom>
              <a:avLst/>
              <a:gdLst/>
              <a:ahLst/>
              <a:cxnLst>
                <a:cxn ang="0">
                  <a:pos x="858" y="137"/>
                </a:cxn>
                <a:cxn ang="0">
                  <a:pos x="1059" y="137"/>
                </a:cxn>
                <a:cxn ang="0">
                  <a:pos x="1009" y="9"/>
                </a:cxn>
                <a:cxn ang="0">
                  <a:pos x="744" y="9"/>
                </a:cxn>
                <a:cxn ang="0">
                  <a:pos x="521" y="100"/>
                </a:cxn>
                <a:cxn ang="0">
                  <a:pos x="569" y="111"/>
                </a:cxn>
                <a:cxn ang="0">
                  <a:pos x="594" y="134"/>
                </a:cxn>
                <a:cxn ang="0">
                  <a:pos x="608" y="176"/>
                </a:cxn>
                <a:cxn ang="0">
                  <a:pos x="605" y="213"/>
                </a:cxn>
                <a:cxn ang="0">
                  <a:pos x="590" y="250"/>
                </a:cxn>
                <a:cxn ang="0">
                  <a:pos x="562" y="269"/>
                </a:cxn>
                <a:cxn ang="0">
                  <a:pos x="486" y="276"/>
                </a:cxn>
                <a:cxn ang="0">
                  <a:pos x="536" y="367"/>
                </a:cxn>
                <a:cxn ang="0">
                  <a:pos x="617" y="355"/>
                </a:cxn>
                <a:cxn ang="0">
                  <a:pos x="675" y="318"/>
                </a:cxn>
                <a:cxn ang="0">
                  <a:pos x="707" y="262"/>
                </a:cxn>
                <a:cxn ang="0">
                  <a:pos x="718" y="188"/>
                </a:cxn>
                <a:cxn ang="0">
                  <a:pos x="713" y="137"/>
                </a:cxn>
                <a:cxn ang="0">
                  <a:pos x="692" y="77"/>
                </a:cxn>
                <a:cxn ang="0">
                  <a:pos x="648" y="32"/>
                </a:cxn>
                <a:cxn ang="0">
                  <a:pos x="578" y="10"/>
                </a:cxn>
                <a:cxn ang="0">
                  <a:pos x="345" y="141"/>
                </a:cxn>
                <a:cxn ang="0">
                  <a:pos x="335" y="95"/>
                </a:cxn>
                <a:cxn ang="0">
                  <a:pos x="307" y="46"/>
                </a:cxn>
                <a:cxn ang="0">
                  <a:pos x="262" y="15"/>
                </a:cxn>
                <a:cxn ang="0">
                  <a:pos x="200" y="0"/>
                </a:cxn>
                <a:cxn ang="0">
                  <a:pos x="142" y="4"/>
                </a:cxn>
                <a:cxn ang="0">
                  <a:pos x="77" y="29"/>
                </a:cxn>
                <a:cxn ang="0">
                  <a:pos x="29" y="78"/>
                </a:cxn>
                <a:cxn ang="0">
                  <a:pos x="4" y="148"/>
                </a:cxn>
                <a:cxn ang="0">
                  <a:pos x="1" y="207"/>
                </a:cxn>
                <a:cxn ang="0">
                  <a:pos x="19" y="278"/>
                </a:cxn>
                <a:cxn ang="0">
                  <a:pos x="60" y="334"/>
                </a:cxn>
                <a:cxn ang="0">
                  <a:pos x="122" y="367"/>
                </a:cxn>
                <a:cxn ang="0">
                  <a:pos x="183" y="376"/>
                </a:cxn>
                <a:cxn ang="0">
                  <a:pos x="252" y="362"/>
                </a:cxn>
                <a:cxn ang="0">
                  <a:pos x="303" y="328"/>
                </a:cxn>
                <a:cxn ang="0">
                  <a:pos x="335" y="280"/>
                </a:cxn>
                <a:cxn ang="0">
                  <a:pos x="346" y="227"/>
                </a:cxn>
                <a:cxn ang="0">
                  <a:pos x="231" y="250"/>
                </a:cxn>
                <a:cxn ang="0">
                  <a:pos x="203" y="282"/>
                </a:cxn>
                <a:cxn ang="0">
                  <a:pos x="170" y="285"/>
                </a:cxn>
                <a:cxn ang="0">
                  <a:pos x="140" y="273"/>
                </a:cxn>
                <a:cxn ang="0">
                  <a:pos x="122" y="247"/>
                </a:cxn>
                <a:cxn ang="0">
                  <a:pos x="111" y="188"/>
                </a:cxn>
                <a:cxn ang="0">
                  <a:pos x="119" y="135"/>
                </a:cxn>
                <a:cxn ang="0">
                  <a:pos x="135" y="107"/>
                </a:cxn>
                <a:cxn ang="0">
                  <a:pos x="162" y="91"/>
                </a:cxn>
                <a:cxn ang="0">
                  <a:pos x="187" y="90"/>
                </a:cxn>
                <a:cxn ang="0">
                  <a:pos x="213" y="99"/>
                </a:cxn>
                <a:cxn ang="0">
                  <a:pos x="234" y="128"/>
                </a:cxn>
              </a:cxnLst>
              <a:rect l="0" t="0" r="r" b="b"/>
              <a:pathLst>
                <a:path w="1172" h="376">
                  <a:moveTo>
                    <a:pt x="744" y="367"/>
                  </a:moveTo>
                  <a:lnTo>
                    <a:pt x="856" y="367"/>
                  </a:lnTo>
                  <a:lnTo>
                    <a:pt x="856" y="137"/>
                  </a:lnTo>
                  <a:lnTo>
                    <a:pt x="858" y="137"/>
                  </a:lnTo>
                  <a:lnTo>
                    <a:pt x="907" y="367"/>
                  </a:lnTo>
                  <a:lnTo>
                    <a:pt x="1004" y="367"/>
                  </a:lnTo>
                  <a:lnTo>
                    <a:pt x="1057" y="137"/>
                  </a:lnTo>
                  <a:lnTo>
                    <a:pt x="1059" y="137"/>
                  </a:lnTo>
                  <a:lnTo>
                    <a:pt x="1059" y="322"/>
                  </a:lnTo>
                  <a:lnTo>
                    <a:pt x="1172" y="322"/>
                  </a:lnTo>
                  <a:lnTo>
                    <a:pt x="1172" y="9"/>
                  </a:lnTo>
                  <a:lnTo>
                    <a:pt x="1009" y="9"/>
                  </a:lnTo>
                  <a:lnTo>
                    <a:pt x="958" y="219"/>
                  </a:lnTo>
                  <a:lnTo>
                    <a:pt x="957" y="219"/>
                  </a:lnTo>
                  <a:lnTo>
                    <a:pt x="906" y="9"/>
                  </a:lnTo>
                  <a:lnTo>
                    <a:pt x="744" y="9"/>
                  </a:lnTo>
                  <a:lnTo>
                    <a:pt x="744" y="367"/>
                  </a:lnTo>
                  <a:close/>
                  <a:moveTo>
                    <a:pt x="486" y="100"/>
                  </a:moveTo>
                  <a:lnTo>
                    <a:pt x="521" y="100"/>
                  </a:lnTo>
                  <a:lnTo>
                    <a:pt x="521" y="100"/>
                  </a:lnTo>
                  <a:lnTo>
                    <a:pt x="536" y="101"/>
                  </a:lnTo>
                  <a:lnTo>
                    <a:pt x="548" y="102"/>
                  </a:lnTo>
                  <a:lnTo>
                    <a:pt x="559" y="106"/>
                  </a:lnTo>
                  <a:lnTo>
                    <a:pt x="569" y="111"/>
                  </a:lnTo>
                  <a:lnTo>
                    <a:pt x="577" y="116"/>
                  </a:lnTo>
                  <a:lnTo>
                    <a:pt x="584" y="122"/>
                  </a:lnTo>
                  <a:lnTo>
                    <a:pt x="589" y="128"/>
                  </a:lnTo>
                  <a:lnTo>
                    <a:pt x="594" y="134"/>
                  </a:lnTo>
                  <a:lnTo>
                    <a:pt x="599" y="141"/>
                  </a:lnTo>
                  <a:lnTo>
                    <a:pt x="601" y="149"/>
                  </a:lnTo>
                  <a:lnTo>
                    <a:pt x="606" y="163"/>
                  </a:lnTo>
                  <a:lnTo>
                    <a:pt x="608" y="176"/>
                  </a:lnTo>
                  <a:lnTo>
                    <a:pt x="609" y="185"/>
                  </a:lnTo>
                  <a:lnTo>
                    <a:pt x="609" y="185"/>
                  </a:lnTo>
                  <a:lnTo>
                    <a:pt x="608" y="199"/>
                  </a:lnTo>
                  <a:lnTo>
                    <a:pt x="605" y="213"/>
                  </a:lnTo>
                  <a:lnTo>
                    <a:pt x="601" y="229"/>
                  </a:lnTo>
                  <a:lnTo>
                    <a:pt x="598" y="237"/>
                  </a:lnTo>
                  <a:lnTo>
                    <a:pt x="594" y="243"/>
                  </a:lnTo>
                  <a:lnTo>
                    <a:pt x="590" y="250"/>
                  </a:lnTo>
                  <a:lnTo>
                    <a:pt x="584" y="256"/>
                  </a:lnTo>
                  <a:lnTo>
                    <a:pt x="578" y="261"/>
                  </a:lnTo>
                  <a:lnTo>
                    <a:pt x="571" y="266"/>
                  </a:lnTo>
                  <a:lnTo>
                    <a:pt x="562" y="269"/>
                  </a:lnTo>
                  <a:lnTo>
                    <a:pt x="553" y="273"/>
                  </a:lnTo>
                  <a:lnTo>
                    <a:pt x="542" y="274"/>
                  </a:lnTo>
                  <a:lnTo>
                    <a:pt x="530" y="276"/>
                  </a:lnTo>
                  <a:lnTo>
                    <a:pt x="486" y="276"/>
                  </a:lnTo>
                  <a:lnTo>
                    <a:pt x="486" y="100"/>
                  </a:lnTo>
                  <a:close/>
                  <a:moveTo>
                    <a:pt x="375" y="367"/>
                  </a:moveTo>
                  <a:lnTo>
                    <a:pt x="536" y="367"/>
                  </a:lnTo>
                  <a:lnTo>
                    <a:pt x="536" y="367"/>
                  </a:lnTo>
                  <a:lnTo>
                    <a:pt x="558" y="367"/>
                  </a:lnTo>
                  <a:lnTo>
                    <a:pt x="580" y="365"/>
                  </a:lnTo>
                  <a:lnTo>
                    <a:pt x="599" y="360"/>
                  </a:lnTo>
                  <a:lnTo>
                    <a:pt x="617" y="355"/>
                  </a:lnTo>
                  <a:lnTo>
                    <a:pt x="633" y="347"/>
                  </a:lnTo>
                  <a:lnTo>
                    <a:pt x="649" y="339"/>
                  </a:lnTo>
                  <a:lnTo>
                    <a:pt x="662" y="329"/>
                  </a:lnTo>
                  <a:lnTo>
                    <a:pt x="675" y="318"/>
                  </a:lnTo>
                  <a:lnTo>
                    <a:pt x="684" y="306"/>
                  </a:lnTo>
                  <a:lnTo>
                    <a:pt x="694" y="293"/>
                  </a:lnTo>
                  <a:lnTo>
                    <a:pt x="701" y="278"/>
                  </a:lnTo>
                  <a:lnTo>
                    <a:pt x="707" y="262"/>
                  </a:lnTo>
                  <a:lnTo>
                    <a:pt x="712" y="245"/>
                  </a:lnTo>
                  <a:lnTo>
                    <a:pt x="716" y="227"/>
                  </a:lnTo>
                  <a:lnTo>
                    <a:pt x="718" y="207"/>
                  </a:lnTo>
                  <a:lnTo>
                    <a:pt x="718" y="188"/>
                  </a:lnTo>
                  <a:lnTo>
                    <a:pt x="718" y="188"/>
                  </a:lnTo>
                  <a:lnTo>
                    <a:pt x="718" y="171"/>
                  </a:lnTo>
                  <a:lnTo>
                    <a:pt x="717" y="154"/>
                  </a:lnTo>
                  <a:lnTo>
                    <a:pt x="713" y="137"/>
                  </a:lnTo>
                  <a:lnTo>
                    <a:pt x="710" y="121"/>
                  </a:lnTo>
                  <a:lnTo>
                    <a:pt x="705" y="106"/>
                  </a:lnTo>
                  <a:lnTo>
                    <a:pt x="699" y="90"/>
                  </a:lnTo>
                  <a:lnTo>
                    <a:pt x="692" y="77"/>
                  </a:lnTo>
                  <a:lnTo>
                    <a:pt x="683" y="63"/>
                  </a:lnTo>
                  <a:lnTo>
                    <a:pt x="672" y="51"/>
                  </a:lnTo>
                  <a:lnTo>
                    <a:pt x="661" y="41"/>
                  </a:lnTo>
                  <a:lnTo>
                    <a:pt x="648" y="32"/>
                  </a:lnTo>
                  <a:lnTo>
                    <a:pt x="633" y="23"/>
                  </a:lnTo>
                  <a:lnTo>
                    <a:pt x="616" y="17"/>
                  </a:lnTo>
                  <a:lnTo>
                    <a:pt x="598" y="12"/>
                  </a:lnTo>
                  <a:lnTo>
                    <a:pt x="578" y="10"/>
                  </a:lnTo>
                  <a:lnTo>
                    <a:pt x="556" y="9"/>
                  </a:lnTo>
                  <a:lnTo>
                    <a:pt x="375" y="9"/>
                  </a:lnTo>
                  <a:lnTo>
                    <a:pt x="375" y="367"/>
                  </a:lnTo>
                  <a:close/>
                  <a:moveTo>
                    <a:pt x="345" y="141"/>
                  </a:moveTo>
                  <a:lnTo>
                    <a:pt x="345" y="141"/>
                  </a:lnTo>
                  <a:lnTo>
                    <a:pt x="342" y="126"/>
                  </a:lnTo>
                  <a:lnTo>
                    <a:pt x="338" y="110"/>
                  </a:lnTo>
                  <a:lnTo>
                    <a:pt x="335" y="95"/>
                  </a:lnTo>
                  <a:lnTo>
                    <a:pt x="329" y="82"/>
                  </a:lnTo>
                  <a:lnTo>
                    <a:pt x="323" y="69"/>
                  </a:lnTo>
                  <a:lnTo>
                    <a:pt x="315" y="57"/>
                  </a:lnTo>
                  <a:lnTo>
                    <a:pt x="307" y="46"/>
                  </a:lnTo>
                  <a:lnTo>
                    <a:pt x="297" y="38"/>
                  </a:lnTo>
                  <a:lnTo>
                    <a:pt x="286" y="29"/>
                  </a:lnTo>
                  <a:lnTo>
                    <a:pt x="274" y="21"/>
                  </a:lnTo>
                  <a:lnTo>
                    <a:pt x="262" y="15"/>
                  </a:lnTo>
                  <a:lnTo>
                    <a:pt x="248" y="10"/>
                  </a:lnTo>
                  <a:lnTo>
                    <a:pt x="233" y="5"/>
                  </a:lnTo>
                  <a:lnTo>
                    <a:pt x="217" y="2"/>
                  </a:lnTo>
                  <a:lnTo>
                    <a:pt x="200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62" y="0"/>
                  </a:lnTo>
                  <a:lnTo>
                    <a:pt x="142" y="4"/>
                  </a:lnTo>
                  <a:lnTo>
                    <a:pt x="124" y="7"/>
                  </a:lnTo>
                  <a:lnTo>
                    <a:pt x="107" y="13"/>
                  </a:lnTo>
                  <a:lnTo>
                    <a:pt x="91" y="21"/>
                  </a:lnTo>
                  <a:lnTo>
                    <a:pt x="77" y="29"/>
                  </a:lnTo>
                  <a:lnTo>
                    <a:pt x="62" y="40"/>
                  </a:lnTo>
                  <a:lnTo>
                    <a:pt x="50" y="51"/>
                  </a:lnTo>
                  <a:lnTo>
                    <a:pt x="39" y="65"/>
                  </a:lnTo>
                  <a:lnTo>
                    <a:pt x="29" y="78"/>
                  </a:lnTo>
                  <a:lnTo>
                    <a:pt x="21" y="94"/>
                  </a:lnTo>
                  <a:lnTo>
                    <a:pt x="13" y="111"/>
                  </a:lnTo>
                  <a:lnTo>
                    <a:pt x="7" y="128"/>
                  </a:lnTo>
                  <a:lnTo>
                    <a:pt x="4" y="148"/>
                  </a:lnTo>
                  <a:lnTo>
                    <a:pt x="1" y="167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1" y="207"/>
                  </a:lnTo>
                  <a:lnTo>
                    <a:pt x="4" y="227"/>
                  </a:lnTo>
                  <a:lnTo>
                    <a:pt x="7" y="245"/>
                  </a:lnTo>
                  <a:lnTo>
                    <a:pt x="12" y="262"/>
                  </a:lnTo>
                  <a:lnTo>
                    <a:pt x="19" y="278"/>
                  </a:lnTo>
                  <a:lnTo>
                    <a:pt x="27" y="294"/>
                  </a:lnTo>
                  <a:lnTo>
                    <a:pt x="37" y="308"/>
                  </a:lnTo>
                  <a:lnTo>
                    <a:pt x="47" y="322"/>
                  </a:lnTo>
                  <a:lnTo>
                    <a:pt x="60" y="334"/>
                  </a:lnTo>
                  <a:lnTo>
                    <a:pt x="74" y="344"/>
                  </a:lnTo>
                  <a:lnTo>
                    <a:pt x="89" y="354"/>
                  </a:lnTo>
                  <a:lnTo>
                    <a:pt x="105" y="361"/>
                  </a:lnTo>
                  <a:lnTo>
                    <a:pt x="122" y="367"/>
                  </a:lnTo>
                  <a:lnTo>
                    <a:pt x="141" y="372"/>
                  </a:lnTo>
                  <a:lnTo>
                    <a:pt x="161" y="374"/>
                  </a:lnTo>
                  <a:lnTo>
                    <a:pt x="183" y="376"/>
                  </a:lnTo>
                  <a:lnTo>
                    <a:pt x="183" y="376"/>
                  </a:lnTo>
                  <a:lnTo>
                    <a:pt x="201" y="376"/>
                  </a:lnTo>
                  <a:lnTo>
                    <a:pt x="219" y="372"/>
                  </a:lnTo>
                  <a:lnTo>
                    <a:pt x="236" y="368"/>
                  </a:lnTo>
                  <a:lnTo>
                    <a:pt x="252" y="362"/>
                  </a:lnTo>
                  <a:lnTo>
                    <a:pt x="267" y="356"/>
                  </a:lnTo>
                  <a:lnTo>
                    <a:pt x="280" y="347"/>
                  </a:lnTo>
                  <a:lnTo>
                    <a:pt x="292" y="339"/>
                  </a:lnTo>
                  <a:lnTo>
                    <a:pt x="303" y="328"/>
                  </a:lnTo>
                  <a:lnTo>
                    <a:pt x="313" y="317"/>
                  </a:lnTo>
                  <a:lnTo>
                    <a:pt x="321" y="306"/>
                  </a:lnTo>
                  <a:lnTo>
                    <a:pt x="329" y="293"/>
                  </a:lnTo>
                  <a:lnTo>
                    <a:pt x="335" y="280"/>
                  </a:lnTo>
                  <a:lnTo>
                    <a:pt x="340" y="267"/>
                  </a:lnTo>
                  <a:lnTo>
                    <a:pt x="343" y="254"/>
                  </a:lnTo>
                  <a:lnTo>
                    <a:pt x="346" y="240"/>
                  </a:lnTo>
                  <a:lnTo>
                    <a:pt x="346" y="227"/>
                  </a:lnTo>
                  <a:lnTo>
                    <a:pt x="237" y="227"/>
                  </a:lnTo>
                  <a:lnTo>
                    <a:pt x="237" y="227"/>
                  </a:lnTo>
                  <a:lnTo>
                    <a:pt x="235" y="239"/>
                  </a:lnTo>
                  <a:lnTo>
                    <a:pt x="231" y="250"/>
                  </a:lnTo>
                  <a:lnTo>
                    <a:pt x="226" y="260"/>
                  </a:lnTo>
                  <a:lnTo>
                    <a:pt x="220" y="269"/>
                  </a:lnTo>
                  <a:lnTo>
                    <a:pt x="212" y="277"/>
                  </a:lnTo>
                  <a:lnTo>
                    <a:pt x="203" y="282"/>
                  </a:lnTo>
                  <a:lnTo>
                    <a:pt x="192" y="285"/>
                  </a:lnTo>
                  <a:lnTo>
                    <a:pt x="179" y="287"/>
                  </a:lnTo>
                  <a:lnTo>
                    <a:pt x="179" y="287"/>
                  </a:lnTo>
                  <a:lnTo>
                    <a:pt x="170" y="285"/>
                  </a:lnTo>
                  <a:lnTo>
                    <a:pt x="162" y="284"/>
                  </a:lnTo>
                  <a:lnTo>
                    <a:pt x="153" y="282"/>
                  </a:lnTo>
                  <a:lnTo>
                    <a:pt x="147" y="278"/>
                  </a:lnTo>
                  <a:lnTo>
                    <a:pt x="140" y="273"/>
                  </a:lnTo>
                  <a:lnTo>
                    <a:pt x="135" y="268"/>
                  </a:lnTo>
                  <a:lnTo>
                    <a:pt x="130" y="262"/>
                  </a:lnTo>
                  <a:lnTo>
                    <a:pt x="125" y="255"/>
                  </a:lnTo>
                  <a:lnTo>
                    <a:pt x="122" y="247"/>
                  </a:lnTo>
                  <a:lnTo>
                    <a:pt x="119" y="240"/>
                  </a:lnTo>
                  <a:lnTo>
                    <a:pt x="114" y="223"/>
                  </a:lnTo>
                  <a:lnTo>
                    <a:pt x="112" y="206"/>
                  </a:lnTo>
                  <a:lnTo>
                    <a:pt x="111" y="188"/>
                  </a:lnTo>
                  <a:lnTo>
                    <a:pt x="111" y="188"/>
                  </a:lnTo>
                  <a:lnTo>
                    <a:pt x="112" y="169"/>
                  </a:lnTo>
                  <a:lnTo>
                    <a:pt x="114" y="152"/>
                  </a:lnTo>
                  <a:lnTo>
                    <a:pt x="119" y="135"/>
                  </a:lnTo>
                  <a:lnTo>
                    <a:pt x="122" y="128"/>
                  </a:lnTo>
                  <a:lnTo>
                    <a:pt x="125" y="121"/>
                  </a:lnTo>
                  <a:lnTo>
                    <a:pt x="130" y="113"/>
                  </a:lnTo>
                  <a:lnTo>
                    <a:pt x="135" y="107"/>
                  </a:lnTo>
                  <a:lnTo>
                    <a:pt x="140" y="102"/>
                  </a:lnTo>
                  <a:lnTo>
                    <a:pt x="147" y="98"/>
                  </a:lnTo>
                  <a:lnTo>
                    <a:pt x="153" y="94"/>
                  </a:lnTo>
                  <a:lnTo>
                    <a:pt x="162" y="91"/>
                  </a:lnTo>
                  <a:lnTo>
                    <a:pt x="170" y="90"/>
                  </a:lnTo>
                  <a:lnTo>
                    <a:pt x="179" y="89"/>
                  </a:lnTo>
                  <a:lnTo>
                    <a:pt x="179" y="89"/>
                  </a:lnTo>
                  <a:lnTo>
                    <a:pt x="187" y="90"/>
                  </a:lnTo>
                  <a:lnTo>
                    <a:pt x="195" y="91"/>
                  </a:lnTo>
                  <a:lnTo>
                    <a:pt x="201" y="93"/>
                  </a:lnTo>
                  <a:lnTo>
                    <a:pt x="207" y="95"/>
                  </a:lnTo>
                  <a:lnTo>
                    <a:pt x="213" y="99"/>
                  </a:lnTo>
                  <a:lnTo>
                    <a:pt x="217" y="102"/>
                  </a:lnTo>
                  <a:lnTo>
                    <a:pt x="224" y="111"/>
                  </a:lnTo>
                  <a:lnTo>
                    <a:pt x="230" y="119"/>
                  </a:lnTo>
                  <a:lnTo>
                    <a:pt x="234" y="128"/>
                  </a:lnTo>
                  <a:lnTo>
                    <a:pt x="236" y="137"/>
                  </a:lnTo>
                  <a:lnTo>
                    <a:pt x="237" y="141"/>
                  </a:lnTo>
                  <a:lnTo>
                    <a:pt x="345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Rectangle 6"/>
            <p:cNvSpPr>
              <a:spLocks noChangeArrowheads="1"/>
            </p:cNvSpPr>
            <p:nvPr userDrawn="1"/>
          </p:nvSpPr>
          <p:spPr bwMode="auto">
            <a:xfrm>
              <a:off x="4822" y="3869"/>
              <a:ext cx="56" cy="1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7"/>
            <p:cNvSpPr>
              <a:spLocks/>
            </p:cNvSpPr>
            <p:nvPr userDrawn="1"/>
          </p:nvSpPr>
          <p:spPr bwMode="auto">
            <a:xfrm>
              <a:off x="4553" y="3865"/>
              <a:ext cx="249" cy="155"/>
            </a:xfrm>
            <a:custGeom>
              <a:avLst/>
              <a:gdLst/>
              <a:ahLst/>
              <a:cxnLst>
                <a:cxn ang="0">
                  <a:pos x="115" y="309"/>
                </a:cxn>
                <a:cxn ang="0">
                  <a:pos x="115" y="146"/>
                </a:cxn>
                <a:cxn ang="0">
                  <a:pos x="117" y="124"/>
                </a:cxn>
                <a:cxn ang="0">
                  <a:pos x="124" y="107"/>
                </a:cxn>
                <a:cxn ang="0">
                  <a:pos x="135" y="96"/>
                </a:cxn>
                <a:cxn ang="0">
                  <a:pos x="155" y="91"/>
                </a:cxn>
                <a:cxn ang="0">
                  <a:pos x="166" y="92"/>
                </a:cxn>
                <a:cxn ang="0">
                  <a:pos x="182" y="101"/>
                </a:cxn>
                <a:cxn ang="0">
                  <a:pos x="189" y="117"/>
                </a:cxn>
                <a:cxn ang="0">
                  <a:pos x="192" y="135"/>
                </a:cxn>
                <a:cxn ang="0">
                  <a:pos x="192" y="309"/>
                </a:cxn>
                <a:cxn ang="0">
                  <a:pos x="307" y="146"/>
                </a:cxn>
                <a:cxn ang="0">
                  <a:pos x="308" y="135"/>
                </a:cxn>
                <a:cxn ang="0">
                  <a:pos x="312" y="116"/>
                </a:cxn>
                <a:cxn ang="0">
                  <a:pos x="322" y="101"/>
                </a:cxn>
                <a:cxn ang="0">
                  <a:pos x="336" y="92"/>
                </a:cxn>
                <a:cxn ang="0">
                  <a:pos x="347" y="91"/>
                </a:cxn>
                <a:cxn ang="0">
                  <a:pos x="368" y="96"/>
                </a:cxn>
                <a:cxn ang="0">
                  <a:pos x="379" y="108"/>
                </a:cxn>
                <a:cxn ang="0">
                  <a:pos x="384" y="125"/>
                </a:cxn>
                <a:cxn ang="0">
                  <a:pos x="385" y="146"/>
                </a:cxn>
                <a:cxn ang="0">
                  <a:pos x="499" y="309"/>
                </a:cxn>
                <a:cxn ang="0">
                  <a:pos x="499" y="102"/>
                </a:cxn>
                <a:cxn ang="0">
                  <a:pos x="497" y="74"/>
                </a:cxn>
                <a:cxn ang="0">
                  <a:pos x="492" y="57"/>
                </a:cxn>
                <a:cxn ang="0">
                  <a:pos x="482" y="40"/>
                </a:cxn>
                <a:cxn ang="0">
                  <a:pos x="470" y="25"/>
                </a:cxn>
                <a:cxn ang="0">
                  <a:pos x="454" y="13"/>
                </a:cxn>
                <a:cxn ang="0">
                  <a:pos x="435" y="5"/>
                </a:cxn>
                <a:cxn ang="0">
                  <a:pos x="410" y="0"/>
                </a:cxn>
                <a:cxn ang="0">
                  <a:pos x="396" y="0"/>
                </a:cxn>
                <a:cxn ang="0">
                  <a:pos x="370" y="1"/>
                </a:cxn>
                <a:cxn ang="0">
                  <a:pos x="348" y="6"/>
                </a:cxn>
                <a:cxn ang="0">
                  <a:pos x="331" y="13"/>
                </a:cxn>
                <a:cxn ang="0">
                  <a:pos x="308" y="30"/>
                </a:cxn>
                <a:cxn ang="0">
                  <a:pos x="294" y="47"/>
                </a:cxn>
                <a:cxn ang="0">
                  <a:pos x="286" y="36"/>
                </a:cxn>
                <a:cxn ang="0">
                  <a:pos x="269" y="18"/>
                </a:cxn>
                <a:cxn ang="0">
                  <a:pos x="247" y="7"/>
                </a:cxn>
                <a:cxn ang="0">
                  <a:pos x="224" y="0"/>
                </a:cxn>
                <a:cxn ang="0">
                  <a:pos x="211" y="0"/>
                </a:cxn>
                <a:cxn ang="0">
                  <a:pos x="182" y="2"/>
                </a:cxn>
                <a:cxn ang="0">
                  <a:pos x="155" y="11"/>
                </a:cxn>
                <a:cxn ang="0">
                  <a:pos x="132" y="25"/>
                </a:cxn>
                <a:cxn ang="0">
                  <a:pos x="112" y="47"/>
                </a:cxn>
                <a:cxn ang="0">
                  <a:pos x="111" y="7"/>
                </a:cxn>
                <a:cxn ang="0">
                  <a:pos x="0" y="309"/>
                </a:cxn>
              </a:cxnLst>
              <a:rect l="0" t="0" r="r" b="b"/>
              <a:pathLst>
                <a:path w="499" h="309">
                  <a:moveTo>
                    <a:pt x="0" y="309"/>
                  </a:moveTo>
                  <a:lnTo>
                    <a:pt x="115" y="309"/>
                  </a:lnTo>
                  <a:lnTo>
                    <a:pt x="115" y="146"/>
                  </a:lnTo>
                  <a:lnTo>
                    <a:pt x="115" y="146"/>
                  </a:lnTo>
                  <a:lnTo>
                    <a:pt x="116" y="135"/>
                  </a:lnTo>
                  <a:lnTo>
                    <a:pt x="117" y="124"/>
                  </a:lnTo>
                  <a:lnTo>
                    <a:pt x="119" y="116"/>
                  </a:lnTo>
                  <a:lnTo>
                    <a:pt x="124" y="107"/>
                  </a:lnTo>
                  <a:lnTo>
                    <a:pt x="129" y="101"/>
                  </a:lnTo>
                  <a:lnTo>
                    <a:pt x="135" y="96"/>
                  </a:lnTo>
                  <a:lnTo>
                    <a:pt x="144" y="92"/>
                  </a:lnTo>
                  <a:lnTo>
                    <a:pt x="155" y="91"/>
                  </a:lnTo>
                  <a:lnTo>
                    <a:pt x="155" y="91"/>
                  </a:lnTo>
                  <a:lnTo>
                    <a:pt x="166" y="92"/>
                  </a:lnTo>
                  <a:lnTo>
                    <a:pt x="175" y="96"/>
                  </a:lnTo>
                  <a:lnTo>
                    <a:pt x="182" y="101"/>
                  </a:lnTo>
                  <a:lnTo>
                    <a:pt x="186" y="108"/>
                  </a:lnTo>
                  <a:lnTo>
                    <a:pt x="189" y="117"/>
                  </a:lnTo>
                  <a:lnTo>
                    <a:pt x="191" y="125"/>
                  </a:lnTo>
                  <a:lnTo>
                    <a:pt x="192" y="135"/>
                  </a:lnTo>
                  <a:lnTo>
                    <a:pt x="192" y="146"/>
                  </a:lnTo>
                  <a:lnTo>
                    <a:pt x="192" y="309"/>
                  </a:lnTo>
                  <a:lnTo>
                    <a:pt x="307" y="309"/>
                  </a:lnTo>
                  <a:lnTo>
                    <a:pt x="307" y="146"/>
                  </a:lnTo>
                  <a:lnTo>
                    <a:pt x="307" y="146"/>
                  </a:lnTo>
                  <a:lnTo>
                    <a:pt x="308" y="135"/>
                  </a:lnTo>
                  <a:lnTo>
                    <a:pt x="309" y="124"/>
                  </a:lnTo>
                  <a:lnTo>
                    <a:pt x="312" y="116"/>
                  </a:lnTo>
                  <a:lnTo>
                    <a:pt x="317" y="107"/>
                  </a:lnTo>
                  <a:lnTo>
                    <a:pt x="322" y="101"/>
                  </a:lnTo>
                  <a:lnTo>
                    <a:pt x="328" y="96"/>
                  </a:lnTo>
                  <a:lnTo>
                    <a:pt x="336" y="92"/>
                  </a:lnTo>
                  <a:lnTo>
                    <a:pt x="347" y="91"/>
                  </a:lnTo>
                  <a:lnTo>
                    <a:pt x="347" y="91"/>
                  </a:lnTo>
                  <a:lnTo>
                    <a:pt x="358" y="92"/>
                  </a:lnTo>
                  <a:lnTo>
                    <a:pt x="368" y="96"/>
                  </a:lnTo>
                  <a:lnTo>
                    <a:pt x="374" y="101"/>
                  </a:lnTo>
                  <a:lnTo>
                    <a:pt x="379" y="108"/>
                  </a:lnTo>
                  <a:lnTo>
                    <a:pt x="381" y="117"/>
                  </a:lnTo>
                  <a:lnTo>
                    <a:pt x="384" y="125"/>
                  </a:lnTo>
                  <a:lnTo>
                    <a:pt x="385" y="135"/>
                  </a:lnTo>
                  <a:lnTo>
                    <a:pt x="385" y="146"/>
                  </a:lnTo>
                  <a:lnTo>
                    <a:pt x="385" y="309"/>
                  </a:lnTo>
                  <a:lnTo>
                    <a:pt x="499" y="309"/>
                  </a:lnTo>
                  <a:lnTo>
                    <a:pt x="499" y="102"/>
                  </a:lnTo>
                  <a:lnTo>
                    <a:pt x="499" y="102"/>
                  </a:lnTo>
                  <a:lnTo>
                    <a:pt x="498" y="84"/>
                  </a:lnTo>
                  <a:lnTo>
                    <a:pt x="497" y="74"/>
                  </a:lnTo>
                  <a:lnTo>
                    <a:pt x="494" y="66"/>
                  </a:lnTo>
                  <a:lnTo>
                    <a:pt x="492" y="57"/>
                  </a:lnTo>
                  <a:lnTo>
                    <a:pt x="487" y="48"/>
                  </a:lnTo>
                  <a:lnTo>
                    <a:pt x="482" y="40"/>
                  </a:lnTo>
                  <a:lnTo>
                    <a:pt x="477" y="33"/>
                  </a:lnTo>
                  <a:lnTo>
                    <a:pt x="470" y="25"/>
                  </a:lnTo>
                  <a:lnTo>
                    <a:pt x="463" y="19"/>
                  </a:lnTo>
                  <a:lnTo>
                    <a:pt x="454" y="13"/>
                  </a:lnTo>
                  <a:lnTo>
                    <a:pt x="444" y="8"/>
                  </a:lnTo>
                  <a:lnTo>
                    <a:pt x="435" y="5"/>
                  </a:lnTo>
                  <a:lnTo>
                    <a:pt x="423" y="2"/>
                  </a:lnTo>
                  <a:lnTo>
                    <a:pt x="410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82" y="0"/>
                  </a:lnTo>
                  <a:lnTo>
                    <a:pt x="370" y="1"/>
                  </a:lnTo>
                  <a:lnTo>
                    <a:pt x="359" y="3"/>
                  </a:lnTo>
                  <a:lnTo>
                    <a:pt x="348" y="6"/>
                  </a:lnTo>
                  <a:lnTo>
                    <a:pt x="340" y="9"/>
                  </a:lnTo>
                  <a:lnTo>
                    <a:pt x="331" y="13"/>
                  </a:lnTo>
                  <a:lnTo>
                    <a:pt x="318" y="22"/>
                  </a:lnTo>
                  <a:lnTo>
                    <a:pt x="308" y="30"/>
                  </a:lnTo>
                  <a:lnTo>
                    <a:pt x="301" y="37"/>
                  </a:lnTo>
                  <a:lnTo>
                    <a:pt x="294" y="47"/>
                  </a:lnTo>
                  <a:lnTo>
                    <a:pt x="294" y="47"/>
                  </a:lnTo>
                  <a:lnTo>
                    <a:pt x="286" y="36"/>
                  </a:lnTo>
                  <a:lnTo>
                    <a:pt x="279" y="27"/>
                  </a:lnTo>
                  <a:lnTo>
                    <a:pt x="269" y="18"/>
                  </a:lnTo>
                  <a:lnTo>
                    <a:pt x="259" y="12"/>
                  </a:lnTo>
                  <a:lnTo>
                    <a:pt x="247" y="7"/>
                  </a:lnTo>
                  <a:lnTo>
                    <a:pt x="236" y="2"/>
                  </a:lnTo>
                  <a:lnTo>
                    <a:pt x="224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196" y="0"/>
                  </a:lnTo>
                  <a:lnTo>
                    <a:pt x="182" y="2"/>
                  </a:lnTo>
                  <a:lnTo>
                    <a:pt x="168" y="6"/>
                  </a:lnTo>
                  <a:lnTo>
                    <a:pt x="155" y="11"/>
                  </a:lnTo>
                  <a:lnTo>
                    <a:pt x="143" y="17"/>
                  </a:lnTo>
                  <a:lnTo>
                    <a:pt x="132" y="25"/>
                  </a:lnTo>
                  <a:lnTo>
                    <a:pt x="122" y="35"/>
                  </a:lnTo>
                  <a:lnTo>
                    <a:pt x="112" y="47"/>
                  </a:lnTo>
                  <a:lnTo>
                    <a:pt x="111" y="47"/>
                  </a:lnTo>
                  <a:lnTo>
                    <a:pt x="111" y="7"/>
                  </a:lnTo>
                  <a:lnTo>
                    <a:pt x="0" y="7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8"/>
            <p:cNvSpPr>
              <a:spLocks/>
            </p:cNvSpPr>
            <p:nvPr userDrawn="1"/>
          </p:nvSpPr>
          <p:spPr bwMode="auto">
            <a:xfrm>
              <a:off x="4374" y="3837"/>
              <a:ext cx="165" cy="190"/>
            </a:xfrm>
            <a:custGeom>
              <a:avLst/>
              <a:gdLst/>
              <a:ahLst/>
              <a:cxnLst>
                <a:cxn ang="0">
                  <a:pos x="322" y="97"/>
                </a:cxn>
                <a:cxn ang="0">
                  <a:pos x="307" y="57"/>
                </a:cxn>
                <a:cxn ang="0">
                  <a:pos x="280" y="29"/>
                </a:cxn>
                <a:cxn ang="0">
                  <a:pos x="244" y="12"/>
                </a:cxn>
                <a:cxn ang="0">
                  <a:pos x="203" y="2"/>
                </a:cxn>
                <a:cxn ang="0">
                  <a:pos x="163" y="0"/>
                </a:cxn>
                <a:cxn ang="0">
                  <a:pos x="111" y="4"/>
                </a:cxn>
                <a:cxn ang="0">
                  <a:pos x="73" y="17"/>
                </a:cxn>
                <a:cxn ang="0">
                  <a:pos x="39" y="39"/>
                </a:cxn>
                <a:cxn ang="0">
                  <a:pos x="17" y="70"/>
                </a:cxn>
                <a:cxn ang="0">
                  <a:pos x="7" y="115"/>
                </a:cxn>
                <a:cxn ang="0">
                  <a:pos x="10" y="137"/>
                </a:cxn>
                <a:cxn ang="0">
                  <a:pos x="20" y="165"/>
                </a:cxn>
                <a:cxn ang="0">
                  <a:pos x="39" y="189"/>
                </a:cxn>
                <a:cxn ang="0">
                  <a:pos x="68" y="207"/>
                </a:cxn>
                <a:cxn ang="0">
                  <a:pos x="109" y="222"/>
                </a:cxn>
                <a:cxn ang="0">
                  <a:pos x="178" y="236"/>
                </a:cxn>
                <a:cxn ang="0">
                  <a:pos x="205" y="248"/>
                </a:cxn>
                <a:cxn ang="0">
                  <a:pos x="212" y="267"/>
                </a:cxn>
                <a:cxn ang="0">
                  <a:pos x="207" y="280"/>
                </a:cxn>
                <a:cxn ang="0">
                  <a:pos x="190" y="291"/>
                </a:cxn>
                <a:cxn ang="0">
                  <a:pos x="169" y="295"/>
                </a:cxn>
                <a:cxn ang="0">
                  <a:pos x="141" y="289"/>
                </a:cxn>
                <a:cxn ang="0">
                  <a:pos x="129" y="278"/>
                </a:cxn>
                <a:cxn ang="0">
                  <a:pos x="121" y="252"/>
                </a:cxn>
                <a:cxn ang="0">
                  <a:pos x="1" y="269"/>
                </a:cxn>
                <a:cxn ang="0">
                  <a:pos x="16" y="312"/>
                </a:cxn>
                <a:cxn ang="0">
                  <a:pos x="43" y="343"/>
                </a:cxn>
                <a:cxn ang="0">
                  <a:pos x="79" y="364"/>
                </a:cxn>
                <a:cxn ang="0">
                  <a:pos x="121" y="376"/>
                </a:cxn>
                <a:cxn ang="0">
                  <a:pos x="165" y="380"/>
                </a:cxn>
                <a:cxn ang="0">
                  <a:pos x="210" y="376"/>
                </a:cxn>
                <a:cxn ang="0">
                  <a:pos x="252" y="365"/>
                </a:cxn>
                <a:cxn ang="0">
                  <a:pos x="290" y="346"/>
                </a:cxn>
                <a:cxn ang="0">
                  <a:pos x="317" y="314"/>
                </a:cxn>
                <a:cxn ang="0">
                  <a:pos x="331" y="270"/>
                </a:cxn>
                <a:cxn ang="0">
                  <a:pos x="331" y="241"/>
                </a:cxn>
                <a:cxn ang="0">
                  <a:pos x="325" y="213"/>
                </a:cxn>
                <a:cxn ang="0">
                  <a:pos x="313" y="191"/>
                </a:cxn>
                <a:cxn ang="0">
                  <a:pos x="283" y="164"/>
                </a:cxn>
                <a:cxn ang="0">
                  <a:pos x="253" y="151"/>
                </a:cxn>
                <a:cxn ang="0">
                  <a:pos x="190" y="135"/>
                </a:cxn>
                <a:cxn ang="0">
                  <a:pos x="143" y="123"/>
                </a:cxn>
                <a:cxn ang="0">
                  <a:pos x="133" y="117"/>
                </a:cxn>
                <a:cxn ang="0">
                  <a:pos x="128" y="104"/>
                </a:cxn>
                <a:cxn ang="0">
                  <a:pos x="135" y="85"/>
                </a:cxn>
                <a:cxn ang="0">
                  <a:pos x="154" y="78"/>
                </a:cxn>
                <a:cxn ang="0">
                  <a:pos x="174" y="78"/>
                </a:cxn>
                <a:cxn ang="0">
                  <a:pos x="194" y="87"/>
                </a:cxn>
                <a:cxn ang="0">
                  <a:pos x="205" y="98"/>
                </a:cxn>
                <a:cxn ang="0">
                  <a:pos x="323" y="114"/>
                </a:cxn>
              </a:cxnLst>
              <a:rect l="0" t="0" r="r" b="b"/>
              <a:pathLst>
                <a:path w="331" h="380">
                  <a:moveTo>
                    <a:pt x="323" y="114"/>
                  </a:moveTo>
                  <a:lnTo>
                    <a:pt x="323" y="114"/>
                  </a:lnTo>
                  <a:lnTo>
                    <a:pt x="322" y="97"/>
                  </a:lnTo>
                  <a:lnTo>
                    <a:pt x="318" y="83"/>
                  </a:lnTo>
                  <a:lnTo>
                    <a:pt x="313" y="69"/>
                  </a:lnTo>
                  <a:lnTo>
                    <a:pt x="307" y="57"/>
                  </a:lnTo>
                  <a:lnTo>
                    <a:pt x="298" y="47"/>
                  </a:lnTo>
                  <a:lnTo>
                    <a:pt x="290" y="37"/>
                  </a:lnTo>
                  <a:lnTo>
                    <a:pt x="280" y="29"/>
                  </a:lnTo>
                  <a:lnTo>
                    <a:pt x="268" y="23"/>
                  </a:lnTo>
                  <a:lnTo>
                    <a:pt x="257" y="17"/>
                  </a:lnTo>
                  <a:lnTo>
                    <a:pt x="244" y="12"/>
                  </a:lnTo>
                  <a:lnTo>
                    <a:pt x="231" y="8"/>
                  </a:lnTo>
                  <a:lnTo>
                    <a:pt x="218" y="4"/>
                  </a:lnTo>
                  <a:lnTo>
                    <a:pt x="203" y="2"/>
                  </a:lnTo>
                  <a:lnTo>
                    <a:pt x="190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38" y="1"/>
                  </a:lnTo>
                  <a:lnTo>
                    <a:pt x="124" y="3"/>
                  </a:lnTo>
                  <a:lnTo>
                    <a:pt x="111" y="4"/>
                  </a:lnTo>
                  <a:lnTo>
                    <a:pt x="98" y="8"/>
                  </a:lnTo>
                  <a:lnTo>
                    <a:pt x="85" y="12"/>
                  </a:lnTo>
                  <a:lnTo>
                    <a:pt x="73" y="17"/>
                  </a:lnTo>
                  <a:lnTo>
                    <a:pt x="61" y="23"/>
                  </a:lnTo>
                  <a:lnTo>
                    <a:pt x="50" y="30"/>
                  </a:lnTo>
                  <a:lnTo>
                    <a:pt x="39" y="39"/>
                  </a:lnTo>
                  <a:lnTo>
                    <a:pt x="31" y="48"/>
                  </a:lnTo>
                  <a:lnTo>
                    <a:pt x="23" y="58"/>
                  </a:lnTo>
                  <a:lnTo>
                    <a:pt x="17" y="70"/>
                  </a:lnTo>
                  <a:lnTo>
                    <a:pt x="12" y="84"/>
                  </a:lnTo>
                  <a:lnTo>
                    <a:pt x="9" y="98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9" y="126"/>
                  </a:lnTo>
                  <a:lnTo>
                    <a:pt x="10" y="137"/>
                  </a:lnTo>
                  <a:lnTo>
                    <a:pt x="12" y="147"/>
                  </a:lnTo>
                  <a:lnTo>
                    <a:pt x="16" y="157"/>
                  </a:lnTo>
                  <a:lnTo>
                    <a:pt x="20" y="165"/>
                  </a:lnTo>
                  <a:lnTo>
                    <a:pt x="26" y="174"/>
                  </a:lnTo>
                  <a:lnTo>
                    <a:pt x="32" y="181"/>
                  </a:lnTo>
                  <a:lnTo>
                    <a:pt x="39" y="189"/>
                  </a:lnTo>
                  <a:lnTo>
                    <a:pt x="48" y="195"/>
                  </a:lnTo>
                  <a:lnTo>
                    <a:pt x="57" y="201"/>
                  </a:lnTo>
                  <a:lnTo>
                    <a:pt x="68" y="207"/>
                  </a:lnTo>
                  <a:lnTo>
                    <a:pt x="81" y="212"/>
                  </a:lnTo>
                  <a:lnTo>
                    <a:pt x="94" y="217"/>
                  </a:lnTo>
                  <a:lnTo>
                    <a:pt x="109" y="222"/>
                  </a:lnTo>
                  <a:lnTo>
                    <a:pt x="143" y="229"/>
                  </a:lnTo>
                  <a:lnTo>
                    <a:pt x="143" y="229"/>
                  </a:lnTo>
                  <a:lnTo>
                    <a:pt x="178" y="236"/>
                  </a:lnTo>
                  <a:lnTo>
                    <a:pt x="190" y="240"/>
                  </a:lnTo>
                  <a:lnTo>
                    <a:pt x="199" y="243"/>
                  </a:lnTo>
                  <a:lnTo>
                    <a:pt x="205" y="248"/>
                  </a:lnTo>
                  <a:lnTo>
                    <a:pt x="208" y="253"/>
                  </a:lnTo>
                  <a:lnTo>
                    <a:pt x="211" y="259"/>
                  </a:lnTo>
                  <a:lnTo>
                    <a:pt x="212" y="267"/>
                  </a:lnTo>
                  <a:lnTo>
                    <a:pt x="212" y="267"/>
                  </a:lnTo>
                  <a:lnTo>
                    <a:pt x="211" y="274"/>
                  </a:lnTo>
                  <a:lnTo>
                    <a:pt x="207" y="280"/>
                  </a:lnTo>
                  <a:lnTo>
                    <a:pt x="202" y="285"/>
                  </a:lnTo>
                  <a:lnTo>
                    <a:pt x="196" y="289"/>
                  </a:lnTo>
                  <a:lnTo>
                    <a:pt x="190" y="291"/>
                  </a:lnTo>
                  <a:lnTo>
                    <a:pt x="183" y="293"/>
                  </a:lnTo>
                  <a:lnTo>
                    <a:pt x="169" y="295"/>
                  </a:lnTo>
                  <a:lnTo>
                    <a:pt x="169" y="295"/>
                  </a:lnTo>
                  <a:lnTo>
                    <a:pt x="158" y="293"/>
                  </a:lnTo>
                  <a:lnTo>
                    <a:pt x="149" y="292"/>
                  </a:lnTo>
                  <a:lnTo>
                    <a:pt x="141" y="289"/>
                  </a:lnTo>
                  <a:lnTo>
                    <a:pt x="135" y="285"/>
                  </a:lnTo>
                  <a:lnTo>
                    <a:pt x="135" y="285"/>
                  </a:lnTo>
                  <a:lnTo>
                    <a:pt x="129" y="278"/>
                  </a:lnTo>
                  <a:lnTo>
                    <a:pt x="124" y="269"/>
                  </a:lnTo>
                  <a:lnTo>
                    <a:pt x="122" y="262"/>
                  </a:lnTo>
                  <a:lnTo>
                    <a:pt x="121" y="252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1" y="269"/>
                  </a:lnTo>
                  <a:lnTo>
                    <a:pt x="5" y="285"/>
                  </a:lnTo>
                  <a:lnTo>
                    <a:pt x="10" y="298"/>
                  </a:lnTo>
                  <a:lnTo>
                    <a:pt x="16" y="312"/>
                  </a:lnTo>
                  <a:lnTo>
                    <a:pt x="23" y="323"/>
                  </a:lnTo>
                  <a:lnTo>
                    <a:pt x="33" y="334"/>
                  </a:lnTo>
                  <a:lnTo>
                    <a:pt x="43" y="343"/>
                  </a:lnTo>
                  <a:lnTo>
                    <a:pt x="54" y="351"/>
                  </a:lnTo>
                  <a:lnTo>
                    <a:pt x="66" y="358"/>
                  </a:lnTo>
                  <a:lnTo>
                    <a:pt x="79" y="364"/>
                  </a:lnTo>
                  <a:lnTo>
                    <a:pt x="93" y="369"/>
                  </a:lnTo>
                  <a:lnTo>
                    <a:pt x="106" y="373"/>
                  </a:lnTo>
                  <a:lnTo>
                    <a:pt x="121" y="376"/>
                  </a:lnTo>
                  <a:lnTo>
                    <a:pt x="135" y="378"/>
                  </a:lnTo>
                  <a:lnTo>
                    <a:pt x="150" y="379"/>
                  </a:lnTo>
                  <a:lnTo>
                    <a:pt x="165" y="380"/>
                  </a:lnTo>
                  <a:lnTo>
                    <a:pt x="165" y="380"/>
                  </a:lnTo>
                  <a:lnTo>
                    <a:pt x="195" y="379"/>
                  </a:lnTo>
                  <a:lnTo>
                    <a:pt x="210" y="376"/>
                  </a:lnTo>
                  <a:lnTo>
                    <a:pt x="224" y="374"/>
                  </a:lnTo>
                  <a:lnTo>
                    <a:pt x="239" y="370"/>
                  </a:lnTo>
                  <a:lnTo>
                    <a:pt x="252" y="365"/>
                  </a:lnTo>
                  <a:lnTo>
                    <a:pt x="266" y="360"/>
                  </a:lnTo>
                  <a:lnTo>
                    <a:pt x="278" y="353"/>
                  </a:lnTo>
                  <a:lnTo>
                    <a:pt x="290" y="346"/>
                  </a:lnTo>
                  <a:lnTo>
                    <a:pt x="300" y="336"/>
                  </a:lnTo>
                  <a:lnTo>
                    <a:pt x="309" y="326"/>
                  </a:lnTo>
                  <a:lnTo>
                    <a:pt x="317" y="314"/>
                  </a:lnTo>
                  <a:lnTo>
                    <a:pt x="323" y="301"/>
                  </a:lnTo>
                  <a:lnTo>
                    <a:pt x="328" y="286"/>
                  </a:lnTo>
                  <a:lnTo>
                    <a:pt x="331" y="270"/>
                  </a:lnTo>
                  <a:lnTo>
                    <a:pt x="331" y="252"/>
                  </a:lnTo>
                  <a:lnTo>
                    <a:pt x="331" y="252"/>
                  </a:lnTo>
                  <a:lnTo>
                    <a:pt x="331" y="241"/>
                  </a:lnTo>
                  <a:lnTo>
                    <a:pt x="330" y="231"/>
                  </a:lnTo>
                  <a:lnTo>
                    <a:pt x="328" y="223"/>
                  </a:lnTo>
                  <a:lnTo>
                    <a:pt x="325" y="213"/>
                  </a:lnTo>
                  <a:lnTo>
                    <a:pt x="322" y="206"/>
                  </a:lnTo>
                  <a:lnTo>
                    <a:pt x="318" y="198"/>
                  </a:lnTo>
                  <a:lnTo>
                    <a:pt x="313" y="191"/>
                  </a:lnTo>
                  <a:lnTo>
                    <a:pt x="308" y="185"/>
                  </a:lnTo>
                  <a:lnTo>
                    <a:pt x="296" y="174"/>
                  </a:lnTo>
                  <a:lnTo>
                    <a:pt x="283" y="164"/>
                  </a:lnTo>
                  <a:lnTo>
                    <a:pt x="269" y="157"/>
                  </a:lnTo>
                  <a:lnTo>
                    <a:pt x="253" y="151"/>
                  </a:lnTo>
                  <a:lnTo>
                    <a:pt x="253" y="151"/>
                  </a:lnTo>
                  <a:lnTo>
                    <a:pt x="238" y="146"/>
                  </a:lnTo>
                  <a:lnTo>
                    <a:pt x="222" y="142"/>
                  </a:lnTo>
                  <a:lnTo>
                    <a:pt x="190" y="135"/>
                  </a:lnTo>
                  <a:lnTo>
                    <a:pt x="163" y="130"/>
                  </a:lnTo>
                  <a:lnTo>
                    <a:pt x="152" y="126"/>
                  </a:lnTo>
                  <a:lnTo>
                    <a:pt x="143" y="123"/>
                  </a:lnTo>
                  <a:lnTo>
                    <a:pt x="143" y="123"/>
                  </a:lnTo>
                  <a:lnTo>
                    <a:pt x="138" y="120"/>
                  </a:lnTo>
                  <a:lnTo>
                    <a:pt x="133" y="117"/>
                  </a:lnTo>
                  <a:lnTo>
                    <a:pt x="129" y="112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9" y="96"/>
                  </a:lnTo>
                  <a:lnTo>
                    <a:pt x="132" y="90"/>
                  </a:lnTo>
                  <a:lnTo>
                    <a:pt x="135" y="85"/>
                  </a:lnTo>
                  <a:lnTo>
                    <a:pt x="140" y="81"/>
                  </a:lnTo>
                  <a:lnTo>
                    <a:pt x="146" y="79"/>
                  </a:lnTo>
                  <a:lnTo>
                    <a:pt x="154" y="78"/>
                  </a:lnTo>
                  <a:lnTo>
                    <a:pt x="167" y="76"/>
                  </a:lnTo>
                  <a:lnTo>
                    <a:pt x="167" y="76"/>
                  </a:lnTo>
                  <a:lnTo>
                    <a:pt x="174" y="78"/>
                  </a:lnTo>
                  <a:lnTo>
                    <a:pt x="182" y="79"/>
                  </a:lnTo>
                  <a:lnTo>
                    <a:pt x="188" y="83"/>
                  </a:lnTo>
                  <a:lnTo>
                    <a:pt x="194" y="87"/>
                  </a:lnTo>
                  <a:lnTo>
                    <a:pt x="194" y="87"/>
                  </a:lnTo>
                  <a:lnTo>
                    <a:pt x="200" y="92"/>
                  </a:lnTo>
                  <a:lnTo>
                    <a:pt x="205" y="98"/>
                  </a:lnTo>
                  <a:lnTo>
                    <a:pt x="207" y="106"/>
                  </a:lnTo>
                  <a:lnTo>
                    <a:pt x="208" y="114"/>
                  </a:lnTo>
                  <a:lnTo>
                    <a:pt x="323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4998" y="3809"/>
              <a:ext cx="156" cy="211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117" y="423"/>
                </a:cxn>
                <a:cxn ang="0">
                  <a:pos x="117" y="276"/>
                </a:cxn>
                <a:cxn ang="0">
                  <a:pos x="117" y="276"/>
                </a:cxn>
                <a:cxn ang="0">
                  <a:pos x="117" y="258"/>
                </a:cxn>
                <a:cxn ang="0">
                  <a:pos x="120" y="241"/>
                </a:cxn>
                <a:cxn ang="0">
                  <a:pos x="125" y="229"/>
                </a:cxn>
                <a:cxn ang="0">
                  <a:pos x="127" y="224"/>
                </a:cxn>
                <a:cxn ang="0">
                  <a:pos x="129" y="219"/>
                </a:cxn>
                <a:cxn ang="0">
                  <a:pos x="129" y="219"/>
                </a:cxn>
                <a:cxn ang="0">
                  <a:pos x="134" y="213"/>
                </a:cxn>
                <a:cxn ang="0">
                  <a:pos x="142" y="208"/>
                </a:cxn>
                <a:cxn ang="0">
                  <a:pos x="149" y="204"/>
                </a:cxn>
                <a:cxn ang="0">
                  <a:pos x="156" y="203"/>
                </a:cxn>
                <a:cxn ang="0">
                  <a:pos x="156" y="203"/>
                </a:cxn>
                <a:cxn ang="0">
                  <a:pos x="166" y="203"/>
                </a:cxn>
                <a:cxn ang="0">
                  <a:pos x="173" y="206"/>
                </a:cxn>
                <a:cxn ang="0">
                  <a:pos x="179" y="209"/>
                </a:cxn>
                <a:cxn ang="0">
                  <a:pos x="185" y="215"/>
                </a:cxn>
                <a:cxn ang="0">
                  <a:pos x="185" y="215"/>
                </a:cxn>
                <a:cxn ang="0">
                  <a:pos x="190" y="221"/>
                </a:cxn>
                <a:cxn ang="0">
                  <a:pos x="193" y="231"/>
                </a:cxn>
                <a:cxn ang="0">
                  <a:pos x="195" y="242"/>
                </a:cxn>
                <a:cxn ang="0">
                  <a:pos x="195" y="256"/>
                </a:cxn>
                <a:cxn ang="0">
                  <a:pos x="195" y="423"/>
                </a:cxn>
                <a:cxn ang="0">
                  <a:pos x="312" y="423"/>
                </a:cxn>
                <a:cxn ang="0">
                  <a:pos x="312" y="230"/>
                </a:cxn>
                <a:cxn ang="0">
                  <a:pos x="312" y="230"/>
                </a:cxn>
                <a:cxn ang="0">
                  <a:pos x="312" y="215"/>
                </a:cxn>
                <a:cxn ang="0">
                  <a:pos x="311" y="202"/>
                </a:cxn>
                <a:cxn ang="0">
                  <a:pos x="308" y="189"/>
                </a:cxn>
                <a:cxn ang="0">
                  <a:pos x="306" y="178"/>
                </a:cxn>
                <a:cxn ang="0">
                  <a:pos x="301" y="167"/>
                </a:cxn>
                <a:cxn ang="0">
                  <a:pos x="297" y="157"/>
                </a:cxn>
                <a:cxn ang="0">
                  <a:pos x="291" y="148"/>
                </a:cxn>
                <a:cxn ang="0">
                  <a:pos x="285" y="141"/>
                </a:cxn>
                <a:cxn ang="0">
                  <a:pos x="285" y="141"/>
                </a:cxn>
                <a:cxn ang="0">
                  <a:pos x="278" y="134"/>
                </a:cxn>
                <a:cxn ang="0">
                  <a:pos x="271" y="129"/>
                </a:cxn>
                <a:cxn ang="0">
                  <a:pos x="262" y="124"/>
                </a:cxn>
                <a:cxn ang="0">
                  <a:pos x="252" y="119"/>
                </a:cxn>
                <a:cxn ang="0">
                  <a:pos x="243" y="117"/>
                </a:cxn>
                <a:cxn ang="0">
                  <a:pos x="233" y="114"/>
                </a:cxn>
                <a:cxn ang="0">
                  <a:pos x="222" y="113"/>
                </a:cxn>
                <a:cxn ang="0">
                  <a:pos x="211" y="112"/>
                </a:cxn>
                <a:cxn ang="0">
                  <a:pos x="211" y="112"/>
                </a:cxn>
                <a:cxn ang="0">
                  <a:pos x="196" y="113"/>
                </a:cxn>
                <a:cxn ang="0">
                  <a:pos x="183" y="114"/>
                </a:cxn>
                <a:cxn ang="0">
                  <a:pos x="170" y="117"/>
                </a:cxn>
                <a:cxn ang="0">
                  <a:pos x="155" y="123"/>
                </a:cxn>
                <a:cxn ang="0">
                  <a:pos x="155" y="123"/>
                </a:cxn>
                <a:cxn ang="0">
                  <a:pos x="145" y="129"/>
                </a:cxn>
                <a:cxn ang="0">
                  <a:pos x="137" y="135"/>
                </a:cxn>
                <a:cxn ang="0">
                  <a:pos x="127" y="143"/>
                </a:cxn>
                <a:cxn ang="0">
                  <a:pos x="117" y="153"/>
                </a:cxn>
                <a:cxn ang="0">
                  <a:pos x="117" y="0"/>
                </a:cxn>
                <a:cxn ang="0">
                  <a:pos x="0" y="0"/>
                </a:cxn>
                <a:cxn ang="0">
                  <a:pos x="0" y="423"/>
                </a:cxn>
              </a:cxnLst>
              <a:rect l="0" t="0" r="r" b="b"/>
              <a:pathLst>
                <a:path w="312" h="423">
                  <a:moveTo>
                    <a:pt x="0" y="423"/>
                  </a:moveTo>
                  <a:lnTo>
                    <a:pt x="117" y="423"/>
                  </a:lnTo>
                  <a:lnTo>
                    <a:pt x="117" y="276"/>
                  </a:lnTo>
                  <a:lnTo>
                    <a:pt x="117" y="276"/>
                  </a:lnTo>
                  <a:lnTo>
                    <a:pt x="117" y="258"/>
                  </a:lnTo>
                  <a:lnTo>
                    <a:pt x="120" y="241"/>
                  </a:lnTo>
                  <a:lnTo>
                    <a:pt x="125" y="229"/>
                  </a:lnTo>
                  <a:lnTo>
                    <a:pt x="127" y="224"/>
                  </a:lnTo>
                  <a:lnTo>
                    <a:pt x="129" y="219"/>
                  </a:lnTo>
                  <a:lnTo>
                    <a:pt x="129" y="219"/>
                  </a:lnTo>
                  <a:lnTo>
                    <a:pt x="134" y="213"/>
                  </a:lnTo>
                  <a:lnTo>
                    <a:pt x="142" y="208"/>
                  </a:lnTo>
                  <a:lnTo>
                    <a:pt x="149" y="204"/>
                  </a:lnTo>
                  <a:lnTo>
                    <a:pt x="156" y="203"/>
                  </a:lnTo>
                  <a:lnTo>
                    <a:pt x="156" y="203"/>
                  </a:lnTo>
                  <a:lnTo>
                    <a:pt x="166" y="203"/>
                  </a:lnTo>
                  <a:lnTo>
                    <a:pt x="173" y="206"/>
                  </a:lnTo>
                  <a:lnTo>
                    <a:pt x="179" y="209"/>
                  </a:lnTo>
                  <a:lnTo>
                    <a:pt x="185" y="215"/>
                  </a:lnTo>
                  <a:lnTo>
                    <a:pt x="185" y="215"/>
                  </a:lnTo>
                  <a:lnTo>
                    <a:pt x="190" y="221"/>
                  </a:lnTo>
                  <a:lnTo>
                    <a:pt x="193" y="231"/>
                  </a:lnTo>
                  <a:lnTo>
                    <a:pt x="195" y="242"/>
                  </a:lnTo>
                  <a:lnTo>
                    <a:pt x="195" y="256"/>
                  </a:lnTo>
                  <a:lnTo>
                    <a:pt x="195" y="423"/>
                  </a:lnTo>
                  <a:lnTo>
                    <a:pt x="312" y="423"/>
                  </a:lnTo>
                  <a:lnTo>
                    <a:pt x="312" y="230"/>
                  </a:lnTo>
                  <a:lnTo>
                    <a:pt x="312" y="230"/>
                  </a:lnTo>
                  <a:lnTo>
                    <a:pt x="312" y="215"/>
                  </a:lnTo>
                  <a:lnTo>
                    <a:pt x="311" y="202"/>
                  </a:lnTo>
                  <a:lnTo>
                    <a:pt x="308" y="189"/>
                  </a:lnTo>
                  <a:lnTo>
                    <a:pt x="306" y="178"/>
                  </a:lnTo>
                  <a:lnTo>
                    <a:pt x="301" y="167"/>
                  </a:lnTo>
                  <a:lnTo>
                    <a:pt x="297" y="157"/>
                  </a:lnTo>
                  <a:lnTo>
                    <a:pt x="291" y="148"/>
                  </a:lnTo>
                  <a:lnTo>
                    <a:pt x="285" y="141"/>
                  </a:lnTo>
                  <a:lnTo>
                    <a:pt x="285" y="141"/>
                  </a:lnTo>
                  <a:lnTo>
                    <a:pt x="278" y="134"/>
                  </a:lnTo>
                  <a:lnTo>
                    <a:pt x="271" y="129"/>
                  </a:lnTo>
                  <a:lnTo>
                    <a:pt x="262" y="124"/>
                  </a:lnTo>
                  <a:lnTo>
                    <a:pt x="252" y="119"/>
                  </a:lnTo>
                  <a:lnTo>
                    <a:pt x="243" y="117"/>
                  </a:lnTo>
                  <a:lnTo>
                    <a:pt x="233" y="114"/>
                  </a:lnTo>
                  <a:lnTo>
                    <a:pt x="222" y="11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196" y="113"/>
                  </a:lnTo>
                  <a:lnTo>
                    <a:pt x="183" y="114"/>
                  </a:lnTo>
                  <a:lnTo>
                    <a:pt x="170" y="117"/>
                  </a:lnTo>
                  <a:lnTo>
                    <a:pt x="155" y="123"/>
                  </a:lnTo>
                  <a:lnTo>
                    <a:pt x="155" y="123"/>
                  </a:lnTo>
                  <a:lnTo>
                    <a:pt x="145" y="129"/>
                  </a:lnTo>
                  <a:lnTo>
                    <a:pt x="137" y="135"/>
                  </a:lnTo>
                  <a:lnTo>
                    <a:pt x="127" y="143"/>
                  </a:lnTo>
                  <a:lnTo>
                    <a:pt x="117" y="153"/>
                  </a:lnTo>
                  <a:lnTo>
                    <a:pt x="117" y="0"/>
                  </a:lnTo>
                  <a:lnTo>
                    <a:pt x="0" y="0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4898" y="3822"/>
              <a:ext cx="81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3"/>
                </a:cxn>
                <a:cxn ang="0">
                  <a:pos x="0" y="178"/>
                </a:cxn>
                <a:cxn ang="0">
                  <a:pos x="0" y="284"/>
                </a:cxn>
                <a:cxn ang="0">
                  <a:pos x="0" y="284"/>
                </a:cxn>
                <a:cxn ang="0">
                  <a:pos x="0" y="308"/>
                </a:cxn>
                <a:cxn ang="0">
                  <a:pos x="3" y="328"/>
                </a:cxn>
                <a:cxn ang="0">
                  <a:pos x="7" y="345"/>
                </a:cxn>
                <a:cxn ang="0">
                  <a:pos x="11" y="360"/>
                </a:cxn>
                <a:cxn ang="0">
                  <a:pos x="11" y="360"/>
                </a:cxn>
                <a:cxn ang="0">
                  <a:pos x="17" y="371"/>
                </a:cxn>
                <a:cxn ang="0">
                  <a:pos x="24" y="380"/>
                </a:cxn>
                <a:cxn ang="0">
                  <a:pos x="32" y="386"/>
                </a:cxn>
                <a:cxn ang="0">
                  <a:pos x="41" y="392"/>
                </a:cxn>
                <a:cxn ang="0">
                  <a:pos x="41" y="392"/>
                </a:cxn>
                <a:cxn ang="0">
                  <a:pos x="52" y="397"/>
                </a:cxn>
                <a:cxn ang="0">
                  <a:pos x="65" y="400"/>
                </a:cxn>
                <a:cxn ang="0">
                  <a:pos x="81" y="403"/>
                </a:cxn>
                <a:cxn ang="0">
                  <a:pos x="100" y="403"/>
                </a:cxn>
                <a:cxn ang="0">
                  <a:pos x="100" y="403"/>
                </a:cxn>
                <a:cxn ang="0">
                  <a:pos x="114" y="403"/>
                </a:cxn>
                <a:cxn ang="0">
                  <a:pos x="129" y="400"/>
                </a:cxn>
                <a:cxn ang="0">
                  <a:pos x="147" y="398"/>
                </a:cxn>
                <a:cxn ang="0">
                  <a:pos x="162" y="393"/>
                </a:cxn>
                <a:cxn ang="0">
                  <a:pos x="162" y="317"/>
                </a:cxn>
                <a:cxn ang="0">
                  <a:pos x="162" y="317"/>
                </a:cxn>
                <a:cxn ang="0">
                  <a:pos x="157" y="319"/>
                </a:cxn>
                <a:cxn ang="0">
                  <a:pos x="149" y="320"/>
                </a:cxn>
                <a:cxn ang="0">
                  <a:pos x="132" y="321"/>
                </a:cxn>
                <a:cxn ang="0">
                  <a:pos x="132" y="321"/>
                </a:cxn>
                <a:cxn ang="0">
                  <a:pos x="126" y="320"/>
                </a:cxn>
                <a:cxn ang="0">
                  <a:pos x="121" y="316"/>
                </a:cxn>
                <a:cxn ang="0">
                  <a:pos x="119" y="314"/>
                </a:cxn>
                <a:cxn ang="0">
                  <a:pos x="116" y="311"/>
                </a:cxn>
                <a:cxn ang="0">
                  <a:pos x="116" y="311"/>
                </a:cxn>
                <a:cxn ang="0">
                  <a:pos x="115" y="308"/>
                </a:cxn>
                <a:cxn ang="0">
                  <a:pos x="114" y="301"/>
                </a:cxn>
                <a:cxn ang="0">
                  <a:pos x="112" y="286"/>
                </a:cxn>
                <a:cxn ang="0">
                  <a:pos x="112" y="178"/>
                </a:cxn>
                <a:cxn ang="0">
                  <a:pos x="162" y="178"/>
                </a:cxn>
                <a:cxn ang="0">
                  <a:pos x="162" y="93"/>
                </a:cxn>
                <a:cxn ang="0">
                  <a:pos x="112" y="93"/>
                </a:cxn>
                <a:cxn ang="0">
                  <a:pos x="112" y="0"/>
                </a:cxn>
                <a:cxn ang="0">
                  <a:pos x="0" y="0"/>
                </a:cxn>
              </a:cxnLst>
              <a:rect l="0" t="0" r="r" b="b"/>
              <a:pathLst>
                <a:path w="162" h="403">
                  <a:moveTo>
                    <a:pt x="0" y="0"/>
                  </a:moveTo>
                  <a:lnTo>
                    <a:pt x="0" y="93"/>
                  </a:lnTo>
                  <a:lnTo>
                    <a:pt x="0" y="178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308"/>
                  </a:lnTo>
                  <a:lnTo>
                    <a:pt x="3" y="328"/>
                  </a:lnTo>
                  <a:lnTo>
                    <a:pt x="7" y="345"/>
                  </a:lnTo>
                  <a:lnTo>
                    <a:pt x="11" y="360"/>
                  </a:lnTo>
                  <a:lnTo>
                    <a:pt x="11" y="360"/>
                  </a:lnTo>
                  <a:lnTo>
                    <a:pt x="17" y="371"/>
                  </a:lnTo>
                  <a:lnTo>
                    <a:pt x="24" y="380"/>
                  </a:lnTo>
                  <a:lnTo>
                    <a:pt x="32" y="386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52" y="397"/>
                  </a:lnTo>
                  <a:lnTo>
                    <a:pt x="65" y="400"/>
                  </a:lnTo>
                  <a:lnTo>
                    <a:pt x="81" y="403"/>
                  </a:lnTo>
                  <a:lnTo>
                    <a:pt x="100" y="403"/>
                  </a:lnTo>
                  <a:lnTo>
                    <a:pt x="100" y="403"/>
                  </a:lnTo>
                  <a:lnTo>
                    <a:pt x="114" y="403"/>
                  </a:lnTo>
                  <a:lnTo>
                    <a:pt x="129" y="400"/>
                  </a:lnTo>
                  <a:lnTo>
                    <a:pt x="147" y="398"/>
                  </a:lnTo>
                  <a:lnTo>
                    <a:pt x="162" y="393"/>
                  </a:lnTo>
                  <a:lnTo>
                    <a:pt x="162" y="317"/>
                  </a:lnTo>
                  <a:lnTo>
                    <a:pt x="162" y="317"/>
                  </a:lnTo>
                  <a:lnTo>
                    <a:pt x="157" y="319"/>
                  </a:lnTo>
                  <a:lnTo>
                    <a:pt x="149" y="320"/>
                  </a:lnTo>
                  <a:lnTo>
                    <a:pt x="132" y="321"/>
                  </a:lnTo>
                  <a:lnTo>
                    <a:pt x="132" y="321"/>
                  </a:lnTo>
                  <a:lnTo>
                    <a:pt x="126" y="320"/>
                  </a:lnTo>
                  <a:lnTo>
                    <a:pt x="121" y="316"/>
                  </a:lnTo>
                  <a:lnTo>
                    <a:pt x="119" y="314"/>
                  </a:lnTo>
                  <a:lnTo>
                    <a:pt x="116" y="311"/>
                  </a:lnTo>
                  <a:lnTo>
                    <a:pt x="116" y="311"/>
                  </a:lnTo>
                  <a:lnTo>
                    <a:pt x="115" y="308"/>
                  </a:lnTo>
                  <a:lnTo>
                    <a:pt x="114" y="301"/>
                  </a:lnTo>
                  <a:lnTo>
                    <a:pt x="112" y="286"/>
                  </a:lnTo>
                  <a:lnTo>
                    <a:pt x="112" y="178"/>
                  </a:lnTo>
                  <a:lnTo>
                    <a:pt x="162" y="178"/>
                  </a:lnTo>
                  <a:lnTo>
                    <a:pt x="162" y="93"/>
                  </a:lnTo>
                  <a:lnTo>
                    <a:pt x="112" y="93"/>
                  </a:lnTo>
                  <a:lnTo>
                    <a:pt x="1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Rectangle 11"/>
            <p:cNvSpPr>
              <a:spLocks noChangeArrowheads="1"/>
            </p:cNvSpPr>
            <p:nvPr userDrawn="1"/>
          </p:nvSpPr>
          <p:spPr bwMode="auto">
            <a:xfrm>
              <a:off x="4822" y="3822"/>
              <a:ext cx="56" cy="31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0" y="64563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274219" y="3429794"/>
            <a:ext cx="6858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Q:\Design Catalog\Corporate Templates\Covers\abstract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-137704" y="0"/>
            <a:ext cx="9281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0" y="-13648"/>
            <a:ext cx="5009566" cy="6871650"/>
            <a:chOff x="0" y="-13648"/>
            <a:chExt cx="5009566" cy="6871650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0" y="0"/>
              <a:ext cx="5009566" cy="1828800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0" y="-13648"/>
              <a:ext cx="1433015" cy="520890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0" y="4243974"/>
              <a:ext cx="515504" cy="187561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0" y="5398525"/>
              <a:ext cx="933199" cy="34126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26055" y="6556242"/>
              <a:ext cx="825472" cy="301758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286762" y="4107058"/>
              <a:ext cx="4037706" cy="1464181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136220" y="6558940"/>
              <a:ext cx="435281" cy="162842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-206363" y="483884"/>
              <a:ext cx="1526372" cy="55860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1225724" y="350460"/>
              <a:ext cx="1113052" cy="405016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2663146" y="218814"/>
              <a:ext cx="685502" cy="24787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4095233" y="88950"/>
              <a:ext cx="268624" cy="90728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 flipV="1">
            <a:off x="0" y="0"/>
            <a:ext cx="9143999" cy="6858000"/>
          </a:xfrm>
          <a:prstGeom prst="rect">
            <a:avLst/>
          </a:prstGeom>
          <a:gradFill>
            <a:gsLst>
              <a:gs pos="0">
                <a:srgbClr val="0081C6">
                  <a:alpha val="44000"/>
                </a:srgbClr>
              </a:gs>
              <a:gs pos="100000">
                <a:srgbClr val="00539B">
                  <a:alpha val="6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356350"/>
            <a:ext cx="124618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02315681-9183-4C68-8268-C6323625BC83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24603" y="6356350"/>
            <a:ext cx="819397" cy="365125"/>
          </a:xfrm>
          <a:prstGeom prst="rect">
            <a:avLst/>
          </a:prstGeom>
        </p:spPr>
        <p:txBody>
          <a:bodyPr/>
          <a:lstStyle>
            <a:lvl1pPr algn="ctr">
              <a:defRPr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575C7AD1-B91A-495D-8BD9-2621078223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2120678"/>
            <a:ext cx="8324850" cy="722376"/>
          </a:xfrm>
        </p:spPr>
        <p:txBody>
          <a:bodyPr anchor="t">
            <a:normAutofit/>
          </a:bodyPr>
          <a:lstStyle>
            <a:lvl1pPr algn="ctr">
              <a:defRPr sz="37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0" y="1651849"/>
            <a:ext cx="8324850" cy="466344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B2BB1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Rectangle 20"/>
          <p:cNvSpPr/>
          <p:nvPr/>
        </p:nvSpPr>
        <p:spPr>
          <a:xfrm flipV="1">
            <a:off x="8324602" y="0"/>
            <a:ext cx="819397" cy="2838203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4898232" y="3429795"/>
            <a:ext cx="6858000" cy="1587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2833688"/>
            <a:ext cx="9144000" cy="1587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549" y="1600200"/>
            <a:ext cx="43434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110" y="1600200"/>
            <a:ext cx="43434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467600" y="6412313"/>
            <a:ext cx="744538" cy="210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97A40-DD7E-46FE-9178-E2F396D253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814" y="1535113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814" y="2174875"/>
            <a:ext cx="434340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1895" y="1535113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1895" y="2174875"/>
            <a:ext cx="434340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60E31-52FB-4A0C-969C-59F30C2FB755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F9293-B493-4ECB-9736-CDFF9A3F0D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Q:\Design Catalog\Corporate Templates\Covers\abstract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54743" y="6392385"/>
            <a:ext cx="929874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6389580"/>
            <a:ext cx="9144000" cy="46841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6389580"/>
            <a:ext cx="9144000" cy="468420"/>
          </a:xfrm>
          <a:prstGeom prst="rect">
            <a:avLst/>
          </a:prstGeom>
          <a:solidFill>
            <a:srgbClr val="0081C6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333772" y="6457950"/>
            <a:ext cx="810228" cy="40005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344044" y="6391275"/>
            <a:ext cx="799956" cy="466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6386913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8410575" y="6478588"/>
            <a:ext cx="681038" cy="301625"/>
            <a:chOff x="5298" y="4081"/>
            <a:chExt cx="429" cy="190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298" y="4081"/>
              <a:ext cx="429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3" name="Freeform 5"/>
            <p:cNvSpPr>
              <a:spLocks noEditPoints="1"/>
            </p:cNvSpPr>
            <p:nvPr userDrawn="1"/>
          </p:nvSpPr>
          <p:spPr bwMode="auto">
            <a:xfrm>
              <a:off x="5298" y="4081"/>
              <a:ext cx="292" cy="94"/>
            </a:xfrm>
            <a:custGeom>
              <a:avLst/>
              <a:gdLst/>
              <a:ahLst/>
              <a:cxnLst>
                <a:cxn ang="0">
                  <a:pos x="854" y="136"/>
                </a:cxn>
                <a:cxn ang="0">
                  <a:pos x="1054" y="136"/>
                </a:cxn>
                <a:cxn ang="0">
                  <a:pos x="1005" y="9"/>
                </a:cxn>
                <a:cxn ang="0">
                  <a:pos x="740" y="9"/>
                </a:cxn>
                <a:cxn ang="0">
                  <a:pos x="519" y="100"/>
                </a:cxn>
                <a:cxn ang="0">
                  <a:pos x="566" y="111"/>
                </a:cxn>
                <a:cxn ang="0">
                  <a:pos x="591" y="134"/>
                </a:cxn>
                <a:cxn ang="0">
                  <a:pos x="605" y="175"/>
                </a:cxn>
                <a:cxn ang="0">
                  <a:pos x="602" y="213"/>
                </a:cxn>
                <a:cxn ang="0">
                  <a:pos x="588" y="249"/>
                </a:cxn>
                <a:cxn ang="0">
                  <a:pos x="560" y="269"/>
                </a:cxn>
                <a:cxn ang="0">
                  <a:pos x="484" y="275"/>
                </a:cxn>
                <a:cxn ang="0">
                  <a:pos x="533" y="366"/>
                </a:cxn>
                <a:cxn ang="0">
                  <a:pos x="614" y="354"/>
                </a:cxn>
                <a:cxn ang="0">
                  <a:pos x="671" y="317"/>
                </a:cxn>
                <a:cxn ang="0">
                  <a:pos x="704" y="261"/>
                </a:cxn>
                <a:cxn ang="0">
                  <a:pos x="715" y="187"/>
                </a:cxn>
                <a:cxn ang="0">
                  <a:pos x="710" y="136"/>
                </a:cxn>
                <a:cxn ang="0">
                  <a:pos x="688" y="77"/>
                </a:cxn>
                <a:cxn ang="0">
                  <a:pos x="645" y="32"/>
                </a:cxn>
                <a:cxn ang="0">
                  <a:pos x="576" y="10"/>
                </a:cxn>
                <a:cxn ang="0">
                  <a:pos x="343" y="141"/>
                </a:cxn>
                <a:cxn ang="0">
                  <a:pos x="333" y="95"/>
                </a:cxn>
                <a:cxn ang="0">
                  <a:pos x="305" y="46"/>
                </a:cxn>
                <a:cxn ang="0">
                  <a:pos x="261" y="15"/>
                </a:cxn>
                <a:cxn ang="0">
                  <a:pos x="199" y="0"/>
                </a:cxn>
                <a:cxn ang="0">
                  <a:pos x="142" y="4"/>
                </a:cxn>
                <a:cxn ang="0">
                  <a:pos x="76" y="29"/>
                </a:cxn>
                <a:cxn ang="0">
                  <a:pos x="29" y="78"/>
                </a:cxn>
                <a:cxn ang="0">
                  <a:pos x="4" y="147"/>
                </a:cxn>
                <a:cxn ang="0">
                  <a:pos x="1" y="207"/>
                </a:cxn>
                <a:cxn ang="0">
                  <a:pos x="19" y="277"/>
                </a:cxn>
                <a:cxn ang="0">
                  <a:pos x="59" y="333"/>
                </a:cxn>
                <a:cxn ang="0">
                  <a:pos x="121" y="366"/>
                </a:cxn>
                <a:cxn ang="0">
                  <a:pos x="182" y="375"/>
                </a:cxn>
                <a:cxn ang="0">
                  <a:pos x="251" y="361"/>
                </a:cxn>
                <a:cxn ang="0">
                  <a:pos x="302" y="327"/>
                </a:cxn>
                <a:cxn ang="0">
                  <a:pos x="333" y="280"/>
                </a:cxn>
                <a:cxn ang="0">
                  <a:pos x="344" y="226"/>
                </a:cxn>
                <a:cxn ang="0">
                  <a:pos x="230" y="249"/>
                </a:cxn>
                <a:cxn ang="0">
                  <a:pos x="202" y="281"/>
                </a:cxn>
                <a:cxn ang="0">
                  <a:pos x="170" y="285"/>
                </a:cxn>
                <a:cxn ang="0">
                  <a:pos x="139" y="272"/>
                </a:cxn>
                <a:cxn ang="0">
                  <a:pos x="121" y="247"/>
                </a:cxn>
                <a:cxn ang="0">
                  <a:pos x="110" y="187"/>
                </a:cxn>
                <a:cxn ang="0">
                  <a:pos x="119" y="135"/>
                </a:cxn>
                <a:cxn ang="0">
                  <a:pos x="135" y="107"/>
                </a:cxn>
                <a:cxn ang="0">
                  <a:pos x="161" y="91"/>
                </a:cxn>
                <a:cxn ang="0">
                  <a:pos x="187" y="90"/>
                </a:cxn>
                <a:cxn ang="0">
                  <a:pos x="212" y="98"/>
                </a:cxn>
                <a:cxn ang="0">
                  <a:pos x="233" y="128"/>
                </a:cxn>
              </a:cxnLst>
              <a:rect l="0" t="0" r="r" b="b"/>
              <a:pathLst>
                <a:path w="1167" h="375">
                  <a:moveTo>
                    <a:pt x="740" y="366"/>
                  </a:moveTo>
                  <a:lnTo>
                    <a:pt x="852" y="366"/>
                  </a:lnTo>
                  <a:lnTo>
                    <a:pt x="852" y="136"/>
                  </a:lnTo>
                  <a:lnTo>
                    <a:pt x="854" y="136"/>
                  </a:lnTo>
                  <a:lnTo>
                    <a:pt x="903" y="366"/>
                  </a:lnTo>
                  <a:lnTo>
                    <a:pt x="1000" y="366"/>
                  </a:lnTo>
                  <a:lnTo>
                    <a:pt x="1052" y="136"/>
                  </a:lnTo>
                  <a:lnTo>
                    <a:pt x="1054" y="136"/>
                  </a:lnTo>
                  <a:lnTo>
                    <a:pt x="1054" y="321"/>
                  </a:lnTo>
                  <a:lnTo>
                    <a:pt x="1167" y="321"/>
                  </a:lnTo>
                  <a:lnTo>
                    <a:pt x="1167" y="9"/>
                  </a:lnTo>
                  <a:lnTo>
                    <a:pt x="1005" y="9"/>
                  </a:lnTo>
                  <a:lnTo>
                    <a:pt x="954" y="219"/>
                  </a:lnTo>
                  <a:lnTo>
                    <a:pt x="953" y="219"/>
                  </a:lnTo>
                  <a:lnTo>
                    <a:pt x="902" y="9"/>
                  </a:lnTo>
                  <a:lnTo>
                    <a:pt x="740" y="9"/>
                  </a:lnTo>
                  <a:lnTo>
                    <a:pt x="740" y="366"/>
                  </a:lnTo>
                  <a:close/>
                  <a:moveTo>
                    <a:pt x="484" y="100"/>
                  </a:moveTo>
                  <a:lnTo>
                    <a:pt x="519" y="100"/>
                  </a:lnTo>
                  <a:lnTo>
                    <a:pt x="519" y="100"/>
                  </a:lnTo>
                  <a:lnTo>
                    <a:pt x="533" y="101"/>
                  </a:lnTo>
                  <a:lnTo>
                    <a:pt x="545" y="102"/>
                  </a:lnTo>
                  <a:lnTo>
                    <a:pt x="556" y="106"/>
                  </a:lnTo>
                  <a:lnTo>
                    <a:pt x="566" y="111"/>
                  </a:lnTo>
                  <a:lnTo>
                    <a:pt x="574" y="116"/>
                  </a:lnTo>
                  <a:lnTo>
                    <a:pt x="582" y="122"/>
                  </a:lnTo>
                  <a:lnTo>
                    <a:pt x="587" y="128"/>
                  </a:lnTo>
                  <a:lnTo>
                    <a:pt x="591" y="134"/>
                  </a:lnTo>
                  <a:lnTo>
                    <a:pt x="596" y="141"/>
                  </a:lnTo>
                  <a:lnTo>
                    <a:pt x="599" y="148"/>
                  </a:lnTo>
                  <a:lnTo>
                    <a:pt x="604" y="163"/>
                  </a:lnTo>
                  <a:lnTo>
                    <a:pt x="605" y="175"/>
                  </a:lnTo>
                  <a:lnTo>
                    <a:pt x="606" y="185"/>
                  </a:lnTo>
                  <a:lnTo>
                    <a:pt x="606" y="185"/>
                  </a:lnTo>
                  <a:lnTo>
                    <a:pt x="605" y="198"/>
                  </a:lnTo>
                  <a:lnTo>
                    <a:pt x="602" y="213"/>
                  </a:lnTo>
                  <a:lnTo>
                    <a:pt x="599" y="229"/>
                  </a:lnTo>
                  <a:lnTo>
                    <a:pt x="595" y="236"/>
                  </a:lnTo>
                  <a:lnTo>
                    <a:pt x="591" y="242"/>
                  </a:lnTo>
                  <a:lnTo>
                    <a:pt x="588" y="249"/>
                  </a:lnTo>
                  <a:lnTo>
                    <a:pt x="582" y="255"/>
                  </a:lnTo>
                  <a:lnTo>
                    <a:pt x="576" y="260"/>
                  </a:lnTo>
                  <a:lnTo>
                    <a:pt x="568" y="265"/>
                  </a:lnTo>
                  <a:lnTo>
                    <a:pt x="560" y="269"/>
                  </a:lnTo>
                  <a:lnTo>
                    <a:pt x="550" y="272"/>
                  </a:lnTo>
                  <a:lnTo>
                    <a:pt x="539" y="274"/>
                  </a:lnTo>
                  <a:lnTo>
                    <a:pt x="527" y="275"/>
                  </a:lnTo>
                  <a:lnTo>
                    <a:pt x="484" y="275"/>
                  </a:lnTo>
                  <a:lnTo>
                    <a:pt x="484" y="100"/>
                  </a:lnTo>
                  <a:close/>
                  <a:moveTo>
                    <a:pt x="373" y="366"/>
                  </a:moveTo>
                  <a:lnTo>
                    <a:pt x="533" y="366"/>
                  </a:lnTo>
                  <a:lnTo>
                    <a:pt x="533" y="366"/>
                  </a:lnTo>
                  <a:lnTo>
                    <a:pt x="555" y="366"/>
                  </a:lnTo>
                  <a:lnTo>
                    <a:pt x="577" y="364"/>
                  </a:lnTo>
                  <a:lnTo>
                    <a:pt x="596" y="359"/>
                  </a:lnTo>
                  <a:lnTo>
                    <a:pt x="614" y="354"/>
                  </a:lnTo>
                  <a:lnTo>
                    <a:pt x="630" y="347"/>
                  </a:lnTo>
                  <a:lnTo>
                    <a:pt x="646" y="338"/>
                  </a:lnTo>
                  <a:lnTo>
                    <a:pt x="659" y="328"/>
                  </a:lnTo>
                  <a:lnTo>
                    <a:pt x="671" y="317"/>
                  </a:lnTo>
                  <a:lnTo>
                    <a:pt x="681" y="305"/>
                  </a:lnTo>
                  <a:lnTo>
                    <a:pt x="691" y="292"/>
                  </a:lnTo>
                  <a:lnTo>
                    <a:pt x="698" y="277"/>
                  </a:lnTo>
                  <a:lnTo>
                    <a:pt x="704" y="261"/>
                  </a:lnTo>
                  <a:lnTo>
                    <a:pt x="709" y="244"/>
                  </a:lnTo>
                  <a:lnTo>
                    <a:pt x="713" y="226"/>
                  </a:lnTo>
                  <a:lnTo>
                    <a:pt x="715" y="207"/>
                  </a:lnTo>
                  <a:lnTo>
                    <a:pt x="715" y="187"/>
                  </a:lnTo>
                  <a:lnTo>
                    <a:pt x="715" y="187"/>
                  </a:lnTo>
                  <a:lnTo>
                    <a:pt x="715" y="170"/>
                  </a:lnTo>
                  <a:lnTo>
                    <a:pt x="714" y="153"/>
                  </a:lnTo>
                  <a:lnTo>
                    <a:pt x="710" y="136"/>
                  </a:lnTo>
                  <a:lnTo>
                    <a:pt x="707" y="120"/>
                  </a:lnTo>
                  <a:lnTo>
                    <a:pt x="702" y="106"/>
                  </a:lnTo>
                  <a:lnTo>
                    <a:pt x="696" y="90"/>
                  </a:lnTo>
                  <a:lnTo>
                    <a:pt x="688" y="77"/>
                  </a:lnTo>
                  <a:lnTo>
                    <a:pt x="680" y="63"/>
                  </a:lnTo>
                  <a:lnTo>
                    <a:pt x="669" y="51"/>
                  </a:lnTo>
                  <a:lnTo>
                    <a:pt x="658" y="41"/>
                  </a:lnTo>
                  <a:lnTo>
                    <a:pt x="645" y="32"/>
                  </a:lnTo>
                  <a:lnTo>
                    <a:pt x="630" y="23"/>
                  </a:lnTo>
                  <a:lnTo>
                    <a:pt x="613" y="17"/>
                  </a:lnTo>
                  <a:lnTo>
                    <a:pt x="595" y="12"/>
                  </a:lnTo>
                  <a:lnTo>
                    <a:pt x="576" y="10"/>
                  </a:lnTo>
                  <a:lnTo>
                    <a:pt x="554" y="9"/>
                  </a:lnTo>
                  <a:lnTo>
                    <a:pt x="373" y="9"/>
                  </a:lnTo>
                  <a:lnTo>
                    <a:pt x="373" y="366"/>
                  </a:lnTo>
                  <a:close/>
                  <a:moveTo>
                    <a:pt x="343" y="141"/>
                  </a:moveTo>
                  <a:lnTo>
                    <a:pt x="343" y="141"/>
                  </a:lnTo>
                  <a:lnTo>
                    <a:pt x="341" y="125"/>
                  </a:lnTo>
                  <a:lnTo>
                    <a:pt x="337" y="109"/>
                  </a:lnTo>
                  <a:lnTo>
                    <a:pt x="333" y="95"/>
                  </a:lnTo>
                  <a:lnTo>
                    <a:pt x="327" y="81"/>
                  </a:lnTo>
                  <a:lnTo>
                    <a:pt x="321" y="69"/>
                  </a:lnTo>
                  <a:lnTo>
                    <a:pt x="314" y="57"/>
                  </a:lnTo>
                  <a:lnTo>
                    <a:pt x="305" y="46"/>
                  </a:lnTo>
                  <a:lnTo>
                    <a:pt x="296" y="38"/>
                  </a:lnTo>
                  <a:lnTo>
                    <a:pt x="285" y="29"/>
                  </a:lnTo>
                  <a:lnTo>
                    <a:pt x="273" y="21"/>
                  </a:lnTo>
                  <a:lnTo>
                    <a:pt x="261" y="15"/>
                  </a:lnTo>
                  <a:lnTo>
                    <a:pt x="247" y="10"/>
                  </a:lnTo>
                  <a:lnTo>
                    <a:pt x="231" y="5"/>
                  </a:lnTo>
                  <a:lnTo>
                    <a:pt x="216" y="2"/>
                  </a:lnTo>
                  <a:lnTo>
                    <a:pt x="199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61" y="0"/>
                  </a:lnTo>
                  <a:lnTo>
                    <a:pt x="142" y="4"/>
                  </a:lnTo>
                  <a:lnTo>
                    <a:pt x="124" y="7"/>
                  </a:lnTo>
                  <a:lnTo>
                    <a:pt x="107" y="13"/>
                  </a:lnTo>
                  <a:lnTo>
                    <a:pt x="91" y="21"/>
                  </a:lnTo>
                  <a:lnTo>
                    <a:pt x="76" y="29"/>
                  </a:lnTo>
                  <a:lnTo>
                    <a:pt x="62" y="40"/>
                  </a:lnTo>
                  <a:lnTo>
                    <a:pt x="50" y="51"/>
                  </a:lnTo>
                  <a:lnTo>
                    <a:pt x="39" y="64"/>
                  </a:lnTo>
                  <a:lnTo>
                    <a:pt x="29" y="78"/>
                  </a:lnTo>
                  <a:lnTo>
                    <a:pt x="21" y="94"/>
                  </a:lnTo>
                  <a:lnTo>
                    <a:pt x="13" y="111"/>
                  </a:lnTo>
                  <a:lnTo>
                    <a:pt x="7" y="128"/>
                  </a:lnTo>
                  <a:lnTo>
                    <a:pt x="4" y="147"/>
                  </a:lnTo>
                  <a:lnTo>
                    <a:pt x="1" y="167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" y="207"/>
                  </a:lnTo>
                  <a:lnTo>
                    <a:pt x="4" y="226"/>
                  </a:lnTo>
                  <a:lnTo>
                    <a:pt x="7" y="244"/>
                  </a:lnTo>
                  <a:lnTo>
                    <a:pt x="12" y="261"/>
                  </a:lnTo>
                  <a:lnTo>
                    <a:pt x="19" y="277"/>
                  </a:lnTo>
                  <a:lnTo>
                    <a:pt x="27" y="293"/>
                  </a:lnTo>
                  <a:lnTo>
                    <a:pt x="36" y="308"/>
                  </a:lnTo>
                  <a:lnTo>
                    <a:pt x="47" y="321"/>
                  </a:lnTo>
                  <a:lnTo>
                    <a:pt x="59" y="333"/>
                  </a:lnTo>
                  <a:lnTo>
                    <a:pt x="74" y="343"/>
                  </a:lnTo>
                  <a:lnTo>
                    <a:pt x="88" y="353"/>
                  </a:lnTo>
                  <a:lnTo>
                    <a:pt x="104" y="360"/>
                  </a:lnTo>
                  <a:lnTo>
                    <a:pt x="121" y="366"/>
                  </a:lnTo>
                  <a:lnTo>
                    <a:pt x="141" y="371"/>
                  </a:lnTo>
                  <a:lnTo>
                    <a:pt x="160" y="373"/>
                  </a:lnTo>
                  <a:lnTo>
                    <a:pt x="182" y="375"/>
                  </a:lnTo>
                  <a:lnTo>
                    <a:pt x="182" y="375"/>
                  </a:lnTo>
                  <a:lnTo>
                    <a:pt x="200" y="375"/>
                  </a:lnTo>
                  <a:lnTo>
                    <a:pt x="218" y="371"/>
                  </a:lnTo>
                  <a:lnTo>
                    <a:pt x="235" y="367"/>
                  </a:lnTo>
                  <a:lnTo>
                    <a:pt x="251" y="361"/>
                  </a:lnTo>
                  <a:lnTo>
                    <a:pt x="265" y="355"/>
                  </a:lnTo>
                  <a:lnTo>
                    <a:pt x="279" y="347"/>
                  </a:lnTo>
                  <a:lnTo>
                    <a:pt x="291" y="338"/>
                  </a:lnTo>
                  <a:lnTo>
                    <a:pt x="302" y="327"/>
                  </a:lnTo>
                  <a:lnTo>
                    <a:pt x="311" y="316"/>
                  </a:lnTo>
                  <a:lnTo>
                    <a:pt x="320" y="305"/>
                  </a:lnTo>
                  <a:lnTo>
                    <a:pt x="327" y="292"/>
                  </a:lnTo>
                  <a:lnTo>
                    <a:pt x="333" y="280"/>
                  </a:lnTo>
                  <a:lnTo>
                    <a:pt x="338" y="266"/>
                  </a:lnTo>
                  <a:lnTo>
                    <a:pt x="342" y="253"/>
                  </a:lnTo>
                  <a:lnTo>
                    <a:pt x="344" y="240"/>
                  </a:lnTo>
                  <a:lnTo>
                    <a:pt x="344" y="226"/>
                  </a:lnTo>
                  <a:lnTo>
                    <a:pt x="236" y="226"/>
                  </a:lnTo>
                  <a:lnTo>
                    <a:pt x="236" y="226"/>
                  </a:lnTo>
                  <a:lnTo>
                    <a:pt x="234" y="238"/>
                  </a:lnTo>
                  <a:lnTo>
                    <a:pt x="230" y="249"/>
                  </a:lnTo>
                  <a:lnTo>
                    <a:pt x="225" y="259"/>
                  </a:lnTo>
                  <a:lnTo>
                    <a:pt x="219" y="269"/>
                  </a:lnTo>
                  <a:lnTo>
                    <a:pt x="211" y="276"/>
                  </a:lnTo>
                  <a:lnTo>
                    <a:pt x="202" y="281"/>
                  </a:lnTo>
                  <a:lnTo>
                    <a:pt x="191" y="285"/>
                  </a:lnTo>
                  <a:lnTo>
                    <a:pt x="178" y="286"/>
                  </a:lnTo>
                  <a:lnTo>
                    <a:pt x="178" y="286"/>
                  </a:lnTo>
                  <a:lnTo>
                    <a:pt x="170" y="285"/>
                  </a:lnTo>
                  <a:lnTo>
                    <a:pt x="161" y="283"/>
                  </a:lnTo>
                  <a:lnTo>
                    <a:pt x="153" y="281"/>
                  </a:lnTo>
                  <a:lnTo>
                    <a:pt x="147" y="277"/>
                  </a:lnTo>
                  <a:lnTo>
                    <a:pt x="139" y="272"/>
                  </a:lnTo>
                  <a:lnTo>
                    <a:pt x="135" y="268"/>
                  </a:lnTo>
                  <a:lnTo>
                    <a:pt x="130" y="261"/>
                  </a:lnTo>
                  <a:lnTo>
                    <a:pt x="125" y="254"/>
                  </a:lnTo>
                  <a:lnTo>
                    <a:pt x="121" y="247"/>
                  </a:lnTo>
                  <a:lnTo>
                    <a:pt x="119" y="240"/>
                  </a:lnTo>
                  <a:lnTo>
                    <a:pt x="114" y="223"/>
                  </a:lnTo>
                  <a:lnTo>
                    <a:pt x="111" y="206"/>
                  </a:lnTo>
                  <a:lnTo>
                    <a:pt x="110" y="187"/>
                  </a:lnTo>
                  <a:lnTo>
                    <a:pt x="110" y="187"/>
                  </a:lnTo>
                  <a:lnTo>
                    <a:pt x="111" y="169"/>
                  </a:lnTo>
                  <a:lnTo>
                    <a:pt x="114" y="152"/>
                  </a:lnTo>
                  <a:lnTo>
                    <a:pt x="119" y="135"/>
                  </a:lnTo>
                  <a:lnTo>
                    <a:pt x="121" y="128"/>
                  </a:lnTo>
                  <a:lnTo>
                    <a:pt x="125" y="120"/>
                  </a:lnTo>
                  <a:lnTo>
                    <a:pt x="130" y="113"/>
                  </a:lnTo>
                  <a:lnTo>
                    <a:pt x="135" y="107"/>
                  </a:lnTo>
                  <a:lnTo>
                    <a:pt x="139" y="102"/>
                  </a:lnTo>
                  <a:lnTo>
                    <a:pt x="147" y="97"/>
                  </a:lnTo>
                  <a:lnTo>
                    <a:pt x="153" y="94"/>
                  </a:lnTo>
                  <a:lnTo>
                    <a:pt x="161" y="91"/>
                  </a:lnTo>
                  <a:lnTo>
                    <a:pt x="170" y="90"/>
                  </a:lnTo>
                  <a:lnTo>
                    <a:pt x="178" y="89"/>
                  </a:lnTo>
                  <a:lnTo>
                    <a:pt x="178" y="89"/>
                  </a:lnTo>
                  <a:lnTo>
                    <a:pt x="187" y="90"/>
                  </a:lnTo>
                  <a:lnTo>
                    <a:pt x="194" y="91"/>
                  </a:lnTo>
                  <a:lnTo>
                    <a:pt x="200" y="92"/>
                  </a:lnTo>
                  <a:lnTo>
                    <a:pt x="206" y="95"/>
                  </a:lnTo>
                  <a:lnTo>
                    <a:pt x="212" y="98"/>
                  </a:lnTo>
                  <a:lnTo>
                    <a:pt x="216" y="102"/>
                  </a:lnTo>
                  <a:lnTo>
                    <a:pt x="223" y="111"/>
                  </a:lnTo>
                  <a:lnTo>
                    <a:pt x="229" y="119"/>
                  </a:lnTo>
                  <a:lnTo>
                    <a:pt x="233" y="128"/>
                  </a:lnTo>
                  <a:lnTo>
                    <a:pt x="235" y="136"/>
                  </a:lnTo>
                  <a:lnTo>
                    <a:pt x="236" y="141"/>
                  </a:lnTo>
                  <a:lnTo>
                    <a:pt x="343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4" name="Rectangle 6"/>
            <p:cNvSpPr>
              <a:spLocks noChangeArrowheads="1"/>
            </p:cNvSpPr>
            <p:nvPr userDrawn="1"/>
          </p:nvSpPr>
          <p:spPr bwMode="auto">
            <a:xfrm>
              <a:off x="5562" y="4192"/>
              <a:ext cx="28" cy="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5" name="Freeform 7"/>
            <p:cNvSpPr>
              <a:spLocks/>
            </p:cNvSpPr>
            <p:nvPr userDrawn="1"/>
          </p:nvSpPr>
          <p:spPr bwMode="auto">
            <a:xfrm>
              <a:off x="5428" y="4190"/>
              <a:ext cx="124" cy="77"/>
            </a:xfrm>
            <a:custGeom>
              <a:avLst/>
              <a:gdLst/>
              <a:ahLst/>
              <a:cxnLst>
                <a:cxn ang="0">
                  <a:pos x="114" y="308"/>
                </a:cxn>
                <a:cxn ang="0">
                  <a:pos x="114" y="145"/>
                </a:cxn>
                <a:cxn ang="0">
                  <a:pos x="116" y="124"/>
                </a:cxn>
                <a:cxn ang="0">
                  <a:pos x="123" y="107"/>
                </a:cxn>
                <a:cxn ang="0">
                  <a:pos x="134" y="96"/>
                </a:cxn>
                <a:cxn ang="0">
                  <a:pos x="154" y="91"/>
                </a:cxn>
                <a:cxn ang="0">
                  <a:pos x="164" y="92"/>
                </a:cxn>
                <a:cxn ang="0">
                  <a:pos x="180" y="100"/>
                </a:cxn>
                <a:cxn ang="0">
                  <a:pos x="188" y="116"/>
                </a:cxn>
                <a:cxn ang="0">
                  <a:pos x="191" y="135"/>
                </a:cxn>
                <a:cxn ang="0">
                  <a:pos x="191" y="308"/>
                </a:cxn>
                <a:cxn ang="0">
                  <a:pos x="305" y="145"/>
                </a:cxn>
                <a:cxn ang="0">
                  <a:pos x="306" y="135"/>
                </a:cxn>
                <a:cxn ang="0">
                  <a:pos x="310" y="115"/>
                </a:cxn>
                <a:cxn ang="0">
                  <a:pos x="320" y="100"/>
                </a:cxn>
                <a:cxn ang="0">
                  <a:pos x="334" y="92"/>
                </a:cxn>
                <a:cxn ang="0">
                  <a:pos x="345" y="91"/>
                </a:cxn>
                <a:cxn ang="0">
                  <a:pos x="366" y="96"/>
                </a:cxn>
                <a:cxn ang="0">
                  <a:pos x="377" y="108"/>
                </a:cxn>
                <a:cxn ang="0">
                  <a:pos x="381" y="125"/>
                </a:cxn>
                <a:cxn ang="0">
                  <a:pos x="383" y="145"/>
                </a:cxn>
                <a:cxn ang="0">
                  <a:pos x="497" y="308"/>
                </a:cxn>
                <a:cxn ang="0">
                  <a:pos x="497" y="102"/>
                </a:cxn>
                <a:cxn ang="0">
                  <a:pos x="494" y="74"/>
                </a:cxn>
                <a:cxn ang="0">
                  <a:pos x="489" y="57"/>
                </a:cxn>
                <a:cxn ang="0">
                  <a:pos x="480" y="40"/>
                </a:cxn>
                <a:cxn ang="0">
                  <a:pos x="467" y="25"/>
                </a:cxn>
                <a:cxn ang="0">
                  <a:pos x="452" y="13"/>
                </a:cxn>
                <a:cxn ang="0">
                  <a:pos x="432" y="4"/>
                </a:cxn>
                <a:cxn ang="0">
                  <a:pos x="408" y="0"/>
                </a:cxn>
                <a:cxn ang="0">
                  <a:pos x="394" y="0"/>
                </a:cxn>
                <a:cxn ang="0">
                  <a:pos x="368" y="1"/>
                </a:cxn>
                <a:cxn ang="0">
                  <a:pos x="346" y="6"/>
                </a:cxn>
                <a:cxn ang="0">
                  <a:pos x="329" y="13"/>
                </a:cxn>
                <a:cxn ang="0">
                  <a:pos x="306" y="30"/>
                </a:cxn>
                <a:cxn ang="0">
                  <a:pos x="292" y="47"/>
                </a:cxn>
                <a:cxn ang="0">
                  <a:pos x="284" y="36"/>
                </a:cxn>
                <a:cxn ang="0">
                  <a:pos x="268" y="18"/>
                </a:cxn>
                <a:cxn ang="0">
                  <a:pos x="246" y="7"/>
                </a:cxn>
                <a:cxn ang="0">
                  <a:pos x="223" y="0"/>
                </a:cxn>
                <a:cxn ang="0">
                  <a:pos x="209" y="0"/>
                </a:cxn>
                <a:cxn ang="0">
                  <a:pos x="180" y="2"/>
                </a:cxn>
                <a:cxn ang="0">
                  <a:pos x="154" y="10"/>
                </a:cxn>
                <a:cxn ang="0">
                  <a:pos x="131" y="25"/>
                </a:cxn>
                <a:cxn ang="0">
                  <a:pos x="111" y="47"/>
                </a:cxn>
                <a:cxn ang="0">
                  <a:pos x="110" y="7"/>
                </a:cxn>
                <a:cxn ang="0">
                  <a:pos x="0" y="308"/>
                </a:cxn>
              </a:cxnLst>
              <a:rect l="0" t="0" r="r" b="b"/>
              <a:pathLst>
                <a:path w="497" h="308">
                  <a:moveTo>
                    <a:pt x="0" y="308"/>
                  </a:moveTo>
                  <a:lnTo>
                    <a:pt x="114" y="308"/>
                  </a:lnTo>
                  <a:lnTo>
                    <a:pt x="114" y="145"/>
                  </a:lnTo>
                  <a:lnTo>
                    <a:pt x="114" y="145"/>
                  </a:lnTo>
                  <a:lnTo>
                    <a:pt x="115" y="135"/>
                  </a:lnTo>
                  <a:lnTo>
                    <a:pt x="116" y="124"/>
                  </a:lnTo>
                  <a:lnTo>
                    <a:pt x="118" y="115"/>
                  </a:lnTo>
                  <a:lnTo>
                    <a:pt x="123" y="107"/>
                  </a:lnTo>
                  <a:lnTo>
                    <a:pt x="128" y="100"/>
                  </a:lnTo>
                  <a:lnTo>
                    <a:pt x="134" y="96"/>
                  </a:lnTo>
                  <a:lnTo>
                    <a:pt x="143" y="92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64" y="92"/>
                  </a:lnTo>
                  <a:lnTo>
                    <a:pt x="174" y="96"/>
                  </a:lnTo>
                  <a:lnTo>
                    <a:pt x="180" y="100"/>
                  </a:lnTo>
                  <a:lnTo>
                    <a:pt x="185" y="108"/>
                  </a:lnTo>
                  <a:lnTo>
                    <a:pt x="188" y="116"/>
                  </a:lnTo>
                  <a:lnTo>
                    <a:pt x="190" y="125"/>
                  </a:lnTo>
                  <a:lnTo>
                    <a:pt x="191" y="135"/>
                  </a:lnTo>
                  <a:lnTo>
                    <a:pt x="191" y="145"/>
                  </a:lnTo>
                  <a:lnTo>
                    <a:pt x="191" y="308"/>
                  </a:lnTo>
                  <a:lnTo>
                    <a:pt x="305" y="308"/>
                  </a:lnTo>
                  <a:lnTo>
                    <a:pt x="305" y="145"/>
                  </a:lnTo>
                  <a:lnTo>
                    <a:pt x="305" y="145"/>
                  </a:lnTo>
                  <a:lnTo>
                    <a:pt x="306" y="135"/>
                  </a:lnTo>
                  <a:lnTo>
                    <a:pt x="307" y="124"/>
                  </a:lnTo>
                  <a:lnTo>
                    <a:pt x="310" y="115"/>
                  </a:lnTo>
                  <a:lnTo>
                    <a:pt x="315" y="107"/>
                  </a:lnTo>
                  <a:lnTo>
                    <a:pt x="320" y="100"/>
                  </a:lnTo>
                  <a:lnTo>
                    <a:pt x="326" y="96"/>
                  </a:lnTo>
                  <a:lnTo>
                    <a:pt x="334" y="92"/>
                  </a:lnTo>
                  <a:lnTo>
                    <a:pt x="345" y="91"/>
                  </a:lnTo>
                  <a:lnTo>
                    <a:pt x="345" y="91"/>
                  </a:lnTo>
                  <a:lnTo>
                    <a:pt x="356" y="92"/>
                  </a:lnTo>
                  <a:lnTo>
                    <a:pt x="366" y="96"/>
                  </a:lnTo>
                  <a:lnTo>
                    <a:pt x="372" y="100"/>
                  </a:lnTo>
                  <a:lnTo>
                    <a:pt x="377" y="108"/>
                  </a:lnTo>
                  <a:lnTo>
                    <a:pt x="379" y="116"/>
                  </a:lnTo>
                  <a:lnTo>
                    <a:pt x="381" y="125"/>
                  </a:lnTo>
                  <a:lnTo>
                    <a:pt x="383" y="135"/>
                  </a:lnTo>
                  <a:lnTo>
                    <a:pt x="383" y="145"/>
                  </a:lnTo>
                  <a:lnTo>
                    <a:pt x="383" y="308"/>
                  </a:lnTo>
                  <a:lnTo>
                    <a:pt x="497" y="308"/>
                  </a:lnTo>
                  <a:lnTo>
                    <a:pt x="497" y="102"/>
                  </a:lnTo>
                  <a:lnTo>
                    <a:pt x="497" y="102"/>
                  </a:lnTo>
                  <a:lnTo>
                    <a:pt x="495" y="83"/>
                  </a:lnTo>
                  <a:lnTo>
                    <a:pt x="494" y="74"/>
                  </a:lnTo>
                  <a:lnTo>
                    <a:pt x="492" y="65"/>
                  </a:lnTo>
                  <a:lnTo>
                    <a:pt x="489" y="57"/>
                  </a:lnTo>
                  <a:lnTo>
                    <a:pt x="484" y="48"/>
                  </a:lnTo>
                  <a:lnTo>
                    <a:pt x="480" y="40"/>
                  </a:lnTo>
                  <a:lnTo>
                    <a:pt x="475" y="32"/>
                  </a:lnTo>
                  <a:lnTo>
                    <a:pt x="467" y="25"/>
                  </a:lnTo>
                  <a:lnTo>
                    <a:pt x="460" y="19"/>
                  </a:lnTo>
                  <a:lnTo>
                    <a:pt x="452" y="13"/>
                  </a:lnTo>
                  <a:lnTo>
                    <a:pt x="442" y="8"/>
                  </a:lnTo>
                  <a:lnTo>
                    <a:pt x="432" y="4"/>
                  </a:lnTo>
                  <a:lnTo>
                    <a:pt x="420" y="2"/>
                  </a:lnTo>
                  <a:lnTo>
                    <a:pt x="408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80" y="0"/>
                  </a:lnTo>
                  <a:lnTo>
                    <a:pt x="368" y="1"/>
                  </a:lnTo>
                  <a:lnTo>
                    <a:pt x="357" y="3"/>
                  </a:lnTo>
                  <a:lnTo>
                    <a:pt x="346" y="6"/>
                  </a:lnTo>
                  <a:lnTo>
                    <a:pt x="338" y="9"/>
                  </a:lnTo>
                  <a:lnTo>
                    <a:pt x="329" y="13"/>
                  </a:lnTo>
                  <a:lnTo>
                    <a:pt x="316" y="21"/>
                  </a:lnTo>
                  <a:lnTo>
                    <a:pt x="306" y="30"/>
                  </a:lnTo>
                  <a:lnTo>
                    <a:pt x="299" y="37"/>
                  </a:lnTo>
                  <a:lnTo>
                    <a:pt x="292" y="47"/>
                  </a:lnTo>
                  <a:lnTo>
                    <a:pt x="292" y="47"/>
                  </a:lnTo>
                  <a:lnTo>
                    <a:pt x="284" y="36"/>
                  </a:lnTo>
                  <a:lnTo>
                    <a:pt x="277" y="26"/>
                  </a:lnTo>
                  <a:lnTo>
                    <a:pt x="268" y="18"/>
                  </a:lnTo>
                  <a:lnTo>
                    <a:pt x="258" y="12"/>
                  </a:lnTo>
                  <a:lnTo>
                    <a:pt x="246" y="7"/>
                  </a:lnTo>
                  <a:lnTo>
                    <a:pt x="235" y="2"/>
                  </a:lnTo>
                  <a:lnTo>
                    <a:pt x="223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195" y="0"/>
                  </a:lnTo>
                  <a:lnTo>
                    <a:pt x="180" y="2"/>
                  </a:lnTo>
                  <a:lnTo>
                    <a:pt x="167" y="6"/>
                  </a:lnTo>
                  <a:lnTo>
                    <a:pt x="154" y="10"/>
                  </a:lnTo>
                  <a:lnTo>
                    <a:pt x="141" y="17"/>
                  </a:lnTo>
                  <a:lnTo>
                    <a:pt x="131" y="25"/>
                  </a:lnTo>
                  <a:lnTo>
                    <a:pt x="121" y="35"/>
                  </a:lnTo>
                  <a:lnTo>
                    <a:pt x="111" y="47"/>
                  </a:lnTo>
                  <a:lnTo>
                    <a:pt x="110" y="47"/>
                  </a:lnTo>
                  <a:lnTo>
                    <a:pt x="110" y="7"/>
                  </a:lnTo>
                  <a:lnTo>
                    <a:pt x="0" y="7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6" name="Freeform 8"/>
            <p:cNvSpPr>
              <a:spLocks/>
            </p:cNvSpPr>
            <p:nvPr userDrawn="1"/>
          </p:nvSpPr>
          <p:spPr bwMode="auto">
            <a:xfrm>
              <a:off x="5339" y="4176"/>
              <a:ext cx="82" cy="95"/>
            </a:xfrm>
            <a:custGeom>
              <a:avLst/>
              <a:gdLst/>
              <a:ahLst/>
              <a:cxnLst>
                <a:cxn ang="0">
                  <a:pos x="320" y="97"/>
                </a:cxn>
                <a:cxn ang="0">
                  <a:pos x="306" y="57"/>
                </a:cxn>
                <a:cxn ang="0">
                  <a:pos x="279" y="29"/>
                </a:cxn>
                <a:cxn ang="0">
                  <a:pos x="243" y="12"/>
                </a:cxn>
                <a:cxn ang="0">
                  <a:pos x="203" y="2"/>
                </a:cxn>
                <a:cxn ang="0">
                  <a:pos x="163" y="0"/>
                </a:cxn>
                <a:cxn ang="0">
                  <a:pos x="111" y="4"/>
                </a:cxn>
                <a:cxn ang="0">
                  <a:pos x="73" y="17"/>
                </a:cxn>
                <a:cxn ang="0">
                  <a:pos x="39" y="39"/>
                </a:cxn>
                <a:cxn ang="0">
                  <a:pos x="17" y="70"/>
                </a:cxn>
                <a:cxn ang="0">
                  <a:pos x="8" y="115"/>
                </a:cxn>
                <a:cxn ang="0">
                  <a:pos x="10" y="137"/>
                </a:cxn>
                <a:cxn ang="0">
                  <a:pos x="20" y="165"/>
                </a:cxn>
                <a:cxn ang="0">
                  <a:pos x="39" y="188"/>
                </a:cxn>
                <a:cxn ang="0">
                  <a:pos x="68" y="206"/>
                </a:cxn>
                <a:cxn ang="0">
                  <a:pos x="108" y="221"/>
                </a:cxn>
                <a:cxn ang="0">
                  <a:pos x="177" y="236"/>
                </a:cxn>
                <a:cxn ang="0">
                  <a:pos x="204" y="248"/>
                </a:cxn>
                <a:cxn ang="0">
                  <a:pos x="211" y="266"/>
                </a:cxn>
                <a:cxn ang="0">
                  <a:pos x="206" y="279"/>
                </a:cxn>
                <a:cxn ang="0">
                  <a:pos x="189" y="290"/>
                </a:cxn>
                <a:cxn ang="0">
                  <a:pos x="169" y="294"/>
                </a:cxn>
                <a:cxn ang="0">
                  <a:pos x="141" y="288"/>
                </a:cxn>
                <a:cxn ang="0">
                  <a:pos x="129" y="277"/>
                </a:cxn>
                <a:cxn ang="0">
                  <a:pos x="120" y="251"/>
                </a:cxn>
                <a:cxn ang="0">
                  <a:pos x="2" y="268"/>
                </a:cxn>
                <a:cxn ang="0">
                  <a:pos x="16" y="311"/>
                </a:cxn>
                <a:cxn ang="0">
                  <a:pos x="43" y="343"/>
                </a:cxn>
                <a:cxn ang="0">
                  <a:pos x="79" y="363"/>
                </a:cxn>
                <a:cxn ang="0">
                  <a:pos x="120" y="375"/>
                </a:cxn>
                <a:cxn ang="0">
                  <a:pos x="164" y="379"/>
                </a:cxn>
                <a:cxn ang="0">
                  <a:pos x="209" y="375"/>
                </a:cxn>
                <a:cxn ang="0">
                  <a:pos x="251" y="364"/>
                </a:cxn>
                <a:cxn ang="0">
                  <a:pos x="289" y="345"/>
                </a:cxn>
                <a:cxn ang="0">
                  <a:pos x="315" y="313"/>
                </a:cxn>
                <a:cxn ang="0">
                  <a:pos x="330" y="270"/>
                </a:cxn>
                <a:cxn ang="0">
                  <a:pos x="330" y="240"/>
                </a:cxn>
                <a:cxn ang="0">
                  <a:pos x="324" y="212"/>
                </a:cxn>
                <a:cxn ang="0">
                  <a:pos x="312" y="191"/>
                </a:cxn>
                <a:cxn ang="0">
                  <a:pos x="282" y="164"/>
                </a:cxn>
                <a:cxn ang="0">
                  <a:pos x="252" y="150"/>
                </a:cxn>
                <a:cxn ang="0">
                  <a:pos x="189" y="135"/>
                </a:cxn>
                <a:cxn ang="0">
                  <a:pos x="142" y="122"/>
                </a:cxn>
                <a:cxn ang="0">
                  <a:pos x="132" y="116"/>
                </a:cxn>
                <a:cxn ang="0">
                  <a:pos x="128" y="104"/>
                </a:cxn>
                <a:cxn ang="0">
                  <a:pos x="135" y="85"/>
                </a:cxn>
                <a:cxn ang="0">
                  <a:pos x="153" y="77"/>
                </a:cxn>
                <a:cxn ang="0">
                  <a:pos x="174" y="77"/>
                </a:cxn>
                <a:cxn ang="0">
                  <a:pos x="193" y="87"/>
                </a:cxn>
                <a:cxn ang="0">
                  <a:pos x="204" y="98"/>
                </a:cxn>
                <a:cxn ang="0">
                  <a:pos x="322" y="114"/>
                </a:cxn>
              </a:cxnLst>
              <a:rect l="0" t="0" r="r" b="b"/>
              <a:pathLst>
                <a:path w="330" h="379">
                  <a:moveTo>
                    <a:pt x="322" y="114"/>
                  </a:moveTo>
                  <a:lnTo>
                    <a:pt x="322" y="114"/>
                  </a:lnTo>
                  <a:lnTo>
                    <a:pt x="320" y="97"/>
                  </a:lnTo>
                  <a:lnTo>
                    <a:pt x="317" y="82"/>
                  </a:lnTo>
                  <a:lnTo>
                    <a:pt x="312" y="69"/>
                  </a:lnTo>
                  <a:lnTo>
                    <a:pt x="306" y="57"/>
                  </a:lnTo>
                  <a:lnTo>
                    <a:pt x="297" y="47"/>
                  </a:lnTo>
                  <a:lnTo>
                    <a:pt x="289" y="37"/>
                  </a:lnTo>
                  <a:lnTo>
                    <a:pt x="279" y="29"/>
                  </a:lnTo>
                  <a:lnTo>
                    <a:pt x="267" y="23"/>
                  </a:lnTo>
                  <a:lnTo>
                    <a:pt x="256" y="17"/>
                  </a:lnTo>
                  <a:lnTo>
                    <a:pt x="243" y="12"/>
                  </a:lnTo>
                  <a:lnTo>
                    <a:pt x="231" y="8"/>
                  </a:lnTo>
                  <a:lnTo>
                    <a:pt x="217" y="4"/>
                  </a:lnTo>
                  <a:lnTo>
                    <a:pt x="203" y="2"/>
                  </a:lnTo>
                  <a:lnTo>
                    <a:pt x="189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37" y="1"/>
                  </a:lnTo>
                  <a:lnTo>
                    <a:pt x="124" y="3"/>
                  </a:lnTo>
                  <a:lnTo>
                    <a:pt x="111" y="4"/>
                  </a:lnTo>
                  <a:lnTo>
                    <a:pt x="97" y="8"/>
                  </a:lnTo>
                  <a:lnTo>
                    <a:pt x="85" y="12"/>
                  </a:lnTo>
                  <a:lnTo>
                    <a:pt x="73" y="17"/>
                  </a:lnTo>
                  <a:lnTo>
                    <a:pt x="61" y="23"/>
                  </a:lnTo>
                  <a:lnTo>
                    <a:pt x="50" y="30"/>
                  </a:lnTo>
                  <a:lnTo>
                    <a:pt x="39" y="39"/>
                  </a:lnTo>
                  <a:lnTo>
                    <a:pt x="31" y="48"/>
                  </a:lnTo>
                  <a:lnTo>
                    <a:pt x="23" y="58"/>
                  </a:lnTo>
                  <a:lnTo>
                    <a:pt x="17" y="70"/>
                  </a:lnTo>
                  <a:lnTo>
                    <a:pt x="13" y="84"/>
                  </a:lnTo>
                  <a:lnTo>
                    <a:pt x="9" y="98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9" y="126"/>
                  </a:lnTo>
                  <a:lnTo>
                    <a:pt x="10" y="137"/>
                  </a:lnTo>
                  <a:lnTo>
                    <a:pt x="13" y="147"/>
                  </a:lnTo>
                  <a:lnTo>
                    <a:pt x="16" y="156"/>
                  </a:lnTo>
                  <a:lnTo>
                    <a:pt x="20" y="165"/>
                  </a:lnTo>
                  <a:lnTo>
                    <a:pt x="26" y="173"/>
                  </a:lnTo>
                  <a:lnTo>
                    <a:pt x="32" y="181"/>
                  </a:lnTo>
                  <a:lnTo>
                    <a:pt x="39" y="188"/>
                  </a:lnTo>
                  <a:lnTo>
                    <a:pt x="48" y="194"/>
                  </a:lnTo>
                  <a:lnTo>
                    <a:pt x="57" y="200"/>
                  </a:lnTo>
                  <a:lnTo>
                    <a:pt x="68" y="206"/>
                  </a:lnTo>
                  <a:lnTo>
                    <a:pt x="80" y="211"/>
                  </a:lnTo>
                  <a:lnTo>
                    <a:pt x="94" y="216"/>
                  </a:lnTo>
                  <a:lnTo>
                    <a:pt x="108" y="221"/>
                  </a:lnTo>
                  <a:lnTo>
                    <a:pt x="142" y="228"/>
                  </a:lnTo>
                  <a:lnTo>
                    <a:pt x="142" y="228"/>
                  </a:lnTo>
                  <a:lnTo>
                    <a:pt x="177" y="236"/>
                  </a:lnTo>
                  <a:lnTo>
                    <a:pt x="189" y="239"/>
                  </a:lnTo>
                  <a:lnTo>
                    <a:pt x="198" y="243"/>
                  </a:lnTo>
                  <a:lnTo>
                    <a:pt x="204" y="248"/>
                  </a:lnTo>
                  <a:lnTo>
                    <a:pt x="208" y="253"/>
                  </a:lnTo>
                  <a:lnTo>
                    <a:pt x="210" y="259"/>
                  </a:lnTo>
                  <a:lnTo>
                    <a:pt x="211" y="266"/>
                  </a:lnTo>
                  <a:lnTo>
                    <a:pt x="211" y="266"/>
                  </a:lnTo>
                  <a:lnTo>
                    <a:pt x="210" y="273"/>
                  </a:lnTo>
                  <a:lnTo>
                    <a:pt x="206" y="279"/>
                  </a:lnTo>
                  <a:lnTo>
                    <a:pt x="202" y="284"/>
                  </a:lnTo>
                  <a:lnTo>
                    <a:pt x="196" y="288"/>
                  </a:lnTo>
                  <a:lnTo>
                    <a:pt x="189" y="290"/>
                  </a:lnTo>
                  <a:lnTo>
                    <a:pt x="182" y="293"/>
                  </a:lnTo>
                  <a:lnTo>
                    <a:pt x="169" y="294"/>
                  </a:lnTo>
                  <a:lnTo>
                    <a:pt x="169" y="294"/>
                  </a:lnTo>
                  <a:lnTo>
                    <a:pt x="158" y="293"/>
                  </a:lnTo>
                  <a:lnTo>
                    <a:pt x="148" y="291"/>
                  </a:lnTo>
                  <a:lnTo>
                    <a:pt x="141" y="288"/>
                  </a:lnTo>
                  <a:lnTo>
                    <a:pt x="135" y="284"/>
                  </a:lnTo>
                  <a:lnTo>
                    <a:pt x="135" y="284"/>
                  </a:lnTo>
                  <a:lnTo>
                    <a:pt x="129" y="277"/>
                  </a:lnTo>
                  <a:lnTo>
                    <a:pt x="124" y="268"/>
                  </a:lnTo>
                  <a:lnTo>
                    <a:pt x="122" y="261"/>
                  </a:lnTo>
                  <a:lnTo>
                    <a:pt x="120" y="251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2" y="268"/>
                  </a:lnTo>
                  <a:lnTo>
                    <a:pt x="5" y="284"/>
                  </a:lnTo>
                  <a:lnTo>
                    <a:pt x="10" y="298"/>
                  </a:lnTo>
                  <a:lnTo>
                    <a:pt x="16" y="311"/>
                  </a:lnTo>
                  <a:lnTo>
                    <a:pt x="23" y="322"/>
                  </a:lnTo>
                  <a:lnTo>
                    <a:pt x="33" y="333"/>
                  </a:lnTo>
                  <a:lnTo>
                    <a:pt x="43" y="343"/>
                  </a:lnTo>
                  <a:lnTo>
                    <a:pt x="54" y="350"/>
                  </a:lnTo>
                  <a:lnTo>
                    <a:pt x="66" y="357"/>
                  </a:lnTo>
                  <a:lnTo>
                    <a:pt x="79" y="363"/>
                  </a:lnTo>
                  <a:lnTo>
                    <a:pt x="92" y="368"/>
                  </a:lnTo>
                  <a:lnTo>
                    <a:pt x="106" y="372"/>
                  </a:lnTo>
                  <a:lnTo>
                    <a:pt x="120" y="375"/>
                  </a:lnTo>
                  <a:lnTo>
                    <a:pt x="135" y="377"/>
                  </a:lnTo>
                  <a:lnTo>
                    <a:pt x="149" y="378"/>
                  </a:lnTo>
                  <a:lnTo>
                    <a:pt x="164" y="379"/>
                  </a:lnTo>
                  <a:lnTo>
                    <a:pt x="164" y="379"/>
                  </a:lnTo>
                  <a:lnTo>
                    <a:pt x="194" y="378"/>
                  </a:lnTo>
                  <a:lnTo>
                    <a:pt x="209" y="375"/>
                  </a:lnTo>
                  <a:lnTo>
                    <a:pt x="223" y="373"/>
                  </a:lnTo>
                  <a:lnTo>
                    <a:pt x="238" y="369"/>
                  </a:lnTo>
                  <a:lnTo>
                    <a:pt x="251" y="364"/>
                  </a:lnTo>
                  <a:lnTo>
                    <a:pt x="265" y="360"/>
                  </a:lnTo>
                  <a:lnTo>
                    <a:pt x="277" y="352"/>
                  </a:lnTo>
                  <a:lnTo>
                    <a:pt x="289" y="345"/>
                  </a:lnTo>
                  <a:lnTo>
                    <a:pt x="299" y="335"/>
                  </a:lnTo>
                  <a:lnTo>
                    <a:pt x="308" y="325"/>
                  </a:lnTo>
                  <a:lnTo>
                    <a:pt x="315" y="313"/>
                  </a:lnTo>
                  <a:lnTo>
                    <a:pt x="322" y="300"/>
                  </a:lnTo>
                  <a:lnTo>
                    <a:pt x="326" y="285"/>
                  </a:lnTo>
                  <a:lnTo>
                    <a:pt x="330" y="270"/>
                  </a:lnTo>
                  <a:lnTo>
                    <a:pt x="330" y="251"/>
                  </a:lnTo>
                  <a:lnTo>
                    <a:pt x="330" y="251"/>
                  </a:lnTo>
                  <a:lnTo>
                    <a:pt x="330" y="240"/>
                  </a:lnTo>
                  <a:lnTo>
                    <a:pt x="329" y="231"/>
                  </a:lnTo>
                  <a:lnTo>
                    <a:pt x="326" y="222"/>
                  </a:lnTo>
                  <a:lnTo>
                    <a:pt x="324" y="212"/>
                  </a:lnTo>
                  <a:lnTo>
                    <a:pt x="320" y="205"/>
                  </a:lnTo>
                  <a:lnTo>
                    <a:pt x="317" y="198"/>
                  </a:lnTo>
                  <a:lnTo>
                    <a:pt x="312" y="191"/>
                  </a:lnTo>
                  <a:lnTo>
                    <a:pt x="307" y="184"/>
                  </a:lnTo>
                  <a:lnTo>
                    <a:pt x="295" y="173"/>
                  </a:lnTo>
                  <a:lnTo>
                    <a:pt x="282" y="164"/>
                  </a:lnTo>
                  <a:lnTo>
                    <a:pt x="268" y="156"/>
                  </a:lnTo>
                  <a:lnTo>
                    <a:pt x="252" y="150"/>
                  </a:lnTo>
                  <a:lnTo>
                    <a:pt x="252" y="150"/>
                  </a:lnTo>
                  <a:lnTo>
                    <a:pt x="237" y="146"/>
                  </a:lnTo>
                  <a:lnTo>
                    <a:pt x="221" y="142"/>
                  </a:lnTo>
                  <a:lnTo>
                    <a:pt x="189" y="135"/>
                  </a:lnTo>
                  <a:lnTo>
                    <a:pt x="163" y="130"/>
                  </a:lnTo>
                  <a:lnTo>
                    <a:pt x="152" y="126"/>
                  </a:lnTo>
                  <a:lnTo>
                    <a:pt x="142" y="122"/>
                  </a:lnTo>
                  <a:lnTo>
                    <a:pt x="142" y="122"/>
                  </a:lnTo>
                  <a:lnTo>
                    <a:pt x="137" y="120"/>
                  </a:lnTo>
                  <a:lnTo>
                    <a:pt x="132" y="116"/>
                  </a:lnTo>
                  <a:lnTo>
                    <a:pt x="129" y="111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9" y="96"/>
                  </a:lnTo>
                  <a:lnTo>
                    <a:pt x="131" y="90"/>
                  </a:lnTo>
                  <a:lnTo>
                    <a:pt x="135" y="85"/>
                  </a:lnTo>
                  <a:lnTo>
                    <a:pt x="140" y="81"/>
                  </a:lnTo>
                  <a:lnTo>
                    <a:pt x="146" y="79"/>
                  </a:lnTo>
                  <a:lnTo>
                    <a:pt x="153" y="77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74" y="77"/>
                  </a:lnTo>
                  <a:lnTo>
                    <a:pt x="181" y="79"/>
                  </a:lnTo>
                  <a:lnTo>
                    <a:pt x="187" y="82"/>
                  </a:lnTo>
                  <a:lnTo>
                    <a:pt x="193" y="87"/>
                  </a:lnTo>
                  <a:lnTo>
                    <a:pt x="193" y="87"/>
                  </a:lnTo>
                  <a:lnTo>
                    <a:pt x="199" y="92"/>
                  </a:lnTo>
                  <a:lnTo>
                    <a:pt x="204" y="98"/>
                  </a:lnTo>
                  <a:lnTo>
                    <a:pt x="206" y="105"/>
                  </a:lnTo>
                  <a:lnTo>
                    <a:pt x="208" y="114"/>
                  </a:lnTo>
                  <a:lnTo>
                    <a:pt x="322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7" name="Freeform 9"/>
            <p:cNvSpPr>
              <a:spLocks/>
            </p:cNvSpPr>
            <p:nvPr userDrawn="1"/>
          </p:nvSpPr>
          <p:spPr bwMode="auto">
            <a:xfrm>
              <a:off x="5649" y="4162"/>
              <a:ext cx="78" cy="106"/>
            </a:xfrm>
            <a:custGeom>
              <a:avLst/>
              <a:gdLst/>
              <a:ahLst/>
              <a:cxnLst>
                <a:cxn ang="0">
                  <a:pos x="0" y="422"/>
                </a:cxn>
                <a:cxn ang="0">
                  <a:pos x="116" y="422"/>
                </a:cxn>
                <a:cxn ang="0">
                  <a:pos x="116" y="276"/>
                </a:cxn>
                <a:cxn ang="0">
                  <a:pos x="116" y="276"/>
                </a:cxn>
                <a:cxn ang="0">
                  <a:pos x="116" y="257"/>
                </a:cxn>
                <a:cxn ang="0">
                  <a:pos x="119" y="240"/>
                </a:cxn>
                <a:cxn ang="0">
                  <a:pos x="123" y="228"/>
                </a:cxn>
                <a:cxn ang="0">
                  <a:pos x="126" y="223"/>
                </a:cxn>
                <a:cxn ang="0">
                  <a:pos x="128" y="219"/>
                </a:cxn>
                <a:cxn ang="0">
                  <a:pos x="128" y="219"/>
                </a:cxn>
                <a:cxn ang="0">
                  <a:pos x="133" y="212"/>
                </a:cxn>
                <a:cxn ang="0">
                  <a:pos x="140" y="208"/>
                </a:cxn>
                <a:cxn ang="0">
                  <a:pos x="148" y="204"/>
                </a:cxn>
                <a:cxn ang="0">
                  <a:pos x="155" y="203"/>
                </a:cxn>
                <a:cxn ang="0">
                  <a:pos x="155" y="203"/>
                </a:cxn>
                <a:cxn ang="0">
                  <a:pos x="165" y="203"/>
                </a:cxn>
                <a:cxn ang="0">
                  <a:pos x="172" y="205"/>
                </a:cxn>
                <a:cxn ang="0">
                  <a:pos x="178" y="209"/>
                </a:cxn>
                <a:cxn ang="0">
                  <a:pos x="184" y="215"/>
                </a:cxn>
                <a:cxn ang="0">
                  <a:pos x="184" y="215"/>
                </a:cxn>
                <a:cxn ang="0">
                  <a:pos x="189" y="221"/>
                </a:cxn>
                <a:cxn ang="0">
                  <a:pos x="191" y="231"/>
                </a:cxn>
                <a:cxn ang="0">
                  <a:pos x="194" y="242"/>
                </a:cxn>
                <a:cxn ang="0">
                  <a:pos x="194" y="255"/>
                </a:cxn>
                <a:cxn ang="0">
                  <a:pos x="194" y="422"/>
                </a:cxn>
                <a:cxn ang="0">
                  <a:pos x="310" y="422"/>
                </a:cxn>
                <a:cxn ang="0">
                  <a:pos x="310" y="229"/>
                </a:cxn>
                <a:cxn ang="0">
                  <a:pos x="310" y="229"/>
                </a:cxn>
                <a:cxn ang="0">
                  <a:pos x="310" y="215"/>
                </a:cxn>
                <a:cxn ang="0">
                  <a:pos x="309" y="202"/>
                </a:cxn>
                <a:cxn ang="0">
                  <a:pos x="306" y="188"/>
                </a:cxn>
                <a:cxn ang="0">
                  <a:pos x="304" y="177"/>
                </a:cxn>
                <a:cxn ang="0">
                  <a:pos x="299" y="166"/>
                </a:cxn>
                <a:cxn ang="0">
                  <a:pos x="295" y="157"/>
                </a:cxn>
                <a:cxn ang="0">
                  <a:pos x="289" y="148"/>
                </a:cxn>
                <a:cxn ang="0">
                  <a:pos x="283" y="141"/>
                </a:cxn>
                <a:cxn ang="0">
                  <a:pos x="283" y="141"/>
                </a:cxn>
                <a:cxn ang="0">
                  <a:pos x="276" y="133"/>
                </a:cxn>
                <a:cxn ang="0">
                  <a:pos x="269" y="129"/>
                </a:cxn>
                <a:cxn ang="0">
                  <a:pos x="260" y="124"/>
                </a:cxn>
                <a:cxn ang="0">
                  <a:pos x="251" y="119"/>
                </a:cxn>
                <a:cxn ang="0">
                  <a:pos x="241" y="116"/>
                </a:cxn>
                <a:cxn ang="0">
                  <a:pos x="231" y="114"/>
                </a:cxn>
                <a:cxn ang="0">
                  <a:pos x="220" y="113"/>
                </a:cxn>
                <a:cxn ang="0">
                  <a:pos x="209" y="112"/>
                </a:cxn>
                <a:cxn ang="0">
                  <a:pos x="209" y="112"/>
                </a:cxn>
                <a:cxn ang="0">
                  <a:pos x="195" y="113"/>
                </a:cxn>
                <a:cxn ang="0">
                  <a:pos x="182" y="114"/>
                </a:cxn>
                <a:cxn ang="0">
                  <a:pos x="168" y="116"/>
                </a:cxn>
                <a:cxn ang="0">
                  <a:pos x="154" y="122"/>
                </a:cxn>
                <a:cxn ang="0">
                  <a:pos x="154" y="122"/>
                </a:cxn>
                <a:cxn ang="0">
                  <a:pos x="144" y="129"/>
                </a:cxn>
                <a:cxn ang="0">
                  <a:pos x="135" y="135"/>
                </a:cxn>
                <a:cxn ang="0">
                  <a:pos x="126" y="143"/>
                </a:cxn>
                <a:cxn ang="0">
                  <a:pos x="116" y="153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422"/>
                </a:cxn>
              </a:cxnLst>
              <a:rect l="0" t="0" r="r" b="b"/>
              <a:pathLst>
                <a:path w="310" h="422">
                  <a:moveTo>
                    <a:pt x="0" y="422"/>
                  </a:moveTo>
                  <a:lnTo>
                    <a:pt x="116" y="422"/>
                  </a:lnTo>
                  <a:lnTo>
                    <a:pt x="116" y="276"/>
                  </a:lnTo>
                  <a:lnTo>
                    <a:pt x="116" y="276"/>
                  </a:lnTo>
                  <a:lnTo>
                    <a:pt x="116" y="257"/>
                  </a:lnTo>
                  <a:lnTo>
                    <a:pt x="119" y="240"/>
                  </a:lnTo>
                  <a:lnTo>
                    <a:pt x="123" y="228"/>
                  </a:lnTo>
                  <a:lnTo>
                    <a:pt x="126" y="223"/>
                  </a:lnTo>
                  <a:lnTo>
                    <a:pt x="128" y="219"/>
                  </a:lnTo>
                  <a:lnTo>
                    <a:pt x="128" y="219"/>
                  </a:lnTo>
                  <a:lnTo>
                    <a:pt x="133" y="212"/>
                  </a:lnTo>
                  <a:lnTo>
                    <a:pt x="140" y="208"/>
                  </a:lnTo>
                  <a:lnTo>
                    <a:pt x="148" y="204"/>
                  </a:lnTo>
                  <a:lnTo>
                    <a:pt x="155" y="203"/>
                  </a:lnTo>
                  <a:lnTo>
                    <a:pt x="155" y="203"/>
                  </a:lnTo>
                  <a:lnTo>
                    <a:pt x="165" y="203"/>
                  </a:lnTo>
                  <a:lnTo>
                    <a:pt x="172" y="205"/>
                  </a:lnTo>
                  <a:lnTo>
                    <a:pt x="178" y="209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9" y="221"/>
                  </a:lnTo>
                  <a:lnTo>
                    <a:pt x="191" y="231"/>
                  </a:lnTo>
                  <a:lnTo>
                    <a:pt x="194" y="242"/>
                  </a:lnTo>
                  <a:lnTo>
                    <a:pt x="194" y="255"/>
                  </a:lnTo>
                  <a:lnTo>
                    <a:pt x="194" y="422"/>
                  </a:lnTo>
                  <a:lnTo>
                    <a:pt x="310" y="422"/>
                  </a:lnTo>
                  <a:lnTo>
                    <a:pt x="310" y="229"/>
                  </a:lnTo>
                  <a:lnTo>
                    <a:pt x="310" y="229"/>
                  </a:lnTo>
                  <a:lnTo>
                    <a:pt x="310" y="215"/>
                  </a:lnTo>
                  <a:lnTo>
                    <a:pt x="309" y="202"/>
                  </a:lnTo>
                  <a:lnTo>
                    <a:pt x="306" y="188"/>
                  </a:lnTo>
                  <a:lnTo>
                    <a:pt x="304" y="177"/>
                  </a:lnTo>
                  <a:lnTo>
                    <a:pt x="299" y="166"/>
                  </a:lnTo>
                  <a:lnTo>
                    <a:pt x="295" y="157"/>
                  </a:lnTo>
                  <a:lnTo>
                    <a:pt x="289" y="148"/>
                  </a:lnTo>
                  <a:lnTo>
                    <a:pt x="283" y="141"/>
                  </a:lnTo>
                  <a:lnTo>
                    <a:pt x="283" y="141"/>
                  </a:lnTo>
                  <a:lnTo>
                    <a:pt x="276" y="133"/>
                  </a:lnTo>
                  <a:lnTo>
                    <a:pt x="269" y="129"/>
                  </a:lnTo>
                  <a:lnTo>
                    <a:pt x="260" y="124"/>
                  </a:lnTo>
                  <a:lnTo>
                    <a:pt x="251" y="119"/>
                  </a:lnTo>
                  <a:lnTo>
                    <a:pt x="241" y="116"/>
                  </a:lnTo>
                  <a:lnTo>
                    <a:pt x="231" y="114"/>
                  </a:lnTo>
                  <a:lnTo>
                    <a:pt x="220" y="113"/>
                  </a:lnTo>
                  <a:lnTo>
                    <a:pt x="209" y="112"/>
                  </a:lnTo>
                  <a:lnTo>
                    <a:pt x="209" y="112"/>
                  </a:lnTo>
                  <a:lnTo>
                    <a:pt x="195" y="113"/>
                  </a:lnTo>
                  <a:lnTo>
                    <a:pt x="182" y="114"/>
                  </a:lnTo>
                  <a:lnTo>
                    <a:pt x="168" y="116"/>
                  </a:lnTo>
                  <a:lnTo>
                    <a:pt x="154" y="122"/>
                  </a:lnTo>
                  <a:lnTo>
                    <a:pt x="154" y="122"/>
                  </a:lnTo>
                  <a:lnTo>
                    <a:pt x="144" y="129"/>
                  </a:lnTo>
                  <a:lnTo>
                    <a:pt x="135" y="135"/>
                  </a:lnTo>
                  <a:lnTo>
                    <a:pt x="126" y="143"/>
                  </a:lnTo>
                  <a:lnTo>
                    <a:pt x="116" y="153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4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8" name="Freeform 10"/>
            <p:cNvSpPr>
              <a:spLocks/>
            </p:cNvSpPr>
            <p:nvPr userDrawn="1"/>
          </p:nvSpPr>
          <p:spPr bwMode="auto">
            <a:xfrm>
              <a:off x="5599" y="4169"/>
              <a:ext cx="41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3"/>
                </a:cxn>
                <a:cxn ang="0">
                  <a:pos x="0" y="178"/>
                </a:cxn>
                <a:cxn ang="0">
                  <a:pos x="0" y="284"/>
                </a:cxn>
                <a:cxn ang="0">
                  <a:pos x="0" y="284"/>
                </a:cxn>
                <a:cxn ang="0">
                  <a:pos x="0" y="307"/>
                </a:cxn>
                <a:cxn ang="0">
                  <a:pos x="2" y="328"/>
                </a:cxn>
                <a:cxn ang="0">
                  <a:pos x="6" y="345"/>
                </a:cxn>
                <a:cxn ang="0">
                  <a:pos x="11" y="359"/>
                </a:cxn>
                <a:cxn ang="0">
                  <a:pos x="11" y="359"/>
                </a:cxn>
                <a:cxn ang="0">
                  <a:pos x="17" y="370"/>
                </a:cxn>
                <a:cxn ang="0">
                  <a:pos x="23" y="379"/>
                </a:cxn>
                <a:cxn ang="0">
                  <a:pos x="31" y="385"/>
                </a:cxn>
                <a:cxn ang="0">
                  <a:pos x="40" y="391"/>
                </a:cxn>
                <a:cxn ang="0">
                  <a:pos x="40" y="391"/>
                </a:cxn>
                <a:cxn ang="0">
                  <a:pos x="51" y="396"/>
                </a:cxn>
                <a:cxn ang="0">
                  <a:pos x="64" y="399"/>
                </a:cxn>
                <a:cxn ang="0">
                  <a:pos x="80" y="402"/>
                </a:cxn>
                <a:cxn ang="0">
                  <a:pos x="99" y="402"/>
                </a:cxn>
                <a:cxn ang="0">
                  <a:pos x="99" y="402"/>
                </a:cxn>
                <a:cxn ang="0">
                  <a:pos x="113" y="402"/>
                </a:cxn>
                <a:cxn ang="0">
                  <a:pos x="128" y="399"/>
                </a:cxn>
                <a:cxn ang="0">
                  <a:pos x="145" y="397"/>
                </a:cxn>
                <a:cxn ang="0">
                  <a:pos x="161" y="392"/>
                </a:cxn>
                <a:cxn ang="0">
                  <a:pos x="161" y="317"/>
                </a:cxn>
                <a:cxn ang="0">
                  <a:pos x="161" y="317"/>
                </a:cxn>
                <a:cxn ang="0">
                  <a:pos x="156" y="318"/>
                </a:cxn>
                <a:cxn ang="0">
                  <a:pos x="148" y="319"/>
                </a:cxn>
                <a:cxn ang="0">
                  <a:pos x="131" y="320"/>
                </a:cxn>
                <a:cxn ang="0">
                  <a:pos x="131" y="320"/>
                </a:cxn>
                <a:cxn ang="0">
                  <a:pos x="125" y="319"/>
                </a:cxn>
                <a:cxn ang="0">
                  <a:pos x="120" y="315"/>
                </a:cxn>
                <a:cxn ang="0">
                  <a:pos x="117" y="313"/>
                </a:cxn>
                <a:cxn ang="0">
                  <a:pos x="115" y="311"/>
                </a:cxn>
                <a:cxn ang="0">
                  <a:pos x="115" y="311"/>
                </a:cxn>
                <a:cxn ang="0">
                  <a:pos x="114" y="307"/>
                </a:cxn>
                <a:cxn ang="0">
                  <a:pos x="113" y="301"/>
                </a:cxn>
                <a:cxn ang="0">
                  <a:pos x="111" y="285"/>
                </a:cxn>
                <a:cxn ang="0">
                  <a:pos x="111" y="178"/>
                </a:cxn>
                <a:cxn ang="0">
                  <a:pos x="161" y="178"/>
                </a:cxn>
                <a:cxn ang="0">
                  <a:pos x="161" y="93"/>
                </a:cxn>
                <a:cxn ang="0">
                  <a:pos x="111" y="93"/>
                </a:cxn>
                <a:cxn ang="0">
                  <a:pos x="111" y="0"/>
                </a:cxn>
                <a:cxn ang="0">
                  <a:pos x="0" y="0"/>
                </a:cxn>
              </a:cxnLst>
              <a:rect l="0" t="0" r="r" b="b"/>
              <a:pathLst>
                <a:path w="161" h="402">
                  <a:moveTo>
                    <a:pt x="0" y="0"/>
                  </a:moveTo>
                  <a:lnTo>
                    <a:pt x="0" y="93"/>
                  </a:lnTo>
                  <a:lnTo>
                    <a:pt x="0" y="178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307"/>
                  </a:lnTo>
                  <a:lnTo>
                    <a:pt x="2" y="328"/>
                  </a:lnTo>
                  <a:lnTo>
                    <a:pt x="6" y="345"/>
                  </a:lnTo>
                  <a:lnTo>
                    <a:pt x="11" y="359"/>
                  </a:lnTo>
                  <a:lnTo>
                    <a:pt x="11" y="359"/>
                  </a:lnTo>
                  <a:lnTo>
                    <a:pt x="17" y="370"/>
                  </a:lnTo>
                  <a:lnTo>
                    <a:pt x="23" y="379"/>
                  </a:lnTo>
                  <a:lnTo>
                    <a:pt x="31" y="385"/>
                  </a:lnTo>
                  <a:lnTo>
                    <a:pt x="40" y="391"/>
                  </a:lnTo>
                  <a:lnTo>
                    <a:pt x="40" y="391"/>
                  </a:lnTo>
                  <a:lnTo>
                    <a:pt x="51" y="396"/>
                  </a:lnTo>
                  <a:lnTo>
                    <a:pt x="64" y="399"/>
                  </a:lnTo>
                  <a:lnTo>
                    <a:pt x="80" y="402"/>
                  </a:lnTo>
                  <a:lnTo>
                    <a:pt x="99" y="402"/>
                  </a:lnTo>
                  <a:lnTo>
                    <a:pt x="99" y="402"/>
                  </a:lnTo>
                  <a:lnTo>
                    <a:pt x="113" y="402"/>
                  </a:lnTo>
                  <a:lnTo>
                    <a:pt x="128" y="399"/>
                  </a:lnTo>
                  <a:lnTo>
                    <a:pt x="145" y="397"/>
                  </a:lnTo>
                  <a:lnTo>
                    <a:pt x="161" y="392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56" y="318"/>
                  </a:lnTo>
                  <a:lnTo>
                    <a:pt x="148" y="319"/>
                  </a:lnTo>
                  <a:lnTo>
                    <a:pt x="131" y="320"/>
                  </a:lnTo>
                  <a:lnTo>
                    <a:pt x="131" y="320"/>
                  </a:lnTo>
                  <a:lnTo>
                    <a:pt x="125" y="319"/>
                  </a:lnTo>
                  <a:lnTo>
                    <a:pt x="120" y="315"/>
                  </a:lnTo>
                  <a:lnTo>
                    <a:pt x="117" y="313"/>
                  </a:lnTo>
                  <a:lnTo>
                    <a:pt x="115" y="311"/>
                  </a:lnTo>
                  <a:lnTo>
                    <a:pt x="115" y="311"/>
                  </a:lnTo>
                  <a:lnTo>
                    <a:pt x="114" y="307"/>
                  </a:lnTo>
                  <a:lnTo>
                    <a:pt x="113" y="301"/>
                  </a:lnTo>
                  <a:lnTo>
                    <a:pt x="111" y="285"/>
                  </a:lnTo>
                  <a:lnTo>
                    <a:pt x="111" y="178"/>
                  </a:lnTo>
                  <a:lnTo>
                    <a:pt x="161" y="178"/>
                  </a:lnTo>
                  <a:lnTo>
                    <a:pt x="161" y="93"/>
                  </a:lnTo>
                  <a:lnTo>
                    <a:pt x="111" y="93"/>
                  </a:lnTo>
                  <a:lnTo>
                    <a:pt x="1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9" name="Rectangle 11"/>
            <p:cNvSpPr>
              <a:spLocks noChangeArrowheads="1"/>
            </p:cNvSpPr>
            <p:nvPr userDrawn="1"/>
          </p:nvSpPr>
          <p:spPr bwMode="auto">
            <a:xfrm>
              <a:off x="5562" y="4169"/>
              <a:ext cx="28" cy="15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7704" y="2116755"/>
            <a:ext cx="9281704" cy="72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 flipV="1">
            <a:off x="0" y="2105312"/>
            <a:ext cx="9144000" cy="720841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12"/>
          <p:cNvGrpSpPr/>
          <p:nvPr userDrawn="1"/>
        </p:nvGrpSpPr>
        <p:grpSpPr>
          <a:xfrm>
            <a:off x="0" y="-13648"/>
            <a:ext cx="5009566" cy="6871650"/>
            <a:chOff x="0" y="-13648"/>
            <a:chExt cx="5009566" cy="6871650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0" y="0"/>
              <a:ext cx="5009566" cy="182880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0" y="-13648"/>
              <a:ext cx="1433015" cy="52089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0" y="4243974"/>
              <a:ext cx="515504" cy="187561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0" y="5398525"/>
              <a:ext cx="933199" cy="341263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26055" y="6556242"/>
              <a:ext cx="825472" cy="301758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286762" y="4107058"/>
              <a:ext cx="4037706" cy="1464181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136220" y="6558940"/>
              <a:ext cx="435281" cy="162842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-206363" y="483884"/>
              <a:ext cx="1526372" cy="558603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1225724" y="350460"/>
              <a:ext cx="1113052" cy="405016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2663146" y="218814"/>
              <a:ext cx="685502" cy="247873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4095233" y="88950"/>
              <a:ext cx="268624" cy="90728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 userDrawn="1"/>
        </p:nvSpPr>
        <p:spPr>
          <a:xfrm flipV="1">
            <a:off x="1" y="2105312"/>
            <a:ext cx="9143999" cy="732284"/>
          </a:xfrm>
          <a:prstGeom prst="rect">
            <a:avLst/>
          </a:prstGeom>
          <a:gradFill>
            <a:gsLst>
              <a:gs pos="0">
                <a:srgbClr val="0081C6">
                  <a:alpha val="44000"/>
                </a:srgbClr>
              </a:gs>
              <a:gs pos="100000">
                <a:srgbClr val="00539B">
                  <a:alpha val="6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2120678"/>
            <a:ext cx="9144000" cy="722376"/>
          </a:xfrm>
        </p:spPr>
        <p:txBody>
          <a:bodyPr anchor="t">
            <a:normAutofit/>
          </a:bodyPr>
          <a:lstStyle>
            <a:lvl1pPr algn="ctr">
              <a:defRPr sz="37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2833688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0" y="2105060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67293"/>
            <a:ext cx="5568950" cy="465887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550" y="1467293"/>
            <a:ext cx="3220964" cy="46588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4550" y="0"/>
            <a:ext cx="889945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453BB-9FF4-42F8-8339-F094B18F12AE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2F6AB-6EE9-4292-B7D0-6B83CD3B52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37" y="5321603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37" y="1562986"/>
            <a:ext cx="5486400" cy="37426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37" y="5911702"/>
            <a:ext cx="5486400" cy="4518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F8FD1-AA50-4E84-8DD5-42F2D5A742A9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E61BB-8530-4252-86B7-C5DA304DFA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743700" y="1501579"/>
            <a:ext cx="2317750" cy="267855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20" y="0"/>
            <a:ext cx="6537960" cy="1380744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66688" y="1265388"/>
            <a:ext cx="6548437" cy="50800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4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743700" y="86440"/>
            <a:ext cx="2317750" cy="1386100"/>
          </a:xfrm>
        </p:spPr>
        <p:txBody>
          <a:bodyPr>
            <a:no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71835" y="0"/>
            <a:ext cx="93158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19"/>
          <p:cNvGrpSpPr>
            <a:grpSpLocks/>
          </p:cNvGrpSpPr>
          <p:nvPr userDrawn="1"/>
        </p:nvGrpSpPr>
        <p:grpSpPr bwMode="auto">
          <a:xfrm>
            <a:off x="0" y="0"/>
            <a:ext cx="9164638" cy="6858000"/>
            <a:chOff x="0" y="-2"/>
            <a:chExt cx="9164321" cy="6858004"/>
          </a:xfrm>
        </p:grpSpPr>
        <p:cxnSp>
          <p:nvCxnSpPr>
            <p:cNvPr id="21" name="Straight Connector 20"/>
            <p:cNvCxnSpPr/>
            <p:nvPr/>
          </p:nvCxnSpPr>
          <p:spPr>
            <a:xfrm rot="16200000" flipH="1">
              <a:off x="-2092373" y="2181268"/>
              <a:ext cx="6858004" cy="249546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-786699" y="2182062"/>
              <a:ext cx="6858004" cy="249387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518180" y="2182062"/>
              <a:ext cx="6858004" cy="249387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402726" y="4760139"/>
              <a:ext cx="3067052" cy="112867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5408364" y="4470423"/>
              <a:ext cx="3498852" cy="127630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1105717" y="4474392"/>
              <a:ext cx="3489327" cy="127789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6438609" y="4192613"/>
              <a:ext cx="3908427" cy="142235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6819605" y="1084283"/>
              <a:ext cx="3429002" cy="126043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0" y="2412999"/>
              <a:ext cx="9143684" cy="332899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98458" y="3709988"/>
              <a:ext cx="8645226" cy="314801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094021" y="5013326"/>
              <a:ext cx="5049662" cy="184467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667360" y="6327777"/>
              <a:ext cx="1476324" cy="530225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0" y="3044825"/>
              <a:ext cx="3801931" cy="138747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0" y="1892299"/>
              <a:ext cx="3384433" cy="123190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0" y="735011"/>
              <a:ext cx="2963760" cy="1081088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0" y="-2"/>
              <a:ext cx="1398540" cy="517525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7976912" y="-2"/>
              <a:ext cx="604816" cy="200025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397585" y="1098549"/>
              <a:ext cx="746099" cy="268288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 userDrawn="1"/>
        </p:nvSpPr>
        <p:spPr>
          <a:xfrm>
            <a:off x="6702425" y="0"/>
            <a:ext cx="2441575" cy="685800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461125"/>
            <a:ext cx="9144000" cy="396875"/>
          </a:xfrm>
          <a:prstGeom prst="rect">
            <a:avLst/>
          </a:prstGeom>
          <a:solidFill>
            <a:srgbClr val="00346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20" y="0"/>
            <a:ext cx="6537960" cy="1380744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4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66688" y="1265388"/>
            <a:ext cx="6548437" cy="50800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pic>
        <p:nvPicPr>
          <p:cNvPr id="39" name="Picture 2" descr="Q:\Design Catalog\Corporate Templates\Covers\Photo7 copy_LR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40675"/>
            <a:ext cx="6711696" cy="462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 userDrawn="1"/>
        </p:nvCxnSpPr>
        <p:spPr>
          <a:xfrm>
            <a:off x="0" y="1825625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743700" y="1505533"/>
            <a:ext cx="2317750" cy="267855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41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743700" y="116736"/>
            <a:ext cx="2317750" cy="1352141"/>
          </a:xfrm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sp>
        <p:nvSpPr>
          <p:cNvPr id="44" name="Rectangle 43"/>
          <p:cNvSpPr/>
          <p:nvPr userDrawn="1"/>
        </p:nvSpPr>
        <p:spPr>
          <a:xfrm>
            <a:off x="6707188" y="5688281"/>
            <a:ext cx="2436812" cy="7633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6813550" y="5788025"/>
            <a:ext cx="1368425" cy="604838"/>
            <a:chOff x="4292" y="3646"/>
            <a:chExt cx="862" cy="381"/>
          </a:xfrm>
        </p:grpSpPr>
        <p:sp>
          <p:nvSpPr>
            <p:cNvPr id="4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292" y="3646"/>
              <a:ext cx="862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5"/>
            <p:cNvSpPr>
              <a:spLocks noEditPoints="1"/>
            </p:cNvSpPr>
            <p:nvPr userDrawn="1"/>
          </p:nvSpPr>
          <p:spPr bwMode="auto">
            <a:xfrm>
              <a:off x="4292" y="3646"/>
              <a:ext cx="586" cy="188"/>
            </a:xfrm>
            <a:custGeom>
              <a:avLst/>
              <a:gdLst/>
              <a:ahLst/>
              <a:cxnLst>
                <a:cxn ang="0">
                  <a:pos x="858" y="137"/>
                </a:cxn>
                <a:cxn ang="0">
                  <a:pos x="1059" y="137"/>
                </a:cxn>
                <a:cxn ang="0">
                  <a:pos x="1009" y="9"/>
                </a:cxn>
                <a:cxn ang="0">
                  <a:pos x="744" y="9"/>
                </a:cxn>
                <a:cxn ang="0">
                  <a:pos x="521" y="100"/>
                </a:cxn>
                <a:cxn ang="0">
                  <a:pos x="569" y="111"/>
                </a:cxn>
                <a:cxn ang="0">
                  <a:pos x="594" y="134"/>
                </a:cxn>
                <a:cxn ang="0">
                  <a:pos x="608" y="176"/>
                </a:cxn>
                <a:cxn ang="0">
                  <a:pos x="605" y="213"/>
                </a:cxn>
                <a:cxn ang="0">
                  <a:pos x="590" y="250"/>
                </a:cxn>
                <a:cxn ang="0">
                  <a:pos x="562" y="269"/>
                </a:cxn>
                <a:cxn ang="0">
                  <a:pos x="486" y="276"/>
                </a:cxn>
                <a:cxn ang="0">
                  <a:pos x="536" y="367"/>
                </a:cxn>
                <a:cxn ang="0">
                  <a:pos x="617" y="355"/>
                </a:cxn>
                <a:cxn ang="0">
                  <a:pos x="675" y="318"/>
                </a:cxn>
                <a:cxn ang="0">
                  <a:pos x="707" y="262"/>
                </a:cxn>
                <a:cxn ang="0">
                  <a:pos x="718" y="188"/>
                </a:cxn>
                <a:cxn ang="0">
                  <a:pos x="713" y="137"/>
                </a:cxn>
                <a:cxn ang="0">
                  <a:pos x="692" y="77"/>
                </a:cxn>
                <a:cxn ang="0">
                  <a:pos x="648" y="32"/>
                </a:cxn>
                <a:cxn ang="0">
                  <a:pos x="578" y="10"/>
                </a:cxn>
                <a:cxn ang="0">
                  <a:pos x="345" y="141"/>
                </a:cxn>
                <a:cxn ang="0">
                  <a:pos x="335" y="95"/>
                </a:cxn>
                <a:cxn ang="0">
                  <a:pos x="307" y="46"/>
                </a:cxn>
                <a:cxn ang="0">
                  <a:pos x="262" y="15"/>
                </a:cxn>
                <a:cxn ang="0">
                  <a:pos x="200" y="0"/>
                </a:cxn>
                <a:cxn ang="0">
                  <a:pos x="142" y="4"/>
                </a:cxn>
                <a:cxn ang="0">
                  <a:pos x="77" y="29"/>
                </a:cxn>
                <a:cxn ang="0">
                  <a:pos x="29" y="78"/>
                </a:cxn>
                <a:cxn ang="0">
                  <a:pos x="4" y="148"/>
                </a:cxn>
                <a:cxn ang="0">
                  <a:pos x="1" y="207"/>
                </a:cxn>
                <a:cxn ang="0">
                  <a:pos x="19" y="278"/>
                </a:cxn>
                <a:cxn ang="0">
                  <a:pos x="60" y="334"/>
                </a:cxn>
                <a:cxn ang="0">
                  <a:pos x="122" y="367"/>
                </a:cxn>
                <a:cxn ang="0">
                  <a:pos x="183" y="376"/>
                </a:cxn>
                <a:cxn ang="0">
                  <a:pos x="252" y="362"/>
                </a:cxn>
                <a:cxn ang="0">
                  <a:pos x="303" y="328"/>
                </a:cxn>
                <a:cxn ang="0">
                  <a:pos x="335" y="280"/>
                </a:cxn>
                <a:cxn ang="0">
                  <a:pos x="346" y="227"/>
                </a:cxn>
                <a:cxn ang="0">
                  <a:pos x="231" y="250"/>
                </a:cxn>
                <a:cxn ang="0">
                  <a:pos x="203" y="282"/>
                </a:cxn>
                <a:cxn ang="0">
                  <a:pos x="170" y="285"/>
                </a:cxn>
                <a:cxn ang="0">
                  <a:pos x="140" y="273"/>
                </a:cxn>
                <a:cxn ang="0">
                  <a:pos x="122" y="247"/>
                </a:cxn>
                <a:cxn ang="0">
                  <a:pos x="111" y="188"/>
                </a:cxn>
                <a:cxn ang="0">
                  <a:pos x="119" y="135"/>
                </a:cxn>
                <a:cxn ang="0">
                  <a:pos x="135" y="107"/>
                </a:cxn>
                <a:cxn ang="0">
                  <a:pos x="162" y="91"/>
                </a:cxn>
                <a:cxn ang="0">
                  <a:pos x="187" y="90"/>
                </a:cxn>
                <a:cxn ang="0">
                  <a:pos x="213" y="99"/>
                </a:cxn>
                <a:cxn ang="0">
                  <a:pos x="234" y="128"/>
                </a:cxn>
              </a:cxnLst>
              <a:rect l="0" t="0" r="r" b="b"/>
              <a:pathLst>
                <a:path w="1172" h="376">
                  <a:moveTo>
                    <a:pt x="744" y="367"/>
                  </a:moveTo>
                  <a:lnTo>
                    <a:pt x="856" y="367"/>
                  </a:lnTo>
                  <a:lnTo>
                    <a:pt x="856" y="137"/>
                  </a:lnTo>
                  <a:lnTo>
                    <a:pt x="858" y="137"/>
                  </a:lnTo>
                  <a:lnTo>
                    <a:pt x="907" y="367"/>
                  </a:lnTo>
                  <a:lnTo>
                    <a:pt x="1004" y="367"/>
                  </a:lnTo>
                  <a:lnTo>
                    <a:pt x="1057" y="137"/>
                  </a:lnTo>
                  <a:lnTo>
                    <a:pt x="1059" y="137"/>
                  </a:lnTo>
                  <a:lnTo>
                    <a:pt x="1059" y="322"/>
                  </a:lnTo>
                  <a:lnTo>
                    <a:pt x="1172" y="322"/>
                  </a:lnTo>
                  <a:lnTo>
                    <a:pt x="1172" y="9"/>
                  </a:lnTo>
                  <a:lnTo>
                    <a:pt x="1009" y="9"/>
                  </a:lnTo>
                  <a:lnTo>
                    <a:pt x="958" y="219"/>
                  </a:lnTo>
                  <a:lnTo>
                    <a:pt x="957" y="219"/>
                  </a:lnTo>
                  <a:lnTo>
                    <a:pt x="906" y="9"/>
                  </a:lnTo>
                  <a:lnTo>
                    <a:pt x="744" y="9"/>
                  </a:lnTo>
                  <a:lnTo>
                    <a:pt x="744" y="367"/>
                  </a:lnTo>
                  <a:close/>
                  <a:moveTo>
                    <a:pt x="486" y="100"/>
                  </a:moveTo>
                  <a:lnTo>
                    <a:pt x="521" y="100"/>
                  </a:lnTo>
                  <a:lnTo>
                    <a:pt x="521" y="100"/>
                  </a:lnTo>
                  <a:lnTo>
                    <a:pt x="536" y="101"/>
                  </a:lnTo>
                  <a:lnTo>
                    <a:pt x="548" y="102"/>
                  </a:lnTo>
                  <a:lnTo>
                    <a:pt x="559" y="106"/>
                  </a:lnTo>
                  <a:lnTo>
                    <a:pt x="569" y="111"/>
                  </a:lnTo>
                  <a:lnTo>
                    <a:pt x="577" y="116"/>
                  </a:lnTo>
                  <a:lnTo>
                    <a:pt x="584" y="122"/>
                  </a:lnTo>
                  <a:lnTo>
                    <a:pt x="589" y="128"/>
                  </a:lnTo>
                  <a:lnTo>
                    <a:pt x="594" y="134"/>
                  </a:lnTo>
                  <a:lnTo>
                    <a:pt x="599" y="141"/>
                  </a:lnTo>
                  <a:lnTo>
                    <a:pt x="601" y="149"/>
                  </a:lnTo>
                  <a:lnTo>
                    <a:pt x="606" y="163"/>
                  </a:lnTo>
                  <a:lnTo>
                    <a:pt x="608" y="176"/>
                  </a:lnTo>
                  <a:lnTo>
                    <a:pt x="609" y="185"/>
                  </a:lnTo>
                  <a:lnTo>
                    <a:pt x="609" y="185"/>
                  </a:lnTo>
                  <a:lnTo>
                    <a:pt x="608" y="199"/>
                  </a:lnTo>
                  <a:lnTo>
                    <a:pt x="605" y="213"/>
                  </a:lnTo>
                  <a:lnTo>
                    <a:pt x="601" y="229"/>
                  </a:lnTo>
                  <a:lnTo>
                    <a:pt x="598" y="237"/>
                  </a:lnTo>
                  <a:lnTo>
                    <a:pt x="594" y="243"/>
                  </a:lnTo>
                  <a:lnTo>
                    <a:pt x="590" y="250"/>
                  </a:lnTo>
                  <a:lnTo>
                    <a:pt x="584" y="256"/>
                  </a:lnTo>
                  <a:lnTo>
                    <a:pt x="578" y="261"/>
                  </a:lnTo>
                  <a:lnTo>
                    <a:pt x="571" y="266"/>
                  </a:lnTo>
                  <a:lnTo>
                    <a:pt x="562" y="269"/>
                  </a:lnTo>
                  <a:lnTo>
                    <a:pt x="553" y="273"/>
                  </a:lnTo>
                  <a:lnTo>
                    <a:pt x="542" y="274"/>
                  </a:lnTo>
                  <a:lnTo>
                    <a:pt x="530" y="276"/>
                  </a:lnTo>
                  <a:lnTo>
                    <a:pt x="486" y="276"/>
                  </a:lnTo>
                  <a:lnTo>
                    <a:pt x="486" y="100"/>
                  </a:lnTo>
                  <a:close/>
                  <a:moveTo>
                    <a:pt x="375" y="367"/>
                  </a:moveTo>
                  <a:lnTo>
                    <a:pt x="536" y="367"/>
                  </a:lnTo>
                  <a:lnTo>
                    <a:pt x="536" y="367"/>
                  </a:lnTo>
                  <a:lnTo>
                    <a:pt x="558" y="367"/>
                  </a:lnTo>
                  <a:lnTo>
                    <a:pt x="580" y="365"/>
                  </a:lnTo>
                  <a:lnTo>
                    <a:pt x="599" y="360"/>
                  </a:lnTo>
                  <a:lnTo>
                    <a:pt x="617" y="355"/>
                  </a:lnTo>
                  <a:lnTo>
                    <a:pt x="633" y="347"/>
                  </a:lnTo>
                  <a:lnTo>
                    <a:pt x="649" y="339"/>
                  </a:lnTo>
                  <a:lnTo>
                    <a:pt x="662" y="329"/>
                  </a:lnTo>
                  <a:lnTo>
                    <a:pt x="675" y="318"/>
                  </a:lnTo>
                  <a:lnTo>
                    <a:pt x="684" y="306"/>
                  </a:lnTo>
                  <a:lnTo>
                    <a:pt x="694" y="293"/>
                  </a:lnTo>
                  <a:lnTo>
                    <a:pt x="701" y="278"/>
                  </a:lnTo>
                  <a:lnTo>
                    <a:pt x="707" y="262"/>
                  </a:lnTo>
                  <a:lnTo>
                    <a:pt x="712" y="245"/>
                  </a:lnTo>
                  <a:lnTo>
                    <a:pt x="716" y="227"/>
                  </a:lnTo>
                  <a:lnTo>
                    <a:pt x="718" y="207"/>
                  </a:lnTo>
                  <a:lnTo>
                    <a:pt x="718" y="188"/>
                  </a:lnTo>
                  <a:lnTo>
                    <a:pt x="718" y="188"/>
                  </a:lnTo>
                  <a:lnTo>
                    <a:pt x="718" y="171"/>
                  </a:lnTo>
                  <a:lnTo>
                    <a:pt x="717" y="154"/>
                  </a:lnTo>
                  <a:lnTo>
                    <a:pt x="713" y="137"/>
                  </a:lnTo>
                  <a:lnTo>
                    <a:pt x="710" y="121"/>
                  </a:lnTo>
                  <a:lnTo>
                    <a:pt x="705" y="106"/>
                  </a:lnTo>
                  <a:lnTo>
                    <a:pt x="699" y="90"/>
                  </a:lnTo>
                  <a:lnTo>
                    <a:pt x="692" y="77"/>
                  </a:lnTo>
                  <a:lnTo>
                    <a:pt x="683" y="63"/>
                  </a:lnTo>
                  <a:lnTo>
                    <a:pt x="672" y="51"/>
                  </a:lnTo>
                  <a:lnTo>
                    <a:pt x="661" y="41"/>
                  </a:lnTo>
                  <a:lnTo>
                    <a:pt x="648" y="32"/>
                  </a:lnTo>
                  <a:lnTo>
                    <a:pt x="633" y="23"/>
                  </a:lnTo>
                  <a:lnTo>
                    <a:pt x="616" y="17"/>
                  </a:lnTo>
                  <a:lnTo>
                    <a:pt x="598" y="12"/>
                  </a:lnTo>
                  <a:lnTo>
                    <a:pt x="578" y="10"/>
                  </a:lnTo>
                  <a:lnTo>
                    <a:pt x="556" y="9"/>
                  </a:lnTo>
                  <a:lnTo>
                    <a:pt x="375" y="9"/>
                  </a:lnTo>
                  <a:lnTo>
                    <a:pt x="375" y="367"/>
                  </a:lnTo>
                  <a:close/>
                  <a:moveTo>
                    <a:pt x="345" y="141"/>
                  </a:moveTo>
                  <a:lnTo>
                    <a:pt x="345" y="141"/>
                  </a:lnTo>
                  <a:lnTo>
                    <a:pt x="342" y="126"/>
                  </a:lnTo>
                  <a:lnTo>
                    <a:pt x="338" y="110"/>
                  </a:lnTo>
                  <a:lnTo>
                    <a:pt x="335" y="95"/>
                  </a:lnTo>
                  <a:lnTo>
                    <a:pt x="329" y="82"/>
                  </a:lnTo>
                  <a:lnTo>
                    <a:pt x="323" y="69"/>
                  </a:lnTo>
                  <a:lnTo>
                    <a:pt x="315" y="57"/>
                  </a:lnTo>
                  <a:lnTo>
                    <a:pt x="307" y="46"/>
                  </a:lnTo>
                  <a:lnTo>
                    <a:pt x="297" y="38"/>
                  </a:lnTo>
                  <a:lnTo>
                    <a:pt x="286" y="29"/>
                  </a:lnTo>
                  <a:lnTo>
                    <a:pt x="274" y="21"/>
                  </a:lnTo>
                  <a:lnTo>
                    <a:pt x="262" y="15"/>
                  </a:lnTo>
                  <a:lnTo>
                    <a:pt x="248" y="10"/>
                  </a:lnTo>
                  <a:lnTo>
                    <a:pt x="233" y="5"/>
                  </a:lnTo>
                  <a:lnTo>
                    <a:pt x="217" y="2"/>
                  </a:lnTo>
                  <a:lnTo>
                    <a:pt x="200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62" y="0"/>
                  </a:lnTo>
                  <a:lnTo>
                    <a:pt x="142" y="4"/>
                  </a:lnTo>
                  <a:lnTo>
                    <a:pt x="124" y="7"/>
                  </a:lnTo>
                  <a:lnTo>
                    <a:pt x="107" y="13"/>
                  </a:lnTo>
                  <a:lnTo>
                    <a:pt x="91" y="21"/>
                  </a:lnTo>
                  <a:lnTo>
                    <a:pt x="77" y="29"/>
                  </a:lnTo>
                  <a:lnTo>
                    <a:pt x="62" y="40"/>
                  </a:lnTo>
                  <a:lnTo>
                    <a:pt x="50" y="51"/>
                  </a:lnTo>
                  <a:lnTo>
                    <a:pt x="39" y="65"/>
                  </a:lnTo>
                  <a:lnTo>
                    <a:pt x="29" y="78"/>
                  </a:lnTo>
                  <a:lnTo>
                    <a:pt x="21" y="94"/>
                  </a:lnTo>
                  <a:lnTo>
                    <a:pt x="13" y="111"/>
                  </a:lnTo>
                  <a:lnTo>
                    <a:pt x="7" y="128"/>
                  </a:lnTo>
                  <a:lnTo>
                    <a:pt x="4" y="148"/>
                  </a:lnTo>
                  <a:lnTo>
                    <a:pt x="1" y="167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1" y="207"/>
                  </a:lnTo>
                  <a:lnTo>
                    <a:pt x="4" y="227"/>
                  </a:lnTo>
                  <a:lnTo>
                    <a:pt x="7" y="245"/>
                  </a:lnTo>
                  <a:lnTo>
                    <a:pt x="12" y="262"/>
                  </a:lnTo>
                  <a:lnTo>
                    <a:pt x="19" y="278"/>
                  </a:lnTo>
                  <a:lnTo>
                    <a:pt x="27" y="294"/>
                  </a:lnTo>
                  <a:lnTo>
                    <a:pt x="37" y="308"/>
                  </a:lnTo>
                  <a:lnTo>
                    <a:pt x="47" y="322"/>
                  </a:lnTo>
                  <a:lnTo>
                    <a:pt x="60" y="334"/>
                  </a:lnTo>
                  <a:lnTo>
                    <a:pt x="74" y="344"/>
                  </a:lnTo>
                  <a:lnTo>
                    <a:pt x="89" y="354"/>
                  </a:lnTo>
                  <a:lnTo>
                    <a:pt x="105" y="361"/>
                  </a:lnTo>
                  <a:lnTo>
                    <a:pt x="122" y="367"/>
                  </a:lnTo>
                  <a:lnTo>
                    <a:pt x="141" y="372"/>
                  </a:lnTo>
                  <a:lnTo>
                    <a:pt x="161" y="374"/>
                  </a:lnTo>
                  <a:lnTo>
                    <a:pt x="183" y="376"/>
                  </a:lnTo>
                  <a:lnTo>
                    <a:pt x="183" y="376"/>
                  </a:lnTo>
                  <a:lnTo>
                    <a:pt x="201" y="376"/>
                  </a:lnTo>
                  <a:lnTo>
                    <a:pt x="219" y="372"/>
                  </a:lnTo>
                  <a:lnTo>
                    <a:pt x="236" y="368"/>
                  </a:lnTo>
                  <a:lnTo>
                    <a:pt x="252" y="362"/>
                  </a:lnTo>
                  <a:lnTo>
                    <a:pt x="267" y="356"/>
                  </a:lnTo>
                  <a:lnTo>
                    <a:pt x="280" y="347"/>
                  </a:lnTo>
                  <a:lnTo>
                    <a:pt x="292" y="339"/>
                  </a:lnTo>
                  <a:lnTo>
                    <a:pt x="303" y="328"/>
                  </a:lnTo>
                  <a:lnTo>
                    <a:pt x="313" y="317"/>
                  </a:lnTo>
                  <a:lnTo>
                    <a:pt x="321" y="306"/>
                  </a:lnTo>
                  <a:lnTo>
                    <a:pt x="329" y="293"/>
                  </a:lnTo>
                  <a:lnTo>
                    <a:pt x="335" y="280"/>
                  </a:lnTo>
                  <a:lnTo>
                    <a:pt x="340" y="267"/>
                  </a:lnTo>
                  <a:lnTo>
                    <a:pt x="343" y="254"/>
                  </a:lnTo>
                  <a:lnTo>
                    <a:pt x="346" y="240"/>
                  </a:lnTo>
                  <a:lnTo>
                    <a:pt x="346" y="227"/>
                  </a:lnTo>
                  <a:lnTo>
                    <a:pt x="237" y="227"/>
                  </a:lnTo>
                  <a:lnTo>
                    <a:pt x="237" y="227"/>
                  </a:lnTo>
                  <a:lnTo>
                    <a:pt x="235" y="239"/>
                  </a:lnTo>
                  <a:lnTo>
                    <a:pt x="231" y="250"/>
                  </a:lnTo>
                  <a:lnTo>
                    <a:pt x="226" y="260"/>
                  </a:lnTo>
                  <a:lnTo>
                    <a:pt x="220" y="269"/>
                  </a:lnTo>
                  <a:lnTo>
                    <a:pt x="212" y="277"/>
                  </a:lnTo>
                  <a:lnTo>
                    <a:pt x="203" y="282"/>
                  </a:lnTo>
                  <a:lnTo>
                    <a:pt x="192" y="285"/>
                  </a:lnTo>
                  <a:lnTo>
                    <a:pt x="179" y="287"/>
                  </a:lnTo>
                  <a:lnTo>
                    <a:pt x="179" y="287"/>
                  </a:lnTo>
                  <a:lnTo>
                    <a:pt x="170" y="285"/>
                  </a:lnTo>
                  <a:lnTo>
                    <a:pt x="162" y="284"/>
                  </a:lnTo>
                  <a:lnTo>
                    <a:pt x="153" y="282"/>
                  </a:lnTo>
                  <a:lnTo>
                    <a:pt x="147" y="278"/>
                  </a:lnTo>
                  <a:lnTo>
                    <a:pt x="140" y="273"/>
                  </a:lnTo>
                  <a:lnTo>
                    <a:pt x="135" y="268"/>
                  </a:lnTo>
                  <a:lnTo>
                    <a:pt x="130" y="262"/>
                  </a:lnTo>
                  <a:lnTo>
                    <a:pt x="125" y="255"/>
                  </a:lnTo>
                  <a:lnTo>
                    <a:pt x="122" y="247"/>
                  </a:lnTo>
                  <a:lnTo>
                    <a:pt x="119" y="240"/>
                  </a:lnTo>
                  <a:lnTo>
                    <a:pt x="114" y="223"/>
                  </a:lnTo>
                  <a:lnTo>
                    <a:pt x="112" y="206"/>
                  </a:lnTo>
                  <a:lnTo>
                    <a:pt x="111" y="188"/>
                  </a:lnTo>
                  <a:lnTo>
                    <a:pt x="111" y="188"/>
                  </a:lnTo>
                  <a:lnTo>
                    <a:pt x="112" y="169"/>
                  </a:lnTo>
                  <a:lnTo>
                    <a:pt x="114" y="152"/>
                  </a:lnTo>
                  <a:lnTo>
                    <a:pt x="119" y="135"/>
                  </a:lnTo>
                  <a:lnTo>
                    <a:pt x="122" y="128"/>
                  </a:lnTo>
                  <a:lnTo>
                    <a:pt x="125" y="121"/>
                  </a:lnTo>
                  <a:lnTo>
                    <a:pt x="130" y="113"/>
                  </a:lnTo>
                  <a:lnTo>
                    <a:pt x="135" y="107"/>
                  </a:lnTo>
                  <a:lnTo>
                    <a:pt x="140" y="102"/>
                  </a:lnTo>
                  <a:lnTo>
                    <a:pt x="147" y="98"/>
                  </a:lnTo>
                  <a:lnTo>
                    <a:pt x="153" y="94"/>
                  </a:lnTo>
                  <a:lnTo>
                    <a:pt x="162" y="91"/>
                  </a:lnTo>
                  <a:lnTo>
                    <a:pt x="170" y="90"/>
                  </a:lnTo>
                  <a:lnTo>
                    <a:pt x="179" y="89"/>
                  </a:lnTo>
                  <a:lnTo>
                    <a:pt x="179" y="89"/>
                  </a:lnTo>
                  <a:lnTo>
                    <a:pt x="187" y="90"/>
                  </a:lnTo>
                  <a:lnTo>
                    <a:pt x="195" y="91"/>
                  </a:lnTo>
                  <a:lnTo>
                    <a:pt x="201" y="93"/>
                  </a:lnTo>
                  <a:lnTo>
                    <a:pt x="207" y="95"/>
                  </a:lnTo>
                  <a:lnTo>
                    <a:pt x="213" y="99"/>
                  </a:lnTo>
                  <a:lnTo>
                    <a:pt x="217" y="102"/>
                  </a:lnTo>
                  <a:lnTo>
                    <a:pt x="224" y="111"/>
                  </a:lnTo>
                  <a:lnTo>
                    <a:pt x="230" y="119"/>
                  </a:lnTo>
                  <a:lnTo>
                    <a:pt x="234" y="128"/>
                  </a:lnTo>
                  <a:lnTo>
                    <a:pt x="236" y="137"/>
                  </a:lnTo>
                  <a:lnTo>
                    <a:pt x="237" y="141"/>
                  </a:lnTo>
                  <a:lnTo>
                    <a:pt x="345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Rectangle 6"/>
            <p:cNvSpPr>
              <a:spLocks noChangeArrowheads="1"/>
            </p:cNvSpPr>
            <p:nvPr userDrawn="1"/>
          </p:nvSpPr>
          <p:spPr bwMode="auto">
            <a:xfrm>
              <a:off x="4822" y="3869"/>
              <a:ext cx="56" cy="1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7"/>
            <p:cNvSpPr>
              <a:spLocks/>
            </p:cNvSpPr>
            <p:nvPr userDrawn="1"/>
          </p:nvSpPr>
          <p:spPr bwMode="auto">
            <a:xfrm>
              <a:off x="4553" y="3865"/>
              <a:ext cx="249" cy="155"/>
            </a:xfrm>
            <a:custGeom>
              <a:avLst/>
              <a:gdLst/>
              <a:ahLst/>
              <a:cxnLst>
                <a:cxn ang="0">
                  <a:pos x="115" y="309"/>
                </a:cxn>
                <a:cxn ang="0">
                  <a:pos x="115" y="146"/>
                </a:cxn>
                <a:cxn ang="0">
                  <a:pos x="117" y="124"/>
                </a:cxn>
                <a:cxn ang="0">
                  <a:pos x="124" y="107"/>
                </a:cxn>
                <a:cxn ang="0">
                  <a:pos x="135" y="96"/>
                </a:cxn>
                <a:cxn ang="0">
                  <a:pos x="155" y="91"/>
                </a:cxn>
                <a:cxn ang="0">
                  <a:pos x="166" y="92"/>
                </a:cxn>
                <a:cxn ang="0">
                  <a:pos x="182" y="101"/>
                </a:cxn>
                <a:cxn ang="0">
                  <a:pos x="189" y="117"/>
                </a:cxn>
                <a:cxn ang="0">
                  <a:pos x="192" y="135"/>
                </a:cxn>
                <a:cxn ang="0">
                  <a:pos x="192" y="309"/>
                </a:cxn>
                <a:cxn ang="0">
                  <a:pos x="307" y="146"/>
                </a:cxn>
                <a:cxn ang="0">
                  <a:pos x="308" y="135"/>
                </a:cxn>
                <a:cxn ang="0">
                  <a:pos x="312" y="116"/>
                </a:cxn>
                <a:cxn ang="0">
                  <a:pos x="322" y="101"/>
                </a:cxn>
                <a:cxn ang="0">
                  <a:pos x="336" y="92"/>
                </a:cxn>
                <a:cxn ang="0">
                  <a:pos x="347" y="91"/>
                </a:cxn>
                <a:cxn ang="0">
                  <a:pos x="368" y="96"/>
                </a:cxn>
                <a:cxn ang="0">
                  <a:pos x="379" y="108"/>
                </a:cxn>
                <a:cxn ang="0">
                  <a:pos x="384" y="125"/>
                </a:cxn>
                <a:cxn ang="0">
                  <a:pos x="385" y="146"/>
                </a:cxn>
                <a:cxn ang="0">
                  <a:pos x="499" y="309"/>
                </a:cxn>
                <a:cxn ang="0">
                  <a:pos x="499" y="102"/>
                </a:cxn>
                <a:cxn ang="0">
                  <a:pos x="497" y="74"/>
                </a:cxn>
                <a:cxn ang="0">
                  <a:pos x="492" y="57"/>
                </a:cxn>
                <a:cxn ang="0">
                  <a:pos x="482" y="40"/>
                </a:cxn>
                <a:cxn ang="0">
                  <a:pos x="470" y="25"/>
                </a:cxn>
                <a:cxn ang="0">
                  <a:pos x="454" y="13"/>
                </a:cxn>
                <a:cxn ang="0">
                  <a:pos x="435" y="5"/>
                </a:cxn>
                <a:cxn ang="0">
                  <a:pos x="410" y="0"/>
                </a:cxn>
                <a:cxn ang="0">
                  <a:pos x="396" y="0"/>
                </a:cxn>
                <a:cxn ang="0">
                  <a:pos x="370" y="1"/>
                </a:cxn>
                <a:cxn ang="0">
                  <a:pos x="348" y="6"/>
                </a:cxn>
                <a:cxn ang="0">
                  <a:pos x="331" y="13"/>
                </a:cxn>
                <a:cxn ang="0">
                  <a:pos x="308" y="30"/>
                </a:cxn>
                <a:cxn ang="0">
                  <a:pos x="294" y="47"/>
                </a:cxn>
                <a:cxn ang="0">
                  <a:pos x="286" y="36"/>
                </a:cxn>
                <a:cxn ang="0">
                  <a:pos x="269" y="18"/>
                </a:cxn>
                <a:cxn ang="0">
                  <a:pos x="247" y="7"/>
                </a:cxn>
                <a:cxn ang="0">
                  <a:pos x="224" y="0"/>
                </a:cxn>
                <a:cxn ang="0">
                  <a:pos x="211" y="0"/>
                </a:cxn>
                <a:cxn ang="0">
                  <a:pos x="182" y="2"/>
                </a:cxn>
                <a:cxn ang="0">
                  <a:pos x="155" y="11"/>
                </a:cxn>
                <a:cxn ang="0">
                  <a:pos x="132" y="25"/>
                </a:cxn>
                <a:cxn ang="0">
                  <a:pos x="112" y="47"/>
                </a:cxn>
                <a:cxn ang="0">
                  <a:pos x="111" y="7"/>
                </a:cxn>
                <a:cxn ang="0">
                  <a:pos x="0" y="309"/>
                </a:cxn>
              </a:cxnLst>
              <a:rect l="0" t="0" r="r" b="b"/>
              <a:pathLst>
                <a:path w="499" h="309">
                  <a:moveTo>
                    <a:pt x="0" y="309"/>
                  </a:moveTo>
                  <a:lnTo>
                    <a:pt x="115" y="309"/>
                  </a:lnTo>
                  <a:lnTo>
                    <a:pt x="115" y="146"/>
                  </a:lnTo>
                  <a:lnTo>
                    <a:pt x="115" y="146"/>
                  </a:lnTo>
                  <a:lnTo>
                    <a:pt x="116" y="135"/>
                  </a:lnTo>
                  <a:lnTo>
                    <a:pt x="117" y="124"/>
                  </a:lnTo>
                  <a:lnTo>
                    <a:pt x="119" y="116"/>
                  </a:lnTo>
                  <a:lnTo>
                    <a:pt x="124" y="107"/>
                  </a:lnTo>
                  <a:lnTo>
                    <a:pt x="129" y="101"/>
                  </a:lnTo>
                  <a:lnTo>
                    <a:pt x="135" y="96"/>
                  </a:lnTo>
                  <a:lnTo>
                    <a:pt x="144" y="92"/>
                  </a:lnTo>
                  <a:lnTo>
                    <a:pt x="155" y="91"/>
                  </a:lnTo>
                  <a:lnTo>
                    <a:pt x="155" y="91"/>
                  </a:lnTo>
                  <a:lnTo>
                    <a:pt x="166" y="92"/>
                  </a:lnTo>
                  <a:lnTo>
                    <a:pt x="175" y="96"/>
                  </a:lnTo>
                  <a:lnTo>
                    <a:pt x="182" y="101"/>
                  </a:lnTo>
                  <a:lnTo>
                    <a:pt x="186" y="108"/>
                  </a:lnTo>
                  <a:lnTo>
                    <a:pt x="189" y="117"/>
                  </a:lnTo>
                  <a:lnTo>
                    <a:pt x="191" y="125"/>
                  </a:lnTo>
                  <a:lnTo>
                    <a:pt x="192" y="135"/>
                  </a:lnTo>
                  <a:lnTo>
                    <a:pt x="192" y="146"/>
                  </a:lnTo>
                  <a:lnTo>
                    <a:pt x="192" y="309"/>
                  </a:lnTo>
                  <a:lnTo>
                    <a:pt x="307" y="309"/>
                  </a:lnTo>
                  <a:lnTo>
                    <a:pt x="307" y="146"/>
                  </a:lnTo>
                  <a:lnTo>
                    <a:pt x="307" y="146"/>
                  </a:lnTo>
                  <a:lnTo>
                    <a:pt x="308" y="135"/>
                  </a:lnTo>
                  <a:lnTo>
                    <a:pt x="309" y="124"/>
                  </a:lnTo>
                  <a:lnTo>
                    <a:pt x="312" y="116"/>
                  </a:lnTo>
                  <a:lnTo>
                    <a:pt x="317" y="107"/>
                  </a:lnTo>
                  <a:lnTo>
                    <a:pt x="322" y="101"/>
                  </a:lnTo>
                  <a:lnTo>
                    <a:pt x="328" y="96"/>
                  </a:lnTo>
                  <a:lnTo>
                    <a:pt x="336" y="92"/>
                  </a:lnTo>
                  <a:lnTo>
                    <a:pt x="347" y="91"/>
                  </a:lnTo>
                  <a:lnTo>
                    <a:pt x="347" y="91"/>
                  </a:lnTo>
                  <a:lnTo>
                    <a:pt x="358" y="92"/>
                  </a:lnTo>
                  <a:lnTo>
                    <a:pt x="368" y="96"/>
                  </a:lnTo>
                  <a:lnTo>
                    <a:pt x="374" y="101"/>
                  </a:lnTo>
                  <a:lnTo>
                    <a:pt x="379" y="108"/>
                  </a:lnTo>
                  <a:lnTo>
                    <a:pt x="381" y="117"/>
                  </a:lnTo>
                  <a:lnTo>
                    <a:pt x="384" y="125"/>
                  </a:lnTo>
                  <a:lnTo>
                    <a:pt x="385" y="135"/>
                  </a:lnTo>
                  <a:lnTo>
                    <a:pt x="385" y="146"/>
                  </a:lnTo>
                  <a:lnTo>
                    <a:pt x="385" y="309"/>
                  </a:lnTo>
                  <a:lnTo>
                    <a:pt x="499" y="309"/>
                  </a:lnTo>
                  <a:lnTo>
                    <a:pt x="499" y="102"/>
                  </a:lnTo>
                  <a:lnTo>
                    <a:pt x="499" y="102"/>
                  </a:lnTo>
                  <a:lnTo>
                    <a:pt x="498" y="84"/>
                  </a:lnTo>
                  <a:lnTo>
                    <a:pt x="497" y="74"/>
                  </a:lnTo>
                  <a:lnTo>
                    <a:pt x="494" y="66"/>
                  </a:lnTo>
                  <a:lnTo>
                    <a:pt x="492" y="57"/>
                  </a:lnTo>
                  <a:lnTo>
                    <a:pt x="487" y="48"/>
                  </a:lnTo>
                  <a:lnTo>
                    <a:pt x="482" y="40"/>
                  </a:lnTo>
                  <a:lnTo>
                    <a:pt x="477" y="33"/>
                  </a:lnTo>
                  <a:lnTo>
                    <a:pt x="470" y="25"/>
                  </a:lnTo>
                  <a:lnTo>
                    <a:pt x="463" y="19"/>
                  </a:lnTo>
                  <a:lnTo>
                    <a:pt x="454" y="13"/>
                  </a:lnTo>
                  <a:lnTo>
                    <a:pt x="444" y="8"/>
                  </a:lnTo>
                  <a:lnTo>
                    <a:pt x="435" y="5"/>
                  </a:lnTo>
                  <a:lnTo>
                    <a:pt x="423" y="2"/>
                  </a:lnTo>
                  <a:lnTo>
                    <a:pt x="410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82" y="0"/>
                  </a:lnTo>
                  <a:lnTo>
                    <a:pt x="370" y="1"/>
                  </a:lnTo>
                  <a:lnTo>
                    <a:pt x="359" y="3"/>
                  </a:lnTo>
                  <a:lnTo>
                    <a:pt x="348" y="6"/>
                  </a:lnTo>
                  <a:lnTo>
                    <a:pt x="340" y="9"/>
                  </a:lnTo>
                  <a:lnTo>
                    <a:pt x="331" y="13"/>
                  </a:lnTo>
                  <a:lnTo>
                    <a:pt x="318" y="22"/>
                  </a:lnTo>
                  <a:lnTo>
                    <a:pt x="308" y="30"/>
                  </a:lnTo>
                  <a:lnTo>
                    <a:pt x="301" y="37"/>
                  </a:lnTo>
                  <a:lnTo>
                    <a:pt x="294" y="47"/>
                  </a:lnTo>
                  <a:lnTo>
                    <a:pt x="294" y="47"/>
                  </a:lnTo>
                  <a:lnTo>
                    <a:pt x="286" y="36"/>
                  </a:lnTo>
                  <a:lnTo>
                    <a:pt x="279" y="27"/>
                  </a:lnTo>
                  <a:lnTo>
                    <a:pt x="269" y="18"/>
                  </a:lnTo>
                  <a:lnTo>
                    <a:pt x="259" y="12"/>
                  </a:lnTo>
                  <a:lnTo>
                    <a:pt x="247" y="7"/>
                  </a:lnTo>
                  <a:lnTo>
                    <a:pt x="236" y="2"/>
                  </a:lnTo>
                  <a:lnTo>
                    <a:pt x="224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196" y="0"/>
                  </a:lnTo>
                  <a:lnTo>
                    <a:pt x="182" y="2"/>
                  </a:lnTo>
                  <a:lnTo>
                    <a:pt x="168" y="6"/>
                  </a:lnTo>
                  <a:lnTo>
                    <a:pt x="155" y="11"/>
                  </a:lnTo>
                  <a:lnTo>
                    <a:pt x="143" y="17"/>
                  </a:lnTo>
                  <a:lnTo>
                    <a:pt x="132" y="25"/>
                  </a:lnTo>
                  <a:lnTo>
                    <a:pt x="122" y="35"/>
                  </a:lnTo>
                  <a:lnTo>
                    <a:pt x="112" y="47"/>
                  </a:lnTo>
                  <a:lnTo>
                    <a:pt x="111" y="47"/>
                  </a:lnTo>
                  <a:lnTo>
                    <a:pt x="111" y="7"/>
                  </a:lnTo>
                  <a:lnTo>
                    <a:pt x="0" y="7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8"/>
            <p:cNvSpPr>
              <a:spLocks/>
            </p:cNvSpPr>
            <p:nvPr userDrawn="1"/>
          </p:nvSpPr>
          <p:spPr bwMode="auto">
            <a:xfrm>
              <a:off x="4374" y="3837"/>
              <a:ext cx="165" cy="190"/>
            </a:xfrm>
            <a:custGeom>
              <a:avLst/>
              <a:gdLst/>
              <a:ahLst/>
              <a:cxnLst>
                <a:cxn ang="0">
                  <a:pos x="322" y="97"/>
                </a:cxn>
                <a:cxn ang="0">
                  <a:pos x="307" y="57"/>
                </a:cxn>
                <a:cxn ang="0">
                  <a:pos x="280" y="29"/>
                </a:cxn>
                <a:cxn ang="0">
                  <a:pos x="244" y="12"/>
                </a:cxn>
                <a:cxn ang="0">
                  <a:pos x="203" y="2"/>
                </a:cxn>
                <a:cxn ang="0">
                  <a:pos x="163" y="0"/>
                </a:cxn>
                <a:cxn ang="0">
                  <a:pos x="111" y="4"/>
                </a:cxn>
                <a:cxn ang="0">
                  <a:pos x="73" y="17"/>
                </a:cxn>
                <a:cxn ang="0">
                  <a:pos x="39" y="39"/>
                </a:cxn>
                <a:cxn ang="0">
                  <a:pos x="17" y="70"/>
                </a:cxn>
                <a:cxn ang="0">
                  <a:pos x="7" y="115"/>
                </a:cxn>
                <a:cxn ang="0">
                  <a:pos x="10" y="137"/>
                </a:cxn>
                <a:cxn ang="0">
                  <a:pos x="20" y="165"/>
                </a:cxn>
                <a:cxn ang="0">
                  <a:pos x="39" y="189"/>
                </a:cxn>
                <a:cxn ang="0">
                  <a:pos x="68" y="207"/>
                </a:cxn>
                <a:cxn ang="0">
                  <a:pos x="109" y="222"/>
                </a:cxn>
                <a:cxn ang="0">
                  <a:pos x="178" y="236"/>
                </a:cxn>
                <a:cxn ang="0">
                  <a:pos x="205" y="248"/>
                </a:cxn>
                <a:cxn ang="0">
                  <a:pos x="212" y="267"/>
                </a:cxn>
                <a:cxn ang="0">
                  <a:pos x="207" y="280"/>
                </a:cxn>
                <a:cxn ang="0">
                  <a:pos x="190" y="291"/>
                </a:cxn>
                <a:cxn ang="0">
                  <a:pos x="169" y="295"/>
                </a:cxn>
                <a:cxn ang="0">
                  <a:pos x="141" y="289"/>
                </a:cxn>
                <a:cxn ang="0">
                  <a:pos x="129" y="278"/>
                </a:cxn>
                <a:cxn ang="0">
                  <a:pos x="121" y="252"/>
                </a:cxn>
                <a:cxn ang="0">
                  <a:pos x="1" y="269"/>
                </a:cxn>
                <a:cxn ang="0">
                  <a:pos x="16" y="312"/>
                </a:cxn>
                <a:cxn ang="0">
                  <a:pos x="43" y="343"/>
                </a:cxn>
                <a:cxn ang="0">
                  <a:pos x="79" y="364"/>
                </a:cxn>
                <a:cxn ang="0">
                  <a:pos x="121" y="376"/>
                </a:cxn>
                <a:cxn ang="0">
                  <a:pos x="165" y="380"/>
                </a:cxn>
                <a:cxn ang="0">
                  <a:pos x="210" y="376"/>
                </a:cxn>
                <a:cxn ang="0">
                  <a:pos x="252" y="365"/>
                </a:cxn>
                <a:cxn ang="0">
                  <a:pos x="290" y="346"/>
                </a:cxn>
                <a:cxn ang="0">
                  <a:pos x="317" y="314"/>
                </a:cxn>
                <a:cxn ang="0">
                  <a:pos x="331" y="270"/>
                </a:cxn>
                <a:cxn ang="0">
                  <a:pos x="331" y="241"/>
                </a:cxn>
                <a:cxn ang="0">
                  <a:pos x="325" y="213"/>
                </a:cxn>
                <a:cxn ang="0">
                  <a:pos x="313" y="191"/>
                </a:cxn>
                <a:cxn ang="0">
                  <a:pos x="283" y="164"/>
                </a:cxn>
                <a:cxn ang="0">
                  <a:pos x="253" y="151"/>
                </a:cxn>
                <a:cxn ang="0">
                  <a:pos x="190" y="135"/>
                </a:cxn>
                <a:cxn ang="0">
                  <a:pos x="143" y="123"/>
                </a:cxn>
                <a:cxn ang="0">
                  <a:pos x="133" y="117"/>
                </a:cxn>
                <a:cxn ang="0">
                  <a:pos x="128" y="104"/>
                </a:cxn>
                <a:cxn ang="0">
                  <a:pos x="135" y="85"/>
                </a:cxn>
                <a:cxn ang="0">
                  <a:pos x="154" y="78"/>
                </a:cxn>
                <a:cxn ang="0">
                  <a:pos x="174" y="78"/>
                </a:cxn>
                <a:cxn ang="0">
                  <a:pos x="194" y="87"/>
                </a:cxn>
                <a:cxn ang="0">
                  <a:pos x="205" y="98"/>
                </a:cxn>
                <a:cxn ang="0">
                  <a:pos x="323" y="114"/>
                </a:cxn>
              </a:cxnLst>
              <a:rect l="0" t="0" r="r" b="b"/>
              <a:pathLst>
                <a:path w="331" h="380">
                  <a:moveTo>
                    <a:pt x="323" y="114"/>
                  </a:moveTo>
                  <a:lnTo>
                    <a:pt x="323" y="114"/>
                  </a:lnTo>
                  <a:lnTo>
                    <a:pt x="322" y="97"/>
                  </a:lnTo>
                  <a:lnTo>
                    <a:pt x="318" y="83"/>
                  </a:lnTo>
                  <a:lnTo>
                    <a:pt x="313" y="69"/>
                  </a:lnTo>
                  <a:lnTo>
                    <a:pt x="307" y="57"/>
                  </a:lnTo>
                  <a:lnTo>
                    <a:pt x="298" y="47"/>
                  </a:lnTo>
                  <a:lnTo>
                    <a:pt x="290" y="37"/>
                  </a:lnTo>
                  <a:lnTo>
                    <a:pt x="280" y="29"/>
                  </a:lnTo>
                  <a:lnTo>
                    <a:pt x="268" y="23"/>
                  </a:lnTo>
                  <a:lnTo>
                    <a:pt x="257" y="17"/>
                  </a:lnTo>
                  <a:lnTo>
                    <a:pt x="244" y="12"/>
                  </a:lnTo>
                  <a:lnTo>
                    <a:pt x="231" y="8"/>
                  </a:lnTo>
                  <a:lnTo>
                    <a:pt x="218" y="4"/>
                  </a:lnTo>
                  <a:lnTo>
                    <a:pt x="203" y="2"/>
                  </a:lnTo>
                  <a:lnTo>
                    <a:pt x="190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38" y="1"/>
                  </a:lnTo>
                  <a:lnTo>
                    <a:pt x="124" y="3"/>
                  </a:lnTo>
                  <a:lnTo>
                    <a:pt x="111" y="4"/>
                  </a:lnTo>
                  <a:lnTo>
                    <a:pt x="98" y="8"/>
                  </a:lnTo>
                  <a:lnTo>
                    <a:pt x="85" y="12"/>
                  </a:lnTo>
                  <a:lnTo>
                    <a:pt x="73" y="17"/>
                  </a:lnTo>
                  <a:lnTo>
                    <a:pt x="61" y="23"/>
                  </a:lnTo>
                  <a:lnTo>
                    <a:pt x="50" y="30"/>
                  </a:lnTo>
                  <a:lnTo>
                    <a:pt x="39" y="39"/>
                  </a:lnTo>
                  <a:lnTo>
                    <a:pt x="31" y="48"/>
                  </a:lnTo>
                  <a:lnTo>
                    <a:pt x="23" y="58"/>
                  </a:lnTo>
                  <a:lnTo>
                    <a:pt x="17" y="70"/>
                  </a:lnTo>
                  <a:lnTo>
                    <a:pt x="12" y="84"/>
                  </a:lnTo>
                  <a:lnTo>
                    <a:pt x="9" y="98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9" y="126"/>
                  </a:lnTo>
                  <a:lnTo>
                    <a:pt x="10" y="137"/>
                  </a:lnTo>
                  <a:lnTo>
                    <a:pt x="12" y="147"/>
                  </a:lnTo>
                  <a:lnTo>
                    <a:pt x="16" y="157"/>
                  </a:lnTo>
                  <a:lnTo>
                    <a:pt x="20" y="165"/>
                  </a:lnTo>
                  <a:lnTo>
                    <a:pt x="26" y="174"/>
                  </a:lnTo>
                  <a:lnTo>
                    <a:pt x="32" y="181"/>
                  </a:lnTo>
                  <a:lnTo>
                    <a:pt x="39" y="189"/>
                  </a:lnTo>
                  <a:lnTo>
                    <a:pt x="48" y="195"/>
                  </a:lnTo>
                  <a:lnTo>
                    <a:pt x="57" y="201"/>
                  </a:lnTo>
                  <a:lnTo>
                    <a:pt x="68" y="207"/>
                  </a:lnTo>
                  <a:lnTo>
                    <a:pt x="81" y="212"/>
                  </a:lnTo>
                  <a:lnTo>
                    <a:pt x="94" y="217"/>
                  </a:lnTo>
                  <a:lnTo>
                    <a:pt x="109" y="222"/>
                  </a:lnTo>
                  <a:lnTo>
                    <a:pt x="143" y="229"/>
                  </a:lnTo>
                  <a:lnTo>
                    <a:pt x="143" y="229"/>
                  </a:lnTo>
                  <a:lnTo>
                    <a:pt x="178" y="236"/>
                  </a:lnTo>
                  <a:lnTo>
                    <a:pt x="190" y="240"/>
                  </a:lnTo>
                  <a:lnTo>
                    <a:pt x="199" y="243"/>
                  </a:lnTo>
                  <a:lnTo>
                    <a:pt x="205" y="248"/>
                  </a:lnTo>
                  <a:lnTo>
                    <a:pt x="208" y="253"/>
                  </a:lnTo>
                  <a:lnTo>
                    <a:pt x="211" y="259"/>
                  </a:lnTo>
                  <a:lnTo>
                    <a:pt x="212" y="267"/>
                  </a:lnTo>
                  <a:lnTo>
                    <a:pt x="212" y="267"/>
                  </a:lnTo>
                  <a:lnTo>
                    <a:pt x="211" y="274"/>
                  </a:lnTo>
                  <a:lnTo>
                    <a:pt x="207" y="280"/>
                  </a:lnTo>
                  <a:lnTo>
                    <a:pt x="202" y="285"/>
                  </a:lnTo>
                  <a:lnTo>
                    <a:pt x="196" y="289"/>
                  </a:lnTo>
                  <a:lnTo>
                    <a:pt x="190" y="291"/>
                  </a:lnTo>
                  <a:lnTo>
                    <a:pt x="183" y="293"/>
                  </a:lnTo>
                  <a:lnTo>
                    <a:pt x="169" y="295"/>
                  </a:lnTo>
                  <a:lnTo>
                    <a:pt x="169" y="295"/>
                  </a:lnTo>
                  <a:lnTo>
                    <a:pt x="158" y="293"/>
                  </a:lnTo>
                  <a:lnTo>
                    <a:pt x="149" y="292"/>
                  </a:lnTo>
                  <a:lnTo>
                    <a:pt x="141" y="289"/>
                  </a:lnTo>
                  <a:lnTo>
                    <a:pt x="135" y="285"/>
                  </a:lnTo>
                  <a:lnTo>
                    <a:pt x="135" y="285"/>
                  </a:lnTo>
                  <a:lnTo>
                    <a:pt x="129" y="278"/>
                  </a:lnTo>
                  <a:lnTo>
                    <a:pt x="124" y="269"/>
                  </a:lnTo>
                  <a:lnTo>
                    <a:pt x="122" y="262"/>
                  </a:lnTo>
                  <a:lnTo>
                    <a:pt x="121" y="252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1" y="269"/>
                  </a:lnTo>
                  <a:lnTo>
                    <a:pt x="5" y="285"/>
                  </a:lnTo>
                  <a:lnTo>
                    <a:pt x="10" y="298"/>
                  </a:lnTo>
                  <a:lnTo>
                    <a:pt x="16" y="312"/>
                  </a:lnTo>
                  <a:lnTo>
                    <a:pt x="23" y="323"/>
                  </a:lnTo>
                  <a:lnTo>
                    <a:pt x="33" y="334"/>
                  </a:lnTo>
                  <a:lnTo>
                    <a:pt x="43" y="343"/>
                  </a:lnTo>
                  <a:lnTo>
                    <a:pt x="54" y="351"/>
                  </a:lnTo>
                  <a:lnTo>
                    <a:pt x="66" y="358"/>
                  </a:lnTo>
                  <a:lnTo>
                    <a:pt x="79" y="364"/>
                  </a:lnTo>
                  <a:lnTo>
                    <a:pt x="93" y="369"/>
                  </a:lnTo>
                  <a:lnTo>
                    <a:pt x="106" y="373"/>
                  </a:lnTo>
                  <a:lnTo>
                    <a:pt x="121" y="376"/>
                  </a:lnTo>
                  <a:lnTo>
                    <a:pt x="135" y="378"/>
                  </a:lnTo>
                  <a:lnTo>
                    <a:pt x="150" y="379"/>
                  </a:lnTo>
                  <a:lnTo>
                    <a:pt x="165" y="380"/>
                  </a:lnTo>
                  <a:lnTo>
                    <a:pt x="165" y="380"/>
                  </a:lnTo>
                  <a:lnTo>
                    <a:pt x="195" y="379"/>
                  </a:lnTo>
                  <a:lnTo>
                    <a:pt x="210" y="376"/>
                  </a:lnTo>
                  <a:lnTo>
                    <a:pt x="224" y="374"/>
                  </a:lnTo>
                  <a:lnTo>
                    <a:pt x="239" y="370"/>
                  </a:lnTo>
                  <a:lnTo>
                    <a:pt x="252" y="365"/>
                  </a:lnTo>
                  <a:lnTo>
                    <a:pt x="266" y="360"/>
                  </a:lnTo>
                  <a:lnTo>
                    <a:pt x="278" y="353"/>
                  </a:lnTo>
                  <a:lnTo>
                    <a:pt x="290" y="346"/>
                  </a:lnTo>
                  <a:lnTo>
                    <a:pt x="300" y="336"/>
                  </a:lnTo>
                  <a:lnTo>
                    <a:pt x="309" y="326"/>
                  </a:lnTo>
                  <a:lnTo>
                    <a:pt x="317" y="314"/>
                  </a:lnTo>
                  <a:lnTo>
                    <a:pt x="323" y="301"/>
                  </a:lnTo>
                  <a:lnTo>
                    <a:pt x="328" y="286"/>
                  </a:lnTo>
                  <a:lnTo>
                    <a:pt x="331" y="270"/>
                  </a:lnTo>
                  <a:lnTo>
                    <a:pt x="331" y="252"/>
                  </a:lnTo>
                  <a:lnTo>
                    <a:pt x="331" y="252"/>
                  </a:lnTo>
                  <a:lnTo>
                    <a:pt x="331" y="241"/>
                  </a:lnTo>
                  <a:lnTo>
                    <a:pt x="330" y="231"/>
                  </a:lnTo>
                  <a:lnTo>
                    <a:pt x="328" y="223"/>
                  </a:lnTo>
                  <a:lnTo>
                    <a:pt x="325" y="213"/>
                  </a:lnTo>
                  <a:lnTo>
                    <a:pt x="322" y="206"/>
                  </a:lnTo>
                  <a:lnTo>
                    <a:pt x="318" y="198"/>
                  </a:lnTo>
                  <a:lnTo>
                    <a:pt x="313" y="191"/>
                  </a:lnTo>
                  <a:lnTo>
                    <a:pt x="308" y="185"/>
                  </a:lnTo>
                  <a:lnTo>
                    <a:pt x="296" y="174"/>
                  </a:lnTo>
                  <a:lnTo>
                    <a:pt x="283" y="164"/>
                  </a:lnTo>
                  <a:lnTo>
                    <a:pt x="269" y="157"/>
                  </a:lnTo>
                  <a:lnTo>
                    <a:pt x="253" y="151"/>
                  </a:lnTo>
                  <a:lnTo>
                    <a:pt x="253" y="151"/>
                  </a:lnTo>
                  <a:lnTo>
                    <a:pt x="238" y="146"/>
                  </a:lnTo>
                  <a:lnTo>
                    <a:pt x="222" y="142"/>
                  </a:lnTo>
                  <a:lnTo>
                    <a:pt x="190" y="135"/>
                  </a:lnTo>
                  <a:lnTo>
                    <a:pt x="163" y="130"/>
                  </a:lnTo>
                  <a:lnTo>
                    <a:pt x="152" y="126"/>
                  </a:lnTo>
                  <a:lnTo>
                    <a:pt x="143" y="123"/>
                  </a:lnTo>
                  <a:lnTo>
                    <a:pt x="143" y="123"/>
                  </a:lnTo>
                  <a:lnTo>
                    <a:pt x="138" y="120"/>
                  </a:lnTo>
                  <a:lnTo>
                    <a:pt x="133" y="117"/>
                  </a:lnTo>
                  <a:lnTo>
                    <a:pt x="129" y="112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9" y="96"/>
                  </a:lnTo>
                  <a:lnTo>
                    <a:pt x="132" y="90"/>
                  </a:lnTo>
                  <a:lnTo>
                    <a:pt x="135" y="85"/>
                  </a:lnTo>
                  <a:lnTo>
                    <a:pt x="140" y="81"/>
                  </a:lnTo>
                  <a:lnTo>
                    <a:pt x="146" y="79"/>
                  </a:lnTo>
                  <a:lnTo>
                    <a:pt x="154" y="78"/>
                  </a:lnTo>
                  <a:lnTo>
                    <a:pt x="167" y="76"/>
                  </a:lnTo>
                  <a:lnTo>
                    <a:pt x="167" y="76"/>
                  </a:lnTo>
                  <a:lnTo>
                    <a:pt x="174" y="78"/>
                  </a:lnTo>
                  <a:lnTo>
                    <a:pt x="182" y="79"/>
                  </a:lnTo>
                  <a:lnTo>
                    <a:pt x="188" y="83"/>
                  </a:lnTo>
                  <a:lnTo>
                    <a:pt x="194" y="87"/>
                  </a:lnTo>
                  <a:lnTo>
                    <a:pt x="194" y="87"/>
                  </a:lnTo>
                  <a:lnTo>
                    <a:pt x="200" y="92"/>
                  </a:lnTo>
                  <a:lnTo>
                    <a:pt x="205" y="98"/>
                  </a:lnTo>
                  <a:lnTo>
                    <a:pt x="207" y="106"/>
                  </a:lnTo>
                  <a:lnTo>
                    <a:pt x="208" y="114"/>
                  </a:lnTo>
                  <a:lnTo>
                    <a:pt x="323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9"/>
            <p:cNvSpPr>
              <a:spLocks/>
            </p:cNvSpPr>
            <p:nvPr userDrawn="1"/>
          </p:nvSpPr>
          <p:spPr bwMode="auto">
            <a:xfrm>
              <a:off x="4998" y="3809"/>
              <a:ext cx="156" cy="211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117" y="423"/>
                </a:cxn>
                <a:cxn ang="0">
                  <a:pos x="117" y="276"/>
                </a:cxn>
                <a:cxn ang="0">
                  <a:pos x="117" y="276"/>
                </a:cxn>
                <a:cxn ang="0">
                  <a:pos x="117" y="258"/>
                </a:cxn>
                <a:cxn ang="0">
                  <a:pos x="120" y="241"/>
                </a:cxn>
                <a:cxn ang="0">
                  <a:pos x="125" y="229"/>
                </a:cxn>
                <a:cxn ang="0">
                  <a:pos x="127" y="224"/>
                </a:cxn>
                <a:cxn ang="0">
                  <a:pos x="129" y="219"/>
                </a:cxn>
                <a:cxn ang="0">
                  <a:pos x="129" y="219"/>
                </a:cxn>
                <a:cxn ang="0">
                  <a:pos x="134" y="213"/>
                </a:cxn>
                <a:cxn ang="0">
                  <a:pos x="142" y="208"/>
                </a:cxn>
                <a:cxn ang="0">
                  <a:pos x="149" y="204"/>
                </a:cxn>
                <a:cxn ang="0">
                  <a:pos x="156" y="203"/>
                </a:cxn>
                <a:cxn ang="0">
                  <a:pos x="156" y="203"/>
                </a:cxn>
                <a:cxn ang="0">
                  <a:pos x="166" y="203"/>
                </a:cxn>
                <a:cxn ang="0">
                  <a:pos x="173" y="206"/>
                </a:cxn>
                <a:cxn ang="0">
                  <a:pos x="179" y="209"/>
                </a:cxn>
                <a:cxn ang="0">
                  <a:pos x="185" y="215"/>
                </a:cxn>
                <a:cxn ang="0">
                  <a:pos x="185" y="215"/>
                </a:cxn>
                <a:cxn ang="0">
                  <a:pos x="190" y="221"/>
                </a:cxn>
                <a:cxn ang="0">
                  <a:pos x="193" y="231"/>
                </a:cxn>
                <a:cxn ang="0">
                  <a:pos x="195" y="242"/>
                </a:cxn>
                <a:cxn ang="0">
                  <a:pos x="195" y="256"/>
                </a:cxn>
                <a:cxn ang="0">
                  <a:pos x="195" y="423"/>
                </a:cxn>
                <a:cxn ang="0">
                  <a:pos x="312" y="423"/>
                </a:cxn>
                <a:cxn ang="0">
                  <a:pos x="312" y="230"/>
                </a:cxn>
                <a:cxn ang="0">
                  <a:pos x="312" y="230"/>
                </a:cxn>
                <a:cxn ang="0">
                  <a:pos x="312" y="215"/>
                </a:cxn>
                <a:cxn ang="0">
                  <a:pos x="311" y="202"/>
                </a:cxn>
                <a:cxn ang="0">
                  <a:pos x="308" y="189"/>
                </a:cxn>
                <a:cxn ang="0">
                  <a:pos x="306" y="178"/>
                </a:cxn>
                <a:cxn ang="0">
                  <a:pos x="301" y="167"/>
                </a:cxn>
                <a:cxn ang="0">
                  <a:pos x="297" y="157"/>
                </a:cxn>
                <a:cxn ang="0">
                  <a:pos x="291" y="148"/>
                </a:cxn>
                <a:cxn ang="0">
                  <a:pos x="285" y="141"/>
                </a:cxn>
                <a:cxn ang="0">
                  <a:pos x="285" y="141"/>
                </a:cxn>
                <a:cxn ang="0">
                  <a:pos x="278" y="134"/>
                </a:cxn>
                <a:cxn ang="0">
                  <a:pos x="271" y="129"/>
                </a:cxn>
                <a:cxn ang="0">
                  <a:pos x="262" y="124"/>
                </a:cxn>
                <a:cxn ang="0">
                  <a:pos x="252" y="119"/>
                </a:cxn>
                <a:cxn ang="0">
                  <a:pos x="243" y="117"/>
                </a:cxn>
                <a:cxn ang="0">
                  <a:pos x="233" y="114"/>
                </a:cxn>
                <a:cxn ang="0">
                  <a:pos x="222" y="113"/>
                </a:cxn>
                <a:cxn ang="0">
                  <a:pos x="211" y="112"/>
                </a:cxn>
                <a:cxn ang="0">
                  <a:pos x="211" y="112"/>
                </a:cxn>
                <a:cxn ang="0">
                  <a:pos x="196" y="113"/>
                </a:cxn>
                <a:cxn ang="0">
                  <a:pos x="183" y="114"/>
                </a:cxn>
                <a:cxn ang="0">
                  <a:pos x="170" y="117"/>
                </a:cxn>
                <a:cxn ang="0">
                  <a:pos x="155" y="123"/>
                </a:cxn>
                <a:cxn ang="0">
                  <a:pos x="155" y="123"/>
                </a:cxn>
                <a:cxn ang="0">
                  <a:pos x="145" y="129"/>
                </a:cxn>
                <a:cxn ang="0">
                  <a:pos x="137" y="135"/>
                </a:cxn>
                <a:cxn ang="0">
                  <a:pos x="127" y="143"/>
                </a:cxn>
                <a:cxn ang="0">
                  <a:pos x="117" y="153"/>
                </a:cxn>
                <a:cxn ang="0">
                  <a:pos x="117" y="0"/>
                </a:cxn>
                <a:cxn ang="0">
                  <a:pos x="0" y="0"/>
                </a:cxn>
                <a:cxn ang="0">
                  <a:pos x="0" y="423"/>
                </a:cxn>
              </a:cxnLst>
              <a:rect l="0" t="0" r="r" b="b"/>
              <a:pathLst>
                <a:path w="312" h="423">
                  <a:moveTo>
                    <a:pt x="0" y="423"/>
                  </a:moveTo>
                  <a:lnTo>
                    <a:pt x="117" y="423"/>
                  </a:lnTo>
                  <a:lnTo>
                    <a:pt x="117" y="276"/>
                  </a:lnTo>
                  <a:lnTo>
                    <a:pt x="117" y="276"/>
                  </a:lnTo>
                  <a:lnTo>
                    <a:pt x="117" y="258"/>
                  </a:lnTo>
                  <a:lnTo>
                    <a:pt x="120" y="241"/>
                  </a:lnTo>
                  <a:lnTo>
                    <a:pt x="125" y="229"/>
                  </a:lnTo>
                  <a:lnTo>
                    <a:pt x="127" y="224"/>
                  </a:lnTo>
                  <a:lnTo>
                    <a:pt x="129" y="219"/>
                  </a:lnTo>
                  <a:lnTo>
                    <a:pt x="129" y="219"/>
                  </a:lnTo>
                  <a:lnTo>
                    <a:pt x="134" y="213"/>
                  </a:lnTo>
                  <a:lnTo>
                    <a:pt x="142" y="208"/>
                  </a:lnTo>
                  <a:lnTo>
                    <a:pt x="149" y="204"/>
                  </a:lnTo>
                  <a:lnTo>
                    <a:pt x="156" y="203"/>
                  </a:lnTo>
                  <a:lnTo>
                    <a:pt x="156" y="203"/>
                  </a:lnTo>
                  <a:lnTo>
                    <a:pt x="166" y="203"/>
                  </a:lnTo>
                  <a:lnTo>
                    <a:pt x="173" y="206"/>
                  </a:lnTo>
                  <a:lnTo>
                    <a:pt x="179" y="209"/>
                  </a:lnTo>
                  <a:lnTo>
                    <a:pt x="185" y="215"/>
                  </a:lnTo>
                  <a:lnTo>
                    <a:pt x="185" y="215"/>
                  </a:lnTo>
                  <a:lnTo>
                    <a:pt x="190" y="221"/>
                  </a:lnTo>
                  <a:lnTo>
                    <a:pt x="193" y="231"/>
                  </a:lnTo>
                  <a:lnTo>
                    <a:pt x="195" y="242"/>
                  </a:lnTo>
                  <a:lnTo>
                    <a:pt x="195" y="256"/>
                  </a:lnTo>
                  <a:lnTo>
                    <a:pt x="195" y="423"/>
                  </a:lnTo>
                  <a:lnTo>
                    <a:pt x="312" y="423"/>
                  </a:lnTo>
                  <a:lnTo>
                    <a:pt x="312" y="230"/>
                  </a:lnTo>
                  <a:lnTo>
                    <a:pt x="312" y="230"/>
                  </a:lnTo>
                  <a:lnTo>
                    <a:pt x="312" y="215"/>
                  </a:lnTo>
                  <a:lnTo>
                    <a:pt x="311" y="202"/>
                  </a:lnTo>
                  <a:lnTo>
                    <a:pt x="308" y="189"/>
                  </a:lnTo>
                  <a:lnTo>
                    <a:pt x="306" y="178"/>
                  </a:lnTo>
                  <a:lnTo>
                    <a:pt x="301" y="167"/>
                  </a:lnTo>
                  <a:lnTo>
                    <a:pt x="297" y="157"/>
                  </a:lnTo>
                  <a:lnTo>
                    <a:pt x="291" y="148"/>
                  </a:lnTo>
                  <a:lnTo>
                    <a:pt x="285" y="141"/>
                  </a:lnTo>
                  <a:lnTo>
                    <a:pt x="285" y="141"/>
                  </a:lnTo>
                  <a:lnTo>
                    <a:pt x="278" y="134"/>
                  </a:lnTo>
                  <a:lnTo>
                    <a:pt x="271" y="129"/>
                  </a:lnTo>
                  <a:lnTo>
                    <a:pt x="262" y="124"/>
                  </a:lnTo>
                  <a:lnTo>
                    <a:pt x="252" y="119"/>
                  </a:lnTo>
                  <a:lnTo>
                    <a:pt x="243" y="117"/>
                  </a:lnTo>
                  <a:lnTo>
                    <a:pt x="233" y="114"/>
                  </a:lnTo>
                  <a:lnTo>
                    <a:pt x="222" y="11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196" y="113"/>
                  </a:lnTo>
                  <a:lnTo>
                    <a:pt x="183" y="114"/>
                  </a:lnTo>
                  <a:lnTo>
                    <a:pt x="170" y="117"/>
                  </a:lnTo>
                  <a:lnTo>
                    <a:pt x="155" y="123"/>
                  </a:lnTo>
                  <a:lnTo>
                    <a:pt x="155" y="123"/>
                  </a:lnTo>
                  <a:lnTo>
                    <a:pt x="145" y="129"/>
                  </a:lnTo>
                  <a:lnTo>
                    <a:pt x="137" y="135"/>
                  </a:lnTo>
                  <a:lnTo>
                    <a:pt x="127" y="143"/>
                  </a:lnTo>
                  <a:lnTo>
                    <a:pt x="117" y="153"/>
                  </a:lnTo>
                  <a:lnTo>
                    <a:pt x="117" y="0"/>
                  </a:lnTo>
                  <a:lnTo>
                    <a:pt x="0" y="0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10"/>
            <p:cNvSpPr>
              <a:spLocks/>
            </p:cNvSpPr>
            <p:nvPr userDrawn="1"/>
          </p:nvSpPr>
          <p:spPr bwMode="auto">
            <a:xfrm>
              <a:off x="4898" y="3822"/>
              <a:ext cx="81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3"/>
                </a:cxn>
                <a:cxn ang="0">
                  <a:pos x="0" y="178"/>
                </a:cxn>
                <a:cxn ang="0">
                  <a:pos x="0" y="284"/>
                </a:cxn>
                <a:cxn ang="0">
                  <a:pos x="0" y="284"/>
                </a:cxn>
                <a:cxn ang="0">
                  <a:pos x="0" y="308"/>
                </a:cxn>
                <a:cxn ang="0">
                  <a:pos x="3" y="328"/>
                </a:cxn>
                <a:cxn ang="0">
                  <a:pos x="7" y="345"/>
                </a:cxn>
                <a:cxn ang="0">
                  <a:pos x="11" y="360"/>
                </a:cxn>
                <a:cxn ang="0">
                  <a:pos x="11" y="360"/>
                </a:cxn>
                <a:cxn ang="0">
                  <a:pos x="17" y="371"/>
                </a:cxn>
                <a:cxn ang="0">
                  <a:pos x="24" y="380"/>
                </a:cxn>
                <a:cxn ang="0">
                  <a:pos x="32" y="386"/>
                </a:cxn>
                <a:cxn ang="0">
                  <a:pos x="41" y="392"/>
                </a:cxn>
                <a:cxn ang="0">
                  <a:pos x="41" y="392"/>
                </a:cxn>
                <a:cxn ang="0">
                  <a:pos x="52" y="397"/>
                </a:cxn>
                <a:cxn ang="0">
                  <a:pos x="65" y="400"/>
                </a:cxn>
                <a:cxn ang="0">
                  <a:pos x="81" y="403"/>
                </a:cxn>
                <a:cxn ang="0">
                  <a:pos x="100" y="403"/>
                </a:cxn>
                <a:cxn ang="0">
                  <a:pos x="100" y="403"/>
                </a:cxn>
                <a:cxn ang="0">
                  <a:pos x="114" y="403"/>
                </a:cxn>
                <a:cxn ang="0">
                  <a:pos x="129" y="400"/>
                </a:cxn>
                <a:cxn ang="0">
                  <a:pos x="147" y="398"/>
                </a:cxn>
                <a:cxn ang="0">
                  <a:pos x="162" y="393"/>
                </a:cxn>
                <a:cxn ang="0">
                  <a:pos x="162" y="317"/>
                </a:cxn>
                <a:cxn ang="0">
                  <a:pos x="162" y="317"/>
                </a:cxn>
                <a:cxn ang="0">
                  <a:pos x="157" y="319"/>
                </a:cxn>
                <a:cxn ang="0">
                  <a:pos x="149" y="320"/>
                </a:cxn>
                <a:cxn ang="0">
                  <a:pos x="132" y="321"/>
                </a:cxn>
                <a:cxn ang="0">
                  <a:pos x="132" y="321"/>
                </a:cxn>
                <a:cxn ang="0">
                  <a:pos x="126" y="320"/>
                </a:cxn>
                <a:cxn ang="0">
                  <a:pos x="121" y="316"/>
                </a:cxn>
                <a:cxn ang="0">
                  <a:pos x="119" y="314"/>
                </a:cxn>
                <a:cxn ang="0">
                  <a:pos x="116" y="311"/>
                </a:cxn>
                <a:cxn ang="0">
                  <a:pos x="116" y="311"/>
                </a:cxn>
                <a:cxn ang="0">
                  <a:pos x="115" y="308"/>
                </a:cxn>
                <a:cxn ang="0">
                  <a:pos x="114" y="301"/>
                </a:cxn>
                <a:cxn ang="0">
                  <a:pos x="112" y="286"/>
                </a:cxn>
                <a:cxn ang="0">
                  <a:pos x="112" y="178"/>
                </a:cxn>
                <a:cxn ang="0">
                  <a:pos x="162" y="178"/>
                </a:cxn>
                <a:cxn ang="0">
                  <a:pos x="162" y="93"/>
                </a:cxn>
                <a:cxn ang="0">
                  <a:pos x="112" y="93"/>
                </a:cxn>
                <a:cxn ang="0">
                  <a:pos x="112" y="0"/>
                </a:cxn>
                <a:cxn ang="0">
                  <a:pos x="0" y="0"/>
                </a:cxn>
              </a:cxnLst>
              <a:rect l="0" t="0" r="r" b="b"/>
              <a:pathLst>
                <a:path w="162" h="403">
                  <a:moveTo>
                    <a:pt x="0" y="0"/>
                  </a:moveTo>
                  <a:lnTo>
                    <a:pt x="0" y="93"/>
                  </a:lnTo>
                  <a:lnTo>
                    <a:pt x="0" y="178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308"/>
                  </a:lnTo>
                  <a:lnTo>
                    <a:pt x="3" y="328"/>
                  </a:lnTo>
                  <a:lnTo>
                    <a:pt x="7" y="345"/>
                  </a:lnTo>
                  <a:lnTo>
                    <a:pt x="11" y="360"/>
                  </a:lnTo>
                  <a:lnTo>
                    <a:pt x="11" y="360"/>
                  </a:lnTo>
                  <a:lnTo>
                    <a:pt x="17" y="371"/>
                  </a:lnTo>
                  <a:lnTo>
                    <a:pt x="24" y="380"/>
                  </a:lnTo>
                  <a:lnTo>
                    <a:pt x="32" y="386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52" y="397"/>
                  </a:lnTo>
                  <a:lnTo>
                    <a:pt x="65" y="400"/>
                  </a:lnTo>
                  <a:lnTo>
                    <a:pt x="81" y="403"/>
                  </a:lnTo>
                  <a:lnTo>
                    <a:pt x="100" y="403"/>
                  </a:lnTo>
                  <a:lnTo>
                    <a:pt x="100" y="403"/>
                  </a:lnTo>
                  <a:lnTo>
                    <a:pt x="114" y="403"/>
                  </a:lnTo>
                  <a:lnTo>
                    <a:pt x="129" y="400"/>
                  </a:lnTo>
                  <a:lnTo>
                    <a:pt x="147" y="398"/>
                  </a:lnTo>
                  <a:lnTo>
                    <a:pt x="162" y="393"/>
                  </a:lnTo>
                  <a:lnTo>
                    <a:pt x="162" y="317"/>
                  </a:lnTo>
                  <a:lnTo>
                    <a:pt x="162" y="317"/>
                  </a:lnTo>
                  <a:lnTo>
                    <a:pt x="157" y="319"/>
                  </a:lnTo>
                  <a:lnTo>
                    <a:pt x="149" y="320"/>
                  </a:lnTo>
                  <a:lnTo>
                    <a:pt x="132" y="321"/>
                  </a:lnTo>
                  <a:lnTo>
                    <a:pt x="132" y="321"/>
                  </a:lnTo>
                  <a:lnTo>
                    <a:pt x="126" y="320"/>
                  </a:lnTo>
                  <a:lnTo>
                    <a:pt x="121" y="316"/>
                  </a:lnTo>
                  <a:lnTo>
                    <a:pt x="119" y="314"/>
                  </a:lnTo>
                  <a:lnTo>
                    <a:pt x="116" y="311"/>
                  </a:lnTo>
                  <a:lnTo>
                    <a:pt x="116" y="311"/>
                  </a:lnTo>
                  <a:lnTo>
                    <a:pt x="115" y="308"/>
                  </a:lnTo>
                  <a:lnTo>
                    <a:pt x="114" y="301"/>
                  </a:lnTo>
                  <a:lnTo>
                    <a:pt x="112" y="286"/>
                  </a:lnTo>
                  <a:lnTo>
                    <a:pt x="112" y="178"/>
                  </a:lnTo>
                  <a:lnTo>
                    <a:pt x="162" y="178"/>
                  </a:lnTo>
                  <a:lnTo>
                    <a:pt x="162" y="93"/>
                  </a:lnTo>
                  <a:lnTo>
                    <a:pt x="112" y="93"/>
                  </a:lnTo>
                  <a:lnTo>
                    <a:pt x="1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Rectangle 11"/>
            <p:cNvSpPr>
              <a:spLocks noChangeArrowheads="1"/>
            </p:cNvSpPr>
            <p:nvPr userDrawn="1"/>
          </p:nvSpPr>
          <p:spPr bwMode="auto">
            <a:xfrm>
              <a:off x="4822" y="3822"/>
              <a:ext cx="56" cy="31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0" y="64563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5400000">
            <a:off x="3274219" y="3429794"/>
            <a:ext cx="6858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27649" y="0"/>
            <a:ext cx="92716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19"/>
          <p:cNvGrpSpPr>
            <a:grpSpLocks/>
          </p:cNvGrpSpPr>
          <p:nvPr userDrawn="1"/>
        </p:nvGrpSpPr>
        <p:grpSpPr bwMode="auto">
          <a:xfrm>
            <a:off x="0" y="0"/>
            <a:ext cx="9164638" cy="6858000"/>
            <a:chOff x="0" y="-2"/>
            <a:chExt cx="9164321" cy="6858004"/>
          </a:xfrm>
        </p:grpSpPr>
        <p:cxnSp>
          <p:nvCxnSpPr>
            <p:cNvPr id="34" name="Straight Connector 33"/>
            <p:cNvCxnSpPr/>
            <p:nvPr/>
          </p:nvCxnSpPr>
          <p:spPr>
            <a:xfrm rot="16200000" flipH="1">
              <a:off x="-2092373" y="2181268"/>
              <a:ext cx="6858004" cy="249546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-786699" y="2182062"/>
              <a:ext cx="6858004" cy="249387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518180" y="2182062"/>
              <a:ext cx="6858004" cy="249387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4402726" y="4760139"/>
              <a:ext cx="3067052" cy="112867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408364" y="4470423"/>
              <a:ext cx="3498852" cy="127630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-1105717" y="4474392"/>
              <a:ext cx="3489327" cy="127789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6438609" y="4192613"/>
              <a:ext cx="3908427" cy="142235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6819605" y="1084283"/>
              <a:ext cx="3429002" cy="126043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0" y="2412999"/>
              <a:ext cx="9143684" cy="332899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498458" y="3709988"/>
              <a:ext cx="8645226" cy="314801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4094021" y="5013326"/>
              <a:ext cx="5049662" cy="184467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7667360" y="6327777"/>
              <a:ext cx="1476324" cy="530225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0" y="3044825"/>
              <a:ext cx="3801931" cy="138747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0" y="1892299"/>
              <a:ext cx="3384433" cy="123190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0" y="735011"/>
              <a:ext cx="2963760" cy="1081088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0" y="-2"/>
              <a:ext cx="1398540" cy="517525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7976912" y="-2"/>
              <a:ext cx="604816" cy="200025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8397585" y="1098549"/>
              <a:ext cx="746099" cy="268288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 userDrawn="1"/>
        </p:nvSpPr>
        <p:spPr>
          <a:xfrm>
            <a:off x="0" y="0"/>
            <a:ext cx="9143999" cy="18288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" name="Picture 2" descr="Q:\Design Catalog\Corporate Templates\Covers\Photo7 copy_LR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40675"/>
            <a:ext cx="6711696" cy="462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20" y="0"/>
            <a:ext cx="6537960" cy="1380744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4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66688" y="1265388"/>
            <a:ext cx="6548437" cy="50800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702425" y="0"/>
            <a:ext cx="2441575" cy="685800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461125"/>
            <a:ext cx="9144000" cy="396875"/>
          </a:xfrm>
          <a:prstGeom prst="rect">
            <a:avLst/>
          </a:prstGeom>
          <a:solidFill>
            <a:srgbClr val="00346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5" name="Picture 2" descr="Q:\Design Catalog\Corporate Templates\Covers\Photo3 copy_LR.jp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 rot="20400000">
            <a:off x="7115294" y="4260748"/>
            <a:ext cx="1232980" cy="121615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56" name="Picture 2" descr="Q:\Design Catalog\Corporate Templates\Covers\Photo3 copy_LR.jp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 rot="20400000">
            <a:off x="7859186" y="2693013"/>
            <a:ext cx="1211030" cy="121615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cxnSp>
        <p:nvCxnSpPr>
          <p:cNvPr id="15" name="Straight Connector 14"/>
          <p:cNvCxnSpPr/>
          <p:nvPr userDrawn="1"/>
        </p:nvCxnSpPr>
        <p:spPr>
          <a:xfrm>
            <a:off x="0" y="1825625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743700" y="1505533"/>
            <a:ext cx="2317750" cy="267855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58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743700" y="116736"/>
            <a:ext cx="2317750" cy="1352141"/>
          </a:xfrm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sp>
        <p:nvSpPr>
          <p:cNvPr id="44" name="Rectangle 43"/>
          <p:cNvSpPr/>
          <p:nvPr userDrawn="1"/>
        </p:nvSpPr>
        <p:spPr>
          <a:xfrm>
            <a:off x="6707188" y="5688281"/>
            <a:ext cx="2436812" cy="7633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6813550" y="5788025"/>
            <a:ext cx="1368425" cy="604838"/>
            <a:chOff x="4292" y="3646"/>
            <a:chExt cx="862" cy="381"/>
          </a:xfrm>
        </p:grpSpPr>
        <p:sp>
          <p:nvSpPr>
            <p:cNvPr id="6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292" y="3646"/>
              <a:ext cx="862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5"/>
            <p:cNvSpPr>
              <a:spLocks noEditPoints="1"/>
            </p:cNvSpPr>
            <p:nvPr userDrawn="1"/>
          </p:nvSpPr>
          <p:spPr bwMode="auto">
            <a:xfrm>
              <a:off x="4292" y="3646"/>
              <a:ext cx="586" cy="188"/>
            </a:xfrm>
            <a:custGeom>
              <a:avLst/>
              <a:gdLst/>
              <a:ahLst/>
              <a:cxnLst>
                <a:cxn ang="0">
                  <a:pos x="858" y="137"/>
                </a:cxn>
                <a:cxn ang="0">
                  <a:pos x="1059" y="137"/>
                </a:cxn>
                <a:cxn ang="0">
                  <a:pos x="1009" y="9"/>
                </a:cxn>
                <a:cxn ang="0">
                  <a:pos x="744" y="9"/>
                </a:cxn>
                <a:cxn ang="0">
                  <a:pos x="521" y="100"/>
                </a:cxn>
                <a:cxn ang="0">
                  <a:pos x="569" y="111"/>
                </a:cxn>
                <a:cxn ang="0">
                  <a:pos x="594" y="134"/>
                </a:cxn>
                <a:cxn ang="0">
                  <a:pos x="608" y="176"/>
                </a:cxn>
                <a:cxn ang="0">
                  <a:pos x="605" y="213"/>
                </a:cxn>
                <a:cxn ang="0">
                  <a:pos x="590" y="250"/>
                </a:cxn>
                <a:cxn ang="0">
                  <a:pos x="562" y="269"/>
                </a:cxn>
                <a:cxn ang="0">
                  <a:pos x="486" y="276"/>
                </a:cxn>
                <a:cxn ang="0">
                  <a:pos x="536" y="367"/>
                </a:cxn>
                <a:cxn ang="0">
                  <a:pos x="617" y="355"/>
                </a:cxn>
                <a:cxn ang="0">
                  <a:pos x="675" y="318"/>
                </a:cxn>
                <a:cxn ang="0">
                  <a:pos x="707" y="262"/>
                </a:cxn>
                <a:cxn ang="0">
                  <a:pos x="718" y="188"/>
                </a:cxn>
                <a:cxn ang="0">
                  <a:pos x="713" y="137"/>
                </a:cxn>
                <a:cxn ang="0">
                  <a:pos x="692" y="77"/>
                </a:cxn>
                <a:cxn ang="0">
                  <a:pos x="648" y="32"/>
                </a:cxn>
                <a:cxn ang="0">
                  <a:pos x="578" y="10"/>
                </a:cxn>
                <a:cxn ang="0">
                  <a:pos x="345" y="141"/>
                </a:cxn>
                <a:cxn ang="0">
                  <a:pos x="335" y="95"/>
                </a:cxn>
                <a:cxn ang="0">
                  <a:pos x="307" y="46"/>
                </a:cxn>
                <a:cxn ang="0">
                  <a:pos x="262" y="15"/>
                </a:cxn>
                <a:cxn ang="0">
                  <a:pos x="200" y="0"/>
                </a:cxn>
                <a:cxn ang="0">
                  <a:pos x="142" y="4"/>
                </a:cxn>
                <a:cxn ang="0">
                  <a:pos x="77" y="29"/>
                </a:cxn>
                <a:cxn ang="0">
                  <a:pos x="29" y="78"/>
                </a:cxn>
                <a:cxn ang="0">
                  <a:pos x="4" y="148"/>
                </a:cxn>
                <a:cxn ang="0">
                  <a:pos x="1" y="207"/>
                </a:cxn>
                <a:cxn ang="0">
                  <a:pos x="19" y="278"/>
                </a:cxn>
                <a:cxn ang="0">
                  <a:pos x="60" y="334"/>
                </a:cxn>
                <a:cxn ang="0">
                  <a:pos x="122" y="367"/>
                </a:cxn>
                <a:cxn ang="0">
                  <a:pos x="183" y="376"/>
                </a:cxn>
                <a:cxn ang="0">
                  <a:pos x="252" y="362"/>
                </a:cxn>
                <a:cxn ang="0">
                  <a:pos x="303" y="328"/>
                </a:cxn>
                <a:cxn ang="0">
                  <a:pos x="335" y="280"/>
                </a:cxn>
                <a:cxn ang="0">
                  <a:pos x="346" y="227"/>
                </a:cxn>
                <a:cxn ang="0">
                  <a:pos x="231" y="250"/>
                </a:cxn>
                <a:cxn ang="0">
                  <a:pos x="203" y="282"/>
                </a:cxn>
                <a:cxn ang="0">
                  <a:pos x="170" y="285"/>
                </a:cxn>
                <a:cxn ang="0">
                  <a:pos x="140" y="273"/>
                </a:cxn>
                <a:cxn ang="0">
                  <a:pos x="122" y="247"/>
                </a:cxn>
                <a:cxn ang="0">
                  <a:pos x="111" y="188"/>
                </a:cxn>
                <a:cxn ang="0">
                  <a:pos x="119" y="135"/>
                </a:cxn>
                <a:cxn ang="0">
                  <a:pos x="135" y="107"/>
                </a:cxn>
                <a:cxn ang="0">
                  <a:pos x="162" y="91"/>
                </a:cxn>
                <a:cxn ang="0">
                  <a:pos x="187" y="90"/>
                </a:cxn>
                <a:cxn ang="0">
                  <a:pos x="213" y="99"/>
                </a:cxn>
                <a:cxn ang="0">
                  <a:pos x="234" y="128"/>
                </a:cxn>
              </a:cxnLst>
              <a:rect l="0" t="0" r="r" b="b"/>
              <a:pathLst>
                <a:path w="1172" h="376">
                  <a:moveTo>
                    <a:pt x="744" y="367"/>
                  </a:moveTo>
                  <a:lnTo>
                    <a:pt x="856" y="367"/>
                  </a:lnTo>
                  <a:lnTo>
                    <a:pt x="856" y="137"/>
                  </a:lnTo>
                  <a:lnTo>
                    <a:pt x="858" y="137"/>
                  </a:lnTo>
                  <a:lnTo>
                    <a:pt x="907" y="367"/>
                  </a:lnTo>
                  <a:lnTo>
                    <a:pt x="1004" y="367"/>
                  </a:lnTo>
                  <a:lnTo>
                    <a:pt x="1057" y="137"/>
                  </a:lnTo>
                  <a:lnTo>
                    <a:pt x="1059" y="137"/>
                  </a:lnTo>
                  <a:lnTo>
                    <a:pt x="1059" y="322"/>
                  </a:lnTo>
                  <a:lnTo>
                    <a:pt x="1172" y="322"/>
                  </a:lnTo>
                  <a:lnTo>
                    <a:pt x="1172" y="9"/>
                  </a:lnTo>
                  <a:lnTo>
                    <a:pt x="1009" y="9"/>
                  </a:lnTo>
                  <a:lnTo>
                    <a:pt x="958" y="219"/>
                  </a:lnTo>
                  <a:lnTo>
                    <a:pt x="957" y="219"/>
                  </a:lnTo>
                  <a:lnTo>
                    <a:pt x="906" y="9"/>
                  </a:lnTo>
                  <a:lnTo>
                    <a:pt x="744" y="9"/>
                  </a:lnTo>
                  <a:lnTo>
                    <a:pt x="744" y="367"/>
                  </a:lnTo>
                  <a:close/>
                  <a:moveTo>
                    <a:pt x="486" y="100"/>
                  </a:moveTo>
                  <a:lnTo>
                    <a:pt x="521" y="100"/>
                  </a:lnTo>
                  <a:lnTo>
                    <a:pt x="521" y="100"/>
                  </a:lnTo>
                  <a:lnTo>
                    <a:pt x="536" y="101"/>
                  </a:lnTo>
                  <a:lnTo>
                    <a:pt x="548" y="102"/>
                  </a:lnTo>
                  <a:lnTo>
                    <a:pt x="559" y="106"/>
                  </a:lnTo>
                  <a:lnTo>
                    <a:pt x="569" y="111"/>
                  </a:lnTo>
                  <a:lnTo>
                    <a:pt x="577" y="116"/>
                  </a:lnTo>
                  <a:lnTo>
                    <a:pt x="584" y="122"/>
                  </a:lnTo>
                  <a:lnTo>
                    <a:pt x="589" y="128"/>
                  </a:lnTo>
                  <a:lnTo>
                    <a:pt x="594" y="134"/>
                  </a:lnTo>
                  <a:lnTo>
                    <a:pt x="599" y="141"/>
                  </a:lnTo>
                  <a:lnTo>
                    <a:pt x="601" y="149"/>
                  </a:lnTo>
                  <a:lnTo>
                    <a:pt x="606" y="163"/>
                  </a:lnTo>
                  <a:lnTo>
                    <a:pt x="608" y="176"/>
                  </a:lnTo>
                  <a:lnTo>
                    <a:pt x="609" y="185"/>
                  </a:lnTo>
                  <a:lnTo>
                    <a:pt x="609" y="185"/>
                  </a:lnTo>
                  <a:lnTo>
                    <a:pt x="608" y="199"/>
                  </a:lnTo>
                  <a:lnTo>
                    <a:pt x="605" y="213"/>
                  </a:lnTo>
                  <a:lnTo>
                    <a:pt x="601" y="229"/>
                  </a:lnTo>
                  <a:lnTo>
                    <a:pt x="598" y="237"/>
                  </a:lnTo>
                  <a:lnTo>
                    <a:pt x="594" y="243"/>
                  </a:lnTo>
                  <a:lnTo>
                    <a:pt x="590" y="250"/>
                  </a:lnTo>
                  <a:lnTo>
                    <a:pt x="584" y="256"/>
                  </a:lnTo>
                  <a:lnTo>
                    <a:pt x="578" y="261"/>
                  </a:lnTo>
                  <a:lnTo>
                    <a:pt x="571" y="266"/>
                  </a:lnTo>
                  <a:lnTo>
                    <a:pt x="562" y="269"/>
                  </a:lnTo>
                  <a:lnTo>
                    <a:pt x="553" y="273"/>
                  </a:lnTo>
                  <a:lnTo>
                    <a:pt x="542" y="274"/>
                  </a:lnTo>
                  <a:lnTo>
                    <a:pt x="530" y="276"/>
                  </a:lnTo>
                  <a:lnTo>
                    <a:pt x="486" y="276"/>
                  </a:lnTo>
                  <a:lnTo>
                    <a:pt x="486" y="100"/>
                  </a:lnTo>
                  <a:close/>
                  <a:moveTo>
                    <a:pt x="375" y="367"/>
                  </a:moveTo>
                  <a:lnTo>
                    <a:pt x="536" y="367"/>
                  </a:lnTo>
                  <a:lnTo>
                    <a:pt x="536" y="367"/>
                  </a:lnTo>
                  <a:lnTo>
                    <a:pt x="558" y="367"/>
                  </a:lnTo>
                  <a:lnTo>
                    <a:pt x="580" y="365"/>
                  </a:lnTo>
                  <a:lnTo>
                    <a:pt x="599" y="360"/>
                  </a:lnTo>
                  <a:lnTo>
                    <a:pt x="617" y="355"/>
                  </a:lnTo>
                  <a:lnTo>
                    <a:pt x="633" y="347"/>
                  </a:lnTo>
                  <a:lnTo>
                    <a:pt x="649" y="339"/>
                  </a:lnTo>
                  <a:lnTo>
                    <a:pt x="662" y="329"/>
                  </a:lnTo>
                  <a:lnTo>
                    <a:pt x="675" y="318"/>
                  </a:lnTo>
                  <a:lnTo>
                    <a:pt x="684" y="306"/>
                  </a:lnTo>
                  <a:lnTo>
                    <a:pt x="694" y="293"/>
                  </a:lnTo>
                  <a:lnTo>
                    <a:pt x="701" y="278"/>
                  </a:lnTo>
                  <a:lnTo>
                    <a:pt x="707" y="262"/>
                  </a:lnTo>
                  <a:lnTo>
                    <a:pt x="712" y="245"/>
                  </a:lnTo>
                  <a:lnTo>
                    <a:pt x="716" y="227"/>
                  </a:lnTo>
                  <a:lnTo>
                    <a:pt x="718" y="207"/>
                  </a:lnTo>
                  <a:lnTo>
                    <a:pt x="718" y="188"/>
                  </a:lnTo>
                  <a:lnTo>
                    <a:pt x="718" y="188"/>
                  </a:lnTo>
                  <a:lnTo>
                    <a:pt x="718" y="171"/>
                  </a:lnTo>
                  <a:lnTo>
                    <a:pt x="717" y="154"/>
                  </a:lnTo>
                  <a:lnTo>
                    <a:pt x="713" y="137"/>
                  </a:lnTo>
                  <a:lnTo>
                    <a:pt x="710" y="121"/>
                  </a:lnTo>
                  <a:lnTo>
                    <a:pt x="705" y="106"/>
                  </a:lnTo>
                  <a:lnTo>
                    <a:pt x="699" y="90"/>
                  </a:lnTo>
                  <a:lnTo>
                    <a:pt x="692" y="77"/>
                  </a:lnTo>
                  <a:lnTo>
                    <a:pt x="683" y="63"/>
                  </a:lnTo>
                  <a:lnTo>
                    <a:pt x="672" y="51"/>
                  </a:lnTo>
                  <a:lnTo>
                    <a:pt x="661" y="41"/>
                  </a:lnTo>
                  <a:lnTo>
                    <a:pt x="648" y="32"/>
                  </a:lnTo>
                  <a:lnTo>
                    <a:pt x="633" y="23"/>
                  </a:lnTo>
                  <a:lnTo>
                    <a:pt x="616" y="17"/>
                  </a:lnTo>
                  <a:lnTo>
                    <a:pt x="598" y="12"/>
                  </a:lnTo>
                  <a:lnTo>
                    <a:pt x="578" y="10"/>
                  </a:lnTo>
                  <a:lnTo>
                    <a:pt x="556" y="9"/>
                  </a:lnTo>
                  <a:lnTo>
                    <a:pt x="375" y="9"/>
                  </a:lnTo>
                  <a:lnTo>
                    <a:pt x="375" y="367"/>
                  </a:lnTo>
                  <a:close/>
                  <a:moveTo>
                    <a:pt x="345" y="141"/>
                  </a:moveTo>
                  <a:lnTo>
                    <a:pt x="345" y="141"/>
                  </a:lnTo>
                  <a:lnTo>
                    <a:pt x="342" y="126"/>
                  </a:lnTo>
                  <a:lnTo>
                    <a:pt x="338" y="110"/>
                  </a:lnTo>
                  <a:lnTo>
                    <a:pt x="335" y="95"/>
                  </a:lnTo>
                  <a:lnTo>
                    <a:pt x="329" y="82"/>
                  </a:lnTo>
                  <a:lnTo>
                    <a:pt x="323" y="69"/>
                  </a:lnTo>
                  <a:lnTo>
                    <a:pt x="315" y="57"/>
                  </a:lnTo>
                  <a:lnTo>
                    <a:pt x="307" y="46"/>
                  </a:lnTo>
                  <a:lnTo>
                    <a:pt x="297" y="38"/>
                  </a:lnTo>
                  <a:lnTo>
                    <a:pt x="286" y="29"/>
                  </a:lnTo>
                  <a:lnTo>
                    <a:pt x="274" y="21"/>
                  </a:lnTo>
                  <a:lnTo>
                    <a:pt x="262" y="15"/>
                  </a:lnTo>
                  <a:lnTo>
                    <a:pt x="248" y="10"/>
                  </a:lnTo>
                  <a:lnTo>
                    <a:pt x="233" y="5"/>
                  </a:lnTo>
                  <a:lnTo>
                    <a:pt x="217" y="2"/>
                  </a:lnTo>
                  <a:lnTo>
                    <a:pt x="200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62" y="0"/>
                  </a:lnTo>
                  <a:lnTo>
                    <a:pt x="142" y="4"/>
                  </a:lnTo>
                  <a:lnTo>
                    <a:pt x="124" y="7"/>
                  </a:lnTo>
                  <a:lnTo>
                    <a:pt x="107" y="13"/>
                  </a:lnTo>
                  <a:lnTo>
                    <a:pt x="91" y="21"/>
                  </a:lnTo>
                  <a:lnTo>
                    <a:pt x="77" y="29"/>
                  </a:lnTo>
                  <a:lnTo>
                    <a:pt x="62" y="40"/>
                  </a:lnTo>
                  <a:lnTo>
                    <a:pt x="50" y="51"/>
                  </a:lnTo>
                  <a:lnTo>
                    <a:pt x="39" y="65"/>
                  </a:lnTo>
                  <a:lnTo>
                    <a:pt x="29" y="78"/>
                  </a:lnTo>
                  <a:lnTo>
                    <a:pt x="21" y="94"/>
                  </a:lnTo>
                  <a:lnTo>
                    <a:pt x="13" y="111"/>
                  </a:lnTo>
                  <a:lnTo>
                    <a:pt x="7" y="128"/>
                  </a:lnTo>
                  <a:lnTo>
                    <a:pt x="4" y="148"/>
                  </a:lnTo>
                  <a:lnTo>
                    <a:pt x="1" y="167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1" y="207"/>
                  </a:lnTo>
                  <a:lnTo>
                    <a:pt x="4" y="227"/>
                  </a:lnTo>
                  <a:lnTo>
                    <a:pt x="7" y="245"/>
                  </a:lnTo>
                  <a:lnTo>
                    <a:pt x="12" y="262"/>
                  </a:lnTo>
                  <a:lnTo>
                    <a:pt x="19" y="278"/>
                  </a:lnTo>
                  <a:lnTo>
                    <a:pt x="27" y="294"/>
                  </a:lnTo>
                  <a:lnTo>
                    <a:pt x="37" y="308"/>
                  </a:lnTo>
                  <a:lnTo>
                    <a:pt x="47" y="322"/>
                  </a:lnTo>
                  <a:lnTo>
                    <a:pt x="60" y="334"/>
                  </a:lnTo>
                  <a:lnTo>
                    <a:pt x="74" y="344"/>
                  </a:lnTo>
                  <a:lnTo>
                    <a:pt x="89" y="354"/>
                  </a:lnTo>
                  <a:lnTo>
                    <a:pt x="105" y="361"/>
                  </a:lnTo>
                  <a:lnTo>
                    <a:pt x="122" y="367"/>
                  </a:lnTo>
                  <a:lnTo>
                    <a:pt x="141" y="372"/>
                  </a:lnTo>
                  <a:lnTo>
                    <a:pt x="161" y="374"/>
                  </a:lnTo>
                  <a:lnTo>
                    <a:pt x="183" y="376"/>
                  </a:lnTo>
                  <a:lnTo>
                    <a:pt x="183" y="376"/>
                  </a:lnTo>
                  <a:lnTo>
                    <a:pt x="201" y="376"/>
                  </a:lnTo>
                  <a:lnTo>
                    <a:pt x="219" y="372"/>
                  </a:lnTo>
                  <a:lnTo>
                    <a:pt x="236" y="368"/>
                  </a:lnTo>
                  <a:lnTo>
                    <a:pt x="252" y="362"/>
                  </a:lnTo>
                  <a:lnTo>
                    <a:pt x="267" y="356"/>
                  </a:lnTo>
                  <a:lnTo>
                    <a:pt x="280" y="347"/>
                  </a:lnTo>
                  <a:lnTo>
                    <a:pt x="292" y="339"/>
                  </a:lnTo>
                  <a:lnTo>
                    <a:pt x="303" y="328"/>
                  </a:lnTo>
                  <a:lnTo>
                    <a:pt x="313" y="317"/>
                  </a:lnTo>
                  <a:lnTo>
                    <a:pt x="321" y="306"/>
                  </a:lnTo>
                  <a:lnTo>
                    <a:pt x="329" y="293"/>
                  </a:lnTo>
                  <a:lnTo>
                    <a:pt x="335" y="280"/>
                  </a:lnTo>
                  <a:lnTo>
                    <a:pt x="340" y="267"/>
                  </a:lnTo>
                  <a:lnTo>
                    <a:pt x="343" y="254"/>
                  </a:lnTo>
                  <a:lnTo>
                    <a:pt x="346" y="240"/>
                  </a:lnTo>
                  <a:lnTo>
                    <a:pt x="346" y="227"/>
                  </a:lnTo>
                  <a:lnTo>
                    <a:pt x="237" y="227"/>
                  </a:lnTo>
                  <a:lnTo>
                    <a:pt x="237" y="227"/>
                  </a:lnTo>
                  <a:lnTo>
                    <a:pt x="235" y="239"/>
                  </a:lnTo>
                  <a:lnTo>
                    <a:pt x="231" y="250"/>
                  </a:lnTo>
                  <a:lnTo>
                    <a:pt x="226" y="260"/>
                  </a:lnTo>
                  <a:lnTo>
                    <a:pt x="220" y="269"/>
                  </a:lnTo>
                  <a:lnTo>
                    <a:pt x="212" y="277"/>
                  </a:lnTo>
                  <a:lnTo>
                    <a:pt x="203" y="282"/>
                  </a:lnTo>
                  <a:lnTo>
                    <a:pt x="192" y="285"/>
                  </a:lnTo>
                  <a:lnTo>
                    <a:pt x="179" y="287"/>
                  </a:lnTo>
                  <a:lnTo>
                    <a:pt x="179" y="287"/>
                  </a:lnTo>
                  <a:lnTo>
                    <a:pt x="170" y="285"/>
                  </a:lnTo>
                  <a:lnTo>
                    <a:pt x="162" y="284"/>
                  </a:lnTo>
                  <a:lnTo>
                    <a:pt x="153" y="282"/>
                  </a:lnTo>
                  <a:lnTo>
                    <a:pt x="147" y="278"/>
                  </a:lnTo>
                  <a:lnTo>
                    <a:pt x="140" y="273"/>
                  </a:lnTo>
                  <a:lnTo>
                    <a:pt x="135" y="268"/>
                  </a:lnTo>
                  <a:lnTo>
                    <a:pt x="130" y="262"/>
                  </a:lnTo>
                  <a:lnTo>
                    <a:pt x="125" y="255"/>
                  </a:lnTo>
                  <a:lnTo>
                    <a:pt x="122" y="247"/>
                  </a:lnTo>
                  <a:lnTo>
                    <a:pt x="119" y="240"/>
                  </a:lnTo>
                  <a:lnTo>
                    <a:pt x="114" y="223"/>
                  </a:lnTo>
                  <a:lnTo>
                    <a:pt x="112" y="206"/>
                  </a:lnTo>
                  <a:lnTo>
                    <a:pt x="111" y="188"/>
                  </a:lnTo>
                  <a:lnTo>
                    <a:pt x="111" y="188"/>
                  </a:lnTo>
                  <a:lnTo>
                    <a:pt x="112" y="169"/>
                  </a:lnTo>
                  <a:lnTo>
                    <a:pt x="114" y="152"/>
                  </a:lnTo>
                  <a:lnTo>
                    <a:pt x="119" y="135"/>
                  </a:lnTo>
                  <a:lnTo>
                    <a:pt x="122" y="128"/>
                  </a:lnTo>
                  <a:lnTo>
                    <a:pt x="125" y="121"/>
                  </a:lnTo>
                  <a:lnTo>
                    <a:pt x="130" y="113"/>
                  </a:lnTo>
                  <a:lnTo>
                    <a:pt x="135" y="107"/>
                  </a:lnTo>
                  <a:lnTo>
                    <a:pt x="140" y="102"/>
                  </a:lnTo>
                  <a:lnTo>
                    <a:pt x="147" y="98"/>
                  </a:lnTo>
                  <a:lnTo>
                    <a:pt x="153" y="94"/>
                  </a:lnTo>
                  <a:lnTo>
                    <a:pt x="162" y="91"/>
                  </a:lnTo>
                  <a:lnTo>
                    <a:pt x="170" y="90"/>
                  </a:lnTo>
                  <a:lnTo>
                    <a:pt x="179" y="89"/>
                  </a:lnTo>
                  <a:lnTo>
                    <a:pt x="179" y="89"/>
                  </a:lnTo>
                  <a:lnTo>
                    <a:pt x="187" y="90"/>
                  </a:lnTo>
                  <a:lnTo>
                    <a:pt x="195" y="91"/>
                  </a:lnTo>
                  <a:lnTo>
                    <a:pt x="201" y="93"/>
                  </a:lnTo>
                  <a:lnTo>
                    <a:pt x="207" y="95"/>
                  </a:lnTo>
                  <a:lnTo>
                    <a:pt x="213" y="99"/>
                  </a:lnTo>
                  <a:lnTo>
                    <a:pt x="217" y="102"/>
                  </a:lnTo>
                  <a:lnTo>
                    <a:pt x="224" y="111"/>
                  </a:lnTo>
                  <a:lnTo>
                    <a:pt x="230" y="119"/>
                  </a:lnTo>
                  <a:lnTo>
                    <a:pt x="234" y="128"/>
                  </a:lnTo>
                  <a:lnTo>
                    <a:pt x="236" y="137"/>
                  </a:lnTo>
                  <a:lnTo>
                    <a:pt x="237" y="141"/>
                  </a:lnTo>
                  <a:lnTo>
                    <a:pt x="345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Rectangle 6"/>
            <p:cNvSpPr>
              <a:spLocks noChangeArrowheads="1"/>
            </p:cNvSpPr>
            <p:nvPr userDrawn="1"/>
          </p:nvSpPr>
          <p:spPr bwMode="auto">
            <a:xfrm>
              <a:off x="4822" y="3869"/>
              <a:ext cx="56" cy="1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7"/>
            <p:cNvSpPr>
              <a:spLocks/>
            </p:cNvSpPr>
            <p:nvPr userDrawn="1"/>
          </p:nvSpPr>
          <p:spPr bwMode="auto">
            <a:xfrm>
              <a:off x="4553" y="3865"/>
              <a:ext cx="249" cy="155"/>
            </a:xfrm>
            <a:custGeom>
              <a:avLst/>
              <a:gdLst/>
              <a:ahLst/>
              <a:cxnLst>
                <a:cxn ang="0">
                  <a:pos x="115" y="309"/>
                </a:cxn>
                <a:cxn ang="0">
                  <a:pos x="115" y="146"/>
                </a:cxn>
                <a:cxn ang="0">
                  <a:pos x="117" y="124"/>
                </a:cxn>
                <a:cxn ang="0">
                  <a:pos x="124" y="107"/>
                </a:cxn>
                <a:cxn ang="0">
                  <a:pos x="135" y="96"/>
                </a:cxn>
                <a:cxn ang="0">
                  <a:pos x="155" y="91"/>
                </a:cxn>
                <a:cxn ang="0">
                  <a:pos x="166" y="92"/>
                </a:cxn>
                <a:cxn ang="0">
                  <a:pos x="182" y="101"/>
                </a:cxn>
                <a:cxn ang="0">
                  <a:pos x="189" y="117"/>
                </a:cxn>
                <a:cxn ang="0">
                  <a:pos x="192" y="135"/>
                </a:cxn>
                <a:cxn ang="0">
                  <a:pos x="192" y="309"/>
                </a:cxn>
                <a:cxn ang="0">
                  <a:pos x="307" y="146"/>
                </a:cxn>
                <a:cxn ang="0">
                  <a:pos x="308" y="135"/>
                </a:cxn>
                <a:cxn ang="0">
                  <a:pos x="312" y="116"/>
                </a:cxn>
                <a:cxn ang="0">
                  <a:pos x="322" y="101"/>
                </a:cxn>
                <a:cxn ang="0">
                  <a:pos x="336" y="92"/>
                </a:cxn>
                <a:cxn ang="0">
                  <a:pos x="347" y="91"/>
                </a:cxn>
                <a:cxn ang="0">
                  <a:pos x="368" y="96"/>
                </a:cxn>
                <a:cxn ang="0">
                  <a:pos x="379" y="108"/>
                </a:cxn>
                <a:cxn ang="0">
                  <a:pos x="384" y="125"/>
                </a:cxn>
                <a:cxn ang="0">
                  <a:pos x="385" y="146"/>
                </a:cxn>
                <a:cxn ang="0">
                  <a:pos x="499" y="309"/>
                </a:cxn>
                <a:cxn ang="0">
                  <a:pos x="499" y="102"/>
                </a:cxn>
                <a:cxn ang="0">
                  <a:pos x="497" y="74"/>
                </a:cxn>
                <a:cxn ang="0">
                  <a:pos x="492" y="57"/>
                </a:cxn>
                <a:cxn ang="0">
                  <a:pos x="482" y="40"/>
                </a:cxn>
                <a:cxn ang="0">
                  <a:pos x="470" y="25"/>
                </a:cxn>
                <a:cxn ang="0">
                  <a:pos x="454" y="13"/>
                </a:cxn>
                <a:cxn ang="0">
                  <a:pos x="435" y="5"/>
                </a:cxn>
                <a:cxn ang="0">
                  <a:pos x="410" y="0"/>
                </a:cxn>
                <a:cxn ang="0">
                  <a:pos x="396" y="0"/>
                </a:cxn>
                <a:cxn ang="0">
                  <a:pos x="370" y="1"/>
                </a:cxn>
                <a:cxn ang="0">
                  <a:pos x="348" y="6"/>
                </a:cxn>
                <a:cxn ang="0">
                  <a:pos x="331" y="13"/>
                </a:cxn>
                <a:cxn ang="0">
                  <a:pos x="308" y="30"/>
                </a:cxn>
                <a:cxn ang="0">
                  <a:pos x="294" y="47"/>
                </a:cxn>
                <a:cxn ang="0">
                  <a:pos x="286" y="36"/>
                </a:cxn>
                <a:cxn ang="0">
                  <a:pos x="269" y="18"/>
                </a:cxn>
                <a:cxn ang="0">
                  <a:pos x="247" y="7"/>
                </a:cxn>
                <a:cxn ang="0">
                  <a:pos x="224" y="0"/>
                </a:cxn>
                <a:cxn ang="0">
                  <a:pos x="211" y="0"/>
                </a:cxn>
                <a:cxn ang="0">
                  <a:pos x="182" y="2"/>
                </a:cxn>
                <a:cxn ang="0">
                  <a:pos x="155" y="11"/>
                </a:cxn>
                <a:cxn ang="0">
                  <a:pos x="132" y="25"/>
                </a:cxn>
                <a:cxn ang="0">
                  <a:pos x="112" y="47"/>
                </a:cxn>
                <a:cxn ang="0">
                  <a:pos x="111" y="7"/>
                </a:cxn>
                <a:cxn ang="0">
                  <a:pos x="0" y="309"/>
                </a:cxn>
              </a:cxnLst>
              <a:rect l="0" t="0" r="r" b="b"/>
              <a:pathLst>
                <a:path w="499" h="309">
                  <a:moveTo>
                    <a:pt x="0" y="309"/>
                  </a:moveTo>
                  <a:lnTo>
                    <a:pt x="115" y="309"/>
                  </a:lnTo>
                  <a:lnTo>
                    <a:pt x="115" y="146"/>
                  </a:lnTo>
                  <a:lnTo>
                    <a:pt x="115" y="146"/>
                  </a:lnTo>
                  <a:lnTo>
                    <a:pt x="116" y="135"/>
                  </a:lnTo>
                  <a:lnTo>
                    <a:pt x="117" y="124"/>
                  </a:lnTo>
                  <a:lnTo>
                    <a:pt x="119" y="116"/>
                  </a:lnTo>
                  <a:lnTo>
                    <a:pt x="124" y="107"/>
                  </a:lnTo>
                  <a:lnTo>
                    <a:pt x="129" y="101"/>
                  </a:lnTo>
                  <a:lnTo>
                    <a:pt x="135" y="96"/>
                  </a:lnTo>
                  <a:lnTo>
                    <a:pt x="144" y="92"/>
                  </a:lnTo>
                  <a:lnTo>
                    <a:pt x="155" y="91"/>
                  </a:lnTo>
                  <a:lnTo>
                    <a:pt x="155" y="91"/>
                  </a:lnTo>
                  <a:lnTo>
                    <a:pt x="166" y="92"/>
                  </a:lnTo>
                  <a:lnTo>
                    <a:pt x="175" y="96"/>
                  </a:lnTo>
                  <a:lnTo>
                    <a:pt x="182" y="101"/>
                  </a:lnTo>
                  <a:lnTo>
                    <a:pt x="186" y="108"/>
                  </a:lnTo>
                  <a:lnTo>
                    <a:pt x="189" y="117"/>
                  </a:lnTo>
                  <a:lnTo>
                    <a:pt x="191" y="125"/>
                  </a:lnTo>
                  <a:lnTo>
                    <a:pt x="192" y="135"/>
                  </a:lnTo>
                  <a:lnTo>
                    <a:pt x="192" y="146"/>
                  </a:lnTo>
                  <a:lnTo>
                    <a:pt x="192" y="309"/>
                  </a:lnTo>
                  <a:lnTo>
                    <a:pt x="307" y="309"/>
                  </a:lnTo>
                  <a:lnTo>
                    <a:pt x="307" y="146"/>
                  </a:lnTo>
                  <a:lnTo>
                    <a:pt x="307" y="146"/>
                  </a:lnTo>
                  <a:lnTo>
                    <a:pt x="308" y="135"/>
                  </a:lnTo>
                  <a:lnTo>
                    <a:pt x="309" y="124"/>
                  </a:lnTo>
                  <a:lnTo>
                    <a:pt x="312" y="116"/>
                  </a:lnTo>
                  <a:lnTo>
                    <a:pt x="317" y="107"/>
                  </a:lnTo>
                  <a:lnTo>
                    <a:pt x="322" y="101"/>
                  </a:lnTo>
                  <a:lnTo>
                    <a:pt x="328" y="96"/>
                  </a:lnTo>
                  <a:lnTo>
                    <a:pt x="336" y="92"/>
                  </a:lnTo>
                  <a:lnTo>
                    <a:pt x="347" y="91"/>
                  </a:lnTo>
                  <a:lnTo>
                    <a:pt x="347" y="91"/>
                  </a:lnTo>
                  <a:lnTo>
                    <a:pt x="358" y="92"/>
                  </a:lnTo>
                  <a:lnTo>
                    <a:pt x="368" y="96"/>
                  </a:lnTo>
                  <a:lnTo>
                    <a:pt x="374" y="101"/>
                  </a:lnTo>
                  <a:lnTo>
                    <a:pt x="379" y="108"/>
                  </a:lnTo>
                  <a:lnTo>
                    <a:pt x="381" y="117"/>
                  </a:lnTo>
                  <a:lnTo>
                    <a:pt x="384" y="125"/>
                  </a:lnTo>
                  <a:lnTo>
                    <a:pt x="385" y="135"/>
                  </a:lnTo>
                  <a:lnTo>
                    <a:pt x="385" y="146"/>
                  </a:lnTo>
                  <a:lnTo>
                    <a:pt x="385" y="309"/>
                  </a:lnTo>
                  <a:lnTo>
                    <a:pt x="499" y="309"/>
                  </a:lnTo>
                  <a:lnTo>
                    <a:pt x="499" y="102"/>
                  </a:lnTo>
                  <a:lnTo>
                    <a:pt x="499" y="102"/>
                  </a:lnTo>
                  <a:lnTo>
                    <a:pt x="498" y="84"/>
                  </a:lnTo>
                  <a:lnTo>
                    <a:pt x="497" y="74"/>
                  </a:lnTo>
                  <a:lnTo>
                    <a:pt x="494" y="66"/>
                  </a:lnTo>
                  <a:lnTo>
                    <a:pt x="492" y="57"/>
                  </a:lnTo>
                  <a:lnTo>
                    <a:pt x="487" y="48"/>
                  </a:lnTo>
                  <a:lnTo>
                    <a:pt x="482" y="40"/>
                  </a:lnTo>
                  <a:lnTo>
                    <a:pt x="477" y="33"/>
                  </a:lnTo>
                  <a:lnTo>
                    <a:pt x="470" y="25"/>
                  </a:lnTo>
                  <a:lnTo>
                    <a:pt x="463" y="19"/>
                  </a:lnTo>
                  <a:lnTo>
                    <a:pt x="454" y="13"/>
                  </a:lnTo>
                  <a:lnTo>
                    <a:pt x="444" y="8"/>
                  </a:lnTo>
                  <a:lnTo>
                    <a:pt x="435" y="5"/>
                  </a:lnTo>
                  <a:lnTo>
                    <a:pt x="423" y="2"/>
                  </a:lnTo>
                  <a:lnTo>
                    <a:pt x="410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82" y="0"/>
                  </a:lnTo>
                  <a:lnTo>
                    <a:pt x="370" y="1"/>
                  </a:lnTo>
                  <a:lnTo>
                    <a:pt x="359" y="3"/>
                  </a:lnTo>
                  <a:lnTo>
                    <a:pt x="348" y="6"/>
                  </a:lnTo>
                  <a:lnTo>
                    <a:pt x="340" y="9"/>
                  </a:lnTo>
                  <a:lnTo>
                    <a:pt x="331" y="13"/>
                  </a:lnTo>
                  <a:lnTo>
                    <a:pt x="318" y="22"/>
                  </a:lnTo>
                  <a:lnTo>
                    <a:pt x="308" y="30"/>
                  </a:lnTo>
                  <a:lnTo>
                    <a:pt x="301" y="37"/>
                  </a:lnTo>
                  <a:lnTo>
                    <a:pt x="294" y="47"/>
                  </a:lnTo>
                  <a:lnTo>
                    <a:pt x="294" y="47"/>
                  </a:lnTo>
                  <a:lnTo>
                    <a:pt x="286" y="36"/>
                  </a:lnTo>
                  <a:lnTo>
                    <a:pt x="279" y="27"/>
                  </a:lnTo>
                  <a:lnTo>
                    <a:pt x="269" y="18"/>
                  </a:lnTo>
                  <a:lnTo>
                    <a:pt x="259" y="12"/>
                  </a:lnTo>
                  <a:lnTo>
                    <a:pt x="247" y="7"/>
                  </a:lnTo>
                  <a:lnTo>
                    <a:pt x="236" y="2"/>
                  </a:lnTo>
                  <a:lnTo>
                    <a:pt x="224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196" y="0"/>
                  </a:lnTo>
                  <a:lnTo>
                    <a:pt x="182" y="2"/>
                  </a:lnTo>
                  <a:lnTo>
                    <a:pt x="168" y="6"/>
                  </a:lnTo>
                  <a:lnTo>
                    <a:pt x="155" y="11"/>
                  </a:lnTo>
                  <a:lnTo>
                    <a:pt x="143" y="17"/>
                  </a:lnTo>
                  <a:lnTo>
                    <a:pt x="132" y="25"/>
                  </a:lnTo>
                  <a:lnTo>
                    <a:pt x="122" y="35"/>
                  </a:lnTo>
                  <a:lnTo>
                    <a:pt x="112" y="47"/>
                  </a:lnTo>
                  <a:lnTo>
                    <a:pt x="111" y="47"/>
                  </a:lnTo>
                  <a:lnTo>
                    <a:pt x="111" y="7"/>
                  </a:lnTo>
                  <a:lnTo>
                    <a:pt x="0" y="7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8"/>
            <p:cNvSpPr>
              <a:spLocks/>
            </p:cNvSpPr>
            <p:nvPr userDrawn="1"/>
          </p:nvSpPr>
          <p:spPr bwMode="auto">
            <a:xfrm>
              <a:off x="4374" y="3837"/>
              <a:ext cx="165" cy="190"/>
            </a:xfrm>
            <a:custGeom>
              <a:avLst/>
              <a:gdLst/>
              <a:ahLst/>
              <a:cxnLst>
                <a:cxn ang="0">
                  <a:pos x="322" y="97"/>
                </a:cxn>
                <a:cxn ang="0">
                  <a:pos x="307" y="57"/>
                </a:cxn>
                <a:cxn ang="0">
                  <a:pos x="280" y="29"/>
                </a:cxn>
                <a:cxn ang="0">
                  <a:pos x="244" y="12"/>
                </a:cxn>
                <a:cxn ang="0">
                  <a:pos x="203" y="2"/>
                </a:cxn>
                <a:cxn ang="0">
                  <a:pos x="163" y="0"/>
                </a:cxn>
                <a:cxn ang="0">
                  <a:pos x="111" y="4"/>
                </a:cxn>
                <a:cxn ang="0">
                  <a:pos x="73" y="17"/>
                </a:cxn>
                <a:cxn ang="0">
                  <a:pos x="39" y="39"/>
                </a:cxn>
                <a:cxn ang="0">
                  <a:pos x="17" y="70"/>
                </a:cxn>
                <a:cxn ang="0">
                  <a:pos x="7" y="115"/>
                </a:cxn>
                <a:cxn ang="0">
                  <a:pos x="10" y="137"/>
                </a:cxn>
                <a:cxn ang="0">
                  <a:pos x="20" y="165"/>
                </a:cxn>
                <a:cxn ang="0">
                  <a:pos x="39" y="189"/>
                </a:cxn>
                <a:cxn ang="0">
                  <a:pos x="68" y="207"/>
                </a:cxn>
                <a:cxn ang="0">
                  <a:pos x="109" y="222"/>
                </a:cxn>
                <a:cxn ang="0">
                  <a:pos x="178" y="236"/>
                </a:cxn>
                <a:cxn ang="0">
                  <a:pos x="205" y="248"/>
                </a:cxn>
                <a:cxn ang="0">
                  <a:pos x="212" y="267"/>
                </a:cxn>
                <a:cxn ang="0">
                  <a:pos x="207" y="280"/>
                </a:cxn>
                <a:cxn ang="0">
                  <a:pos x="190" y="291"/>
                </a:cxn>
                <a:cxn ang="0">
                  <a:pos x="169" y="295"/>
                </a:cxn>
                <a:cxn ang="0">
                  <a:pos x="141" y="289"/>
                </a:cxn>
                <a:cxn ang="0">
                  <a:pos x="129" y="278"/>
                </a:cxn>
                <a:cxn ang="0">
                  <a:pos x="121" y="252"/>
                </a:cxn>
                <a:cxn ang="0">
                  <a:pos x="1" y="269"/>
                </a:cxn>
                <a:cxn ang="0">
                  <a:pos x="16" y="312"/>
                </a:cxn>
                <a:cxn ang="0">
                  <a:pos x="43" y="343"/>
                </a:cxn>
                <a:cxn ang="0">
                  <a:pos x="79" y="364"/>
                </a:cxn>
                <a:cxn ang="0">
                  <a:pos x="121" y="376"/>
                </a:cxn>
                <a:cxn ang="0">
                  <a:pos x="165" y="380"/>
                </a:cxn>
                <a:cxn ang="0">
                  <a:pos x="210" y="376"/>
                </a:cxn>
                <a:cxn ang="0">
                  <a:pos x="252" y="365"/>
                </a:cxn>
                <a:cxn ang="0">
                  <a:pos x="290" y="346"/>
                </a:cxn>
                <a:cxn ang="0">
                  <a:pos x="317" y="314"/>
                </a:cxn>
                <a:cxn ang="0">
                  <a:pos x="331" y="270"/>
                </a:cxn>
                <a:cxn ang="0">
                  <a:pos x="331" y="241"/>
                </a:cxn>
                <a:cxn ang="0">
                  <a:pos x="325" y="213"/>
                </a:cxn>
                <a:cxn ang="0">
                  <a:pos x="313" y="191"/>
                </a:cxn>
                <a:cxn ang="0">
                  <a:pos x="283" y="164"/>
                </a:cxn>
                <a:cxn ang="0">
                  <a:pos x="253" y="151"/>
                </a:cxn>
                <a:cxn ang="0">
                  <a:pos x="190" y="135"/>
                </a:cxn>
                <a:cxn ang="0">
                  <a:pos x="143" y="123"/>
                </a:cxn>
                <a:cxn ang="0">
                  <a:pos x="133" y="117"/>
                </a:cxn>
                <a:cxn ang="0">
                  <a:pos x="128" y="104"/>
                </a:cxn>
                <a:cxn ang="0">
                  <a:pos x="135" y="85"/>
                </a:cxn>
                <a:cxn ang="0">
                  <a:pos x="154" y="78"/>
                </a:cxn>
                <a:cxn ang="0">
                  <a:pos x="174" y="78"/>
                </a:cxn>
                <a:cxn ang="0">
                  <a:pos x="194" y="87"/>
                </a:cxn>
                <a:cxn ang="0">
                  <a:pos x="205" y="98"/>
                </a:cxn>
                <a:cxn ang="0">
                  <a:pos x="323" y="114"/>
                </a:cxn>
              </a:cxnLst>
              <a:rect l="0" t="0" r="r" b="b"/>
              <a:pathLst>
                <a:path w="331" h="380">
                  <a:moveTo>
                    <a:pt x="323" y="114"/>
                  </a:moveTo>
                  <a:lnTo>
                    <a:pt x="323" y="114"/>
                  </a:lnTo>
                  <a:lnTo>
                    <a:pt x="322" y="97"/>
                  </a:lnTo>
                  <a:lnTo>
                    <a:pt x="318" y="83"/>
                  </a:lnTo>
                  <a:lnTo>
                    <a:pt x="313" y="69"/>
                  </a:lnTo>
                  <a:lnTo>
                    <a:pt x="307" y="57"/>
                  </a:lnTo>
                  <a:lnTo>
                    <a:pt x="298" y="47"/>
                  </a:lnTo>
                  <a:lnTo>
                    <a:pt x="290" y="37"/>
                  </a:lnTo>
                  <a:lnTo>
                    <a:pt x="280" y="29"/>
                  </a:lnTo>
                  <a:lnTo>
                    <a:pt x="268" y="23"/>
                  </a:lnTo>
                  <a:lnTo>
                    <a:pt x="257" y="17"/>
                  </a:lnTo>
                  <a:lnTo>
                    <a:pt x="244" y="12"/>
                  </a:lnTo>
                  <a:lnTo>
                    <a:pt x="231" y="8"/>
                  </a:lnTo>
                  <a:lnTo>
                    <a:pt x="218" y="4"/>
                  </a:lnTo>
                  <a:lnTo>
                    <a:pt x="203" y="2"/>
                  </a:lnTo>
                  <a:lnTo>
                    <a:pt x="190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38" y="1"/>
                  </a:lnTo>
                  <a:lnTo>
                    <a:pt x="124" y="3"/>
                  </a:lnTo>
                  <a:lnTo>
                    <a:pt x="111" y="4"/>
                  </a:lnTo>
                  <a:lnTo>
                    <a:pt x="98" y="8"/>
                  </a:lnTo>
                  <a:lnTo>
                    <a:pt x="85" y="12"/>
                  </a:lnTo>
                  <a:lnTo>
                    <a:pt x="73" y="17"/>
                  </a:lnTo>
                  <a:lnTo>
                    <a:pt x="61" y="23"/>
                  </a:lnTo>
                  <a:lnTo>
                    <a:pt x="50" y="30"/>
                  </a:lnTo>
                  <a:lnTo>
                    <a:pt x="39" y="39"/>
                  </a:lnTo>
                  <a:lnTo>
                    <a:pt x="31" y="48"/>
                  </a:lnTo>
                  <a:lnTo>
                    <a:pt x="23" y="58"/>
                  </a:lnTo>
                  <a:lnTo>
                    <a:pt x="17" y="70"/>
                  </a:lnTo>
                  <a:lnTo>
                    <a:pt x="12" y="84"/>
                  </a:lnTo>
                  <a:lnTo>
                    <a:pt x="9" y="98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9" y="126"/>
                  </a:lnTo>
                  <a:lnTo>
                    <a:pt x="10" y="137"/>
                  </a:lnTo>
                  <a:lnTo>
                    <a:pt x="12" y="147"/>
                  </a:lnTo>
                  <a:lnTo>
                    <a:pt x="16" y="157"/>
                  </a:lnTo>
                  <a:lnTo>
                    <a:pt x="20" y="165"/>
                  </a:lnTo>
                  <a:lnTo>
                    <a:pt x="26" y="174"/>
                  </a:lnTo>
                  <a:lnTo>
                    <a:pt x="32" y="181"/>
                  </a:lnTo>
                  <a:lnTo>
                    <a:pt x="39" y="189"/>
                  </a:lnTo>
                  <a:lnTo>
                    <a:pt x="48" y="195"/>
                  </a:lnTo>
                  <a:lnTo>
                    <a:pt x="57" y="201"/>
                  </a:lnTo>
                  <a:lnTo>
                    <a:pt x="68" y="207"/>
                  </a:lnTo>
                  <a:lnTo>
                    <a:pt x="81" y="212"/>
                  </a:lnTo>
                  <a:lnTo>
                    <a:pt x="94" y="217"/>
                  </a:lnTo>
                  <a:lnTo>
                    <a:pt x="109" y="222"/>
                  </a:lnTo>
                  <a:lnTo>
                    <a:pt x="143" y="229"/>
                  </a:lnTo>
                  <a:lnTo>
                    <a:pt x="143" y="229"/>
                  </a:lnTo>
                  <a:lnTo>
                    <a:pt x="178" y="236"/>
                  </a:lnTo>
                  <a:lnTo>
                    <a:pt x="190" y="240"/>
                  </a:lnTo>
                  <a:lnTo>
                    <a:pt x="199" y="243"/>
                  </a:lnTo>
                  <a:lnTo>
                    <a:pt x="205" y="248"/>
                  </a:lnTo>
                  <a:lnTo>
                    <a:pt x="208" y="253"/>
                  </a:lnTo>
                  <a:lnTo>
                    <a:pt x="211" y="259"/>
                  </a:lnTo>
                  <a:lnTo>
                    <a:pt x="212" y="267"/>
                  </a:lnTo>
                  <a:lnTo>
                    <a:pt x="212" y="267"/>
                  </a:lnTo>
                  <a:lnTo>
                    <a:pt x="211" y="274"/>
                  </a:lnTo>
                  <a:lnTo>
                    <a:pt x="207" y="280"/>
                  </a:lnTo>
                  <a:lnTo>
                    <a:pt x="202" y="285"/>
                  </a:lnTo>
                  <a:lnTo>
                    <a:pt x="196" y="289"/>
                  </a:lnTo>
                  <a:lnTo>
                    <a:pt x="190" y="291"/>
                  </a:lnTo>
                  <a:lnTo>
                    <a:pt x="183" y="293"/>
                  </a:lnTo>
                  <a:lnTo>
                    <a:pt x="169" y="295"/>
                  </a:lnTo>
                  <a:lnTo>
                    <a:pt x="169" y="295"/>
                  </a:lnTo>
                  <a:lnTo>
                    <a:pt x="158" y="293"/>
                  </a:lnTo>
                  <a:lnTo>
                    <a:pt x="149" y="292"/>
                  </a:lnTo>
                  <a:lnTo>
                    <a:pt x="141" y="289"/>
                  </a:lnTo>
                  <a:lnTo>
                    <a:pt x="135" y="285"/>
                  </a:lnTo>
                  <a:lnTo>
                    <a:pt x="135" y="285"/>
                  </a:lnTo>
                  <a:lnTo>
                    <a:pt x="129" y="278"/>
                  </a:lnTo>
                  <a:lnTo>
                    <a:pt x="124" y="269"/>
                  </a:lnTo>
                  <a:lnTo>
                    <a:pt x="122" y="262"/>
                  </a:lnTo>
                  <a:lnTo>
                    <a:pt x="121" y="252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1" y="269"/>
                  </a:lnTo>
                  <a:lnTo>
                    <a:pt x="5" y="285"/>
                  </a:lnTo>
                  <a:lnTo>
                    <a:pt x="10" y="298"/>
                  </a:lnTo>
                  <a:lnTo>
                    <a:pt x="16" y="312"/>
                  </a:lnTo>
                  <a:lnTo>
                    <a:pt x="23" y="323"/>
                  </a:lnTo>
                  <a:lnTo>
                    <a:pt x="33" y="334"/>
                  </a:lnTo>
                  <a:lnTo>
                    <a:pt x="43" y="343"/>
                  </a:lnTo>
                  <a:lnTo>
                    <a:pt x="54" y="351"/>
                  </a:lnTo>
                  <a:lnTo>
                    <a:pt x="66" y="358"/>
                  </a:lnTo>
                  <a:lnTo>
                    <a:pt x="79" y="364"/>
                  </a:lnTo>
                  <a:lnTo>
                    <a:pt x="93" y="369"/>
                  </a:lnTo>
                  <a:lnTo>
                    <a:pt x="106" y="373"/>
                  </a:lnTo>
                  <a:lnTo>
                    <a:pt x="121" y="376"/>
                  </a:lnTo>
                  <a:lnTo>
                    <a:pt x="135" y="378"/>
                  </a:lnTo>
                  <a:lnTo>
                    <a:pt x="150" y="379"/>
                  </a:lnTo>
                  <a:lnTo>
                    <a:pt x="165" y="380"/>
                  </a:lnTo>
                  <a:lnTo>
                    <a:pt x="165" y="380"/>
                  </a:lnTo>
                  <a:lnTo>
                    <a:pt x="195" y="379"/>
                  </a:lnTo>
                  <a:lnTo>
                    <a:pt x="210" y="376"/>
                  </a:lnTo>
                  <a:lnTo>
                    <a:pt x="224" y="374"/>
                  </a:lnTo>
                  <a:lnTo>
                    <a:pt x="239" y="370"/>
                  </a:lnTo>
                  <a:lnTo>
                    <a:pt x="252" y="365"/>
                  </a:lnTo>
                  <a:lnTo>
                    <a:pt x="266" y="360"/>
                  </a:lnTo>
                  <a:lnTo>
                    <a:pt x="278" y="353"/>
                  </a:lnTo>
                  <a:lnTo>
                    <a:pt x="290" y="346"/>
                  </a:lnTo>
                  <a:lnTo>
                    <a:pt x="300" y="336"/>
                  </a:lnTo>
                  <a:lnTo>
                    <a:pt x="309" y="326"/>
                  </a:lnTo>
                  <a:lnTo>
                    <a:pt x="317" y="314"/>
                  </a:lnTo>
                  <a:lnTo>
                    <a:pt x="323" y="301"/>
                  </a:lnTo>
                  <a:lnTo>
                    <a:pt x="328" y="286"/>
                  </a:lnTo>
                  <a:lnTo>
                    <a:pt x="331" y="270"/>
                  </a:lnTo>
                  <a:lnTo>
                    <a:pt x="331" y="252"/>
                  </a:lnTo>
                  <a:lnTo>
                    <a:pt x="331" y="252"/>
                  </a:lnTo>
                  <a:lnTo>
                    <a:pt x="331" y="241"/>
                  </a:lnTo>
                  <a:lnTo>
                    <a:pt x="330" y="231"/>
                  </a:lnTo>
                  <a:lnTo>
                    <a:pt x="328" y="223"/>
                  </a:lnTo>
                  <a:lnTo>
                    <a:pt x="325" y="213"/>
                  </a:lnTo>
                  <a:lnTo>
                    <a:pt x="322" y="206"/>
                  </a:lnTo>
                  <a:lnTo>
                    <a:pt x="318" y="198"/>
                  </a:lnTo>
                  <a:lnTo>
                    <a:pt x="313" y="191"/>
                  </a:lnTo>
                  <a:lnTo>
                    <a:pt x="308" y="185"/>
                  </a:lnTo>
                  <a:lnTo>
                    <a:pt x="296" y="174"/>
                  </a:lnTo>
                  <a:lnTo>
                    <a:pt x="283" y="164"/>
                  </a:lnTo>
                  <a:lnTo>
                    <a:pt x="269" y="157"/>
                  </a:lnTo>
                  <a:lnTo>
                    <a:pt x="253" y="151"/>
                  </a:lnTo>
                  <a:lnTo>
                    <a:pt x="253" y="151"/>
                  </a:lnTo>
                  <a:lnTo>
                    <a:pt x="238" y="146"/>
                  </a:lnTo>
                  <a:lnTo>
                    <a:pt x="222" y="142"/>
                  </a:lnTo>
                  <a:lnTo>
                    <a:pt x="190" y="135"/>
                  </a:lnTo>
                  <a:lnTo>
                    <a:pt x="163" y="130"/>
                  </a:lnTo>
                  <a:lnTo>
                    <a:pt x="152" y="126"/>
                  </a:lnTo>
                  <a:lnTo>
                    <a:pt x="143" y="123"/>
                  </a:lnTo>
                  <a:lnTo>
                    <a:pt x="143" y="123"/>
                  </a:lnTo>
                  <a:lnTo>
                    <a:pt x="138" y="120"/>
                  </a:lnTo>
                  <a:lnTo>
                    <a:pt x="133" y="117"/>
                  </a:lnTo>
                  <a:lnTo>
                    <a:pt x="129" y="112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9" y="96"/>
                  </a:lnTo>
                  <a:lnTo>
                    <a:pt x="132" y="90"/>
                  </a:lnTo>
                  <a:lnTo>
                    <a:pt x="135" y="85"/>
                  </a:lnTo>
                  <a:lnTo>
                    <a:pt x="140" y="81"/>
                  </a:lnTo>
                  <a:lnTo>
                    <a:pt x="146" y="79"/>
                  </a:lnTo>
                  <a:lnTo>
                    <a:pt x="154" y="78"/>
                  </a:lnTo>
                  <a:lnTo>
                    <a:pt x="167" y="76"/>
                  </a:lnTo>
                  <a:lnTo>
                    <a:pt x="167" y="76"/>
                  </a:lnTo>
                  <a:lnTo>
                    <a:pt x="174" y="78"/>
                  </a:lnTo>
                  <a:lnTo>
                    <a:pt x="182" y="79"/>
                  </a:lnTo>
                  <a:lnTo>
                    <a:pt x="188" y="83"/>
                  </a:lnTo>
                  <a:lnTo>
                    <a:pt x="194" y="87"/>
                  </a:lnTo>
                  <a:lnTo>
                    <a:pt x="194" y="87"/>
                  </a:lnTo>
                  <a:lnTo>
                    <a:pt x="200" y="92"/>
                  </a:lnTo>
                  <a:lnTo>
                    <a:pt x="205" y="98"/>
                  </a:lnTo>
                  <a:lnTo>
                    <a:pt x="207" y="106"/>
                  </a:lnTo>
                  <a:lnTo>
                    <a:pt x="208" y="114"/>
                  </a:lnTo>
                  <a:lnTo>
                    <a:pt x="323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9"/>
            <p:cNvSpPr>
              <a:spLocks/>
            </p:cNvSpPr>
            <p:nvPr userDrawn="1"/>
          </p:nvSpPr>
          <p:spPr bwMode="auto">
            <a:xfrm>
              <a:off x="4998" y="3809"/>
              <a:ext cx="156" cy="211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117" y="423"/>
                </a:cxn>
                <a:cxn ang="0">
                  <a:pos x="117" y="276"/>
                </a:cxn>
                <a:cxn ang="0">
                  <a:pos x="117" y="276"/>
                </a:cxn>
                <a:cxn ang="0">
                  <a:pos x="117" y="258"/>
                </a:cxn>
                <a:cxn ang="0">
                  <a:pos x="120" y="241"/>
                </a:cxn>
                <a:cxn ang="0">
                  <a:pos x="125" y="229"/>
                </a:cxn>
                <a:cxn ang="0">
                  <a:pos x="127" y="224"/>
                </a:cxn>
                <a:cxn ang="0">
                  <a:pos x="129" y="219"/>
                </a:cxn>
                <a:cxn ang="0">
                  <a:pos x="129" y="219"/>
                </a:cxn>
                <a:cxn ang="0">
                  <a:pos x="134" y="213"/>
                </a:cxn>
                <a:cxn ang="0">
                  <a:pos x="142" y="208"/>
                </a:cxn>
                <a:cxn ang="0">
                  <a:pos x="149" y="204"/>
                </a:cxn>
                <a:cxn ang="0">
                  <a:pos x="156" y="203"/>
                </a:cxn>
                <a:cxn ang="0">
                  <a:pos x="156" y="203"/>
                </a:cxn>
                <a:cxn ang="0">
                  <a:pos x="166" y="203"/>
                </a:cxn>
                <a:cxn ang="0">
                  <a:pos x="173" y="206"/>
                </a:cxn>
                <a:cxn ang="0">
                  <a:pos x="179" y="209"/>
                </a:cxn>
                <a:cxn ang="0">
                  <a:pos x="185" y="215"/>
                </a:cxn>
                <a:cxn ang="0">
                  <a:pos x="185" y="215"/>
                </a:cxn>
                <a:cxn ang="0">
                  <a:pos x="190" y="221"/>
                </a:cxn>
                <a:cxn ang="0">
                  <a:pos x="193" y="231"/>
                </a:cxn>
                <a:cxn ang="0">
                  <a:pos x="195" y="242"/>
                </a:cxn>
                <a:cxn ang="0">
                  <a:pos x="195" y="256"/>
                </a:cxn>
                <a:cxn ang="0">
                  <a:pos x="195" y="423"/>
                </a:cxn>
                <a:cxn ang="0">
                  <a:pos x="312" y="423"/>
                </a:cxn>
                <a:cxn ang="0">
                  <a:pos x="312" y="230"/>
                </a:cxn>
                <a:cxn ang="0">
                  <a:pos x="312" y="230"/>
                </a:cxn>
                <a:cxn ang="0">
                  <a:pos x="312" y="215"/>
                </a:cxn>
                <a:cxn ang="0">
                  <a:pos x="311" y="202"/>
                </a:cxn>
                <a:cxn ang="0">
                  <a:pos x="308" y="189"/>
                </a:cxn>
                <a:cxn ang="0">
                  <a:pos x="306" y="178"/>
                </a:cxn>
                <a:cxn ang="0">
                  <a:pos x="301" y="167"/>
                </a:cxn>
                <a:cxn ang="0">
                  <a:pos x="297" y="157"/>
                </a:cxn>
                <a:cxn ang="0">
                  <a:pos x="291" y="148"/>
                </a:cxn>
                <a:cxn ang="0">
                  <a:pos x="285" y="141"/>
                </a:cxn>
                <a:cxn ang="0">
                  <a:pos x="285" y="141"/>
                </a:cxn>
                <a:cxn ang="0">
                  <a:pos x="278" y="134"/>
                </a:cxn>
                <a:cxn ang="0">
                  <a:pos x="271" y="129"/>
                </a:cxn>
                <a:cxn ang="0">
                  <a:pos x="262" y="124"/>
                </a:cxn>
                <a:cxn ang="0">
                  <a:pos x="252" y="119"/>
                </a:cxn>
                <a:cxn ang="0">
                  <a:pos x="243" y="117"/>
                </a:cxn>
                <a:cxn ang="0">
                  <a:pos x="233" y="114"/>
                </a:cxn>
                <a:cxn ang="0">
                  <a:pos x="222" y="113"/>
                </a:cxn>
                <a:cxn ang="0">
                  <a:pos x="211" y="112"/>
                </a:cxn>
                <a:cxn ang="0">
                  <a:pos x="211" y="112"/>
                </a:cxn>
                <a:cxn ang="0">
                  <a:pos x="196" y="113"/>
                </a:cxn>
                <a:cxn ang="0">
                  <a:pos x="183" y="114"/>
                </a:cxn>
                <a:cxn ang="0">
                  <a:pos x="170" y="117"/>
                </a:cxn>
                <a:cxn ang="0">
                  <a:pos x="155" y="123"/>
                </a:cxn>
                <a:cxn ang="0">
                  <a:pos x="155" y="123"/>
                </a:cxn>
                <a:cxn ang="0">
                  <a:pos x="145" y="129"/>
                </a:cxn>
                <a:cxn ang="0">
                  <a:pos x="137" y="135"/>
                </a:cxn>
                <a:cxn ang="0">
                  <a:pos x="127" y="143"/>
                </a:cxn>
                <a:cxn ang="0">
                  <a:pos x="117" y="153"/>
                </a:cxn>
                <a:cxn ang="0">
                  <a:pos x="117" y="0"/>
                </a:cxn>
                <a:cxn ang="0">
                  <a:pos x="0" y="0"/>
                </a:cxn>
                <a:cxn ang="0">
                  <a:pos x="0" y="423"/>
                </a:cxn>
              </a:cxnLst>
              <a:rect l="0" t="0" r="r" b="b"/>
              <a:pathLst>
                <a:path w="312" h="423">
                  <a:moveTo>
                    <a:pt x="0" y="423"/>
                  </a:moveTo>
                  <a:lnTo>
                    <a:pt x="117" y="423"/>
                  </a:lnTo>
                  <a:lnTo>
                    <a:pt x="117" y="276"/>
                  </a:lnTo>
                  <a:lnTo>
                    <a:pt x="117" y="276"/>
                  </a:lnTo>
                  <a:lnTo>
                    <a:pt x="117" y="258"/>
                  </a:lnTo>
                  <a:lnTo>
                    <a:pt x="120" y="241"/>
                  </a:lnTo>
                  <a:lnTo>
                    <a:pt x="125" y="229"/>
                  </a:lnTo>
                  <a:lnTo>
                    <a:pt x="127" y="224"/>
                  </a:lnTo>
                  <a:lnTo>
                    <a:pt x="129" y="219"/>
                  </a:lnTo>
                  <a:lnTo>
                    <a:pt x="129" y="219"/>
                  </a:lnTo>
                  <a:lnTo>
                    <a:pt x="134" y="213"/>
                  </a:lnTo>
                  <a:lnTo>
                    <a:pt x="142" y="208"/>
                  </a:lnTo>
                  <a:lnTo>
                    <a:pt x="149" y="204"/>
                  </a:lnTo>
                  <a:lnTo>
                    <a:pt x="156" y="203"/>
                  </a:lnTo>
                  <a:lnTo>
                    <a:pt x="156" y="203"/>
                  </a:lnTo>
                  <a:lnTo>
                    <a:pt x="166" y="203"/>
                  </a:lnTo>
                  <a:lnTo>
                    <a:pt x="173" y="206"/>
                  </a:lnTo>
                  <a:lnTo>
                    <a:pt x="179" y="209"/>
                  </a:lnTo>
                  <a:lnTo>
                    <a:pt x="185" y="215"/>
                  </a:lnTo>
                  <a:lnTo>
                    <a:pt x="185" y="215"/>
                  </a:lnTo>
                  <a:lnTo>
                    <a:pt x="190" y="221"/>
                  </a:lnTo>
                  <a:lnTo>
                    <a:pt x="193" y="231"/>
                  </a:lnTo>
                  <a:lnTo>
                    <a:pt x="195" y="242"/>
                  </a:lnTo>
                  <a:lnTo>
                    <a:pt x="195" y="256"/>
                  </a:lnTo>
                  <a:lnTo>
                    <a:pt x="195" y="423"/>
                  </a:lnTo>
                  <a:lnTo>
                    <a:pt x="312" y="423"/>
                  </a:lnTo>
                  <a:lnTo>
                    <a:pt x="312" y="230"/>
                  </a:lnTo>
                  <a:lnTo>
                    <a:pt x="312" y="230"/>
                  </a:lnTo>
                  <a:lnTo>
                    <a:pt x="312" y="215"/>
                  </a:lnTo>
                  <a:lnTo>
                    <a:pt x="311" y="202"/>
                  </a:lnTo>
                  <a:lnTo>
                    <a:pt x="308" y="189"/>
                  </a:lnTo>
                  <a:lnTo>
                    <a:pt x="306" y="178"/>
                  </a:lnTo>
                  <a:lnTo>
                    <a:pt x="301" y="167"/>
                  </a:lnTo>
                  <a:lnTo>
                    <a:pt x="297" y="157"/>
                  </a:lnTo>
                  <a:lnTo>
                    <a:pt x="291" y="148"/>
                  </a:lnTo>
                  <a:lnTo>
                    <a:pt x="285" y="141"/>
                  </a:lnTo>
                  <a:lnTo>
                    <a:pt x="285" y="141"/>
                  </a:lnTo>
                  <a:lnTo>
                    <a:pt x="278" y="134"/>
                  </a:lnTo>
                  <a:lnTo>
                    <a:pt x="271" y="129"/>
                  </a:lnTo>
                  <a:lnTo>
                    <a:pt x="262" y="124"/>
                  </a:lnTo>
                  <a:lnTo>
                    <a:pt x="252" y="119"/>
                  </a:lnTo>
                  <a:lnTo>
                    <a:pt x="243" y="117"/>
                  </a:lnTo>
                  <a:lnTo>
                    <a:pt x="233" y="114"/>
                  </a:lnTo>
                  <a:lnTo>
                    <a:pt x="222" y="11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196" y="113"/>
                  </a:lnTo>
                  <a:lnTo>
                    <a:pt x="183" y="114"/>
                  </a:lnTo>
                  <a:lnTo>
                    <a:pt x="170" y="117"/>
                  </a:lnTo>
                  <a:lnTo>
                    <a:pt x="155" y="123"/>
                  </a:lnTo>
                  <a:lnTo>
                    <a:pt x="155" y="123"/>
                  </a:lnTo>
                  <a:lnTo>
                    <a:pt x="145" y="129"/>
                  </a:lnTo>
                  <a:lnTo>
                    <a:pt x="137" y="135"/>
                  </a:lnTo>
                  <a:lnTo>
                    <a:pt x="127" y="143"/>
                  </a:lnTo>
                  <a:lnTo>
                    <a:pt x="117" y="153"/>
                  </a:lnTo>
                  <a:lnTo>
                    <a:pt x="117" y="0"/>
                  </a:lnTo>
                  <a:lnTo>
                    <a:pt x="0" y="0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10"/>
            <p:cNvSpPr>
              <a:spLocks/>
            </p:cNvSpPr>
            <p:nvPr userDrawn="1"/>
          </p:nvSpPr>
          <p:spPr bwMode="auto">
            <a:xfrm>
              <a:off x="4898" y="3822"/>
              <a:ext cx="81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3"/>
                </a:cxn>
                <a:cxn ang="0">
                  <a:pos x="0" y="178"/>
                </a:cxn>
                <a:cxn ang="0">
                  <a:pos x="0" y="284"/>
                </a:cxn>
                <a:cxn ang="0">
                  <a:pos x="0" y="284"/>
                </a:cxn>
                <a:cxn ang="0">
                  <a:pos x="0" y="308"/>
                </a:cxn>
                <a:cxn ang="0">
                  <a:pos x="3" y="328"/>
                </a:cxn>
                <a:cxn ang="0">
                  <a:pos x="7" y="345"/>
                </a:cxn>
                <a:cxn ang="0">
                  <a:pos x="11" y="360"/>
                </a:cxn>
                <a:cxn ang="0">
                  <a:pos x="11" y="360"/>
                </a:cxn>
                <a:cxn ang="0">
                  <a:pos x="17" y="371"/>
                </a:cxn>
                <a:cxn ang="0">
                  <a:pos x="24" y="380"/>
                </a:cxn>
                <a:cxn ang="0">
                  <a:pos x="32" y="386"/>
                </a:cxn>
                <a:cxn ang="0">
                  <a:pos x="41" y="392"/>
                </a:cxn>
                <a:cxn ang="0">
                  <a:pos x="41" y="392"/>
                </a:cxn>
                <a:cxn ang="0">
                  <a:pos x="52" y="397"/>
                </a:cxn>
                <a:cxn ang="0">
                  <a:pos x="65" y="400"/>
                </a:cxn>
                <a:cxn ang="0">
                  <a:pos x="81" y="403"/>
                </a:cxn>
                <a:cxn ang="0">
                  <a:pos x="100" y="403"/>
                </a:cxn>
                <a:cxn ang="0">
                  <a:pos x="100" y="403"/>
                </a:cxn>
                <a:cxn ang="0">
                  <a:pos x="114" y="403"/>
                </a:cxn>
                <a:cxn ang="0">
                  <a:pos x="129" y="400"/>
                </a:cxn>
                <a:cxn ang="0">
                  <a:pos x="147" y="398"/>
                </a:cxn>
                <a:cxn ang="0">
                  <a:pos x="162" y="393"/>
                </a:cxn>
                <a:cxn ang="0">
                  <a:pos x="162" y="317"/>
                </a:cxn>
                <a:cxn ang="0">
                  <a:pos x="162" y="317"/>
                </a:cxn>
                <a:cxn ang="0">
                  <a:pos x="157" y="319"/>
                </a:cxn>
                <a:cxn ang="0">
                  <a:pos x="149" y="320"/>
                </a:cxn>
                <a:cxn ang="0">
                  <a:pos x="132" y="321"/>
                </a:cxn>
                <a:cxn ang="0">
                  <a:pos x="132" y="321"/>
                </a:cxn>
                <a:cxn ang="0">
                  <a:pos x="126" y="320"/>
                </a:cxn>
                <a:cxn ang="0">
                  <a:pos x="121" y="316"/>
                </a:cxn>
                <a:cxn ang="0">
                  <a:pos x="119" y="314"/>
                </a:cxn>
                <a:cxn ang="0">
                  <a:pos x="116" y="311"/>
                </a:cxn>
                <a:cxn ang="0">
                  <a:pos x="116" y="311"/>
                </a:cxn>
                <a:cxn ang="0">
                  <a:pos x="115" y="308"/>
                </a:cxn>
                <a:cxn ang="0">
                  <a:pos x="114" y="301"/>
                </a:cxn>
                <a:cxn ang="0">
                  <a:pos x="112" y="286"/>
                </a:cxn>
                <a:cxn ang="0">
                  <a:pos x="112" y="178"/>
                </a:cxn>
                <a:cxn ang="0">
                  <a:pos x="162" y="178"/>
                </a:cxn>
                <a:cxn ang="0">
                  <a:pos x="162" y="93"/>
                </a:cxn>
                <a:cxn ang="0">
                  <a:pos x="112" y="93"/>
                </a:cxn>
                <a:cxn ang="0">
                  <a:pos x="112" y="0"/>
                </a:cxn>
                <a:cxn ang="0">
                  <a:pos x="0" y="0"/>
                </a:cxn>
              </a:cxnLst>
              <a:rect l="0" t="0" r="r" b="b"/>
              <a:pathLst>
                <a:path w="162" h="403">
                  <a:moveTo>
                    <a:pt x="0" y="0"/>
                  </a:moveTo>
                  <a:lnTo>
                    <a:pt x="0" y="93"/>
                  </a:lnTo>
                  <a:lnTo>
                    <a:pt x="0" y="178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308"/>
                  </a:lnTo>
                  <a:lnTo>
                    <a:pt x="3" y="328"/>
                  </a:lnTo>
                  <a:lnTo>
                    <a:pt x="7" y="345"/>
                  </a:lnTo>
                  <a:lnTo>
                    <a:pt x="11" y="360"/>
                  </a:lnTo>
                  <a:lnTo>
                    <a:pt x="11" y="360"/>
                  </a:lnTo>
                  <a:lnTo>
                    <a:pt x="17" y="371"/>
                  </a:lnTo>
                  <a:lnTo>
                    <a:pt x="24" y="380"/>
                  </a:lnTo>
                  <a:lnTo>
                    <a:pt x="32" y="386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52" y="397"/>
                  </a:lnTo>
                  <a:lnTo>
                    <a:pt x="65" y="400"/>
                  </a:lnTo>
                  <a:lnTo>
                    <a:pt x="81" y="403"/>
                  </a:lnTo>
                  <a:lnTo>
                    <a:pt x="100" y="403"/>
                  </a:lnTo>
                  <a:lnTo>
                    <a:pt x="100" y="403"/>
                  </a:lnTo>
                  <a:lnTo>
                    <a:pt x="114" y="403"/>
                  </a:lnTo>
                  <a:lnTo>
                    <a:pt x="129" y="400"/>
                  </a:lnTo>
                  <a:lnTo>
                    <a:pt x="147" y="398"/>
                  </a:lnTo>
                  <a:lnTo>
                    <a:pt x="162" y="393"/>
                  </a:lnTo>
                  <a:lnTo>
                    <a:pt x="162" y="317"/>
                  </a:lnTo>
                  <a:lnTo>
                    <a:pt x="162" y="317"/>
                  </a:lnTo>
                  <a:lnTo>
                    <a:pt x="157" y="319"/>
                  </a:lnTo>
                  <a:lnTo>
                    <a:pt x="149" y="320"/>
                  </a:lnTo>
                  <a:lnTo>
                    <a:pt x="132" y="321"/>
                  </a:lnTo>
                  <a:lnTo>
                    <a:pt x="132" y="321"/>
                  </a:lnTo>
                  <a:lnTo>
                    <a:pt x="126" y="320"/>
                  </a:lnTo>
                  <a:lnTo>
                    <a:pt x="121" y="316"/>
                  </a:lnTo>
                  <a:lnTo>
                    <a:pt x="119" y="314"/>
                  </a:lnTo>
                  <a:lnTo>
                    <a:pt x="116" y="311"/>
                  </a:lnTo>
                  <a:lnTo>
                    <a:pt x="116" y="311"/>
                  </a:lnTo>
                  <a:lnTo>
                    <a:pt x="115" y="308"/>
                  </a:lnTo>
                  <a:lnTo>
                    <a:pt x="114" y="301"/>
                  </a:lnTo>
                  <a:lnTo>
                    <a:pt x="112" y="286"/>
                  </a:lnTo>
                  <a:lnTo>
                    <a:pt x="112" y="178"/>
                  </a:lnTo>
                  <a:lnTo>
                    <a:pt x="162" y="178"/>
                  </a:lnTo>
                  <a:lnTo>
                    <a:pt x="162" y="93"/>
                  </a:lnTo>
                  <a:lnTo>
                    <a:pt x="112" y="93"/>
                  </a:lnTo>
                  <a:lnTo>
                    <a:pt x="1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11"/>
            <p:cNvSpPr>
              <a:spLocks noChangeArrowheads="1"/>
            </p:cNvSpPr>
            <p:nvPr userDrawn="1"/>
          </p:nvSpPr>
          <p:spPr bwMode="auto">
            <a:xfrm>
              <a:off x="4822" y="3822"/>
              <a:ext cx="56" cy="31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17" name="Straight Connector 16"/>
          <p:cNvCxnSpPr/>
          <p:nvPr userDrawn="1"/>
        </p:nvCxnSpPr>
        <p:spPr>
          <a:xfrm>
            <a:off x="0" y="64563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3274219" y="3429794"/>
            <a:ext cx="6858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931348" cy="1417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0" y="6400800"/>
            <a:ext cx="4702175" cy="446088"/>
          </a:xfrm>
        </p:spPr>
        <p:txBody>
          <a:bodyPr anchor="ctr"/>
          <a:lstStyle>
            <a:lvl1pPr>
              <a:buNone/>
              <a:defRPr sz="1400" b="1" i="1">
                <a:solidFill>
                  <a:schemeClr val="accent2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968AC74C-A8E6-49F4-B32B-2A731DFFA731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44941" y="0"/>
            <a:ext cx="92889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356350"/>
            <a:ext cx="12461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ctr">
              <a:defRPr/>
            </a:pPr>
            <a:fld id="{72D95891-EC83-40D1-BF69-E61DC5DA0E12}" type="datetimeFigureOut">
              <a:rPr lang="en-US" smtClean="0"/>
              <a:pPr algn="ctr">
                <a:defRPr/>
              </a:pPr>
              <a:t>5/6/2013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15325" y="6356350"/>
            <a:ext cx="828675" cy="365125"/>
          </a:xfrm>
          <a:prstGeom prst="rect">
            <a:avLst/>
          </a:prstGeom>
        </p:spPr>
        <p:txBody>
          <a:bodyPr/>
          <a:lstStyle>
            <a:lvl1pPr algn="ctr">
              <a:defRPr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22B09608-F9DB-44A6-95D0-11D1534A56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 flipV="1">
            <a:off x="8324602" y="0"/>
            <a:ext cx="819397" cy="2838203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4898232" y="3429795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2"/>
          <p:cNvGrpSpPr/>
          <p:nvPr userDrawn="1"/>
        </p:nvGrpSpPr>
        <p:grpSpPr>
          <a:xfrm>
            <a:off x="0" y="-13648"/>
            <a:ext cx="5009566" cy="6871650"/>
            <a:chOff x="0" y="-13648"/>
            <a:chExt cx="5009566" cy="6871650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0" y="0"/>
              <a:ext cx="5009566" cy="1828800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0" y="-13648"/>
              <a:ext cx="1433015" cy="520890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0" y="4243974"/>
              <a:ext cx="515504" cy="187561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0" y="5398525"/>
              <a:ext cx="933199" cy="34126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26055" y="6556242"/>
              <a:ext cx="825472" cy="301758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286762" y="4107058"/>
              <a:ext cx="4037706" cy="1464181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136220" y="6558940"/>
              <a:ext cx="435281" cy="162842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-206363" y="483884"/>
              <a:ext cx="1526372" cy="55860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1225724" y="350460"/>
              <a:ext cx="1113052" cy="405016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2663146" y="218814"/>
              <a:ext cx="685502" cy="24787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4095233" y="88950"/>
              <a:ext cx="268624" cy="90728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2120678"/>
            <a:ext cx="8324850" cy="722376"/>
          </a:xfrm>
        </p:spPr>
        <p:txBody>
          <a:bodyPr anchor="t">
            <a:normAutofit/>
          </a:bodyPr>
          <a:lstStyle>
            <a:lvl1pPr algn="ctr">
              <a:defRPr sz="37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0" y="1651849"/>
            <a:ext cx="8324850" cy="466344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0" y="283368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49" y="0"/>
            <a:ext cx="8899451" cy="1417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549" y="1600200"/>
            <a:ext cx="43434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500" y="1600200"/>
            <a:ext cx="43434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0" y="6400800"/>
            <a:ext cx="4702175" cy="446088"/>
          </a:xfrm>
        </p:spPr>
        <p:txBody>
          <a:bodyPr anchor="ctr"/>
          <a:lstStyle>
            <a:lvl1pPr>
              <a:buNone/>
              <a:defRPr sz="1400" b="1" i="1">
                <a:solidFill>
                  <a:schemeClr val="accent2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968AC74C-A8E6-49F4-B32B-2A731DFFA731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48" y="0"/>
            <a:ext cx="8899452" cy="1417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181" y="1535113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81" y="2174875"/>
            <a:ext cx="434340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562" y="1535113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562" y="2174875"/>
            <a:ext cx="434340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0" y="6400800"/>
            <a:ext cx="4702175" cy="446088"/>
          </a:xfrm>
        </p:spPr>
        <p:txBody>
          <a:bodyPr anchor="ctr"/>
          <a:lstStyle>
            <a:lvl1pPr>
              <a:buNone/>
              <a:defRPr sz="1400" b="1" i="1">
                <a:solidFill>
                  <a:schemeClr val="accent2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968AC74C-A8E6-49F4-B32B-2A731DFFA731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549" y="1600200"/>
            <a:ext cx="43434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110" y="1600200"/>
            <a:ext cx="43434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361510" y="6529706"/>
            <a:ext cx="953465" cy="2084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862DA-3B6A-4B6D-83A2-4E4FCD1C3F73}" type="datetimeFigureOut">
              <a:rPr lang="en-US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533340" y="6588319"/>
            <a:ext cx="744538" cy="210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809B7-0560-431F-8302-122235722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7202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83" y="0"/>
            <a:ext cx="8920717" cy="1417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0" y="6400800"/>
            <a:ext cx="4702175" cy="446088"/>
          </a:xfrm>
        </p:spPr>
        <p:txBody>
          <a:bodyPr anchor="ctr"/>
          <a:lstStyle>
            <a:lvl1pPr>
              <a:buNone/>
              <a:defRPr sz="1400" b="1" i="1">
                <a:solidFill>
                  <a:schemeClr val="accent2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968AC74C-A8E6-49F4-B32B-2A731DFFA731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 flipV="1">
            <a:off x="0" y="0"/>
            <a:ext cx="9143999" cy="6858000"/>
          </a:xfrm>
          <a:prstGeom prst="rect">
            <a:avLst/>
          </a:prstGeom>
          <a:gradFill>
            <a:gsLst>
              <a:gs pos="0">
                <a:srgbClr val="0081C6">
                  <a:alpha val="44000"/>
                </a:srgbClr>
              </a:gs>
              <a:gs pos="100000">
                <a:srgbClr val="00539B">
                  <a:alpha val="6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6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-121022" y="6412675"/>
            <a:ext cx="9265022" cy="44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 userDrawn="1"/>
        </p:nvSpPr>
        <p:spPr>
          <a:xfrm flipV="1">
            <a:off x="0" y="0"/>
            <a:ext cx="9144000" cy="6857999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29"/>
          <p:cNvGrpSpPr/>
          <p:nvPr userDrawn="1"/>
        </p:nvGrpSpPr>
        <p:grpSpPr>
          <a:xfrm>
            <a:off x="0" y="-13648"/>
            <a:ext cx="5009566" cy="6871650"/>
            <a:chOff x="0" y="-13648"/>
            <a:chExt cx="5009566" cy="6871650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0" y="0"/>
              <a:ext cx="5009566" cy="1828800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0" y="-13648"/>
              <a:ext cx="1433015" cy="520890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0" y="4243974"/>
              <a:ext cx="515504" cy="187561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0" y="5398525"/>
              <a:ext cx="933199" cy="341263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526055" y="6556242"/>
              <a:ext cx="825472" cy="301758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-1286762" y="4107058"/>
              <a:ext cx="4037706" cy="1464181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-136220" y="6558940"/>
              <a:ext cx="435281" cy="162842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-206363" y="483884"/>
              <a:ext cx="1526372" cy="558603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 flipH="1">
              <a:off x="1225724" y="350460"/>
              <a:ext cx="1113052" cy="405016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2663146" y="218814"/>
              <a:ext cx="685502" cy="247873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4095233" y="88950"/>
              <a:ext cx="268624" cy="90728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 userDrawn="1"/>
        </p:nvSpPr>
        <p:spPr>
          <a:xfrm flipV="1">
            <a:off x="0" y="-1"/>
            <a:ext cx="9143999" cy="6857999"/>
          </a:xfrm>
          <a:prstGeom prst="rect">
            <a:avLst/>
          </a:prstGeom>
          <a:gradFill>
            <a:gsLst>
              <a:gs pos="0">
                <a:srgbClr val="0081C6">
                  <a:alpha val="44000"/>
                </a:srgbClr>
              </a:gs>
              <a:gs pos="100000">
                <a:srgbClr val="00539B">
                  <a:alpha val="6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 flipV="1">
            <a:off x="0" y="6388923"/>
            <a:ext cx="8339910" cy="469076"/>
          </a:xfrm>
          <a:prstGeom prst="rect">
            <a:avLst/>
          </a:prstGeom>
          <a:gradFill>
            <a:gsLst>
              <a:gs pos="0">
                <a:srgbClr val="10253F">
                  <a:alpha val="69804"/>
                </a:srgbClr>
              </a:gs>
              <a:gs pos="100000">
                <a:srgbClr val="17375E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8333772" y="6457950"/>
            <a:ext cx="810228" cy="40005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8344044" y="6391275"/>
            <a:ext cx="799956" cy="4667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6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968AC74C-A8E6-49F4-B32B-2A731DFFA731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6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68" name="Straight Connector 67"/>
          <p:cNvCxnSpPr/>
          <p:nvPr userDrawn="1"/>
        </p:nvCxnSpPr>
        <p:spPr>
          <a:xfrm>
            <a:off x="4931954" y="6635086"/>
            <a:ext cx="3407953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 rot="5400000" flipH="1" flipV="1">
            <a:off x="4696980" y="6623482"/>
            <a:ext cx="469037" cy="1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 rot="5400000">
            <a:off x="8103692" y="6625841"/>
            <a:ext cx="467494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 userDrawn="1"/>
        </p:nvCxnSpPr>
        <p:spPr>
          <a:xfrm>
            <a:off x="0" y="6386913"/>
            <a:ext cx="9144000" cy="1587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0" y="6400800"/>
            <a:ext cx="4702175" cy="446088"/>
          </a:xfrm>
        </p:spPr>
        <p:txBody>
          <a:bodyPr anchor="ctr"/>
          <a:lstStyle>
            <a:lvl1pPr>
              <a:buNone/>
              <a:defRPr lang="en-US" sz="1400" b="1" i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B101"/>
              </a:buClr>
              <a:buFont typeface="Arial" charset="0"/>
              <a:buNone/>
            </a:pPr>
            <a:r>
              <a:rPr lang="en-US" dirty="0" smtClean="0"/>
              <a:t>Click to add section indicator OR presentation name</a:t>
            </a:r>
          </a:p>
        </p:txBody>
      </p:sp>
      <p:cxnSp>
        <p:nvCxnSpPr>
          <p:cNvPr id="33" name="Straight Connector 32"/>
          <p:cNvCxnSpPr/>
          <p:nvPr userDrawn="1"/>
        </p:nvCxnSpPr>
        <p:spPr>
          <a:xfrm rot="5400000">
            <a:off x="7227903" y="6511771"/>
            <a:ext cx="251534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8410575" y="6478588"/>
            <a:ext cx="681038" cy="301625"/>
            <a:chOff x="5298" y="4081"/>
            <a:chExt cx="429" cy="190"/>
          </a:xfrm>
        </p:grpSpPr>
        <p:sp>
          <p:nvSpPr>
            <p:cNvPr id="409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298" y="4081"/>
              <a:ext cx="429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01" name="Freeform 5"/>
            <p:cNvSpPr>
              <a:spLocks noEditPoints="1"/>
            </p:cNvSpPr>
            <p:nvPr userDrawn="1"/>
          </p:nvSpPr>
          <p:spPr bwMode="auto">
            <a:xfrm>
              <a:off x="5298" y="4081"/>
              <a:ext cx="292" cy="94"/>
            </a:xfrm>
            <a:custGeom>
              <a:avLst/>
              <a:gdLst/>
              <a:ahLst/>
              <a:cxnLst>
                <a:cxn ang="0">
                  <a:pos x="854" y="136"/>
                </a:cxn>
                <a:cxn ang="0">
                  <a:pos x="1054" y="136"/>
                </a:cxn>
                <a:cxn ang="0">
                  <a:pos x="1005" y="9"/>
                </a:cxn>
                <a:cxn ang="0">
                  <a:pos x="740" y="9"/>
                </a:cxn>
                <a:cxn ang="0">
                  <a:pos x="519" y="100"/>
                </a:cxn>
                <a:cxn ang="0">
                  <a:pos x="566" y="111"/>
                </a:cxn>
                <a:cxn ang="0">
                  <a:pos x="591" y="134"/>
                </a:cxn>
                <a:cxn ang="0">
                  <a:pos x="605" y="175"/>
                </a:cxn>
                <a:cxn ang="0">
                  <a:pos x="602" y="213"/>
                </a:cxn>
                <a:cxn ang="0">
                  <a:pos x="588" y="249"/>
                </a:cxn>
                <a:cxn ang="0">
                  <a:pos x="560" y="269"/>
                </a:cxn>
                <a:cxn ang="0">
                  <a:pos x="484" y="275"/>
                </a:cxn>
                <a:cxn ang="0">
                  <a:pos x="533" y="366"/>
                </a:cxn>
                <a:cxn ang="0">
                  <a:pos x="614" y="354"/>
                </a:cxn>
                <a:cxn ang="0">
                  <a:pos x="671" y="317"/>
                </a:cxn>
                <a:cxn ang="0">
                  <a:pos x="704" y="261"/>
                </a:cxn>
                <a:cxn ang="0">
                  <a:pos x="715" y="187"/>
                </a:cxn>
                <a:cxn ang="0">
                  <a:pos x="710" y="136"/>
                </a:cxn>
                <a:cxn ang="0">
                  <a:pos x="688" y="77"/>
                </a:cxn>
                <a:cxn ang="0">
                  <a:pos x="645" y="32"/>
                </a:cxn>
                <a:cxn ang="0">
                  <a:pos x="576" y="10"/>
                </a:cxn>
                <a:cxn ang="0">
                  <a:pos x="343" y="141"/>
                </a:cxn>
                <a:cxn ang="0">
                  <a:pos x="333" y="95"/>
                </a:cxn>
                <a:cxn ang="0">
                  <a:pos x="305" y="46"/>
                </a:cxn>
                <a:cxn ang="0">
                  <a:pos x="261" y="15"/>
                </a:cxn>
                <a:cxn ang="0">
                  <a:pos x="199" y="0"/>
                </a:cxn>
                <a:cxn ang="0">
                  <a:pos x="142" y="4"/>
                </a:cxn>
                <a:cxn ang="0">
                  <a:pos x="76" y="29"/>
                </a:cxn>
                <a:cxn ang="0">
                  <a:pos x="29" y="78"/>
                </a:cxn>
                <a:cxn ang="0">
                  <a:pos x="4" y="147"/>
                </a:cxn>
                <a:cxn ang="0">
                  <a:pos x="1" y="207"/>
                </a:cxn>
                <a:cxn ang="0">
                  <a:pos x="19" y="277"/>
                </a:cxn>
                <a:cxn ang="0">
                  <a:pos x="59" y="333"/>
                </a:cxn>
                <a:cxn ang="0">
                  <a:pos x="121" y="366"/>
                </a:cxn>
                <a:cxn ang="0">
                  <a:pos x="182" y="375"/>
                </a:cxn>
                <a:cxn ang="0">
                  <a:pos x="251" y="361"/>
                </a:cxn>
                <a:cxn ang="0">
                  <a:pos x="302" y="327"/>
                </a:cxn>
                <a:cxn ang="0">
                  <a:pos x="333" y="280"/>
                </a:cxn>
                <a:cxn ang="0">
                  <a:pos x="344" y="226"/>
                </a:cxn>
                <a:cxn ang="0">
                  <a:pos x="230" y="249"/>
                </a:cxn>
                <a:cxn ang="0">
                  <a:pos x="202" y="281"/>
                </a:cxn>
                <a:cxn ang="0">
                  <a:pos x="170" y="285"/>
                </a:cxn>
                <a:cxn ang="0">
                  <a:pos x="139" y="272"/>
                </a:cxn>
                <a:cxn ang="0">
                  <a:pos x="121" y="247"/>
                </a:cxn>
                <a:cxn ang="0">
                  <a:pos x="110" y="187"/>
                </a:cxn>
                <a:cxn ang="0">
                  <a:pos x="119" y="135"/>
                </a:cxn>
                <a:cxn ang="0">
                  <a:pos x="135" y="107"/>
                </a:cxn>
                <a:cxn ang="0">
                  <a:pos x="161" y="91"/>
                </a:cxn>
                <a:cxn ang="0">
                  <a:pos x="187" y="90"/>
                </a:cxn>
                <a:cxn ang="0">
                  <a:pos x="212" y="98"/>
                </a:cxn>
                <a:cxn ang="0">
                  <a:pos x="233" y="128"/>
                </a:cxn>
              </a:cxnLst>
              <a:rect l="0" t="0" r="r" b="b"/>
              <a:pathLst>
                <a:path w="1167" h="375">
                  <a:moveTo>
                    <a:pt x="740" y="366"/>
                  </a:moveTo>
                  <a:lnTo>
                    <a:pt x="852" y="366"/>
                  </a:lnTo>
                  <a:lnTo>
                    <a:pt x="852" y="136"/>
                  </a:lnTo>
                  <a:lnTo>
                    <a:pt x="854" y="136"/>
                  </a:lnTo>
                  <a:lnTo>
                    <a:pt x="903" y="366"/>
                  </a:lnTo>
                  <a:lnTo>
                    <a:pt x="1000" y="366"/>
                  </a:lnTo>
                  <a:lnTo>
                    <a:pt x="1052" y="136"/>
                  </a:lnTo>
                  <a:lnTo>
                    <a:pt x="1054" y="136"/>
                  </a:lnTo>
                  <a:lnTo>
                    <a:pt x="1054" y="321"/>
                  </a:lnTo>
                  <a:lnTo>
                    <a:pt x="1167" y="321"/>
                  </a:lnTo>
                  <a:lnTo>
                    <a:pt x="1167" y="9"/>
                  </a:lnTo>
                  <a:lnTo>
                    <a:pt x="1005" y="9"/>
                  </a:lnTo>
                  <a:lnTo>
                    <a:pt x="954" y="219"/>
                  </a:lnTo>
                  <a:lnTo>
                    <a:pt x="953" y="219"/>
                  </a:lnTo>
                  <a:lnTo>
                    <a:pt x="902" y="9"/>
                  </a:lnTo>
                  <a:lnTo>
                    <a:pt x="740" y="9"/>
                  </a:lnTo>
                  <a:lnTo>
                    <a:pt x="740" y="366"/>
                  </a:lnTo>
                  <a:close/>
                  <a:moveTo>
                    <a:pt x="484" y="100"/>
                  </a:moveTo>
                  <a:lnTo>
                    <a:pt x="519" y="100"/>
                  </a:lnTo>
                  <a:lnTo>
                    <a:pt x="519" y="100"/>
                  </a:lnTo>
                  <a:lnTo>
                    <a:pt x="533" y="101"/>
                  </a:lnTo>
                  <a:lnTo>
                    <a:pt x="545" y="102"/>
                  </a:lnTo>
                  <a:lnTo>
                    <a:pt x="556" y="106"/>
                  </a:lnTo>
                  <a:lnTo>
                    <a:pt x="566" y="111"/>
                  </a:lnTo>
                  <a:lnTo>
                    <a:pt x="574" y="116"/>
                  </a:lnTo>
                  <a:lnTo>
                    <a:pt x="582" y="122"/>
                  </a:lnTo>
                  <a:lnTo>
                    <a:pt x="587" y="128"/>
                  </a:lnTo>
                  <a:lnTo>
                    <a:pt x="591" y="134"/>
                  </a:lnTo>
                  <a:lnTo>
                    <a:pt x="596" y="141"/>
                  </a:lnTo>
                  <a:lnTo>
                    <a:pt x="599" y="148"/>
                  </a:lnTo>
                  <a:lnTo>
                    <a:pt x="604" y="163"/>
                  </a:lnTo>
                  <a:lnTo>
                    <a:pt x="605" y="175"/>
                  </a:lnTo>
                  <a:lnTo>
                    <a:pt x="606" y="185"/>
                  </a:lnTo>
                  <a:lnTo>
                    <a:pt x="606" y="185"/>
                  </a:lnTo>
                  <a:lnTo>
                    <a:pt x="605" y="198"/>
                  </a:lnTo>
                  <a:lnTo>
                    <a:pt x="602" y="213"/>
                  </a:lnTo>
                  <a:lnTo>
                    <a:pt x="599" y="229"/>
                  </a:lnTo>
                  <a:lnTo>
                    <a:pt x="595" y="236"/>
                  </a:lnTo>
                  <a:lnTo>
                    <a:pt x="591" y="242"/>
                  </a:lnTo>
                  <a:lnTo>
                    <a:pt x="588" y="249"/>
                  </a:lnTo>
                  <a:lnTo>
                    <a:pt x="582" y="255"/>
                  </a:lnTo>
                  <a:lnTo>
                    <a:pt x="576" y="260"/>
                  </a:lnTo>
                  <a:lnTo>
                    <a:pt x="568" y="265"/>
                  </a:lnTo>
                  <a:lnTo>
                    <a:pt x="560" y="269"/>
                  </a:lnTo>
                  <a:lnTo>
                    <a:pt x="550" y="272"/>
                  </a:lnTo>
                  <a:lnTo>
                    <a:pt x="539" y="274"/>
                  </a:lnTo>
                  <a:lnTo>
                    <a:pt x="527" y="275"/>
                  </a:lnTo>
                  <a:lnTo>
                    <a:pt x="484" y="275"/>
                  </a:lnTo>
                  <a:lnTo>
                    <a:pt x="484" y="100"/>
                  </a:lnTo>
                  <a:close/>
                  <a:moveTo>
                    <a:pt x="373" y="366"/>
                  </a:moveTo>
                  <a:lnTo>
                    <a:pt x="533" y="366"/>
                  </a:lnTo>
                  <a:lnTo>
                    <a:pt x="533" y="366"/>
                  </a:lnTo>
                  <a:lnTo>
                    <a:pt x="555" y="366"/>
                  </a:lnTo>
                  <a:lnTo>
                    <a:pt x="577" y="364"/>
                  </a:lnTo>
                  <a:lnTo>
                    <a:pt x="596" y="359"/>
                  </a:lnTo>
                  <a:lnTo>
                    <a:pt x="614" y="354"/>
                  </a:lnTo>
                  <a:lnTo>
                    <a:pt x="630" y="347"/>
                  </a:lnTo>
                  <a:lnTo>
                    <a:pt x="646" y="338"/>
                  </a:lnTo>
                  <a:lnTo>
                    <a:pt x="659" y="328"/>
                  </a:lnTo>
                  <a:lnTo>
                    <a:pt x="671" y="317"/>
                  </a:lnTo>
                  <a:lnTo>
                    <a:pt x="681" y="305"/>
                  </a:lnTo>
                  <a:lnTo>
                    <a:pt x="691" y="292"/>
                  </a:lnTo>
                  <a:lnTo>
                    <a:pt x="698" y="277"/>
                  </a:lnTo>
                  <a:lnTo>
                    <a:pt x="704" y="261"/>
                  </a:lnTo>
                  <a:lnTo>
                    <a:pt x="709" y="244"/>
                  </a:lnTo>
                  <a:lnTo>
                    <a:pt x="713" y="226"/>
                  </a:lnTo>
                  <a:lnTo>
                    <a:pt x="715" y="207"/>
                  </a:lnTo>
                  <a:lnTo>
                    <a:pt x="715" y="187"/>
                  </a:lnTo>
                  <a:lnTo>
                    <a:pt x="715" y="187"/>
                  </a:lnTo>
                  <a:lnTo>
                    <a:pt x="715" y="170"/>
                  </a:lnTo>
                  <a:lnTo>
                    <a:pt x="714" y="153"/>
                  </a:lnTo>
                  <a:lnTo>
                    <a:pt x="710" y="136"/>
                  </a:lnTo>
                  <a:lnTo>
                    <a:pt x="707" y="120"/>
                  </a:lnTo>
                  <a:lnTo>
                    <a:pt x="702" y="106"/>
                  </a:lnTo>
                  <a:lnTo>
                    <a:pt x="696" y="90"/>
                  </a:lnTo>
                  <a:lnTo>
                    <a:pt x="688" y="77"/>
                  </a:lnTo>
                  <a:lnTo>
                    <a:pt x="680" y="63"/>
                  </a:lnTo>
                  <a:lnTo>
                    <a:pt x="669" y="51"/>
                  </a:lnTo>
                  <a:lnTo>
                    <a:pt x="658" y="41"/>
                  </a:lnTo>
                  <a:lnTo>
                    <a:pt x="645" y="32"/>
                  </a:lnTo>
                  <a:lnTo>
                    <a:pt x="630" y="23"/>
                  </a:lnTo>
                  <a:lnTo>
                    <a:pt x="613" y="17"/>
                  </a:lnTo>
                  <a:lnTo>
                    <a:pt x="595" y="12"/>
                  </a:lnTo>
                  <a:lnTo>
                    <a:pt x="576" y="10"/>
                  </a:lnTo>
                  <a:lnTo>
                    <a:pt x="554" y="9"/>
                  </a:lnTo>
                  <a:lnTo>
                    <a:pt x="373" y="9"/>
                  </a:lnTo>
                  <a:lnTo>
                    <a:pt x="373" y="366"/>
                  </a:lnTo>
                  <a:close/>
                  <a:moveTo>
                    <a:pt x="343" y="141"/>
                  </a:moveTo>
                  <a:lnTo>
                    <a:pt x="343" y="141"/>
                  </a:lnTo>
                  <a:lnTo>
                    <a:pt x="341" y="125"/>
                  </a:lnTo>
                  <a:lnTo>
                    <a:pt x="337" y="109"/>
                  </a:lnTo>
                  <a:lnTo>
                    <a:pt x="333" y="95"/>
                  </a:lnTo>
                  <a:lnTo>
                    <a:pt x="327" y="81"/>
                  </a:lnTo>
                  <a:lnTo>
                    <a:pt x="321" y="69"/>
                  </a:lnTo>
                  <a:lnTo>
                    <a:pt x="314" y="57"/>
                  </a:lnTo>
                  <a:lnTo>
                    <a:pt x="305" y="46"/>
                  </a:lnTo>
                  <a:lnTo>
                    <a:pt x="296" y="38"/>
                  </a:lnTo>
                  <a:lnTo>
                    <a:pt x="285" y="29"/>
                  </a:lnTo>
                  <a:lnTo>
                    <a:pt x="273" y="21"/>
                  </a:lnTo>
                  <a:lnTo>
                    <a:pt x="261" y="15"/>
                  </a:lnTo>
                  <a:lnTo>
                    <a:pt x="247" y="10"/>
                  </a:lnTo>
                  <a:lnTo>
                    <a:pt x="231" y="5"/>
                  </a:lnTo>
                  <a:lnTo>
                    <a:pt x="216" y="2"/>
                  </a:lnTo>
                  <a:lnTo>
                    <a:pt x="199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61" y="0"/>
                  </a:lnTo>
                  <a:lnTo>
                    <a:pt x="142" y="4"/>
                  </a:lnTo>
                  <a:lnTo>
                    <a:pt x="124" y="7"/>
                  </a:lnTo>
                  <a:lnTo>
                    <a:pt x="107" y="13"/>
                  </a:lnTo>
                  <a:lnTo>
                    <a:pt x="91" y="21"/>
                  </a:lnTo>
                  <a:lnTo>
                    <a:pt x="76" y="29"/>
                  </a:lnTo>
                  <a:lnTo>
                    <a:pt x="62" y="40"/>
                  </a:lnTo>
                  <a:lnTo>
                    <a:pt x="50" y="51"/>
                  </a:lnTo>
                  <a:lnTo>
                    <a:pt x="39" y="64"/>
                  </a:lnTo>
                  <a:lnTo>
                    <a:pt x="29" y="78"/>
                  </a:lnTo>
                  <a:lnTo>
                    <a:pt x="21" y="94"/>
                  </a:lnTo>
                  <a:lnTo>
                    <a:pt x="13" y="111"/>
                  </a:lnTo>
                  <a:lnTo>
                    <a:pt x="7" y="128"/>
                  </a:lnTo>
                  <a:lnTo>
                    <a:pt x="4" y="147"/>
                  </a:lnTo>
                  <a:lnTo>
                    <a:pt x="1" y="167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" y="207"/>
                  </a:lnTo>
                  <a:lnTo>
                    <a:pt x="4" y="226"/>
                  </a:lnTo>
                  <a:lnTo>
                    <a:pt x="7" y="244"/>
                  </a:lnTo>
                  <a:lnTo>
                    <a:pt x="12" y="261"/>
                  </a:lnTo>
                  <a:lnTo>
                    <a:pt x="19" y="277"/>
                  </a:lnTo>
                  <a:lnTo>
                    <a:pt x="27" y="293"/>
                  </a:lnTo>
                  <a:lnTo>
                    <a:pt x="36" y="308"/>
                  </a:lnTo>
                  <a:lnTo>
                    <a:pt x="47" y="321"/>
                  </a:lnTo>
                  <a:lnTo>
                    <a:pt x="59" y="333"/>
                  </a:lnTo>
                  <a:lnTo>
                    <a:pt x="74" y="343"/>
                  </a:lnTo>
                  <a:lnTo>
                    <a:pt x="88" y="353"/>
                  </a:lnTo>
                  <a:lnTo>
                    <a:pt x="104" y="360"/>
                  </a:lnTo>
                  <a:lnTo>
                    <a:pt x="121" y="366"/>
                  </a:lnTo>
                  <a:lnTo>
                    <a:pt x="141" y="371"/>
                  </a:lnTo>
                  <a:lnTo>
                    <a:pt x="160" y="373"/>
                  </a:lnTo>
                  <a:lnTo>
                    <a:pt x="182" y="375"/>
                  </a:lnTo>
                  <a:lnTo>
                    <a:pt x="182" y="375"/>
                  </a:lnTo>
                  <a:lnTo>
                    <a:pt x="200" y="375"/>
                  </a:lnTo>
                  <a:lnTo>
                    <a:pt x="218" y="371"/>
                  </a:lnTo>
                  <a:lnTo>
                    <a:pt x="235" y="367"/>
                  </a:lnTo>
                  <a:lnTo>
                    <a:pt x="251" y="361"/>
                  </a:lnTo>
                  <a:lnTo>
                    <a:pt x="265" y="355"/>
                  </a:lnTo>
                  <a:lnTo>
                    <a:pt x="279" y="347"/>
                  </a:lnTo>
                  <a:lnTo>
                    <a:pt x="291" y="338"/>
                  </a:lnTo>
                  <a:lnTo>
                    <a:pt x="302" y="327"/>
                  </a:lnTo>
                  <a:lnTo>
                    <a:pt x="311" y="316"/>
                  </a:lnTo>
                  <a:lnTo>
                    <a:pt x="320" y="305"/>
                  </a:lnTo>
                  <a:lnTo>
                    <a:pt x="327" y="292"/>
                  </a:lnTo>
                  <a:lnTo>
                    <a:pt x="333" y="280"/>
                  </a:lnTo>
                  <a:lnTo>
                    <a:pt x="338" y="266"/>
                  </a:lnTo>
                  <a:lnTo>
                    <a:pt x="342" y="253"/>
                  </a:lnTo>
                  <a:lnTo>
                    <a:pt x="344" y="240"/>
                  </a:lnTo>
                  <a:lnTo>
                    <a:pt x="344" y="226"/>
                  </a:lnTo>
                  <a:lnTo>
                    <a:pt x="236" y="226"/>
                  </a:lnTo>
                  <a:lnTo>
                    <a:pt x="236" y="226"/>
                  </a:lnTo>
                  <a:lnTo>
                    <a:pt x="234" y="238"/>
                  </a:lnTo>
                  <a:lnTo>
                    <a:pt x="230" y="249"/>
                  </a:lnTo>
                  <a:lnTo>
                    <a:pt x="225" y="259"/>
                  </a:lnTo>
                  <a:lnTo>
                    <a:pt x="219" y="269"/>
                  </a:lnTo>
                  <a:lnTo>
                    <a:pt x="211" y="276"/>
                  </a:lnTo>
                  <a:lnTo>
                    <a:pt x="202" y="281"/>
                  </a:lnTo>
                  <a:lnTo>
                    <a:pt x="191" y="285"/>
                  </a:lnTo>
                  <a:lnTo>
                    <a:pt x="178" y="286"/>
                  </a:lnTo>
                  <a:lnTo>
                    <a:pt x="178" y="286"/>
                  </a:lnTo>
                  <a:lnTo>
                    <a:pt x="170" y="285"/>
                  </a:lnTo>
                  <a:lnTo>
                    <a:pt x="161" y="283"/>
                  </a:lnTo>
                  <a:lnTo>
                    <a:pt x="153" y="281"/>
                  </a:lnTo>
                  <a:lnTo>
                    <a:pt x="147" y="277"/>
                  </a:lnTo>
                  <a:lnTo>
                    <a:pt x="139" y="272"/>
                  </a:lnTo>
                  <a:lnTo>
                    <a:pt x="135" y="268"/>
                  </a:lnTo>
                  <a:lnTo>
                    <a:pt x="130" y="261"/>
                  </a:lnTo>
                  <a:lnTo>
                    <a:pt x="125" y="254"/>
                  </a:lnTo>
                  <a:lnTo>
                    <a:pt x="121" y="247"/>
                  </a:lnTo>
                  <a:lnTo>
                    <a:pt x="119" y="240"/>
                  </a:lnTo>
                  <a:lnTo>
                    <a:pt x="114" y="223"/>
                  </a:lnTo>
                  <a:lnTo>
                    <a:pt x="111" y="206"/>
                  </a:lnTo>
                  <a:lnTo>
                    <a:pt x="110" y="187"/>
                  </a:lnTo>
                  <a:lnTo>
                    <a:pt x="110" y="187"/>
                  </a:lnTo>
                  <a:lnTo>
                    <a:pt x="111" y="169"/>
                  </a:lnTo>
                  <a:lnTo>
                    <a:pt x="114" y="152"/>
                  </a:lnTo>
                  <a:lnTo>
                    <a:pt x="119" y="135"/>
                  </a:lnTo>
                  <a:lnTo>
                    <a:pt x="121" y="128"/>
                  </a:lnTo>
                  <a:lnTo>
                    <a:pt x="125" y="120"/>
                  </a:lnTo>
                  <a:lnTo>
                    <a:pt x="130" y="113"/>
                  </a:lnTo>
                  <a:lnTo>
                    <a:pt x="135" y="107"/>
                  </a:lnTo>
                  <a:lnTo>
                    <a:pt x="139" y="102"/>
                  </a:lnTo>
                  <a:lnTo>
                    <a:pt x="147" y="97"/>
                  </a:lnTo>
                  <a:lnTo>
                    <a:pt x="153" y="94"/>
                  </a:lnTo>
                  <a:lnTo>
                    <a:pt x="161" y="91"/>
                  </a:lnTo>
                  <a:lnTo>
                    <a:pt x="170" y="90"/>
                  </a:lnTo>
                  <a:lnTo>
                    <a:pt x="178" y="89"/>
                  </a:lnTo>
                  <a:lnTo>
                    <a:pt x="178" y="89"/>
                  </a:lnTo>
                  <a:lnTo>
                    <a:pt x="187" y="90"/>
                  </a:lnTo>
                  <a:lnTo>
                    <a:pt x="194" y="91"/>
                  </a:lnTo>
                  <a:lnTo>
                    <a:pt x="200" y="92"/>
                  </a:lnTo>
                  <a:lnTo>
                    <a:pt x="206" y="95"/>
                  </a:lnTo>
                  <a:lnTo>
                    <a:pt x="212" y="98"/>
                  </a:lnTo>
                  <a:lnTo>
                    <a:pt x="216" y="102"/>
                  </a:lnTo>
                  <a:lnTo>
                    <a:pt x="223" y="111"/>
                  </a:lnTo>
                  <a:lnTo>
                    <a:pt x="229" y="119"/>
                  </a:lnTo>
                  <a:lnTo>
                    <a:pt x="233" y="128"/>
                  </a:lnTo>
                  <a:lnTo>
                    <a:pt x="235" y="136"/>
                  </a:lnTo>
                  <a:lnTo>
                    <a:pt x="236" y="141"/>
                  </a:lnTo>
                  <a:lnTo>
                    <a:pt x="343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auto">
            <a:xfrm>
              <a:off x="5562" y="4192"/>
              <a:ext cx="28" cy="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 userDrawn="1"/>
          </p:nvSpPr>
          <p:spPr bwMode="auto">
            <a:xfrm>
              <a:off x="5428" y="4190"/>
              <a:ext cx="124" cy="77"/>
            </a:xfrm>
            <a:custGeom>
              <a:avLst/>
              <a:gdLst/>
              <a:ahLst/>
              <a:cxnLst>
                <a:cxn ang="0">
                  <a:pos x="114" y="308"/>
                </a:cxn>
                <a:cxn ang="0">
                  <a:pos x="114" y="145"/>
                </a:cxn>
                <a:cxn ang="0">
                  <a:pos x="116" y="124"/>
                </a:cxn>
                <a:cxn ang="0">
                  <a:pos x="123" y="107"/>
                </a:cxn>
                <a:cxn ang="0">
                  <a:pos x="134" y="96"/>
                </a:cxn>
                <a:cxn ang="0">
                  <a:pos x="154" y="91"/>
                </a:cxn>
                <a:cxn ang="0">
                  <a:pos x="164" y="92"/>
                </a:cxn>
                <a:cxn ang="0">
                  <a:pos x="180" y="100"/>
                </a:cxn>
                <a:cxn ang="0">
                  <a:pos x="188" y="116"/>
                </a:cxn>
                <a:cxn ang="0">
                  <a:pos x="191" y="135"/>
                </a:cxn>
                <a:cxn ang="0">
                  <a:pos x="191" y="308"/>
                </a:cxn>
                <a:cxn ang="0">
                  <a:pos x="305" y="145"/>
                </a:cxn>
                <a:cxn ang="0">
                  <a:pos x="306" y="135"/>
                </a:cxn>
                <a:cxn ang="0">
                  <a:pos x="310" y="115"/>
                </a:cxn>
                <a:cxn ang="0">
                  <a:pos x="320" y="100"/>
                </a:cxn>
                <a:cxn ang="0">
                  <a:pos x="334" y="92"/>
                </a:cxn>
                <a:cxn ang="0">
                  <a:pos x="345" y="91"/>
                </a:cxn>
                <a:cxn ang="0">
                  <a:pos x="366" y="96"/>
                </a:cxn>
                <a:cxn ang="0">
                  <a:pos x="377" y="108"/>
                </a:cxn>
                <a:cxn ang="0">
                  <a:pos x="381" y="125"/>
                </a:cxn>
                <a:cxn ang="0">
                  <a:pos x="383" y="145"/>
                </a:cxn>
                <a:cxn ang="0">
                  <a:pos x="497" y="308"/>
                </a:cxn>
                <a:cxn ang="0">
                  <a:pos x="497" y="102"/>
                </a:cxn>
                <a:cxn ang="0">
                  <a:pos x="494" y="74"/>
                </a:cxn>
                <a:cxn ang="0">
                  <a:pos x="489" y="57"/>
                </a:cxn>
                <a:cxn ang="0">
                  <a:pos x="480" y="40"/>
                </a:cxn>
                <a:cxn ang="0">
                  <a:pos x="467" y="25"/>
                </a:cxn>
                <a:cxn ang="0">
                  <a:pos x="452" y="13"/>
                </a:cxn>
                <a:cxn ang="0">
                  <a:pos x="432" y="4"/>
                </a:cxn>
                <a:cxn ang="0">
                  <a:pos x="408" y="0"/>
                </a:cxn>
                <a:cxn ang="0">
                  <a:pos x="394" y="0"/>
                </a:cxn>
                <a:cxn ang="0">
                  <a:pos x="368" y="1"/>
                </a:cxn>
                <a:cxn ang="0">
                  <a:pos x="346" y="6"/>
                </a:cxn>
                <a:cxn ang="0">
                  <a:pos x="329" y="13"/>
                </a:cxn>
                <a:cxn ang="0">
                  <a:pos x="306" y="30"/>
                </a:cxn>
                <a:cxn ang="0">
                  <a:pos x="292" y="47"/>
                </a:cxn>
                <a:cxn ang="0">
                  <a:pos x="284" y="36"/>
                </a:cxn>
                <a:cxn ang="0">
                  <a:pos x="268" y="18"/>
                </a:cxn>
                <a:cxn ang="0">
                  <a:pos x="246" y="7"/>
                </a:cxn>
                <a:cxn ang="0">
                  <a:pos x="223" y="0"/>
                </a:cxn>
                <a:cxn ang="0">
                  <a:pos x="209" y="0"/>
                </a:cxn>
                <a:cxn ang="0">
                  <a:pos x="180" y="2"/>
                </a:cxn>
                <a:cxn ang="0">
                  <a:pos x="154" y="10"/>
                </a:cxn>
                <a:cxn ang="0">
                  <a:pos x="131" y="25"/>
                </a:cxn>
                <a:cxn ang="0">
                  <a:pos x="111" y="47"/>
                </a:cxn>
                <a:cxn ang="0">
                  <a:pos x="110" y="7"/>
                </a:cxn>
                <a:cxn ang="0">
                  <a:pos x="0" y="308"/>
                </a:cxn>
              </a:cxnLst>
              <a:rect l="0" t="0" r="r" b="b"/>
              <a:pathLst>
                <a:path w="497" h="308">
                  <a:moveTo>
                    <a:pt x="0" y="308"/>
                  </a:moveTo>
                  <a:lnTo>
                    <a:pt x="114" y="308"/>
                  </a:lnTo>
                  <a:lnTo>
                    <a:pt x="114" y="145"/>
                  </a:lnTo>
                  <a:lnTo>
                    <a:pt x="114" y="145"/>
                  </a:lnTo>
                  <a:lnTo>
                    <a:pt x="115" y="135"/>
                  </a:lnTo>
                  <a:lnTo>
                    <a:pt x="116" y="124"/>
                  </a:lnTo>
                  <a:lnTo>
                    <a:pt x="118" y="115"/>
                  </a:lnTo>
                  <a:lnTo>
                    <a:pt x="123" y="107"/>
                  </a:lnTo>
                  <a:lnTo>
                    <a:pt x="128" y="100"/>
                  </a:lnTo>
                  <a:lnTo>
                    <a:pt x="134" y="96"/>
                  </a:lnTo>
                  <a:lnTo>
                    <a:pt x="143" y="92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64" y="92"/>
                  </a:lnTo>
                  <a:lnTo>
                    <a:pt x="174" y="96"/>
                  </a:lnTo>
                  <a:lnTo>
                    <a:pt x="180" y="100"/>
                  </a:lnTo>
                  <a:lnTo>
                    <a:pt x="185" y="108"/>
                  </a:lnTo>
                  <a:lnTo>
                    <a:pt x="188" y="116"/>
                  </a:lnTo>
                  <a:lnTo>
                    <a:pt x="190" y="125"/>
                  </a:lnTo>
                  <a:lnTo>
                    <a:pt x="191" y="135"/>
                  </a:lnTo>
                  <a:lnTo>
                    <a:pt x="191" y="145"/>
                  </a:lnTo>
                  <a:lnTo>
                    <a:pt x="191" y="308"/>
                  </a:lnTo>
                  <a:lnTo>
                    <a:pt x="305" y="308"/>
                  </a:lnTo>
                  <a:lnTo>
                    <a:pt x="305" y="145"/>
                  </a:lnTo>
                  <a:lnTo>
                    <a:pt x="305" y="145"/>
                  </a:lnTo>
                  <a:lnTo>
                    <a:pt x="306" y="135"/>
                  </a:lnTo>
                  <a:lnTo>
                    <a:pt x="307" y="124"/>
                  </a:lnTo>
                  <a:lnTo>
                    <a:pt x="310" y="115"/>
                  </a:lnTo>
                  <a:lnTo>
                    <a:pt x="315" y="107"/>
                  </a:lnTo>
                  <a:lnTo>
                    <a:pt x="320" y="100"/>
                  </a:lnTo>
                  <a:lnTo>
                    <a:pt x="326" y="96"/>
                  </a:lnTo>
                  <a:lnTo>
                    <a:pt x="334" y="92"/>
                  </a:lnTo>
                  <a:lnTo>
                    <a:pt x="345" y="91"/>
                  </a:lnTo>
                  <a:lnTo>
                    <a:pt x="345" y="91"/>
                  </a:lnTo>
                  <a:lnTo>
                    <a:pt x="356" y="92"/>
                  </a:lnTo>
                  <a:lnTo>
                    <a:pt x="366" y="96"/>
                  </a:lnTo>
                  <a:lnTo>
                    <a:pt x="372" y="100"/>
                  </a:lnTo>
                  <a:lnTo>
                    <a:pt x="377" y="108"/>
                  </a:lnTo>
                  <a:lnTo>
                    <a:pt x="379" y="116"/>
                  </a:lnTo>
                  <a:lnTo>
                    <a:pt x="381" y="125"/>
                  </a:lnTo>
                  <a:lnTo>
                    <a:pt x="383" y="135"/>
                  </a:lnTo>
                  <a:lnTo>
                    <a:pt x="383" y="145"/>
                  </a:lnTo>
                  <a:lnTo>
                    <a:pt x="383" y="308"/>
                  </a:lnTo>
                  <a:lnTo>
                    <a:pt x="497" y="308"/>
                  </a:lnTo>
                  <a:lnTo>
                    <a:pt x="497" y="102"/>
                  </a:lnTo>
                  <a:lnTo>
                    <a:pt x="497" y="102"/>
                  </a:lnTo>
                  <a:lnTo>
                    <a:pt x="495" y="83"/>
                  </a:lnTo>
                  <a:lnTo>
                    <a:pt x="494" y="74"/>
                  </a:lnTo>
                  <a:lnTo>
                    <a:pt x="492" y="65"/>
                  </a:lnTo>
                  <a:lnTo>
                    <a:pt x="489" y="57"/>
                  </a:lnTo>
                  <a:lnTo>
                    <a:pt x="484" y="48"/>
                  </a:lnTo>
                  <a:lnTo>
                    <a:pt x="480" y="40"/>
                  </a:lnTo>
                  <a:lnTo>
                    <a:pt x="475" y="32"/>
                  </a:lnTo>
                  <a:lnTo>
                    <a:pt x="467" y="25"/>
                  </a:lnTo>
                  <a:lnTo>
                    <a:pt x="460" y="19"/>
                  </a:lnTo>
                  <a:lnTo>
                    <a:pt x="452" y="13"/>
                  </a:lnTo>
                  <a:lnTo>
                    <a:pt x="442" y="8"/>
                  </a:lnTo>
                  <a:lnTo>
                    <a:pt x="432" y="4"/>
                  </a:lnTo>
                  <a:lnTo>
                    <a:pt x="420" y="2"/>
                  </a:lnTo>
                  <a:lnTo>
                    <a:pt x="408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80" y="0"/>
                  </a:lnTo>
                  <a:lnTo>
                    <a:pt x="368" y="1"/>
                  </a:lnTo>
                  <a:lnTo>
                    <a:pt x="357" y="3"/>
                  </a:lnTo>
                  <a:lnTo>
                    <a:pt x="346" y="6"/>
                  </a:lnTo>
                  <a:lnTo>
                    <a:pt x="338" y="9"/>
                  </a:lnTo>
                  <a:lnTo>
                    <a:pt x="329" y="13"/>
                  </a:lnTo>
                  <a:lnTo>
                    <a:pt x="316" y="21"/>
                  </a:lnTo>
                  <a:lnTo>
                    <a:pt x="306" y="30"/>
                  </a:lnTo>
                  <a:lnTo>
                    <a:pt x="299" y="37"/>
                  </a:lnTo>
                  <a:lnTo>
                    <a:pt x="292" y="47"/>
                  </a:lnTo>
                  <a:lnTo>
                    <a:pt x="292" y="47"/>
                  </a:lnTo>
                  <a:lnTo>
                    <a:pt x="284" y="36"/>
                  </a:lnTo>
                  <a:lnTo>
                    <a:pt x="277" y="26"/>
                  </a:lnTo>
                  <a:lnTo>
                    <a:pt x="268" y="18"/>
                  </a:lnTo>
                  <a:lnTo>
                    <a:pt x="258" y="12"/>
                  </a:lnTo>
                  <a:lnTo>
                    <a:pt x="246" y="7"/>
                  </a:lnTo>
                  <a:lnTo>
                    <a:pt x="235" y="2"/>
                  </a:lnTo>
                  <a:lnTo>
                    <a:pt x="223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195" y="0"/>
                  </a:lnTo>
                  <a:lnTo>
                    <a:pt x="180" y="2"/>
                  </a:lnTo>
                  <a:lnTo>
                    <a:pt x="167" y="6"/>
                  </a:lnTo>
                  <a:lnTo>
                    <a:pt x="154" y="10"/>
                  </a:lnTo>
                  <a:lnTo>
                    <a:pt x="141" y="17"/>
                  </a:lnTo>
                  <a:lnTo>
                    <a:pt x="131" y="25"/>
                  </a:lnTo>
                  <a:lnTo>
                    <a:pt x="121" y="35"/>
                  </a:lnTo>
                  <a:lnTo>
                    <a:pt x="111" y="47"/>
                  </a:lnTo>
                  <a:lnTo>
                    <a:pt x="110" y="47"/>
                  </a:lnTo>
                  <a:lnTo>
                    <a:pt x="110" y="7"/>
                  </a:lnTo>
                  <a:lnTo>
                    <a:pt x="0" y="7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04" name="Freeform 8"/>
            <p:cNvSpPr>
              <a:spLocks/>
            </p:cNvSpPr>
            <p:nvPr userDrawn="1"/>
          </p:nvSpPr>
          <p:spPr bwMode="auto">
            <a:xfrm>
              <a:off x="5339" y="4176"/>
              <a:ext cx="82" cy="95"/>
            </a:xfrm>
            <a:custGeom>
              <a:avLst/>
              <a:gdLst/>
              <a:ahLst/>
              <a:cxnLst>
                <a:cxn ang="0">
                  <a:pos x="320" y="97"/>
                </a:cxn>
                <a:cxn ang="0">
                  <a:pos x="306" y="57"/>
                </a:cxn>
                <a:cxn ang="0">
                  <a:pos x="279" y="29"/>
                </a:cxn>
                <a:cxn ang="0">
                  <a:pos x="243" y="12"/>
                </a:cxn>
                <a:cxn ang="0">
                  <a:pos x="203" y="2"/>
                </a:cxn>
                <a:cxn ang="0">
                  <a:pos x="163" y="0"/>
                </a:cxn>
                <a:cxn ang="0">
                  <a:pos x="111" y="4"/>
                </a:cxn>
                <a:cxn ang="0">
                  <a:pos x="73" y="17"/>
                </a:cxn>
                <a:cxn ang="0">
                  <a:pos x="39" y="39"/>
                </a:cxn>
                <a:cxn ang="0">
                  <a:pos x="17" y="70"/>
                </a:cxn>
                <a:cxn ang="0">
                  <a:pos x="8" y="115"/>
                </a:cxn>
                <a:cxn ang="0">
                  <a:pos x="10" y="137"/>
                </a:cxn>
                <a:cxn ang="0">
                  <a:pos x="20" y="165"/>
                </a:cxn>
                <a:cxn ang="0">
                  <a:pos x="39" y="188"/>
                </a:cxn>
                <a:cxn ang="0">
                  <a:pos x="68" y="206"/>
                </a:cxn>
                <a:cxn ang="0">
                  <a:pos x="108" y="221"/>
                </a:cxn>
                <a:cxn ang="0">
                  <a:pos x="177" y="236"/>
                </a:cxn>
                <a:cxn ang="0">
                  <a:pos x="204" y="248"/>
                </a:cxn>
                <a:cxn ang="0">
                  <a:pos x="211" y="266"/>
                </a:cxn>
                <a:cxn ang="0">
                  <a:pos x="206" y="279"/>
                </a:cxn>
                <a:cxn ang="0">
                  <a:pos x="189" y="290"/>
                </a:cxn>
                <a:cxn ang="0">
                  <a:pos x="169" y="294"/>
                </a:cxn>
                <a:cxn ang="0">
                  <a:pos x="141" y="288"/>
                </a:cxn>
                <a:cxn ang="0">
                  <a:pos x="129" y="277"/>
                </a:cxn>
                <a:cxn ang="0">
                  <a:pos x="120" y="251"/>
                </a:cxn>
                <a:cxn ang="0">
                  <a:pos x="2" y="268"/>
                </a:cxn>
                <a:cxn ang="0">
                  <a:pos x="16" y="311"/>
                </a:cxn>
                <a:cxn ang="0">
                  <a:pos x="43" y="343"/>
                </a:cxn>
                <a:cxn ang="0">
                  <a:pos x="79" y="363"/>
                </a:cxn>
                <a:cxn ang="0">
                  <a:pos x="120" y="375"/>
                </a:cxn>
                <a:cxn ang="0">
                  <a:pos x="164" y="379"/>
                </a:cxn>
                <a:cxn ang="0">
                  <a:pos x="209" y="375"/>
                </a:cxn>
                <a:cxn ang="0">
                  <a:pos x="251" y="364"/>
                </a:cxn>
                <a:cxn ang="0">
                  <a:pos x="289" y="345"/>
                </a:cxn>
                <a:cxn ang="0">
                  <a:pos x="315" y="313"/>
                </a:cxn>
                <a:cxn ang="0">
                  <a:pos x="330" y="270"/>
                </a:cxn>
                <a:cxn ang="0">
                  <a:pos x="330" y="240"/>
                </a:cxn>
                <a:cxn ang="0">
                  <a:pos x="324" y="212"/>
                </a:cxn>
                <a:cxn ang="0">
                  <a:pos x="312" y="191"/>
                </a:cxn>
                <a:cxn ang="0">
                  <a:pos x="282" y="164"/>
                </a:cxn>
                <a:cxn ang="0">
                  <a:pos x="252" y="150"/>
                </a:cxn>
                <a:cxn ang="0">
                  <a:pos x="189" y="135"/>
                </a:cxn>
                <a:cxn ang="0">
                  <a:pos x="142" y="122"/>
                </a:cxn>
                <a:cxn ang="0">
                  <a:pos x="132" y="116"/>
                </a:cxn>
                <a:cxn ang="0">
                  <a:pos x="128" y="104"/>
                </a:cxn>
                <a:cxn ang="0">
                  <a:pos x="135" y="85"/>
                </a:cxn>
                <a:cxn ang="0">
                  <a:pos x="153" y="77"/>
                </a:cxn>
                <a:cxn ang="0">
                  <a:pos x="174" y="77"/>
                </a:cxn>
                <a:cxn ang="0">
                  <a:pos x="193" y="87"/>
                </a:cxn>
                <a:cxn ang="0">
                  <a:pos x="204" y="98"/>
                </a:cxn>
                <a:cxn ang="0">
                  <a:pos x="322" y="114"/>
                </a:cxn>
              </a:cxnLst>
              <a:rect l="0" t="0" r="r" b="b"/>
              <a:pathLst>
                <a:path w="330" h="379">
                  <a:moveTo>
                    <a:pt x="322" y="114"/>
                  </a:moveTo>
                  <a:lnTo>
                    <a:pt x="322" y="114"/>
                  </a:lnTo>
                  <a:lnTo>
                    <a:pt x="320" y="97"/>
                  </a:lnTo>
                  <a:lnTo>
                    <a:pt x="317" y="82"/>
                  </a:lnTo>
                  <a:lnTo>
                    <a:pt x="312" y="69"/>
                  </a:lnTo>
                  <a:lnTo>
                    <a:pt x="306" y="57"/>
                  </a:lnTo>
                  <a:lnTo>
                    <a:pt x="297" y="47"/>
                  </a:lnTo>
                  <a:lnTo>
                    <a:pt x="289" y="37"/>
                  </a:lnTo>
                  <a:lnTo>
                    <a:pt x="279" y="29"/>
                  </a:lnTo>
                  <a:lnTo>
                    <a:pt x="267" y="23"/>
                  </a:lnTo>
                  <a:lnTo>
                    <a:pt x="256" y="17"/>
                  </a:lnTo>
                  <a:lnTo>
                    <a:pt x="243" y="12"/>
                  </a:lnTo>
                  <a:lnTo>
                    <a:pt x="231" y="8"/>
                  </a:lnTo>
                  <a:lnTo>
                    <a:pt x="217" y="4"/>
                  </a:lnTo>
                  <a:lnTo>
                    <a:pt x="203" y="2"/>
                  </a:lnTo>
                  <a:lnTo>
                    <a:pt x="189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37" y="1"/>
                  </a:lnTo>
                  <a:lnTo>
                    <a:pt x="124" y="3"/>
                  </a:lnTo>
                  <a:lnTo>
                    <a:pt x="111" y="4"/>
                  </a:lnTo>
                  <a:lnTo>
                    <a:pt x="97" y="8"/>
                  </a:lnTo>
                  <a:lnTo>
                    <a:pt x="85" y="12"/>
                  </a:lnTo>
                  <a:lnTo>
                    <a:pt x="73" y="17"/>
                  </a:lnTo>
                  <a:lnTo>
                    <a:pt x="61" y="23"/>
                  </a:lnTo>
                  <a:lnTo>
                    <a:pt x="50" y="30"/>
                  </a:lnTo>
                  <a:lnTo>
                    <a:pt x="39" y="39"/>
                  </a:lnTo>
                  <a:lnTo>
                    <a:pt x="31" y="48"/>
                  </a:lnTo>
                  <a:lnTo>
                    <a:pt x="23" y="58"/>
                  </a:lnTo>
                  <a:lnTo>
                    <a:pt x="17" y="70"/>
                  </a:lnTo>
                  <a:lnTo>
                    <a:pt x="13" y="84"/>
                  </a:lnTo>
                  <a:lnTo>
                    <a:pt x="9" y="98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9" y="126"/>
                  </a:lnTo>
                  <a:lnTo>
                    <a:pt x="10" y="137"/>
                  </a:lnTo>
                  <a:lnTo>
                    <a:pt x="13" y="147"/>
                  </a:lnTo>
                  <a:lnTo>
                    <a:pt x="16" y="156"/>
                  </a:lnTo>
                  <a:lnTo>
                    <a:pt x="20" y="165"/>
                  </a:lnTo>
                  <a:lnTo>
                    <a:pt x="26" y="173"/>
                  </a:lnTo>
                  <a:lnTo>
                    <a:pt x="32" y="181"/>
                  </a:lnTo>
                  <a:lnTo>
                    <a:pt x="39" y="188"/>
                  </a:lnTo>
                  <a:lnTo>
                    <a:pt x="48" y="194"/>
                  </a:lnTo>
                  <a:lnTo>
                    <a:pt x="57" y="200"/>
                  </a:lnTo>
                  <a:lnTo>
                    <a:pt x="68" y="206"/>
                  </a:lnTo>
                  <a:lnTo>
                    <a:pt x="80" y="211"/>
                  </a:lnTo>
                  <a:lnTo>
                    <a:pt x="94" y="216"/>
                  </a:lnTo>
                  <a:lnTo>
                    <a:pt x="108" y="221"/>
                  </a:lnTo>
                  <a:lnTo>
                    <a:pt x="142" y="228"/>
                  </a:lnTo>
                  <a:lnTo>
                    <a:pt x="142" y="228"/>
                  </a:lnTo>
                  <a:lnTo>
                    <a:pt x="177" y="236"/>
                  </a:lnTo>
                  <a:lnTo>
                    <a:pt x="189" y="239"/>
                  </a:lnTo>
                  <a:lnTo>
                    <a:pt x="198" y="243"/>
                  </a:lnTo>
                  <a:lnTo>
                    <a:pt x="204" y="248"/>
                  </a:lnTo>
                  <a:lnTo>
                    <a:pt x="208" y="253"/>
                  </a:lnTo>
                  <a:lnTo>
                    <a:pt x="210" y="259"/>
                  </a:lnTo>
                  <a:lnTo>
                    <a:pt x="211" y="266"/>
                  </a:lnTo>
                  <a:lnTo>
                    <a:pt x="211" y="266"/>
                  </a:lnTo>
                  <a:lnTo>
                    <a:pt x="210" y="273"/>
                  </a:lnTo>
                  <a:lnTo>
                    <a:pt x="206" y="279"/>
                  </a:lnTo>
                  <a:lnTo>
                    <a:pt x="202" y="284"/>
                  </a:lnTo>
                  <a:lnTo>
                    <a:pt x="196" y="288"/>
                  </a:lnTo>
                  <a:lnTo>
                    <a:pt x="189" y="290"/>
                  </a:lnTo>
                  <a:lnTo>
                    <a:pt x="182" y="293"/>
                  </a:lnTo>
                  <a:lnTo>
                    <a:pt x="169" y="294"/>
                  </a:lnTo>
                  <a:lnTo>
                    <a:pt x="169" y="294"/>
                  </a:lnTo>
                  <a:lnTo>
                    <a:pt x="158" y="293"/>
                  </a:lnTo>
                  <a:lnTo>
                    <a:pt x="148" y="291"/>
                  </a:lnTo>
                  <a:lnTo>
                    <a:pt x="141" y="288"/>
                  </a:lnTo>
                  <a:lnTo>
                    <a:pt x="135" y="284"/>
                  </a:lnTo>
                  <a:lnTo>
                    <a:pt x="135" y="284"/>
                  </a:lnTo>
                  <a:lnTo>
                    <a:pt x="129" y="277"/>
                  </a:lnTo>
                  <a:lnTo>
                    <a:pt x="124" y="268"/>
                  </a:lnTo>
                  <a:lnTo>
                    <a:pt x="122" y="261"/>
                  </a:lnTo>
                  <a:lnTo>
                    <a:pt x="120" y="251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2" y="268"/>
                  </a:lnTo>
                  <a:lnTo>
                    <a:pt x="5" y="284"/>
                  </a:lnTo>
                  <a:lnTo>
                    <a:pt x="10" y="298"/>
                  </a:lnTo>
                  <a:lnTo>
                    <a:pt x="16" y="311"/>
                  </a:lnTo>
                  <a:lnTo>
                    <a:pt x="23" y="322"/>
                  </a:lnTo>
                  <a:lnTo>
                    <a:pt x="33" y="333"/>
                  </a:lnTo>
                  <a:lnTo>
                    <a:pt x="43" y="343"/>
                  </a:lnTo>
                  <a:lnTo>
                    <a:pt x="54" y="350"/>
                  </a:lnTo>
                  <a:lnTo>
                    <a:pt x="66" y="357"/>
                  </a:lnTo>
                  <a:lnTo>
                    <a:pt x="79" y="363"/>
                  </a:lnTo>
                  <a:lnTo>
                    <a:pt x="92" y="368"/>
                  </a:lnTo>
                  <a:lnTo>
                    <a:pt x="106" y="372"/>
                  </a:lnTo>
                  <a:lnTo>
                    <a:pt x="120" y="375"/>
                  </a:lnTo>
                  <a:lnTo>
                    <a:pt x="135" y="377"/>
                  </a:lnTo>
                  <a:lnTo>
                    <a:pt x="149" y="378"/>
                  </a:lnTo>
                  <a:lnTo>
                    <a:pt x="164" y="379"/>
                  </a:lnTo>
                  <a:lnTo>
                    <a:pt x="164" y="379"/>
                  </a:lnTo>
                  <a:lnTo>
                    <a:pt x="194" y="378"/>
                  </a:lnTo>
                  <a:lnTo>
                    <a:pt x="209" y="375"/>
                  </a:lnTo>
                  <a:lnTo>
                    <a:pt x="223" y="373"/>
                  </a:lnTo>
                  <a:lnTo>
                    <a:pt x="238" y="369"/>
                  </a:lnTo>
                  <a:lnTo>
                    <a:pt x="251" y="364"/>
                  </a:lnTo>
                  <a:lnTo>
                    <a:pt x="265" y="360"/>
                  </a:lnTo>
                  <a:lnTo>
                    <a:pt x="277" y="352"/>
                  </a:lnTo>
                  <a:lnTo>
                    <a:pt x="289" y="345"/>
                  </a:lnTo>
                  <a:lnTo>
                    <a:pt x="299" y="335"/>
                  </a:lnTo>
                  <a:lnTo>
                    <a:pt x="308" y="325"/>
                  </a:lnTo>
                  <a:lnTo>
                    <a:pt x="315" y="313"/>
                  </a:lnTo>
                  <a:lnTo>
                    <a:pt x="322" y="300"/>
                  </a:lnTo>
                  <a:lnTo>
                    <a:pt x="326" y="285"/>
                  </a:lnTo>
                  <a:lnTo>
                    <a:pt x="330" y="270"/>
                  </a:lnTo>
                  <a:lnTo>
                    <a:pt x="330" y="251"/>
                  </a:lnTo>
                  <a:lnTo>
                    <a:pt x="330" y="251"/>
                  </a:lnTo>
                  <a:lnTo>
                    <a:pt x="330" y="240"/>
                  </a:lnTo>
                  <a:lnTo>
                    <a:pt x="329" y="231"/>
                  </a:lnTo>
                  <a:lnTo>
                    <a:pt x="326" y="222"/>
                  </a:lnTo>
                  <a:lnTo>
                    <a:pt x="324" y="212"/>
                  </a:lnTo>
                  <a:lnTo>
                    <a:pt x="320" y="205"/>
                  </a:lnTo>
                  <a:lnTo>
                    <a:pt x="317" y="198"/>
                  </a:lnTo>
                  <a:lnTo>
                    <a:pt x="312" y="191"/>
                  </a:lnTo>
                  <a:lnTo>
                    <a:pt x="307" y="184"/>
                  </a:lnTo>
                  <a:lnTo>
                    <a:pt x="295" y="173"/>
                  </a:lnTo>
                  <a:lnTo>
                    <a:pt x="282" y="164"/>
                  </a:lnTo>
                  <a:lnTo>
                    <a:pt x="268" y="156"/>
                  </a:lnTo>
                  <a:lnTo>
                    <a:pt x="252" y="150"/>
                  </a:lnTo>
                  <a:lnTo>
                    <a:pt x="252" y="150"/>
                  </a:lnTo>
                  <a:lnTo>
                    <a:pt x="237" y="146"/>
                  </a:lnTo>
                  <a:lnTo>
                    <a:pt x="221" y="142"/>
                  </a:lnTo>
                  <a:lnTo>
                    <a:pt x="189" y="135"/>
                  </a:lnTo>
                  <a:lnTo>
                    <a:pt x="163" y="130"/>
                  </a:lnTo>
                  <a:lnTo>
                    <a:pt x="152" y="126"/>
                  </a:lnTo>
                  <a:lnTo>
                    <a:pt x="142" y="122"/>
                  </a:lnTo>
                  <a:lnTo>
                    <a:pt x="142" y="122"/>
                  </a:lnTo>
                  <a:lnTo>
                    <a:pt x="137" y="120"/>
                  </a:lnTo>
                  <a:lnTo>
                    <a:pt x="132" y="116"/>
                  </a:lnTo>
                  <a:lnTo>
                    <a:pt x="129" y="111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9" y="96"/>
                  </a:lnTo>
                  <a:lnTo>
                    <a:pt x="131" y="90"/>
                  </a:lnTo>
                  <a:lnTo>
                    <a:pt x="135" y="85"/>
                  </a:lnTo>
                  <a:lnTo>
                    <a:pt x="140" y="81"/>
                  </a:lnTo>
                  <a:lnTo>
                    <a:pt x="146" y="79"/>
                  </a:lnTo>
                  <a:lnTo>
                    <a:pt x="153" y="77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74" y="77"/>
                  </a:lnTo>
                  <a:lnTo>
                    <a:pt x="181" y="79"/>
                  </a:lnTo>
                  <a:lnTo>
                    <a:pt x="187" y="82"/>
                  </a:lnTo>
                  <a:lnTo>
                    <a:pt x="193" y="87"/>
                  </a:lnTo>
                  <a:lnTo>
                    <a:pt x="193" y="87"/>
                  </a:lnTo>
                  <a:lnTo>
                    <a:pt x="199" y="92"/>
                  </a:lnTo>
                  <a:lnTo>
                    <a:pt x="204" y="98"/>
                  </a:lnTo>
                  <a:lnTo>
                    <a:pt x="206" y="105"/>
                  </a:lnTo>
                  <a:lnTo>
                    <a:pt x="208" y="114"/>
                  </a:lnTo>
                  <a:lnTo>
                    <a:pt x="322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05" name="Freeform 9"/>
            <p:cNvSpPr>
              <a:spLocks/>
            </p:cNvSpPr>
            <p:nvPr userDrawn="1"/>
          </p:nvSpPr>
          <p:spPr bwMode="auto">
            <a:xfrm>
              <a:off x="5649" y="4162"/>
              <a:ext cx="78" cy="106"/>
            </a:xfrm>
            <a:custGeom>
              <a:avLst/>
              <a:gdLst/>
              <a:ahLst/>
              <a:cxnLst>
                <a:cxn ang="0">
                  <a:pos x="0" y="422"/>
                </a:cxn>
                <a:cxn ang="0">
                  <a:pos x="116" y="422"/>
                </a:cxn>
                <a:cxn ang="0">
                  <a:pos x="116" y="276"/>
                </a:cxn>
                <a:cxn ang="0">
                  <a:pos x="116" y="276"/>
                </a:cxn>
                <a:cxn ang="0">
                  <a:pos x="116" y="257"/>
                </a:cxn>
                <a:cxn ang="0">
                  <a:pos x="119" y="240"/>
                </a:cxn>
                <a:cxn ang="0">
                  <a:pos x="123" y="228"/>
                </a:cxn>
                <a:cxn ang="0">
                  <a:pos x="126" y="223"/>
                </a:cxn>
                <a:cxn ang="0">
                  <a:pos x="128" y="219"/>
                </a:cxn>
                <a:cxn ang="0">
                  <a:pos x="128" y="219"/>
                </a:cxn>
                <a:cxn ang="0">
                  <a:pos x="133" y="212"/>
                </a:cxn>
                <a:cxn ang="0">
                  <a:pos x="140" y="208"/>
                </a:cxn>
                <a:cxn ang="0">
                  <a:pos x="148" y="204"/>
                </a:cxn>
                <a:cxn ang="0">
                  <a:pos x="155" y="203"/>
                </a:cxn>
                <a:cxn ang="0">
                  <a:pos x="155" y="203"/>
                </a:cxn>
                <a:cxn ang="0">
                  <a:pos x="165" y="203"/>
                </a:cxn>
                <a:cxn ang="0">
                  <a:pos x="172" y="205"/>
                </a:cxn>
                <a:cxn ang="0">
                  <a:pos x="178" y="209"/>
                </a:cxn>
                <a:cxn ang="0">
                  <a:pos x="184" y="215"/>
                </a:cxn>
                <a:cxn ang="0">
                  <a:pos x="184" y="215"/>
                </a:cxn>
                <a:cxn ang="0">
                  <a:pos x="189" y="221"/>
                </a:cxn>
                <a:cxn ang="0">
                  <a:pos x="191" y="231"/>
                </a:cxn>
                <a:cxn ang="0">
                  <a:pos x="194" y="242"/>
                </a:cxn>
                <a:cxn ang="0">
                  <a:pos x="194" y="255"/>
                </a:cxn>
                <a:cxn ang="0">
                  <a:pos x="194" y="422"/>
                </a:cxn>
                <a:cxn ang="0">
                  <a:pos x="310" y="422"/>
                </a:cxn>
                <a:cxn ang="0">
                  <a:pos x="310" y="229"/>
                </a:cxn>
                <a:cxn ang="0">
                  <a:pos x="310" y="229"/>
                </a:cxn>
                <a:cxn ang="0">
                  <a:pos x="310" y="215"/>
                </a:cxn>
                <a:cxn ang="0">
                  <a:pos x="309" y="202"/>
                </a:cxn>
                <a:cxn ang="0">
                  <a:pos x="306" y="188"/>
                </a:cxn>
                <a:cxn ang="0">
                  <a:pos x="304" y="177"/>
                </a:cxn>
                <a:cxn ang="0">
                  <a:pos x="299" y="166"/>
                </a:cxn>
                <a:cxn ang="0">
                  <a:pos x="295" y="157"/>
                </a:cxn>
                <a:cxn ang="0">
                  <a:pos x="289" y="148"/>
                </a:cxn>
                <a:cxn ang="0">
                  <a:pos x="283" y="141"/>
                </a:cxn>
                <a:cxn ang="0">
                  <a:pos x="283" y="141"/>
                </a:cxn>
                <a:cxn ang="0">
                  <a:pos x="276" y="133"/>
                </a:cxn>
                <a:cxn ang="0">
                  <a:pos x="269" y="129"/>
                </a:cxn>
                <a:cxn ang="0">
                  <a:pos x="260" y="124"/>
                </a:cxn>
                <a:cxn ang="0">
                  <a:pos x="251" y="119"/>
                </a:cxn>
                <a:cxn ang="0">
                  <a:pos x="241" y="116"/>
                </a:cxn>
                <a:cxn ang="0">
                  <a:pos x="231" y="114"/>
                </a:cxn>
                <a:cxn ang="0">
                  <a:pos x="220" y="113"/>
                </a:cxn>
                <a:cxn ang="0">
                  <a:pos x="209" y="112"/>
                </a:cxn>
                <a:cxn ang="0">
                  <a:pos x="209" y="112"/>
                </a:cxn>
                <a:cxn ang="0">
                  <a:pos x="195" y="113"/>
                </a:cxn>
                <a:cxn ang="0">
                  <a:pos x="182" y="114"/>
                </a:cxn>
                <a:cxn ang="0">
                  <a:pos x="168" y="116"/>
                </a:cxn>
                <a:cxn ang="0">
                  <a:pos x="154" y="122"/>
                </a:cxn>
                <a:cxn ang="0">
                  <a:pos x="154" y="122"/>
                </a:cxn>
                <a:cxn ang="0">
                  <a:pos x="144" y="129"/>
                </a:cxn>
                <a:cxn ang="0">
                  <a:pos x="135" y="135"/>
                </a:cxn>
                <a:cxn ang="0">
                  <a:pos x="126" y="143"/>
                </a:cxn>
                <a:cxn ang="0">
                  <a:pos x="116" y="153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422"/>
                </a:cxn>
              </a:cxnLst>
              <a:rect l="0" t="0" r="r" b="b"/>
              <a:pathLst>
                <a:path w="310" h="422">
                  <a:moveTo>
                    <a:pt x="0" y="422"/>
                  </a:moveTo>
                  <a:lnTo>
                    <a:pt x="116" y="422"/>
                  </a:lnTo>
                  <a:lnTo>
                    <a:pt x="116" y="276"/>
                  </a:lnTo>
                  <a:lnTo>
                    <a:pt x="116" y="276"/>
                  </a:lnTo>
                  <a:lnTo>
                    <a:pt x="116" y="257"/>
                  </a:lnTo>
                  <a:lnTo>
                    <a:pt x="119" y="240"/>
                  </a:lnTo>
                  <a:lnTo>
                    <a:pt x="123" y="228"/>
                  </a:lnTo>
                  <a:lnTo>
                    <a:pt x="126" y="223"/>
                  </a:lnTo>
                  <a:lnTo>
                    <a:pt x="128" y="219"/>
                  </a:lnTo>
                  <a:lnTo>
                    <a:pt x="128" y="219"/>
                  </a:lnTo>
                  <a:lnTo>
                    <a:pt x="133" y="212"/>
                  </a:lnTo>
                  <a:lnTo>
                    <a:pt x="140" y="208"/>
                  </a:lnTo>
                  <a:lnTo>
                    <a:pt x="148" y="204"/>
                  </a:lnTo>
                  <a:lnTo>
                    <a:pt x="155" y="203"/>
                  </a:lnTo>
                  <a:lnTo>
                    <a:pt x="155" y="203"/>
                  </a:lnTo>
                  <a:lnTo>
                    <a:pt x="165" y="203"/>
                  </a:lnTo>
                  <a:lnTo>
                    <a:pt x="172" y="205"/>
                  </a:lnTo>
                  <a:lnTo>
                    <a:pt x="178" y="209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9" y="221"/>
                  </a:lnTo>
                  <a:lnTo>
                    <a:pt x="191" y="231"/>
                  </a:lnTo>
                  <a:lnTo>
                    <a:pt x="194" y="242"/>
                  </a:lnTo>
                  <a:lnTo>
                    <a:pt x="194" y="255"/>
                  </a:lnTo>
                  <a:lnTo>
                    <a:pt x="194" y="422"/>
                  </a:lnTo>
                  <a:lnTo>
                    <a:pt x="310" y="422"/>
                  </a:lnTo>
                  <a:lnTo>
                    <a:pt x="310" y="229"/>
                  </a:lnTo>
                  <a:lnTo>
                    <a:pt x="310" y="229"/>
                  </a:lnTo>
                  <a:lnTo>
                    <a:pt x="310" y="215"/>
                  </a:lnTo>
                  <a:lnTo>
                    <a:pt x="309" y="202"/>
                  </a:lnTo>
                  <a:lnTo>
                    <a:pt x="306" y="188"/>
                  </a:lnTo>
                  <a:lnTo>
                    <a:pt x="304" y="177"/>
                  </a:lnTo>
                  <a:lnTo>
                    <a:pt x="299" y="166"/>
                  </a:lnTo>
                  <a:lnTo>
                    <a:pt x="295" y="157"/>
                  </a:lnTo>
                  <a:lnTo>
                    <a:pt x="289" y="148"/>
                  </a:lnTo>
                  <a:lnTo>
                    <a:pt x="283" y="141"/>
                  </a:lnTo>
                  <a:lnTo>
                    <a:pt x="283" y="141"/>
                  </a:lnTo>
                  <a:lnTo>
                    <a:pt x="276" y="133"/>
                  </a:lnTo>
                  <a:lnTo>
                    <a:pt x="269" y="129"/>
                  </a:lnTo>
                  <a:lnTo>
                    <a:pt x="260" y="124"/>
                  </a:lnTo>
                  <a:lnTo>
                    <a:pt x="251" y="119"/>
                  </a:lnTo>
                  <a:lnTo>
                    <a:pt x="241" y="116"/>
                  </a:lnTo>
                  <a:lnTo>
                    <a:pt x="231" y="114"/>
                  </a:lnTo>
                  <a:lnTo>
                    <a:pt x="220" y="113"/>
                  </a:lnTo>
                  <a:lnTo>
                    <a:pt x="209" y="112"/>
                  </a:lnTo>
                  <a:lnTo>
                    <a:pt x="209" y="112"/>
                  </a:lnTo>
                  <a:lnTo>
                    <a:pt x="195" y="113"/>
                  </a:lnTo>
                  <a:lnTo>
                    <a:pt x="182" y="114"/>
                  </a:lnTo>
                  <a:lnTo>
                    <a:pt x="168" y="116"/>
                  </a:lnTo>
                  <a:lnTo>
                    <a:pt x="154" y="122"/>
                  </a:lnTo>
                  <a:lnTo>
                    <a:pt x="154" y="122"/>
                  </a:lnTo>
                  <a:lnTo>
                    <a:pt x="144" y="129"/>
                  </a:lnTo>
                  <a:lnTo>
                    <a:pt x="135" y="135"/>
                  </a:lnTo>
                  <a:lnTo>
                    <a:pt x="126" y="143"/>
                  </a:lnTo>
                  <a:lnTo>
                    <a:pt x="116" y="153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4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 userDrawn="1"/>
          </p:nvSpPr>
          <p:spPr bwMode="auto">
            <a:xfrm>
              <a:off x="5599" y="4169"/>
              <a:ext cx="41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3"/>
                </a:cxn>
                <a:cxn ang="0">
                  <a:pos x="0" y="178"/>
                </a:cxn>
                <a:cxn ang="0">
                  <a:pos x="0" y="284"/>
                </a:cxn>
                <a:cxn ang="0">
                  <a:pos x="0" y="284"/>
                </a:cxn>
                <a:cxn ang="0">
                  <a:pos x="0" y="307"/>
                </a:cxn>
                <a:cxn ang="0">
                  <a:pos x="2" y="328"/>
                </a:cxn>
                <a:cxn ang="0">
                  <a:pos x="6" y="345"/>
                </a:cxn>
                <a:cxn ang="0">
                  <a:pos x="11" y="359"/>
                </a:cxn>
                <a:cxn ang="0">
                  <a:pos x="11" y="359"/>
                </a:cxn>
                <a:cxn ang="0">
                  <a:pos x="17" y="370"/>
                </a:cxn>
                <a:cxn ang="0">
                  <a:pos x="23" y="379"/>
                </a:cxn>
                <a:cxn ang="0">
                  <a:pos x="31" y="385"/>
                </a:cxn>
                <a:cxn ang="0">
                  <a:pos x="40" y="391"/>
                </a:cxn>
                <a:cxn ang="0">
                  <a:pos x="40" y="391"/>
                </a:cxn>
                <a:cxn ang="0">
                  <a:pos x="51" y="396"/>
                </a:cxn>
                <a:cxn ang="0">
                  <a:pos x="64" y="399"/>
                </a:cxn>
                <a:cxn ang="0">
                  <a:pos x="80" y="402"/>
                </a:cxn>
                <a:cxn ang="0">
                  <a:pos x="99" y="402"/>
                </a:cxn>
                <a:cxn ang="0">
                  <a:pos x="99" y="402"/>
                </a:cxn>
                <a:cxn ang="0">
                  <a:pos x="113" y="402"/>
                </a:cxn>
                <a:cxn ang="0">
                  <a:pos x="128" y="399"/>
                </a:cxn>
                <a:cxn ang="0">
                  <a:pos x="145" y="397"/>
                </a:cxn>
                <a:cxn ang="0">
                  <a:pos x="161" y="392"/>
                </a:cxn>
                <a:cxn ang="0">
                  <a:pos x="161" y="317"/>
                </a:cxn>
                <a:cxn ang="0">
                  <a:pos x="161" y="317"/>
                </a:cxn>
                <a:cxn ang="0">
                  <a:pos x="156" y="318"/>
                </a:cxn>
                <a:cxn ang="0">
                  <a:pos x="148" y="319"/>
                </a:cxn>
                <a:cxn ang="0">
                  <a:pos x="131" y="320"/>
                </a:cxn>
                <a:cxn ang="0">
                  <a:pos x="131" y="320"/>
                </a:cxn>
                <a:cxn ang="0">
                  <a:pos x="125" y="319"/>
                </a:cxn>
                <a:cxn ang="0">
                  <a:pos x="120" y="315"/>
                </a:cxn>
                <a:cxn ang="0">
                  <a:pos x="117" y="313"/>
                </a:cxn>
                <a:cxn ang="0">
                  <a:pos x="115" y="311"/>
                </a:cxn>
                <a:cxn ang="0">
                  <a:pos x="115" y="311"/>
                </a:cxn>
                <a:cxn ang="0">
                  <a:pos x="114" y="307"/>
                </a:cxn>
                <a:cxn ang="0">
                  <a:pos x="113" y="301"/>
                </a:cxn>
                <a:cxn ang="0">
                  <a:pos x="111" y="285"/>
                </a:cxn>
                <a:cxn ang="0">
                  <a:pos x="111" y="178"/>
                </a:cxn>
                <a:cxn ang="0">
                  <a:pos x="161" y="178"/>
                </a:cxn>
                <a:cxn ang="0">
                  <a:pos x="161" y="93"/>
                </a:cxn>
                <a:cxn ang="0">
                  <a:pos x="111" y="93"/>
                </a:cxn>
                <a:cxn ang="0">
                  <a:pos x="111" y="0"/>
                </a:cxn>
                <a:cxn ang="0">
                  <a:pos x="0" y="0"/>
                </a:cxn>
              </a:cxnLst>
              <a:rect l="0" t="0" r="r" b="b"/>
              <a:pathLst>
                <a:path w="161" h="402">
                  <a:moveTo>
                    <a:pt x="0" y="0"/>
                  </a:moveTo>
                  <a:lnTo>
                    <a:pt x="0" y="93"/>
                  </a:lnTo>
                  <a:lnTo>
                    <a:pt x="0" y="178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307"/>
                  </a:lnTo>
                  <a:lnTo>
                    <a:pt x="2" y="328"/>
                  </a:lnTo>
                  <a:lnTo>
                    <a:pt x="6" y="345"/>
                  </a:lnTo>
                  <a:lnTo>
                    <a:pt x="11" y="359"/>
                  </a:lnTo>
                  <a:lnTo>
                    <a:pt x="11" y="359"/>
                  </a:lnTo>
                  <a:lnTo>
                    <a:pt x="17" y="370"/>
                  </a:lnTo>
                  <a:lnTo>
                    <a:pt x="23" y="379"/>
                  </a:lnTo>
                  <a:lnTo>
                    <a:pt x="31" y="385"/>
                  </a:lnTo>
                  <a:lnTo>
                    <a:pt x="40" y="391"/>
                  </a:lnTo>
                  <a:lnTo>
                    <a:pt x="40" y="391"/>
                  </a:lnTo>
                  <a:lnTo>
                    <a:pt x="51" y="396"/>
                  </a:lnTo>
                  <a:lnTo>
                    <a:pt x="64" y="399"/>
                  </a:lnTo>
                  <a:lnTo>
                    <a:pt x="80" y="402"/>
                  </a:lnTo>
                  <a:lnTo>
                    <a:pt x="99" y="402"/>
                  </a:lnTo>
                  <a:lnTo>
                    <a:pt x="99" y="402"/>
                  </a:lnTo>
                  <a:lnTo>
                    <a:pt x="113" y="402"/>
                  </a:lnTo>
                  <a:lnTo>
                    <a:pt x="128" y="399"/>
                  </a:lnTo>
                  <a:lnTo>
                    <a:pt x="145" y="397"/>
                  </a:lnTo>
                  <a:lnTo>
                    <a:pt x="161" y="392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56" y="318"/>
                  </a:lnTo>
                  <a:lnTo>
                    <a:pt x="148" y="319"/>
                  </a:lnTo>
                  <a:lnTo>
                    <a:pt x="131" y="320"/>
                  </a:lnTo>
                  <a:lnTo>
                    <a:pt x="131" y="320"/>
                  </a:lnTo>
                  <a:lnTo>
                    <a:pt x="125" y="319"/>
                  </a:lnTo>
                  <a:lnTo>
                    <a:pt x="120" y="315"/>
                  </a:lnTo>
                  <a:lnTo>
                    <a:pt x="117" y="313"/>
                  </a:lnTo>
                  <a:lnTo>
                    <a:pt x="115" y="311"/>
                  </a:lnTo>
                  <a:lnTo>
                    <a:pt x="115" y="311"/>
                  </a:lnTo>
                  <a:lnTo>
                    <a:pt x="114" y="307"/>
                  </a:lnTo>
                  <a:lnTo>
                    <a:pt x="113" y="301"/>
                  </a:lnTo>
                  <a:lnTo>
                    <a:pt x="111" y="285"/>
                  </a:lnTo>
                  <a:lnTo>
                    <a:pt x="111" y="178"/>
                  </a:lnTo>
                  <a:lnTo>
                    <a:pt x="161" y="178"/>
                  </a:lnTo>
                  <a:lnTo>
                    <a:pt x="161" y="93"/>
                  </a:lnTo>
                  <a:lnTo>
                    <a:pt x="111" y="93"/>
                  </a:lnTo>
                  <a:lnTo>
                    <a:pt x="1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auto">
            <a:xfrm>
              <a:off x="5562" y="4169"/>
              <a:ext cx="28" cy="15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67293"/>
            <a:ext cx="5568950" cy="465887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2652" y="1467293"/>
            <a:ext cx="3252862" cy="46588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3283" y="0"/>
            <a:ext cx="8920717" cy="1417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0" y="6400800"/>
            <a:ext cx="4702175" cy="446088"/>
          </a:xfrm>
        </p:spPr>
        <p:txBody>
          <a:bodyPr anchor="ctr"/>
          <a:lstStyle>
            <a:lvl1pPr>
              <a:buNone/>
              <a:defRPr sz="1400" b="1" i="1">
                <a:solidFill>
                  <a:schemeClr val="accent2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968AC74C-A8E6-49F4-B32B-2A731DFFA731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433" y="5247168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433" y="1499191"/>
            <a:ext cx="5486400" cy="3674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433" y="5813906"/>
            <a:ext cx="5486400" cy="5549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0" y="6400800"/>
            <a:ext cx="4702175" cy="446088"/>
          </a:xfrm>
        </p:spPr>
        <p:txBody>
          <a:bodyPr anchor="ctr"/>
          <a:lstStyle>
            <a:lvl1pPr>
              <a:buNone/>
              <a:defRPr sz="1400" b="1" i="1">
                <a:solidFill>
                  <a:schemeClr val="accent2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968AC74C-A8E6-49F4-B32B-2A731DFFA731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814" y="1535113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814" y="2174875"/>
            <a:ext cx="434340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1895" y="1535113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1895" y="2174875"/>
            <a:ext cx="434340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>
          <a:xfrm>
            <a:off x="7361510" y="6529706"/>
            <a:ext cx="953465" cy="2084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2E895-471C-4E51-AEF0-2565112672E6}" type="datetimeFigureOut">
              <a:rPr lang="en-US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533340" y="6588319"/>
            <a:ext cx="744538" cy="210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7BBE4-8ADF-46BC-BBCB-D3603382CA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7202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7361510" y="6529706"/>
            <a:ext cx="953465" cy="2084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0C8DC-A0B3-410C-A95C-6876F9CC08D6}" type="datetimeFigureOut">
              <a:rPr lang="en-US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533340" y="6588319"/>
            <a:ext cx="744538" cy="210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E01D3-8E5A-4CBD-8564-02D2935D09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8389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343541" y="6633792"/>
            <a:ext cx="810228" cy="40005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8353813" y="6567117"/>
            <a:ext cx="799956" cy="466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9769" y="6562755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8504482" y="6610471"/>
            <a:ext cx="528637" cy="184150"/>
            <a:chOff x="5351" y="4121"/>
            <a:chExt cx="333" cy="116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51" y="4121"/>
              <a:ext cx="33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7" name="Freeform 5"/>
            <p:cNvSpPr>
              <a:spLocks noEditPoints="1"/>
            </p:cNvSpPr>
            <p:nvPr userDrawn="1"/>
          </p:nvSpPr>
          <p:spPr bwMode="auto">
            <a:xfrm>
              <a:off x="5351" y="4121"/>
              <a:ext cx="333" cy="116"/>
            </a:xfrm>
            <a:custGeom>
              <a:avLst/>
              <a:gdLst/>
              <a:ahLst/>
              <a:cxnLst>
                <a:cxn ang="0">
                  <a:pos x="1548" y="682"/>
                </a:cxn>
                <a:cxn ang="0">
                  <a:pos x="1238" y="478"/>
                </a:cxn>
                <a:cxn ang="0">
                  <a:pos x="1177" y="586"/>
                </a:cxn>
                <a:cxn ang="0">
                  <a:pos x="1079" y="653"/>
                </a:cxn>
                <a:cxn ang="0">
                  <a:pos x="942" y="681"/>
                </a:cxn>
                <a:cxn ang="0">
                  <a:pos x="613" y="539"/>
                </a:cxn>
                <a:cxn ang="0">
                  <a:pos x="548" y="624"/>
                </a:cxn>
                <a:cxn ang="0">
                  <a:pos x="476" y="670"/>
                </a:cxn>
                <a:cxn ang="0">
                  <a:pos x="365" y="695"/>
                </a:cxn>
                <a:cxn ang="0">
                  <a:pos x="283" y="693"/>
                </a:cxn>
                <a:cxn ang="0">
                  <a:pos x="198" y="673"/>
                </a:cxn>
                <a:cxn ang="0">
                  <a:pos x="127" y="634"/>
                </a:cxn>
                <a:cxn ang="0">
                  <a:pos x="79" y="591"/>
                </a:cxn>
                <a:cxn ang="0">
                  <a:pos x="35" y="522"/>
                </a:cxn>
                <a:cxn ang="0">
                  <a:pos x="9" y="441"/>
                </a:cxn>
                <a:cxn ang="0">
                  <a:pos x="0" y="346"/>
                </a:cxn>
                <a:cxn ang="0">
                  <a:pos x="6" y="272"/>
                </a:cxn>
                <a:cxn ang="0">
                  <a:pos x="29" y="190"/>
                </a:cxn>
                <a:cxn ang="0">
                  <a:pos x="71" y="119"/>
                </a:cxn>
                <a:cxn ang="0">
                  <a:pos x="116" y="71"/>
                </a:cxn>
                <a:cxn ang="0">
                  <a:pos x="180" y="30"/>
                </a:cxn>
                <a:cxn ang="0">
                  <a:pos x="254" y="6"/>
                </a:cxn>
                <a:cxn ang="0">
                  <a:pos x="319" y="0"/>
                </a:cxn>
                <a:cxn ang="0">
                  <a:pos x="451" y="18"/>
                </a:cxn>
                <a:cxn ang="0">
                  <a:pos x="549" y="70"/>
                </a:cxn>
                <a:cxn ang="0">
                  <a:pos x="614" y="157"/>
                </a:cxn>
                <a:cxn ang="0">
                  <a:pos x="982" y="15"/>
                </a:cxn>
                <a:cxn ang="0">
                  <a:pos x="1095" y="40"/>
                </a:cxn>
                <a:cxn ang="0">
                  <a:pos x="1167" y="87"/>
                </a:cxn>
                <a:cxn ang="0">
                  <a:pos x="1230" y="177"/>
                </a:cxn>
                <a:cxn ang="0">
                  <a:pos x="1722" y="14"/>
                </a:cxn>
                <a:cxn ang="0">
                  <a:pos x="439" y="266"/>
                </a:cxn>
                <a:cxn ang="0">
                  <a:pos x="428" y="222"/>
                </a:cxn>
                <a:cxn ang="0">
                  <a:pos x="399" y="185"/>
                </a:cxn>
                <a:cxn ang="0">
                  <a:pos x="353" y="167"/>
                </a:cxn>
                <a:cxn ang="0">
                  <a:pos x="301" y="169"/>
                </a:cxn>
                <a:cxn ang="0">
                  <a:pos x="246" y="200"/>
                </a:cxn>
                <a:cxn ang="0">
                  <a:pos x="216" y="252"/>
                </a:cxn>
                <a:cxn ang="0">
                  <a:pos x="203" y="351"/>
                </a:cxn>
                <a:cxn ang="0">
                  <a:pos x="211" y="431"/>
                </a:cxn>
                <a:cxn ang="0">
                  <a:pos x="245" y="499"/>
                </a:cxn>
                <a:cxn ang="0">
                  <a:pos x="304" y="531"/>
                </a:cxn>
                <a:cxn ang="0">
                  <a:pos x="358" y="532"/>
                </a:cxn>
                <a:cxn ang="0">
                  <a:pos x="401" y="513"/>
                </a:cxn>
                <a:cxn ang="0">
                  <a:pos x="429" y="471"/>
                </a:cxn>
                <a:cxn ang="0">
                  <a:pos x="622" y="422"/>
                </a:cxn>
                <a:cxn ang="0">
                  <a:pos x="1050" y="295"/>
                </a:cxn>
                <a:cxn ang="0">
                  <a:pos x="1017" y="226"/>
                </a:cxn>
                <a:cxn ang="0">
                  <a:pos x="961" y="193"/>
                </a:cxn>
                <a:cxn ang="0">
                  <a:pos x="828" y="183"/>
                </a:cxn>
                <a:cxn ang="0">
                  <a:pos x="925" y="508"/>
                </a:cxn>
                <a:cxn ang="0">
                  <a:pos x="1001" y="485"/>
                </a:cxn>
                <a:cxn ang="0">
                  <a:pos x="1038" y="443"/>
                </a:cxn>
                <a:cxn ang="0">
                  <a:pos x="1056" y="354"/>
                </a:cxn>
              </a:cxnLst>
              <a:rect l="0" t="0" r="r" b="b"/>
              <a:pathLst>
                <a:path w="1998" h="696">
                  <a:moveTo>
                    <a:pt x="1998" y="682"/>
                  </a:moveTo>
                  <a:lnTo>
                    <a:pt x="1807" y="682"/>
                  </a:lnTo>
                  <a:lnTo>
                    <a:pt x="1807" y="257"/>
                  </a:lnTo>
                  <a:lnTo>
                    <a:pt x="1692" y="682"/>
                  </a:lnTo>
                  <a:lnTo>
                    <a:pt x="1548" y="682"/>
                  </a:lnTo>
                  <a:lnTo>
                    <a:pt x="1433" y="257"/>
                  </a:lnTo>
                  <a:lnTo>
                    <a:pt x="1433" y="682"/>
                  </a:lnTo>
                  <a:lnTo>
                    <a:pt x="1238" y="682"/>
                  </a:lnTo>
                  <a:lnTo>
                    <a:pt x="1238" y="478"/>
                  </a:lnTo>
                  <a:lnTo>
                    <a:pt x="1238" y="478"/>
                  </a:lnTo>
                  <a:lnTo>
                    <a:pt x="1229" y="503"/>
                  </a:lnTo>
                  <a:lnTo>
                    <a:pt x="1218" y="526"/>
                  </a:lnTo>
                  <a:lnTo>
                    <a:pt x="1206" y="547"/>
                  </a:lnTo>
                  <a:lnTo>
                    <a:pt x="1192" y="567"/>
                  </a:lnTo>
                  <a:lnTo>
                    <a:pt x="1177" y="586"/>
                  </a:lnTo>
                  <a:lnTo>
                    <a:pt x="1161" y="603"/>
                  </a:lnTo>
                  <a:lnTo>
                    <a:pt x="1143" y="618"/>
                  </a:lnTo>
                  <a:lnTo>
                    <a:pt x="1123" y="631"/>
                  </a:lnTo>
                  <a:lnTo>
                    <a:pt x="1102" y="643"/>
                  </a:lnTo>
                  <a:lnTo>
                    <a:pt x="1079" y="653"/>
                  </a:lnTo>
                  <a:lnTo>
                    <a:pt x="1055" y="662"/>
                  </a:lnTo>
                  <a:lnTo>
                    <a:pt x="1029" y="669"/>
                  </a:lnTo>
                  <a:lnTo>
                    <a:pt x="1002" y="675"/>
                  </a:lnTo>
                  <a:lnTo>
                    <a:pt x="972" y="678"/>
                  </a:lnTo>
                  <a:lnTo>
                    <a:pt x="942" y="681"/>
                  </a:lnTo>
                  <a:lnTo>
                    <a:pt x="910" y="682"/>
                  </a:lnTo>
                  <a:lnTo>
                    <a:pt x="622" y="682"/>
                  </a:lnTo>
                  <a:lnTo>
                    <a:pt x="622" y="518"/>
                  </a:lnTo>
                  <a:lnTo>
                    <a:pt x="622" y="518"/>
                  </a:lnTo>
                  <a:lnTo>
                    <a:pt x="613" y="539"/>
                  </a:lnTo>
                  <a:lnTo>
                    <a:pt x="603" y="558"/>
                  </a:lnTo>
                  <a:lnTo>
                    <a:pt x="591" y="576"/>
                  </a:lnTo>
                  <a:lnTo>
                    <a:pt x="579" y="594"/>
                  </a:lnTo>
                  <a:lnTo>
                    <a:pt x="565" y="609"/>
                  </a:lnTo>
                  <a:lnTo>
                    <a:pt x="548" y="624"/>
                  </a:lnTo>
                  <a:lnTo>
                    <a:pt x="532" y="637"/>
                  </a:lnTo>
                  <a:lnTo>
                    <a:pt x="514" y="650"/>
                  </a:lnTo>
                  <a:lnTo>
                    <a:pt x="514" y="650"/>
                  </a:lnTo>
                  <a:lnTo>
                    <a:pt x="495" y="660"/>
                  </a:lnTo>
                  <a:lnTo>
                    <a:pt x="476" y="670"/>
                  </a:lnTo>
                  <a:lnTo>
                    <a:pt x="455" y="678"/>
                  </a:lnTo>
                  <a:lnTo>
                    <a:pt x="434" y="684"/>
                  </a:lnTo>
                  <a:lnTo>
                    <a:pt x="412" y="689"/>
                  </a:lnTo>
                  <a:lnTo>
                    <a:pt x="389" y="693"/>
                  </a:lnTo>
                  <a:lnTo>
                    <a:pt x="365" y="695"/>
                  </a:lnTo>
                  <a:lnTo>
                    <a:pt x="340" y="696"/>
                  </a:lnTo>
                  <a:lnTo>
                    <a:pt x="340" y="696"/>
                  </a:lnTo>
                  <a:lnTo>
                    <a:pt x="320" y="696"/>
                  </a:lnTo>
                  <a:lnTo>
                    <a:pt x="301" y="695"/>
                  </a:lnTo>
                  <a:lnTo>
                    <a:pt x="283" y="693"/>
                  </a:lnTo>
                  <a:lnTo>
                    <a:pt x="265" y="690"/>
                  </a:lnTo>
                  <a:lnTo>
                    <a:pt x="247" y="687"/>
                  </a:lnTo>
                  <a:lnTo>
                    <a:pt x="230" y="683"/>
                  </a:lnTo>
                  <a:lnTo>
                    <a:pt x="214" y="678"/>
                  </a:lnTo>
                  <a:lnTo>
                    <a:pt x="198" y="673"/>
                  </a:lnTo>
                  <a:lnTo>
                    <a:pt x="183" y="666"/>
                  </a:lnTo>
                  <a:lnTo>
                    <a:pt x="168" y="660"/>
                  </a:lnTo>
                  <a:lnTo>
                    <a:pt x="154" y="652"/>
                  </a:lnTo>
                  <a:lnTo>
                    <a:pt x="141" y="644"/>
                  </a:lnTo>
                  <a:lnTo>
                    <a:pt x="127" y="634"/>
                  </a:lnTo>
                  <a:lnTo>
                    <a:pt x="115" y="625"/>
                  </a:lnTo>
                  <a:lnTo>
                    <a:pt x="102" y="614"/>
                  </a:lnTo>
                  <a:lnTo>
                    <a:pt x="90" y="603"/>
                  </a:lnTo>
                  <a:lnTo>
                    <a:pt x="90" y="603"/>
                  </a:lnTo>
                  <a:lnTo>
                    <a:pt x="79" y="591"/>
                  </a:lnTo>
                  <a:lnTo>
                    <a:pt x="69" y="577"/>
                  </a:lnTo>
                  <a:lnTo>
                    <a:pt x="60" y="564"/>
                  </a:lnTo>
                  <a:lnTo>
                    <a:pt x="51" y="551"/>
                  </a:lnTo>
                  <a:lnTo>
                    <a:pt x="43" y="537"/>
                  </a:lnTo>
                  <a:lnTo>
                    <a:pt x="35" y="522"/>
                  </a:lnTo>
                  <a:lnTo>
                    <a:pt x="29" y="507"/>
                  </a:lnTo>
                  <a:lnTo>
                    <a:pt x="23" y="491"/>
                  </a:lnTo>
                  <a:lnTo>
                    <a:pt x="17" y="475"/>
                  </a:lnTo>
                  <a:lnTo>
                    <a:pt x="13" y="459"/>
                  </a:lnTo>
                  <a:lnTo>
                    <a:pt x="9" y="441"/>
                  </a:lnTo>
                  <a:lnTo>
                    <a:pt x="6" y="424"/>
                  </a:lnTo>
                  <a:lnTo>
                    <a:pt x="3" y="405"/>
                  </a:lnTo>
                  <a:lnTo>
                    <a:pt x="1" y="387"/>
                  </a:lnTo>
                  <a:lnTo>
                    <a:pt x="0" y="367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27"/>
                  </a:lnTo>
                  <a:lnTo>
                    <a:pt x="1" y="308"/>
                  </a:lnTo>
                  <a:lnTo>
                    <a:pt x="3" y="290"/>
                  </a:lnTo>
                  <a:lnTo>
                    <a:pt x="6" y="272"/>
                  </a:lnTo>
                  <a:lnTo>
                    <a:pt x="9" y="255"/>
                  </a:lnTo>
                  <a:lnTo>
                    <a:pt x="13" y="238"/>
                  </a:lnTo>
                  <a:lnTo>
                    <a:pt x="18" y="221"/>
                  </a:lnTo>
                  <a:lnTo>
                    <a:pt x="23" y="205"/>
                  </a:lnTo>
                  <a:lnTo>
                    <a:pt x="29" y="190"/>
                  </a:lnTo>
                  <a:lnTo>
                    <a:pt x="36" y="175"/>
                  </a:lnTo>
                  <a:lnTo>
                    <a:pt x="44" y="160"/>
                  </a:lnTo>
                  <a:lnTo>
                    <a:pt x="52" y="146"/>
                  </a:lnTo>
                  <a:lnTo>
                    <a:pt x="61" y="132"/>
                  </a:lnTo>
                  <a:lnTo>
                    <a:pt x="71" y="119"/>
                  </a:lnTo>
                  <a:lnTo>
                    <a:pt x="81" y="105"/>
                  </a:lnTo>
                  <a:lnTo>
                    <a:pt x="92" y="93"/>
                  </a:lnTo>
                  <a:lnTo>
                    <a:pt x="92" y="93"/>
                  </a:lnTo>
                  <a:lnTo>
                    <a:pt x="103" y="82"/>
                  </a:lnTo>
                  <a:lnTo>
                    <a:pt x="116" y="71"/>
                  </a:lnTo>
                  <a:lnTo>
                    <a:pt x="128" y="62"/>
                  </a:lnTo>
                  <a:lnTo>
                    <a:pt x="141" y="52"/>
                  </a:lnTo>
                  <a:lnTo>
                    <a:pt x="153" y="44"/>
                  </a:lnTo>
                  <a:lnTo>
                    <a:pt x="167" y="36"/>
                  </a:lnTo>
                  <a:lnTo>
                    <a:pt x="180" y="30"/>
                  </a:lnTo>
                  <a:lnTo>
                    <a:pt x="194" y="23"/>
                  </a:lnTo>
                  <a:lnTo>
                    <a:pt x="208" y="18"/>
                  </a:lnTo>
                  <a:lnTo>
                    <a:pt x="223" y="13"/>
                  </a:lnTo>
                  <a:lnTo>
                    <a:pt x="238" y="9"/>
                  </a:lnTo>
                  <a:lnTo>
                    <a:pt x="254" y="6"/>
                  </a:lnTo>
                  <a:lnTo>
                    <a:pt x="269" y="3"/>
                  </a:lnTo>
                  <a:lnTo>
                    <a:pt x="286" y="2"/>
                  </a:lnTo>
                  <a:lnTo>
                    <a:pt x="302" y="1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49" y="1"/>
                  </a:lnTo>
                  <a:lnTo>
                    <a:pt x="377" y="3"/>
                  </a:lnTo>
                  <a:lnTo>
                    <a:pt x="403" y="6"/>
                  </a:lnTo>
                  <a:lnTo>
                    <a:pt x="428" y="11"/>
                  </a:lnTo>
                  <a:lnTo>
                    <a:pt x="451" y="18"/>
                  </a:lnTo>
                  <a:lnTo>
                    <a:pt x="474" y="25"/>
                  </a:lnTo>
                  <a:lnTo>
                    <a:pt x="494" y="34"/>
                  </a:lnTo>
                  <a:lnTo>
                    <a:pt x="514" y="45"/>
                  </a:lnTo>
                  <a:lnTo>
                    <a:pt x="532" y="56"/>
                  </a:lnTo>
                  <a:lnTo>
                    <a:pt x="549" y="70"/>
                  </a:lnTo>
                  <a:lnTo>
                    <a:pt x="565" y="84"/>
                  </a:lnTo>
                  <a:lnTo>
                    <a:pt x="580" y="100"/>
                  </a:lnTo>
                  <a:lnTo>
                    <a:pt x="592" y="118"/>
                  </a:lnTo>
                  <a:lnTo>
                    <a:pt x="604" y="137"/>
                  </a:lnTo>
                  <a:lnTo>
                    <a:pt x="614" y="157"/>
                  </a:lnTo>
                  <a:lnTo>
                    <a:pt x="622" y="179"/>
                  </a:lnTo>
                  <a:lnTo>
                    <a:pt x="622" y="14"/>
                  </a:lnTo>
                  <a:lnTo>
                    <a:pt x="957" y="14"/>
                  </a:lnTo>
                  <a:lnTo>
                    <a:pt x="957" y="14"/>
                  </a:lnTo>
                  <a:lnTo>
                    <a:pt x="982" y="15"/>
                  </a:lnTo>
                  <a:lnTo>
                    <a:pt x="1007" y="17"/>
                  </a:lnTo>
                  <a:lnTo>
                    <a:pt x="1030" y="20"/>
                  </a:lnTo>
                  <a:lnTo>
                    <a:pt x="1053" y="26"/>
                  </a:lnTo>
                  <a:lnTo>
                    <a:pt x="1074" y="32"/>
                  </a:lnTo>
                  <a:lnTo>
                    <a:pt x="1095" y="40"/>
                  </a:lnTo>
                  <a:lnTo>
                    <a:pt x="1115" y="50"/>
                  </a:lnTo>
                  <a:lnTo>
                    <a:pt x="1133" y="61"/>
                  </a:lnTo>
                  <a:lnTo>
                    <a:pt x="1133" y="61"/>
                  </a:lnTo>
                  <a:lnTo>
                    <a:pt x="1151" y="73"/>
                  </a:lnTo>
                  <a:lnTo>
                    <a:pt x="1167" y="87"/>
                  </a:lnTo>
                  <a:lnTo>
                    <a:pt x="1182" y="102"/>
                  </a:lnTo>
                  <a:lnTo>
                    <a:pt x="1196" y="119"/>
                  </a:lnTo>
                  <a:lnTo>
                    <a:pt x="1208" y="137"/>
                  </a:lnTo>
                  <a:lnTo>
                    <a:pt x="1219" y="157"/>
                  </a:lnTo>
                  <a:lnTo>
                    <a:pt x="1230" y="177"/>
                  </a:lnTo>
                  <a:lnTo>
                    <a:pt x="1238" y="199"/>
                  </a:lnTo>
                  <a:lnTo>
                    <a:pt x="1238" y="14"/>
                  </a:lnTo>
                  <a:lnTo>
                    <a:pt x="1520" y="14"/>
                  </a:lnTo>
                  <a:lnTo>
                    <a:pt x="1618" y="430"/>
                  </a:lnTo>
                  <a:lnTo>
                    <a:pt x="1722" y="14"/>
                  </a:lnTo>
                  <a:lnTo>
                    <a:pt x="1998" y="14"/>
                  </a:lnTo>
                  <a:lnTo>
                    <a:pt x="1998" y="682"/>
                  </a:lnTo>
                  <a:close/>
                  <a:moveTo>
                    <a:pt x="622" y="422"/>
                  </a:moveTo>
                  <a:lnTo>
                    <a:pt x="622" y="266"/>
                  </a:lnTo>
                  <a:lnTo>
                    <a:pt x="439" y="266"/>
                  </a:lnTo>
                  <a:lnTo>
                    <a:pt x="439" y="266"/>
                  </a:lnTo>
                  <a:lnTo>
                    <a:pt x="437" y="254"/>
                  </a:lnTo>
                  <a:lnTo>
                    <a:pt x="435" y="243"/>
                  </a:lnTo>
                  <a:lnTo>
                    <a:pt x="432" y="232"/>
                  </a:lnTo>
                  <a:lnTo>
                    <a:pt x="428" y="222"/>
                  </a:lnTo>
                  <a:lnTo>
                    <a:pt x="424" y="213"/>
                  </a:lnTo>
                  <a:lnTo>
                    <a:pt x="419" y="205"/>
                  </a:lnTo>
                  <a:lnTo>
                    <a:pt x="413" y="198"/>
                  </a:lnTo>
                  <a:lnTo>
                    <a:pt x="407" y="191"/>
                  </a:lnTo>
                  <a:lnTo>
                    <a:pt x="399" y="185"/>
                  </a:lnTo>
                  <a:lnTo>
                    <a:pt x="392" y="180"/>
                  </a:lnTo>
                  <a:lnTo>
                    <a:pt x="383" y="176"/>
                  </a:lnTo>
                  <a:lnTo>
                    <a:pt x="374" y="172"/>
                  </a:lnTo>
                  <a:lnTo>
                    <a:pt x="364" y="169"/>
                  </a:lnTo>
                  <a:lnTo>
                    <a:pt x="353" y="167"/>
                  </a:lnTo>
                  <a:lnTo>
                    <a:pt x="341" y="166"/>
                  </a:lnTo>
                  <a:lnTo>
                    <a:pt x="328" y="166"/>
                  </a:lnTo>
                  <a:lnTo>
                    <a:pt x="328" y="166"/>
                  </a:lnTo>
                  <a:lnTo>
                    <a:pt x="314" y="167"/>
                  </a:lnTo>
                  <a:lnTo>
                    <a:pt x="301" y="169"/>
                  </a:lnTo>
                  <a:lnTo>
                    <a:pt x="288" y="172"/>
                  </a:lnTo>
                  <a:lnTo>
                    <a:pt x="277" y="177"/>
                  </a:lnTo>
                  <a:lnTo>
                    <a:pt x="266" y="183"/>
                  </a:lnTo>
                  <a:lnTo>
                    <a:pt x="256" y="191"/>
                  </a:lnTo>
                  <a:lnTo>
                    <a:pt x="246" y="200"/>
                  </a:lnTo>
                  <a:lnTo>
                    <a:pt x="237" y="210"/>
                  </a:lnTo>
                  <a:lnTo>
                    <a:pt x="237" y="210"/>
                  </a:lnTo>
                  <a:lnTo>
                    <a:pt x="229" y="223"/>
                  </a:lnTo>
                  <a:lnTo>
                    <a:pt x="222" y="237"/>
                  </a:lnTo>
                  <a:lnTo>
                    <a:pt x="216" y="252"/>
                  </a:lnTo>
                  <a:lnTo>
                    <a:pt x="211" y="269"/>
                  </a:lnTo>
                  <a:lnTo>
                    <a:pt x="208" y="287"/>
                  </a:lnTo>
                  <a:lnTo>
                    <a:pt x="205" y="307"/>
                  </a:lnTo>
                  <a:lnTo>
                    <a:pt x="203" y="328"/>
                  </a:lnTo>
                  <a:lnTo>
                    <a:pt x="203" y="351"/>
                  </a:lnTo>
                  <a:lnTo>
                    <a:pt x="203" y="351"/>
                  </a:lnTo>
                  <a:lnTo>
                    <a:pt x="203" y="373"/>
                  </a:lnTo>
                  <a:lnTo>
                    <a:pt x="205" y="394"/>
                  </a:lnTo>
                  <a:lnTo>
                    <a:pt x="207" y="413"/>
                  </a:lnTo>
                  <a:lnTo>
                    <a:pt x="211" y="431"/>
                  </a:lnTo>
                  <a:lnTo>
                    <a:pt x="216" y="448"/>
                  </a:lnTo>
                  <a:lnTo>
                    <a:pt x="221" y="463"/>
                  </a:lnTo>
                  <a:lnTo>
                    <a:pt x="228" y="476"/>
                  </a:lnTo>
                  <a:lnTo>
                    <a:pt x="236" y="488"/>
                  </a:lnTo>
                  <a:lnTo>
                    <a:pt x="245" y="499"/>
                  </a:lnTo>
                  <a:lnTo>
                    <a:pt x="255" y="508"/>
                  </a:lnTo>
                  <a:lnTo>
                    <a:pt x="266" y="516"/>
                  </a:lnTo>
                  <a:lnTo>
                    <a:pt x="277" y="523"/>
                  </a:lnTo>
                  <a:lnTo>
                    <a:pt x="290" y="528"/>
                  </a:lnTo>
                  <a:lnTo>
                    <a:pt x="304" y="531"/>
                  </a:lnTo>
                  <a:lnTo>
                    <a:pt x="320" y="533"/>
                  </a:lnTo>
                  <a:lnTo>
                    <a:pt x="337" y="534"/>
                  </a:lnTo>
                  <a:lnTo>
                    <a:pt x="337" y="534"/>
                  </a:lnTo>
                  <a:lnTo>
                    <a:pt x="348" y="534"/>
                  </a:lnTo>
                  <a:lnTo>
                    <a:pt x="358" y="532"/>
                  </a:lnTo>
                  <a:lnTo>
                    <a:pt x="368" y="530"/>
                  </a:lnTo>
                  <a:lnTo>
                    <a:pt x="377" y="527"/>
                  </a:lnTo>
                  <a:lnTo>
                    <a:pt x="385" y="523"/>
                  </a:lnTo>
                  <a:lnTo>
                    <a:pt x="393" y="518"/>
                  </a:lnTo>
                  <a:lnTo>
                    <a:pt x="401" y="513"/>
                  </a:lnTo>
                  <a:lnTo>
                    <a:pt x="407" y="506"/>
                  </a:lnTo>
                  <a:lnTo>
                    <a:pt x="414" y="499"/>
                  </a:lnTo>
                  <a:lnTo>
                    <a:pt x="419" y="490"/>
                  </a:lnTo>
                  <a:lnTo>
                    <a:pt x="424" y="481"/>
                  </a:lnTo>
                  <a:lnTo>
                    <a:pt x="429" y="471"/>
                  </a:lnTo>
                  <a:lnTo>
                    <a:pt x="432" y="460"/>
                  </a:lnTo>
                  <a:lnTo>
                    <a:pt x="436" y="448"/>
                  </a:lnTo>
                  <a:lnTo>
                    <a:pt x="438" y="436"/>
                  </a:lnTo>
                  <a:lnTo>
                    <a:pt x="440" y="422"/>
                  </a:lnTo>
                  <a:lnTo>
                    <a:pt x="622" y="422"/>
                  </a:lnTo>
                  <a:close/>
                  <a:moveTo>
                    <a:pt x="1056" y="354"/>
                  </a:moveTo>
                  <a:lnTo>
                    <a:pt x="1056" y="354"/>
                  </a:lnTo>
                  <a:lnTo>
                    <a:pt x="1055" y="332"/>
                  </a:lnTo>
                  <a:lnTo>
                    <a:pt x="1053" y="313"/>
                  </a:lnTo>
                  <a:lnTo>
                    <a:pt x="1050" y="295"/>
                  </a:lnTo>
                  <a:lnTo>
                    <a:pt x="1046" y="278"/>
                  </a:lnTo>
                  <a:lnTo>
                    <a:pt x="1041" y="263"/>
                  </a:lnTo>
                  <a:lnTo>
                    <a:pt x="1034" y="249"/>
                  </a:lnTo>
                  <a:lnTo>
                    <a:pt x="1026" y="236"/>
                  </a:lnTo>
                  <a:lnTo>
                    <a:pt x="1017" y="226"/>
                  </a:lnTo>
                  <a:lnTo>
                    <a:pt x="1017" y="226"/>
                  </a:lnTo>
                  <a:lnTo>
                    <a:pt x="1005" y="215"/>
                  </a:lnTo>
                  <a:lnTo>
                    <a:pt x="992" y="207"/>
                  </a:lnTo>
                  <a:lnTo>
                    <a:pt x="977" y="199"/>
                  </a:lnTo>
                  <a:lnTo>
                    <a:pt x="961" y="193"/>
                  </a:lnTo>
                  <a:lnTo>
                    <a:pt x="943" y="189"/>
                  </a:lnTo>
                  <a:lnTo>
                    <a:pt x="924" y="185"/>
                  </a:lnTo>
                  <a:lnTo>
                    <a:pt x="903" y="183"/>
                  </a:lnTo>
                  <a:lnTo>
                    <a:pt x="880" y="183"/>
                  </a:lnTo>
                  <a:lnTo>
                    <a:pt x="828" y="183"/>
                  </a:lnTo>
                  <a:lnTo>
                    <a:pt x="828" y="510"/>
                  </a:lnTo>
                  <a:lnTo>
                    <a:pt x="885" y="510"/>
                  </a:lnTo>
                  <a:lnTo>
                    <a:pt x="885" y="510"/>
                  </a:lnTo>
                  <a:lnTo>
                    <a:pt x="906" y="509"/>
                  </a:lnTo>
                  <a:lnTo>
                    <a:pt x="925" y="508"/>
                  </a:lnTo>
                  <a:lnTo>
                    <a:pt x="943" y="505"/>
                  </a:lnTo>
                  <a:lnTo>
                    <a:pt x="959" y="502"/>
                  </a:lnTo>
                  <a:lnTo>
                    <a:pt x="974" y="497"/>
                  </a:lnTo>
                  <a:lnTo>
                    <a:pt x="988" y="492"/>
                  </a:lnTo>
                  <a:lnTo>
                    <a:pt x="1001" y="485"/>
                  </a:lnTo>
                  <a:lnTo>
                    <a:pt x="1011" y="477"/>
                  </a:lnTo>
                  <a:lnTo>
                    <a:pt x="1011" y="477"/>
                  </a:lnTo>
                  <a:lnTo>
                    <a:pt x="1022" y="468"/>
                  </a:lnTo>
                  <a:lnTo>
                    <a:pt x="1031" y="456"/>
                  </a:lnTo>
                  <a:lnTo>
                    <a:pt x="1038" y="443"/>
                  </a:lnTo>
                  <a:lnTo>
                    <a:pt x="1045" y="428"/>
                  </a:lnTo>
                  <a:lnTo>
                    <a:pt x="1050" y="412"/>
                  </a:lnTo>
                  <a:lnTo>
                    <a:pt x="1053" y="395"/>
                  </a:lnTo>
                  <a:lnTo>
                    <a:pt x="1055" y="375"/>
                  </a:lnTo>
                  <a:lnTo>
                    <a:pt x="1056" y="354"/>
                  </a:lnTo>
                  <a:lnTo>
                    <a:pt x="1056" y="3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67293"/>
            <a:ext cx="5568950" cy="465887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550" y="1467293"/>
            <a:ext cx="3220964" cy="46588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4550" y="0"/>
            <a:ext cx="889945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361510" y="6529706"/>
            <a:ext cx="953465" cy="2084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53BCF-4910-4957-9216-F1BFCAE87824}" type="datetimeFigureOut">
              <a:rPr lang="en-US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533340" y="6588319"/>
            <a:ext cx="744538" cy="210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B0EDE-64A5-46CC-95B4-E964995DAD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7202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37" y="5321603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37" y="1562986"/>
            <a:ext cx="5486400" cy="37426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37" y="5911702"/>
            <a:ext cx="5486400" cy="4518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361510" y="6529706"/>
            <a:ext cx="953465" cy="20840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05CF7-FB9D-407E-BF6B-FD4D73D3A95D}" type="datetimeFigureOut">
              <a:rPr lang="en-US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533340" y="6588319"/>
            <a:ext cx="744538" cy="210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CE5C2-E866-4A58-8849-9B3AB7D4BA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0" y="762000"/>
            <a:ext cx="6172200" cy="1143000"/>
          </a:xfrm>
          <a:effectLst>
            <a:outerShdw blurRad="63500" dist="38099" dir="2700000" algn="ctr" rotWithShape="0">
              <a:srgbClr val="C0C0C0">
                <a:alpha val="74998"/>
              </a:srgbClr>
            </a:outerShdw>
          </a:effectLst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590800"/>
            <a:ext cx="6092825" cy="1752600"/>
          </a:xfrm>
          <a:effectLst>
            <a:outerShdw blurRad="63500" dist="17961" dir="2700000" algn="ctr" rotWithShape="0">
              <a:srgbClr val="969696">
                <a:alpha val="50000"/>
              </a:srgbClr>
            </a:outerShdw>
          </a:effectLst>
        </p:spPr>
        <p:txBody>
          <a:bodyPr/>
          <a:lstStyle>
            <a:lvl1pPr marL="0" indent="0">
              <a:spcAft>
                <a:spcPts val="600"/>
              </a:spcAft>
              <a:buFont typeface="Wingdings" pitchFamily="-112" charset="2"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467600" cy="39624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divider pag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5389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4474" y="0"/>
            <a:ext cx="8133981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44475" y="1470026"/>
            <a:ext cx="8063502" cy="48381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-170120" y="0"/>
            <a:ext cx="93141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 flipV="1">
            <a:off x="0" y="1828198"/>
            <a:ext cx="9144000" cy="1196975"/>
          </a:xfrm>
          <a:prstGeom prst="rect">
            <a:avLst/>
          </a:prstGeom>
          <a:gradFill>
            <a:gsLst>
              <a:gs pos="0">
                <a:srgbClr val="091625">
                  <a:alpha val="69804"/>
                </a:srgbClr>
              </a:gs>
              <a:gs pos="100000">
                <a:srgbClr val="132D4D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6886575" y="1839310"/>
            <a:ext cx="2257425" cy="11785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0" y="1831390"/>
            <a:ext cx="6879265" cy="722376"/>
          </a:xfrm>
        </p:spPr>
        <p:txBody>
          <a:bodyPr anchor="t">
            <a:normAutofit/>
          </a:bodyPr>
          <a:lstStyle>
            <a:lvl1pPr algn="ctr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2551281"/>
            <a:ext cx="6905297" cy="4663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7172325" y="2135188"/>
            <a:ext cx="1712913" cy="596900"/>
            <a:chOff x="4518" y="1345"/>
            <a:chExt cx="1079" cy="376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518" y="1345"/>
              <a:ext cx="1079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9" name="Freeform 5"/>
            <p:cNvSpPr>
              <a:spLocks noEditPoints="1"/>
            </p:cNvSpPr>
            <p:nvPr userDrawn="1"/>
          </p:nvSpPr>
          <p:spPr bwMode="auto">
            <a:xfrm>
              <a:off x="4518" y="1345"/>
              <a:ext cx="1079" cy="376"/>
            </a:xfrm>
            <a:custGeom>
              <a:avLst/>
              <a:gdLst/>
              <a:ahLst/>
              <a:cxnLst>
                <a:cxn ang="0">
                  <a:pos x="1672" y="737"/>
                </a:cxn>
                <a:cxn ang="0">
                  <a:pos x="1337" y="517"/>
                </a:cxn>
                <a:cxn ang="0">
                  <a:pos x="1272" y="633"/>
                </a:cxn>
                <a:cxn ang="0">
                  <a:pos x="1165" y="705"/>
                </a:cxn>
                <a:cxn ang="0">
                  <a:pos x="1018" y="736"/>
                </a:cxn>
                <a:cxn ang="0">
                  <a:pos x="662" y="583"/>
                </a:cxn>
                <a:cxn ang="0">
                  <a:pos x="592" y="674"/>
                </a:cxn>
                <a:cxn ang="0">
                  <a:pos x="514" y="724"/>
                </a:cxn>
                <a:cxn ang="0">
                  <a:pos x="394" y="751"/>
                </a:cxn>
                <a:cxn ang="0">
                  <a:pos x="306" y="749"/>
                </a:cxn>
                <a:cxn ang="0">
                  <a:pos x="214" y="727"/>
                </a:cxn>
                <a:cxn ang="0">
                  <a:pos x="137" y="685"/>
                </a:cxn>
                <a:cxn ang="0">
                  <a:pos x="86" y="638"/>
                </a:cxn>
                <a:cxn ang="0">
                  <a:pos x="38" y="564"/>
                </a:cxn>
                <a:cxn ang="0">
                  <a:pos x="10" y="476"/>
                </a:cxn>
                <a:cxn ang="0">
                  <a:pos x="0" y="374"/>
                </a:cxn>
                <a:cxn ang="0">
                  <a:pos x="7" y="294"/>
                </a:cxn>
                <a:cxn ang="0">
                  <a:pos x="31" y="205"/>
                </a:cxn>
                <a:cxn ang="0">
                  <a:pos x="77" y="128"/>
                </a:cxn>
                <a:cxn ang="0">
                  <a:pos x="125" y="77"/>
                </a:cxn>
                <a:cxn ang="0">
                  <a:pos x="194" y="33"/>
                </a:cxn>
                <a:cxn ang="0">
                  <a:pos x="274" y="7"/>
                </a:cxn>
                <a:cxn ang="0">
                  <a:pos x="345" y="0"/>
                </a:cxn>
                <a:cxn ang="0">
                  <a:pos x="487" y="20"/>
                </a:cxn>
                <a:cxn ang="0">
                  <a:pos x="593" y="76"/>
                </a:cxn>
                <a:cxn ang="0">
                  <a:pos x="663" y="169"/>
                </a:cxn>
                <a:cxn ang="0">
                  <a:pos x="1061" y="16"/>
                </a:cxn>
                <a:cxn ang="0">
                  <a:pos x="1183" y="43"/>
                </a:cxn>
                <a:cxn ang="0">
                  <a:pos x="1261" y="94"/>
                </a:cxn>
                <a:cxn ang="0">
                  <a:pos x="1328" y="191"/>
                </a:cxn>
                <a:cxn ang="0">
                  <a:pos x="1860" y="15"/>
                </a:cxn>
                <a:cxn ang="0">
                  <a:pos x="474" y="288"/>
                </a:cxn>
                <a:cxn ang="0">
                  <a:pos x="462" y="240"/>
                </a:cxn>
                <a:cxn ang="0">
                  <a:pos x="431" y="200"/>
                </a:cxn>
                <a:cxn ang="0">
                  <a:pos x="381" y="180"/>
                </a:cxn>
                <a:cxn ang="0">
                  <a:pos x="325" y="182"/>
                </a:cxn>
                <a:cxn ang="0">
                  <a:pos x="266" y="216"/>
                </a:cxn>
                <a:cxn ang="0">
                  <a:pos x="233" y="272"/>
                </a:cxn>
                <a:cxn ang="0">
                  <a:pos x="219" y="379"/>
                </a:cxn>
                <a:cxn ang="0">
                  <a:pos x="228" y="466"/>
                </a:cxn>
                <a:cxn ang="0">
                  <a:pos x="265" y="539"/>
                </a:cxn>
                <a:cxn ang="0">
                  <a:pos x="329" y="574"/>
                </a:cxn>
                <a:cxn ang="0">
                  <a:pos x="386" y="575"/>
                </a:cxn>
                <a:cxn ang="0">
                  <a:pos x="433" y="555"/>
                </a:cxn>
                <a:cxn ang="0">
                  <a:pos x="463" y="509"/>
                </a:cxn>
                <a:cxn ang="0">
                  <a:pos x="672" y="456"/>
                </a:cxn>
                <a:cxn ang="0">
                  <a:pos x="1134" y="319"/>
                </a:cxn>
                <a:cxn ang="0">
                  <a:pos x="1098" y="244"/>
                </a:cxn>
                <a:cxn ang="0">
                  <a:pos x="1038" y="208"/>
                </a:cxn>
                <a:cxn ang="0">
                  <a:pos x="894" y="197"/>
                </a:cxn>
                <a:cxn ang="0">
                  <a:pos x="999" y="549"/>
                </a:cxn>
                <a:cxn ang="0">
                  <a:pos x="1081" y="524"/>
                </a:cxn>
                <a:cxn ang="0">
                  <a:pos x="1121" y="479"/>
                </a:cxn>
                <a:cxn ang="0">
                  <a:pos x="1140" y="382"/>
                </a:cxn>
              </a:cxnLst>
              <a:rect l="0" t="0" r="r" b="b"/>
              <a:pathLst>
                <a:path w="2158" h="752">
                  <a:moveTo>
                    <a:pt x="2158" y="737"/>
                  </a:moveTo>
                  <a:lnTo>
                    <a:pt x="1952" y="737"/>
                  </a:lnTo>
                  <a:lnTo>
                    <a:pt x="1952" y="278"/>
                  </a:lnTo>
                  <a:lnTo>
                    <a:pt x="1827" y="737"/>
                  </a:lnTo>
                  <a:lnTo>
                    <a:pt x="1672" y="737"/>
                  </a:lnTo>
                  <a:lnTo>
                    <a:pt x="1548" y="278"/>
                  </a:lnTo>
                  <a:lnTo>
                    <a:pt x="1548" y="737"/>
                  </a:lnTo>
                  <a:lnTo>
                    <a:pt x="1337" y="737"/>
                  </a:lnTo>
                  <a:lnTo>
                    <a:pt x="1337" y="517"/>
                  </a:lnTo>
                  <a:lnTo>
                    <a:pt x="1337" y="517"/>
                  </a:lnTo>
                  <a:lnTo>
                    <a:pt x="1327" y="544"/>
                  </a:lnTo>
                  <a:lnTo>
                    <a:pt x="1316" y="569"/>
                  </a:lnTo>
                  <a:lnTo>
                    <a:pt x="1303" y="591"/>
                  </a:lnTo>
                  <a:lnTo>
                    <a:pt x="1288" y="613"/>
                  </a:lnTo>
                  <a:lnTo>
                    <a:pt x="1272" y="633"/>
                  </a:lnTo>
                  <a:lnTo>
                    <a:pt x="1254" y="651"/>
                  </a:lnTo>
                  <a:lnTo>
                    <a:pt x="1235" y="667"/>
                  </a:lnTo>
                  <a:lnTo>
                    <a:pt x="1213" y="681"/>
                  </a:lnTo>
                  <a:lnTo>
                    <a:pt x="1190" y="694"/>
                  </a:lnTo>
                  <a:lnTo>
                    <a:pt x="1165" y="705"/>
                  </a:lnTo>
                  <a:lnTo>
                    <a:pt x="1139" y="715"/>
                  </a:lnTo>
                  <a:lnTo>
                    <a:pt x="1111" y="723"/>
                  </a:lnTo>
                  <a:lnTo>
                    <a:pt x="1082" y="729"/>
                  </a:lnTo>
                  <a:lnTo>
                    <a:pt x="1050" y="732"/>
                  </a:lnTo>
                  <a:lnTo>
                    <a:pt x="1018" y="736"/>
                  </a:lnTo>
                  <a:lnTo>
                    <a:pt x="983" y="737"/>
                  </a:lnTo>
                  <a:lnTo>
                    <a:pt x="672" y="737"/>
                  </a:lnTo>
                  <a:lnTo>
                    <a:pt x="672" y="560"/>
                  </a:lnTo>
                  <a:lnTo>
                    <a:pt x="672" y="560"/>
                  </a:lnTo>
                  <a:lnTo>
                    <a:pt x="662" y="583"/>
                  </a:lnTo>
                  <a:lnTo>
                    <a:pt x="651" y="603"/>
                  </a:lnTo>
                  <a:lnTo>
                    <a:pt x="638" y="623"/>
                  </a:lnTo>
                  <a:lnTo>
                    <a:pt x="625" y="641"/>
                  </a:lnTo>
                  <a:lnTo>
                    <a:pt x="610" y="658"/>
                  </a:lnTo>
                  <a:lnTo>
                    <a:pt x="592" y="674"/>
                  </a:lnTo>
                  <a:lnTo>
                    <a:pt x="575" y="688"/>
                  </a:lnTo>
                  <a:lnTo>
                    <a:pt x="556" y="702"/>
                  </a:lnTo>
                  <a:lnTo>
                    <a:pt x="556" y="702"/>
                  </a:lnTo>
                  <a:lnTo>
                    <a:pt x="535" y="713"/>
                  </a:lnTo>
                  <a:lnTo>
                    <a:pt x="514" y="724"/>
                  </a:lnTo>
                  <a:lnTo>
                    <a:pt x="491" y="732"/>
                  </a:lnTo>
                  <a:lnTo>
                    <a:pt x="469" y="739"/>
                  </a:lnTo>
                  <a:lnTo>
                    <a:pt x="445" y="744"/>
                  </a:lnTo>
                  <a:lnTo>
                    <a:pt x="420" y="749"/>
                  </a:lnTo>
                  <a:lnTo>
                    <a:pt x="394" y="751"/>
                  </a:lnTo>
                  <a:lnTo>
                    <a:pt x="367" y="752"/>
                  </a:lnTo>
                  <a:lnTo>
                    <a:pt x="367" y="752"/>
                  </a:lnTo>
                  <a:lnTo>
                    <a:pt x="346" y="752"/>
                  </a:lnTo>
                  <a:lnTo>
                    <a:pt x="325" y="751"/>
                  </a:lnTo>
                  <a:lnTo>
                    <a:pt x="306" y="749"/>
                  </a:lnTo>
                  <a:lnTo>
                    <a:pt x="286" y="745"/>
                  </a:lnTo>
                  <a:lnTo>
                    <a:pt x="267" y="742"/>
                  </a:lnTo>
                  <a:lnTo>
                    <a:pt x="248" y="738"/>
                  </a:lnTo>
                  <a:lnTo>
                    <a:pt x="231" y="732"/>
                  </a:lnTo>
                  <a:lnTo>
                    <a:pt x="214" y="727"/>
                  </a:lnTo>
                  <a:lnTo>
                    <a:pt x="197" y="719"/>
                  </a:lnTo>
                  <a:lnTo>
                    <a:pt x="181" y="713"/>
                  </a:lnTo>
                  <a:lnTo>
                    <a:pt x="166" y="704"/>
                  </a:lnTo>
                  <a:lnTo>
                    <a:pt x="152" y="696"/>
                  </a:lnTo>
                  <a:lnTo>
                    <a:pt x="137" y="685"/>
                  </a:lnTo>
                  <a:lnTo>
                    <a:pt x="124" y="675"/>
                  </a:lnTo>
                  <a:lnTo>
                    <a:pt x="111" y="663"/>
                  </a:lnTo>
                  <a:lnTo>
                    <a:pt x="98" y="651"/>
                  </a:lnTo>
                  <a:lnTo>
                    <a:pt x="98" y="651"/>
                  </a:lnTo>
                  <a:lnTo>
                    <a:pt x="86" y="638"/>
                  </a:lnTo>
                  <a:lnTo>
                    <a:pt x="75" y="624"/>
                  </a:lnTo>
                  <a:lnTo>
                    <a:pt x="65" y="610"/>
                  </a:lnTo>
                  <a:lnTo>
                    <a:pt x="55" y="596"/>
                  </a:lnTo>
                  <a:lnTo>
                    <a:pt x="47" y="581"/>
                  </a:lnTo>
                  <a:lnTo>
                    <a:pt x="38" y="564"/>
                  </a:lnTo>
                  <a:lnTo>
                    <a:pt x="31" y="548"/>
                  </a:lnTo>
                  <a:lnTo>
                    <a:pt x="25" y="531"/>
                  </a:lnTo>
                  <a:lnTo>
                    <a:pt x="18" y="513"/>
                  </a:lnTo>
                  <a:lnTo>
                    <a:pt x="14" y="496"/>
                  </a:lnTo>
                  <a:lnTo>
                    <a:pt x="10" y="476"/>
                  </a:lnTo>
                  <a:lnTo>
                    <a:pt x="7" y="458"/>
                  </a:lnTo>
                  <a:lnTo>
                    <a:pt x="3" y="437"/>
                  </a:lnTo>
                  <a:lnTo>
                    <a:pt x="1" y="418"/>
                  </a:lnTo>
                  <a:lnTo>
                    <a:pt x="0" y="396"/>
                  </a:lnTo>
                  <a:lnTo>
                    <a:pt x="0" y="374"/>
                  </a:lnTo>
                  <a:lnTo>
                    <a:pt x="0" y="374"/>
                  </a:lnTo>
                  <a:lnTo>
                    <a:pt x="0" y="354"/>
                  </a:lnTo>
                  <a:lnTo>
                    <a:pt x="1" y="333"/>
                  </a:lnTo>
                  <a:lnTo>
                    <a:pt x="3" y="314"/>
                  </a:lnTo>
                  <a:lnTo>
                    <a:pt x="7" y="294"/>
                  </a:lnTo>
                  <a:lnTo>
                    <a:pt x="10" y="276"/>
                  </a:lnTo>
                  <a:lnTo>
                    <a:pt x="14" y="257"/>
                  </a:lnTo>
                  <a:lnTo>
                    <a:pt x="20" y="239"/>
                  </a:lnTo>
                  <a:lnTo>
                    <a:pt x="25" y="221"/>
                  </a:lnTo>
                  <a:lnTo>
                    <a:pt x="31" y="205"/>
                  </a:lnTo>
                  <a:lnTo>
                    <a:pt x="39" y="189"/>
                  </a:lnTo>
                  <a:lnTo>
                    <a:pt x="48" y="173"/>
                  </a:lnTo>
                  <a:lnTo>
                    <a:pt x="56" y="157"/>
                  </a:lnTo>
                  <a:lnTo>
                    <a:pt x="66" y="142"/>
                  </a:lnTo>
                  <a:lnTo>
                    <a:pt x="77" y="128"/>
                  </a:lnTo>
                  <a:lnTo>
                    <a:pt x="88" y="114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112" y="89"/>
                  </a:lnTo>
                  <a:lnTo>
                    <a:pt x="125" y="77"/>
                  </a:lnTo>
                  <a:lnTo>
                    <a:pt x="138" y="67"/>
                  </a:lnTo>
                  <a:lnTo>
                    <a:pt x="152" y="56"/>
                  </a:lnTo>
                  <a:lnTo>
                    <a:pt x="165" y="48"/>
                  </a:lnTo>
                  <a:lnTo>
                    <a:pt x="180" y="39"/>
                  </a:lnTo>
                  <a:lnTo>
                    <a:pt x="194" y="33"/>
                  </a:lnTo>
                  <a:lnTo>
                    <a:pt x="209" y="25"/>
                  </a:lnTo>
                  <a:lnTo>
                    <a:pt x="225" y="20"/>
                  </a:lnTo>
                  <a:lnTo>
                    <a:pt x="241" y="14"/>
                  </a:lnTo>
                  <a:lnTo>
                    <a:pt x="257" y="10"/>
                  </a:lnTo>
                  <a:lnTo>
                    <a:pt x="274" y="7"/>
                  </a:lnTo>
                  <a:lnTo>
                    <a:pt x="291" y="3"/>
                  </a:lnTo>
                  <a:lnTo>
                    <a:pt x="309" y="2"/>
                  </a:lnTo>
                  <a:lnTo>
                    <a:pt x="327" y="1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376" y="1"/>
                  </a:lnTo>
                  <a:lnTo>
                    <a:pt x="407" y="3"/>
                  </a:lnTo>
                  <a:lnTo>
                    <a:pt x="435" y="7"/>
                  </a:lnTo>
                  <a:lnTo>
                    <a:pt x="462" y="12"/>
                  </a:lnTo>
                  <a:lnTo>
                    <a:pt x="487" y="20"/>
                  </a:lnTo>
                  <a:lnTo>
                    <a:pt x="512" y="27"/>
                  </a:lnTo>
                  <a:lnTo>
                    <a:pt x="534" y="37"/>
                  </a:lnTo>
                  <a:lnTo>
                    <a:pt x="556" y="49"/>
                  </a:lnTo>
                  <a:lnTo>
                    <a:pt x="575" y="61"/>
                  </a:lnTo>
                  <a:lnTo>
                    <a:pt x="593" y="76"/>
                  </a:lnTo>
                  <a:lnTo>
                    <a:pt x="610" y="91"/>
                  </a:lnTo>
                  <a:lnTo>
                    <a:pt x="626" y="109"/>
                  </a:lnTo>
                  <a:lnTo>
                    <a:pt x="639" y="127"/>
                  </a:lnTo>
                  <a:lnTo>
                    <a:pt x="652" y="148"/>
                  </a:lnTo>
                  <a:lnTo>
                    <a:pt x="663" y="169"/>
                  </a:lnTo>
                  <a:lnTo>
                    <a:pt x="672" y="193"/>
                  </a:lnTo>
                  <a:lnTo>
                    <a:pt x="672" y="15"/>
                  </a:lnTo>
                  <a:lnTo>
                    <a:pt x="1034" y="15"/>
                  </a:lnTo>
                  <a:lnTo>
                    <a:pt x="1034" y="15"/>
                  </a:lnTo>
                  <a:lnTo>
                    <a:pt x="1061" y="16"/>
                  </a:lnTo>
                  <a:lnTo>
                    <a:pt x="1087" y="18"/>
                  </a:lnTo>
                  <a:lnTo>
                    <a:pt x="1112" y="22"/>
                  </a:lnTo>
                  <a:lnTo>
                    <a:pt x="1137" y="28"/>
                  </a:lnTo>
                  <a:lnTo>
                    <a:pt x="1160" y="35"/>
                  </a:lnTo>
                  <a:lnTo>
                    <a:pt x="1183" y="43"/>
                  </a:lnTo>
                  <a:lnTo>
                    <a:pt x="1204" y="54"/>
                  </a:lnTo>
                  <a:lnTo>
                    <a:pt x="1224" y="66"/>
                  </a:lnTo>
                  <a:lnTo>
                    <a:pt x="1224" y="66"/>
                  </a:lnTo>
                  <a:lnTo>
                    <a:pt x="1243" y="79"/>
                  </a:lnTo>
                  <a:lnTo>
                    <a:pt x="1261" y="94"/>
                  </a:lnTo>
                  <a:lnTo>
                    <a:pt x="1277" y="111"/>
                  </a:lnTo>
                  <a:lnTo>
                    <a:pt x="1292" y="128"/>
                  </a:lnTo>
                  <a:lnTo>
                    <a:pt x="1305" y="148"/>
                  </a:lnTo>
                  <a:lnTo>
                    <a:pt x="1317" y="169"/>
                  </a:lnTo>
                  <a:lnTo>
                    <a:pt x="1328" y="191"/>
                  </a:lnTo>
                  <a:lnTo>
                    <a:pt x="1337" y="215"/>
                  </a:lnTo>
                  <a:lnTo>
                    <a:pt x="1337" y="15"/>
                  </a:lnTo>
                  <a:lnTo>
                    <a:pt x="1642" y="15"/>
                  </a:lnTo>
                  <a:lnTo>
                    <a:pt x="1748" y="464"/>
                  </a:lnTo>
                  <a:lnTo>
                    <a:pt x="1860" y="15"/>
                  </a:lnTo>
                  <a:lnTo>
                    <a:pt x="2158" y="15"/>
                  </a:lnTo>
                  <a:lnTo>
                    <a:pt x="2158" y="737"/>
                  </a:lnTo>
                  <a:close/>
                  <a:moveTo>
                    <a:pt x="672" y="456"/>
                  </a:moveTo>
                  <a:lnTo>
                    <a:pt x="672" y="288"/>
                  </a:lnTo>
                  <a:lnTo>
                    <a:pt x="474" y="288"/>
                  </a:lnTo>
                  <a:lnTo>
                    <a:pt x="474" y="288"/>
                  </a:lnTo>
                  <a:lnTo>
                    <a:pt x="472" y="275"/>
                  </a:lnTo>
                  <a:lnTo>
                    <a:pt x="470" y="263"/>
                  </a:lnTo>
                  <a:lnTo>
                    <a:pt x="467" y="251"/>
                  </a:lnTo>
                  <a:lnTo>
                    <a:pt x="462" y="240"/>
                  </a:lnTo>
                  <a:lnTo>
                    <a:pt x="458" y="230"/>
                  </a:lnTo>
                  <a:lnTo>
                    <a:pt x="452" y="221"/>
                  </a:lnTo>
                  <a:lnTo>
                    <a:pt x="446" y="214"/>
                  </a:lnTo>
                  <a:lnTo>
                    <a:pt x="439" y="206"/>
                  </a:lnTo>
                  <a:lnTo>
                    <a:pt x="431" y="200"/>
                  </a:lnTo>
                  <a:lnTo>
                    <a:pt x="423" y="194"/>
                  </a:lnTo>
                  <a:lnTo>
                    <a:pt x="413" y="190"/>
                  </a:lnTo>
                  <a:lnTo>
                    <a:pt x="404" y="186"/>
                  </a:lnTo>
                  <a:lnTo>
                    <a:pt x="393" y="182"/>
                  </a:lnTo>
                  <a:lnTo>
                    <a:pt x="381" y="180"/>
                  </a:lnTo>
                  <a:lnTo>
                    <a:pt x="368" y="179"/>
                  </a:lnTo>
                  <a:lnTo>
                    <a:pt x="355" y="179"/>
                  </a:lnTo>
                  <a:lnTo>
                    <a:pt x="355" y="179"/>
                  </a:lnTo>
                  <a:lnTo>
                    <a:pt x="340" y="180"/>
                  </a:lnTo>
                  <a:lnTo>
                    <a:pt x="325" y="182"/>
                  </a:lnTo>
                  <a:lnTo>
                    <a:pt x="311" y="186"/>
                  </a:lnTo>
                  <a:lnTo>
                    <a:pt x="299" y="191"/>
                  </a:lnTo>
                  <a:lnTo>
                    <a:pt x="288" y="197"/>
                  </a:lnTo>
                  <a:lnTo>
                    <a:pt x="277" y="206"/>
                  </a:lnTo>
                  <a:lnTo>
                    <a:pt x="266" y="216"/>
                  </a:lnTo>
                  <a:lnTo>
                    <a:pt x="256" y="227"/>
                  </a:lnTo>
                  <a:lnTo>
                    <a:pt x="256" y="227"/>
                  </a:lnTo>
                  <a:lnTo>
                    <a:pt x="247" y="241"/>
                  </a:lnTo>
                  <a:lnTo>
                    <a:pt x="240" y="256"/>
                  </a:lnTo>
                  <a:lnTo>
                    <a:pt x="233" y="272"/>
                  </a:lnTo>
                  <a:lnTo>
                    <a:pt x="228" y="291"/>
                  </a:lnTo>
                  <a:lnTo>
                    <a:pt x="225" y="310"/>
                  </a:lnTo>
                  <a:lnTo>
                    <a:pt x="221" y="332"/>
                  </a:lnTo>
                  <a:lnTo>
                    <a:pt x="219" y="355"/>
                  </a:lnTo>
                  <a:lnTo>
                    <a:pt x="219" y="379"/>
                  </a:lnTo>
                  <a:lnTo>
                    <a:pt x="219" y="379"/>
                  </a:lnTo>
                  <a:lnTo>
                    <a:pt x="219" y="403"/>
                  </a:lnTo>
                  <a:lnTo>
                    <a:pt x="221" y="425"/>
                  </a:lnTo>
                  <a:lnTo>
                    <a:pt x="224" y="446"/>
                  </a:lnTo>
                  <a:lnTo>
                    <a:pt x="228" y="466"/>
                  </a:lnTo>
                  <a:lnTo>
                    <a:pt x="233" y="484"/>
                  </a:lnTo>
                  <a:lnTo>
                    <a:pt x="239" y="500"/>
                  </a:lnTo>
                  <a:lnTo>
                    <a:pt x="246" y="514"/>
                  </a:lnTo>
                  <a:lnTo>
                    <a:pt x="255" y="527"/>
                  </a:lnTo>
                  <a:lnTo>
                    <a:pt x="265" y="539"/>
                  </a:lnTo>
                  <a:lnTo>
                    <a:pt x="276" y="549"/>
                  </a:lnTo>
                  <a:lnTo>
                    <a:pt x="288" y="558"/>
                  </a:lnTo>
                  <a:lnTo>
                    <a:pt x="299" y="565"/>
                  </a:lnTo>
                  <a:lnTo>
                    <a:pt x="314" y="571"/>
                  </a:lnTo>
                  <a:lnTo>
                    <a:pt x="329" y="574"/>
                  </a:lnTo>
                  <a:lnTo>
                    <a:pt x="346" y="576"/>
                  </a:lnTo>
                  <a:lnTo>
                    <a:pt x="363" y="577"/>
                  </a:lnTo>
                  <a:lnTo>
                    <a:pt x="363" y="577"/>
                  </a:lnTo>
                  <a:lnTo>
                    <a:pt x="375" y="577"/>
                  </a:lnTo>
                  <a:lnTo>
                    <a:pt x="386" y="575"/>
                  </a:lnTo>
                  <a:lnTo>
                    <a:pt x="397" y="573"/>
                  </a:lnTo>
                  <a:lnTo>
                    <a:pt x="407" y="570"/>
                  </a:lnTo>
                  <a:lnTo>
                    <a:pt x="416" y="565"/>
                  </a:lnTo>
                  <a:lnTo>
                    <a:pt x="424" y="560"/>
                  </a:lnTo>
                  <a:lnTo>
                    <a:pt x="433" y="555"/>
                  </a:lnTo>
                  <a:lnTo>
                    <a:pt x="439" y="547"/>
                  </a:lnTo>
                  <a:lnTo>
                    <a:pt x="447" y="539"/>
                  </a:lnTo>
                  <a:lnTo>
                    <a:pt x="452" y="530"/>
                  </a:lnTo>
                  <a:lnTo>
                    <a:pt x="458" y="520"/>
                  </a:lnTo>
                  <a:lnTo>
                    <a:pt x="463" y="509"/>
                  </a:lnTo>
                  <a:lnTo>
                    <a:pt x="467" y="497"/>
                  </a:lnTo>
                  <a:lnTo>
                    <a:pt x="471" y="484"/>
                  </a:lnTo>
                  <a:lnTo>
                    <a:pt x="473" y="471"/>
                  </a:lnTo>
                  <a:lnTo>
                    <a:pt x="475" y="456"/>
                  </a:lnTo>
                  <a:lnTo>
                    <a:pt x="672" y="456"/>
                  </a:lnTo>
                  <a:close/>
                  <a:moveTo>
                    <a:pt x="1140" y="382"/>
                  </a:moveTo>
                  <a:lnTo>
                    <a:pt x="1140" y="382"/>
                  </a:lnTo>
                  <a:lnTo>
                    <a:pt x="1139" y="359"/>
                  </a:lnTo>
                  <a:lnTo>
                    <a:pt x="1137" y="339"/>
                  </a:lnTo>
                  <a:lnTo>
                    <a:pt x="1134" y="319"/>
                  </a:lnTo>
                  <a:lnTo>
                    <a:pt x="1129" y="301"/>
                  </a:lnTo>
                  <a:lnTo>
                    <a:pt x="1124" y="284"/>
                  </a:lnTo>
                  <a:lnTo>
                    <a:pt x="1116" y="269"/>
                  </a:lnTo>
                  <a:lnTo>
                    <a:pt x="1108" y="255"/>
                  </a:lnTo>
                  <a:lnTo>
                    <a:pt x="1098" y="244"/>
                  </a:lnTo>
                  <a:lnTo>
                    <a:pt x="1098" y="244"/>
                  </a:lnTo>
                  <a:lnTo>
                    <a:pt x="1085" y="232"/>
                  </a:lnTo>
                  <a:lnTo>
                    <a:pt x="1072" y="224"/>
                  </a:lnTo>
                  <a:lnTo>
                    <a:pt x="1056" y="215"/>
                  </a:lnTo>
                  <a:lnTo>
                    <a:pt x="1038" y="208"/>
                  </a:lnTo>
                  <a:lnTo>
                    <a:pt x="1019" y="204"/>
                  </a:lnTo>
                  <a:lnTo>
                    <a:pt x="998" y="200"/>
                  </a:lnTo>
                  <a:lnTo>
                    <a:pt x="975" y="197"/>
                  </a:lnTo>
                  <a:lnTo>
                    <a:pt x="950" y="197"/>
                  </a:lnTo>
                  <a:lnTo>
                    <a:pt x="894" y="197"/>
                  </a:lnTo>
                  <a:lnTo>
                    <a:pt x="894" y="551"/>
                  </a:lnTo>
                  <a:lnTo>
                    <a:pt x="956" y="551"/>
                  </a:lnTo>
                  <a:lnTo>
                    <a:pt x="956" y="551"/>
                  </a:lnTo>
                  <a:lnTo>
                    <a:pt x="979" y="550"/>
                  </a:lnTo>
                  <a:lnTo>
                    <a:pt x="999" y="549"/>
                  </a:lnTo>
                  <a:lnTo>
                    <a:pt x="1019" y="546"/>
                  </a:lnTo>
                  <a:lnTo>
                    <a:pt x="1036" y="543"/>
                  </a:lnTo>
                  <a:lnTo>
                    <a:pt x="1052" y="537"/>
                  </a:lnTo>
                  <a:lnTo>
                    <a:pt x="1068" y="532"/>
                  </a:lnTo>
                  <a:lnTo>
                    <a:pt x="1081" y="524"/>
                  </a:lnTo>
                  <a:lnTo>
                    <a:pt x="1091" y="515"/>
                  </a:lnTo>
                  <a:lnTo>
                    <a:pt x="1091" y="515"/>
                  </a:lnTo>
                  <a:lnTo>
                    <a:pt x="1103" y="506"/>
                  </a:lnTo>
                  <a:lnTo>
                    <a:pt x="1113" y="493"/>
                  </a:lnTo>
                  <a:lnTo>
                    <a:pt x="1121" y="479"/>
                  </a:lnTo>
                  <a:lnTo>
                    <a:pt x="1128" y="462"/>
                  </a:lnTo>
                  <a:lnTo>
                    <a:pt x="1134" y="445"/>
                  </a:lnTo>
                  <a:lnTo>
                    <a:pt x="1137" y="426"/>
                  </a:lnTo>
                  <a:lnTo>
                    <a:pt x="1139" y="405"/>
                  </a:lnTo>
                  <a:lnTo>
                    <a:pt x="1140" y="382"/>
                  </a:lnTo>
                  <a:lnTo>
                    <a:pt x="1140" y="3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31" name="Straight Connector 30"/>
          <p:cNvCxnSpPr/>
          <p:nvPr userDrawn="1"/>
        </p:nvCxnSpPr>
        <p:spPr>
          <a:xfrm>
            <a:off x="0" y="182403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0" y="30146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5400000">
            <a:off x="3440907" y="3429794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52705" y="4426562"/>
            <a:ext cx="2191295" cy="4257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952705" y="3131998"/>
            <a:ext cx="2191295" cy="125913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386913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968AC74C-A8E6-49F4-B32B-2A731DFFA731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943789" y="6633498"/>
            <a:ext cx="346869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rot="5400000" flipH="1" flipV="1">
            <a:off x="4696980" y="6623482"/>
            <a:ext cx="46903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rot="5400000" flipH="1" flipV="1">
            <a:off x="8178463" y="6623481"/>
            <a:ext cx="46903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8474075" y="6542088"/>
            <a:ext cx="539750" cy="187325"/>
            <a:chOff x="5338" y="4121"/>
            <a:chExt cx="340" cy="118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38" y="4121"/>
              <a:ext cx="340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7" name="Freeform 5"/>
            <p:cNvSpPr>
              <a:spLocks noEditPoints="1"/>
            </p:cNvSpPr>
            <p:nvPr userDrawn="1"/>
          </p:nvSpPr>
          <p:spPr bwMode="auto">
            <a:xfrm>
              <a:off x="5338" y="4121"/>
              <a:ext cx="340" cy="118"/>
            </a:xfrm>
            <a:custGeom>
              <a:avLst/>
              <a:gdLst/>
              <a:ahLst/>
              <a:cxnLst>
                <a:cxn ang="0">
                  <a:pos x="1581" y="694"/>
                </a:cxn>
                <a:cxn ang="0">
                  <a:pos x="1264" y="486"/>
                </a:cxn>
                <a:cxn ang="0">
                  <a:pos x="1202" y="596"/>
                </a:cxn>
                <a:cxn ang="0">
                  <a:pos x="1102" y="664"/>
                </a:cxn>
                <a:cxn ang="0">
                  <a:pos x="962" y="693"/>
                </a:cxn>
                <a:cxn ang="0">
                  <a:pos x="626" y="549"/>
                </a:cxn>
                <a:cxn ang="0">
                  <a:pos x="560" y="634"/>
                </a:cxn>
                <a:cxn ang="0">
                  <a:pos x="486" y="681"/>
                </a:cxn>
                <a:cxn ang="0">
                  <a:pos x="372" y="707"/>
                </a:cxn>
                <a:cxn ang="0">
                  <a:pos x="289" y="705"/>
                </a:cxn>
                <a:cxn ang="0">
                  <a:pos x="202" y="685"/>
                </a:cxn>
                <a:cxn ang="0">
                  <a:pos x="129" y="645"/>
                </a:cxn>
                <a:cxn ang="0">
                  <a:pos x="81" y="601"/>
                </a:cxn>
                <a:cxn ang="0">
                  <a:pos x="36" y="531"/>
                </a:cxn>
                <a:cxn ang="0">
                  <a:pos x="9" y="449"/>
                </a:cxn>
                <a:cxn ang="0">
                  <a:pos x="0" y="352"/>
                </a:cxn>
                <a:cxn ang="0">
                  <a:pos x="6" y="277"/>
                </a:cxn>
                <a:cxn ang="0">
                  <a:pos x="30" y="193"/>
                </a:cxn>
                <a:cxn ang="0">
                  <a:pos x="73" y="121"/>
                </a:cxn>
                <a:cxn ang="0">
                  <a:pos x="118" y="73"/>
                </a:cxn>
                <a:cxn ang="0">
                  <a:pos x="184" y="31"/>
                </a:cxn>
                <a:cxn ang="0">
                  <a:pos x="259" y="6"/>
                </a:cxn>
                <a:cxn ang="0">
                  <a:pos x="326" y="0"/>
                </a:cxn>
                <a:cxn ang="0">
                  <a:pos x="461" y="18"/>
                </a:cxn>
                <a:cxn ang="0">
                  <a:pos x="561" y="72"/>
                </a:cxn>
                <a:cxn ang="0">
                  <a:pos x="627" y="159"/>
                </a:cxn>
                <a:cxn ang="0">
                  <a:pos x="1003" y="15"/>
                </a:cxn>
                <a:cxn ang="0">
                  <a:pos x="1118" y="41"/>
                </a:cxn>
                <a:cxn ang="0">
                  <a:pos x="1192" y="89"/>
                </a:cxn>
                <a:cxn ang="0">
                  <a:pos x="1255" y="180"/>
                </a:cxn>
                <a:cxn ang="0">
                  <a:pos x="1758" y="14"/>
                </a:cxn>
                <a:cxn ang="0">
                  <a:pos x="448" y="271"/>
                </a:cxn>
                <a:cxn ang="0">
                  <a:pos x="437" y="226"/>
                </a:cxn>
                <a:cxn ang="0">
                  <a:pos x="407" y="188"/>
                </a:cxn>
                <a:cxn ang="0">
                  <a:pos x="360" y="170"/>
                </a:cxn>
                <a:cxn ang="0">
                  <a:pos x="308" y="172"/>
                </a:cxn>
                <a:cxn ang="0">
                  <a:pos x="251" y="203"/>
                </a:cxn>
                <a:cxn ang="0">
                  <a:pos x="221" y="256"/>
                </a:cxn>
                <a:cxn ang="0">
                  <a:pos x="207" y="357"/>
                </a:cxn>
                <a:cxn ang="0">
                  <a:pos x="215" y="438"/>
                </a:cxn>
                <a:cxn ang="0">
                  <a:pos x="250" y="508"/>
                </a:cxn>
                <a:cxn ang="0">
                  <a:pos x="311" y="540"/>
                </a:cxn>
                <a:cxn ang="0">
                  <a:pos x="365" y="541"/>
                </a:cxn>
                <a:cxn ang="0">
                  <a:pos x="409" y="522"/>
                </a:cxn>
                <a:cxn ang="0">
                  <a:pos x="438" y="479"/>
                </a:cxn>
                <a:cxn ang="0">
                  <a:pos x="635" y="429"/>
                </a:cxn>
                <a:cxn ang="0">
                  <a:pos x="1072" y="300"/>
                </a:cxn>
                <a:cxn ang="0">
                  <a:pos x="1038" y="230"/>
                </a:cxn>
                <a:cxn ang="0">
                  <a:pos x="982" y="196"/>
                </a:cxn>
                <a:cxn ang="0">
                  <a:pos x="845" y="186"/>
                </a:cxn>
                <a:cxn ang="0">
                  <a:pos x="945" y="517"/>
                </a:cxn>
                <a:cxn ang="0">
                  <a:pos x="1022" y="493"/>
                </a:cxn>
                <a:cxn ang="0">
                  <a:pos x="1059" y="451"/>
                </a:cxn>
                <a:cxn ang="0">
                  <a:pos x="1078" y="360"/>
                </a:cxn>
              </a:cxnLst>
              <a:rect l="0" t="0" r="r" b="b"/>
              <a:pathLst>
                <a:path w="2040" h="708">
                  <a:moveTo>
                    <a:pt x="2040" y="694"/>
                  </a:moveTo>
                  <a:lnTo>
                    <a:pt x="1845" y="694"/>
                  </a:lnTo>
                  <a:lnTo>
                    <a:pt x="1845" y="262"/>
                  </a:lnTo>
                  <a:lnTo>
                    <a:pt x="1727" y="694"/>
                  </a:lnTo>
                  <a:lnTo>
                    <a:pt x="1581" y="694"/>
                  </a:lnTo>
                  <a:lnTo>
                    <a:pt x="1464" y="262"/>
                  </a:lnTo>
                  <a:lnTo>
                    <a:pt x="1464" y="694"/>
                  </a:lnTo>
                  <a:lnTo>
                    <a:pt x="1264" y="694"/>
                  </a:lnTo>
                  <a:lnTo>
                    <a:pt x="1264" y="486"/>
                  </a:lnTo>
                  <a:lnTo>
                    <a:pt x="1264" y="486"/>
                  </a:lnTo>
                  <a:lnTo>
                    <a:pt x="1254" y="512"/>
                  </a:lnTo>
                  <a:lnTo>
                    <a:pt x="1244" y="535"/>
                  </a:lnTo>
                  <a:lnTo>
                    <a:pt x="1232" y="557"/>
                  </a:lnTo>
                  <a:lnTo>
                    <a:pt x="1217" y="577"/>
                  </a:lnTo>
                  <a:lnTo>
                    <a:pt x="1202" y="596"/>
                  </a:lnTo>
                  <a:lnTo>
                    <a:pt x="1186" y="613"/>
                  </a:lnTo>
                  <a:lnTo>
                    <a:pt x="1167" y="628"/>
                  </a:lnTo>
                  <a:lnTo>
                    <a:pt x="1147" y="642"/>
                  </a:lnTo>
                  <a:lnTo>
                    <a:pt x="1125" y="654"/>
                  </a:lnTo>
                  <a:lnTo>
                    <a:pt x="1102" y="664"/>
                  </a:lnTo>
                  <a:lnTo>
                    <a:pt x="1077" y="673"/>
                  </a:lnTo>
                  <a:lnTo>
                    <a:pt x="1050" y="680"/>
                  </a:lnTo>
                  <a:lnTo>
                    <a:pt x="1023" y="687"/>
                  </a:lnTo>
                  <a:lnTo>
                    <a:pt x="993" y="690"/>
                  </a:lnTo>
                  <a:lnTo>
                    <a:pt x="962" y="693"/>
                  </a:lnTo>
                  <a:lnTo>
                    <a:pt x="929" y="694"/>
                  </a:lnTo>
                  <a:lnTo>
                    <a:pt x="635" y="694"/>
                  </a:lnTo>
                  <a:lnTo>
                    <a:pt x="635" y="527"/>
                  </a:lnTo>
                  <a:lnTo>
                    <a:pt x="635" y="527"/>
                  </a:lnTo>
                  <a:lnTo>
                    <a:pt x="626" y="549"/>
                  </a:lnTo>
                  <a:lnTo>
                    <a:pt x="615" y="568"/>
                  </a:lnTo>
                  <a:lnTo>
                    <a:pt x="603" y="586"/>
                  </a:lnTo>
                  <a:lnTo>
                    <a:pt x="591" y="604"/>
                  </a:lnTo>
                  <a:lnTo>
                    <a:pt x="576" y="619"/>
                  </a:lnTo>
                  <a:lnTo>
                    <a:pt x="560" y="634"/>
                  </a:lnTo>
                  <a:lnTo>
                    <a:pt x="544" y="648"/>
                  </a:lnTo>
                  <a:lnTo>
                    <a:pt x="525" y="661"/>
                  </a:lnTo>
                  <a:lnTo>
                    <a:pt x="525" y="661"/>
                  </a:lnTo>
                  <a:lnTo>
                    <a:pt x="506" y="671"/>
                  </a:lnTo>
                  <a:lnTo>
                    <a:pt x="486" y="681"/>
                  </a:lnTo>
                  <a:lnTo>
                    <a:pt x="465" y="690"/>
                  </a:lnTo>
                  <a:lnTo>
                    <a:pt x="443" y="696"/>
                  </a:lnTo>
                  <a:lnTo>
                    <a:pt x="421" y="701"/>
                  </a:lnTo>
                  <a:lnTo>
                    <a:pt x="397" y="705"/>
                  </a:lnTo>
                  <a:lnTo>
                    <a:pt x="372" y="707"/>
                  </a:lnTo>
                  <a:lnTo>
                    <a:pt x="347" y="708"/>
                  </a:lnTo>
                  <a:lnTo>
                    <a:pt x="347" y="708"/>
                  </a:lnTo>
                  <a:lnTo>
                    <a:pt x="327" y="708"/>
                  </a:lnTo>
                  <a:lnTo>
                    <a:pt x="308" y="707"/>
                  </a:lnTo>
                  <a:lnTo>
                    <a:pt x="289" y="705"/>
                  </a:lnTo>
                  <a:lnTo>
                    <a:pt x="271" y="702"/>
                  </a:lnTo>
                  <a:lnTo>
                    <a:pt x="252" y="699"/>
                  </a:lnTo>
                  <a:lnTo>
                    <a:pt x="235" y="695"/>
                  </a:lnTo>
                  <a:lnTo>
                    <a:pt x="218" y="690"/>
                  </a:lnTo>
                  <a:lnTo>
                    <a:pt x="202" y="685"/>
                  </a:lnTo>
                  <a:lnTo>
                    <a:pt x="187" y="677"/>
                  </a:lnTo>
                  <a:lnTo>
                    <a:pt x="171" y="671"/>
                  </a:lnTo>
                  <a:lnTo>
                    <a:pt x="157" y="663"/>
                  </a:lnTo>
                  <a:lnTo>
                    <a:pt x="144" y="655"/>
                  </a:lnTo>
                  <a:lnTo>
                    <a:pt x="129" y="645"/>
                  </a:lnTo>
                  <a:lnTo>
                    <a:pt x="117" y="635"/>
                  </a:lnTo>
                  <a:lnTo>
                    <a:pt x="105" y="624"/>
                  </a:lnTo>
                  <a:lnTo>
                    <a:pt x="92" y="613"/>
                  </a:lnTo>
                  <a:lnTo>
                    <a:pt x="92" y="613"/>
                  </a:lnTo>
                  <a:lnTo>
                    <a:pt x="81" y="601"/>
                  </a:lnTo>
                  <a:lnTo>
                    <a:pt x="71" y="587"/>
                  </a:lnTo>
                  <a:lnTo>
                    <a:pt x="62" y="574"/>
                  </a:lnTo>
                  <a:lnTo>
                    <a:pt x="52" y="561"/>
                  </a:lnTo>
                  <a:lnTo>
                    <a:pt x="44" y="547"/>
                  </a:lnTo>
                  <a:lnTo>
                    <a:pt x="36" y="531"/>
                  </a:lnTo>
                  <a:lnTo>
                    <a:pt x="30" y="516"/>
                  </a:lnTo>
                  <a:lnTo>
                    <a:pt x="24" y="500"/>
                  </a:lnTo>
                  <a:lnTo>
                    <a:pt x="17" y="483"/>
                  </a:lnTo>
                  <a:lnTo>
                    <a:pt x="13" y="467"/>
                  </a:lnTo>
                  <a:lnTo>
                    <a:pt x="9" y="449"/>
                  </a:lnTo>
                  <a:lnTo>
                    <a:pt x="6" y="431"/>
                  </a:lnTo>
                  <a:lnTo>
                    <a:pt x="3" y="412"/>
                  </a:lnTo>
                  <a:lnTo>
                    <a:pt x="1" y="393"/>
                  </a:lnTo>
                  <a:lnTo>
                    <a:pt x="0" y="373"/>
                  </a:lnTo>
                  <a:lnTo>
                    <a:pt x="0" y="352"/>
                  </a:lnTo>
                  <a:lnTo>
                    <a:pt x="0" y="352"/>
                  </a:lnTo>
                  <a:lnTo>
                    <a:pt x="0" y="333"/>
                  </a:lnTo>
                  <a:lnTo>
                    <a:pt x="1" y="314"/>
                  </a:lnTo>
                  <a:lnTo>
                    <a:pt x="3" y="295"/>
                  </a:lnTo>
                  <a:lnTo>
                    <a:pt x="6" y="277"/>
                  </a:lnTo>
                  <a:lnTo>
                    <a:pt x="9" y="259"/>
                  </a:lnTo>
                  <a:lnTo>
                    <a:pt x="13" y="242"/>
                  </a:lnTo>
                  <a:lnTo>
                    <a:pt x="18" y="225"/>
                  </a:lnTo>
                  <a:lnTo>
                    <a:pt x="24" y="208"/>
                  </a:lnTo>
                  <a:lnTo>
                    <a:pt x="30" y="193"/>
                  </a:lnTo>
                  <a:lnTo>
                    <a:pt x="37" y="178"/>
                  </a:lnTo>
                  <a:lnTo>
                    <a:pt x="45" y="162"/>
                  </a:lnTo>
                  <a:lnTo>
                    <a:pt x="53" y="148"/>
                  </a:lnTo>
                  <a:lnTo>
                    <a:pt x="63" y="134"/>
                  </a:lnTo>
                  <a:lnTo>
                    <a:pt x="73" y="121"/>
                  </a:lnTo>
                  <a:lnTo>
                    <a:pt x="83" y="107"/>
                  </a:lnTo>
                  <a:lnTo>
                    <a:pt x="94" y="95"/>
                  </a:lnTo>
                  <a:lnTo>
                    <a:pt x="94" y="95"/>
                  </a:lnTo>
                  <a:lnTo>
                    <a:pt x="106" y="84"/>
                  </a:lnTo>
                  <a:lnTo>
                    <a:pt x="118" y="73"/>
                  </a:lnTo>
                  <a:lnTo>
                    <a:pt x="130" y="63"/>
                  </a:lnTo>
                  <a:lnTo>
                    <a:pt x="144" y="53"/>
                  </a:lnTo>
                  <a:lnTo>
                    <a:pt x="156" y="45"/>
                  </a:lnTo>
                  <a:lnTo>
                    <a:pt x="170" y="37"/>
                  </a:lnTo>
                  <a:lnTo>
                    <a:pt x="184" y="31"/>
                  </a:lnTo>
                  <a:lnTo>
                    <a:pt x="198" y="23"/>
                  </a:lnTo>
                  <a:lnTo>
                    <a:pt x="212" y="18"/>
                  </a:lnTo>
                  <a:lnTo>
                    <a:pt x="228" y="13"/>
                  </a:lnTo>
                  <a:lnTo>
                    <a:pt x="243" y="9"/>
                  </a:lnTo>
                  <a:lnTo>
                    <a:pt x="259" y="6"/>
                  </a:lnTo>
                  <a:lnTo>
                    <a:pt x="275" y="3"/>
                  </a:lnTo>
                  <a:lnTo>
                    <a:pt x="292" y="2"/>
                  </a:lnTo>
                  <a:lnTo>
                    <a:pt x="309" y="1"/>
                  </a:lnTo>
                  <a:lnTo>
                    <a:pt x="326" y="0"/>
                  </a:lnTo>
                  <a:lnTo>
                    <a:pt x="326" y="0"/>
                  </a:lnTo>
                  <a:lnTo>
                    <a:pt x="356" y="1"/>
                  </a:lnTo>
                  <a:lnTo>
                    <a:pt x="385" y="3"/>
                  </a:lnTo>
                  <a:lnTo>
                    <a:pt x="411" y="6"/>
                  </a:lnTo>
                  <a:lnTo>
                    <a:pt x="437" y="11"/>
                  </a:lnTo>
                  <a:lnTo>
                    <a:pt x="461" y="18"/>
                  </a:lnTo>
                  <a:lnTo>
                    <a:pt x="484" y="26"/>
                  </a:lnTo>
                  <a:lnTo>
                    <a:pt x="505" y="35"/>
                  </a:lnTo>
                  <a:lnTo>
                    <a:pt x="525" y="46"/>
                  </a:lnTo>
                  <a:lnTo>
                    <a:pt x="544" y="57"/>
                  </a:lnTo>
                  <a:lnTo>
                    <a:pt x="561" y="72"/>
                  </a:lnTo>
                  <a:lnTo>
                    <a:pt x="576" y="86"/>
                  </a:lnTo>
                  <a:lnTo>
                    <a:pt x="592" y="102"/>
                  </a:lnTo>
                  <a:lnTo>
                    <a:pt x="604" y="120"/>
                  </a:lnTo>
                  <a:lnTo>
                    <a:pt x="616" y="139"/>
                  </a:lnTo>
                  <a:lnTo>
                    <a:pt x="627" y="159"/>
                  </a:lnTo>
                  <a:lnTo>
                    <a:pt x="635" y="182"/>
                  </a:lnTo>
                  <a:lnTo>
                    <a:pt x="635" y="14"/>
                  </a:lnTo>
                  <a:lnTo>
                    <a:pt x="977" y="14"/>
                  </a:lnTo>
                  <a:lnTo>
                    <a:pt x="977" y="14"/>
                  </a:lnTo>
                  <a:lnTo>
                    <a:pt x="1003" y="15"/>
                  </a:lnTo>
                  <a:lnTo>
                    <a:pt x="1028" y="17"/>
                  </a:lnTo>
                  <a:lnTo>
                    <a:pt x="1051" y="20"/>
                  </a:lnTo>
                  <a:lnTo>
                    <a:pt x="1075" y="27"/>
                  </a:lnTo>
                  <a:lnTo>
                    <a:pt x="1096" y="33"/>
                  </a:lnTo>
                  <a:lnTo>
                    <a:pt x="1118" y="41"/>
                  </a:lnTo>
                  <a:lnTo>
                    <a:pt x="1138" y="51"/>
                  </a:lnTo>
                  <a:lnTo>
                    <a:pt x="1157" y="62"/>
                  </a:lnTo>
                  <a:lnTo>
                    <a:pt x="1157" y="62"/>
                  </a:lnTo>
                  <a:lnTo>
                    <a:pt x="1175" y="75"/>
                  </a:lnTo>
                  <a:lnTo>
                    <a:pt x="1192" y="89"/>
                  </a:lnTo>
                  <a:lnTo>
                    <a:pt x="1207" y="104"/>
                  </a:lnTo>
                  <a:lnTo>
                    <a:pt x="1222" y="121"/>
                  </a:lnTo>
                  <a:lnTo>
                    <a:pt x="1234" y="139"/>
                  </a:lnTo>
                  <a:lnTo>
                    <a:pt x="1245" y="159"/>
                  </a:lnTo>
                  <a:lnTo>
                    <a:pt x="1255" y="180"/>
                  </a:lnTo>
                  <a:lnTo>
                    <a:pt x="1264" y="202"/>
                  </a:lnTo>
                  <a:lnTo>
                    <a:pt x="1264" y="14"/>
                  </a:lnTo>
                  <a:lnTo>
                    <a:pt x="1552" y="14"/>
                  </a:lnTo>
                  <a:lnTo>
                    <a:pt x="1652" y="437"/>
                  </a:lnTo>
                  <a:lnTo>
                    <a:pt x="1758" y="14"/>
                  </a:lnTo>
                  <a:lnTo>
                    <a:pt x="2040" y="14"/>
                  </a:lnTo>
                  <a:lnTo>
                    <a:pt x="2040" y="694"/>
                  </a:lnTo>
                  <a:close/>
                  <a:moveTo>
                    <a:pt x="635" y="429"/>
                  </a:moveTo>
                  <a:lnTo>
                    <a:pt x="635" y="271"/>
                  </a:lnTo>
                  <a:lnTo>
                    <a:pt x="448" y="271"/>
                  </a:lnTo>
                  <a:lnTo>
                    <a:pt x="448" y="271"/>
                  </a:lnTo>
                  <a:lnTo>
                    <a:pt x="446" y="258"/>
                  </a:lnTo>
                  <a:lnTo>
                    <a:pt x="444" y="247"/>
                  </a:lnTo>
                  <a:lnTo>
                    <a:pt x="441" y="236"/>
                  </a:lnTo>
                  <a:lnTo>
                    <a:pt x="437" y="226"/>
                  </a:lnTo>
                  <a:lnTo>
                    <a:pt x="433" y="217"/>
                  </a:lnTo>
                  <a:lnTo>
                    <a:pt x="428" y="208"/>
                  </a:lnTo>
                  <a:lnTo>
                    <a:pt x="422" y="201"/>
                  </a:lnTo>
                  <a:lnTo>
                    <a:pt x="415" y="194"/>
                  </a:lnTo>
                  <a:lnTo>
                    <a:pt x="407" y="188"/>
                  </a:lnTo>
                  <a:lnTo>
                    <a:pt x="400" y="183"/>
                  </a:lnTo>
                  <a:lnTo>
                    <a:pt x="391" y="179"/>
                  </a:lnTo>
                  <a:lnTo>
                    <a:pt x="382" y="175"/>
                  </a:lnTo>
                  <a:lnTo>
                    <a:pt x="371" y="172"/>
                  </a:lnTo>
                  <a:lnTo>
                    <a:pt x="360" y="170"/>
                  </a:lnTo>
                  <a:lnTo>
                    <a:pt x="348" y="169"/>
                  </a:lnTo>
                  <a:lnTo>
                    <a:pt x="335" y="169"/>
                  </a:lnTo>
                  <a:lnTo>
                    <a:pt x="335" y="169"/>
                  </a:lnTo>
                  <a:lnTo>
                    <a:pt x="321" y="170"/>
                  </a:lnTo>
                  <a:lnTo>
                    <a:pt x="308" y="172"/>
                  </a:lnTo>
                  <a:lnTo>
                    <a:pt x="294" y="175"/>
                  </a:lnTo>
                  <a:lnTo>
                    <a:pt x="283" y="180"/>
                  </a:lnTo>
                  <a:lnTo>
                    <a:pt x="272" y="186"/>
                  </a:lnTo>
                  <a:lnTo>
                    <a:pt x="262" y="194"/>
                  </a:lnTo>
                  <a:lnTo>
                    <a:pt x="251" y="203"/>
                  </a:lnTo>
                  <a:lnTo>
                    <a:pt x="242" y="214"/>
                  </a:lnTo>
                  <a:lnTo>
                    <a:pt x="242" y="214"/>
                  </a:lnTo>
                  <a:lnTo>
                    <a:pt x="234" y="227"/>
                  </a:lnTo>
                  <a:lnTo>
                    <a:pt x="227" y="241"/>
                  </a:lnTo>
                  <a:lnTo>
                    <a:pt x="221" y="256"/>
                  </a:lnTo>
                  <a:lnTo>
                    <a:pt x="215" y="274"/>
                  </a:lnTo>
                  <a:lnTo>
                    <a:pt x="212" y="292"/>
                  </a:lnTo>
                  <a:lnTo>
                    <a:pt x="209" y="313"/>
                  </a:lnTo>
                  <a:lnTo>
                    <a:pt x="207" y="334"/>
                  </a:lnTo>
                  <a:lnTo>
                    <a:pt x="207" y="357"/>
                  </a:lnTo>
                  <a:lnTo>
                    <a:pt x="207" y="357"/>
                  </a:lnTo>
                  <a:lnTo>
                    <a:pt x="207" y="379"/>
                  </a:lnTo>
                  <a:lnTo>
                    <a:pt x="209" y="400"/>
                  </a:lnTo>
                  <a:lnTo>
                    <a:pt x="211" y="420"/>
                  </a:lnTo>
                  <a:lnTo>
                    <a:pt x="215" y="438"/>
                  </a:lnTo>
                  <a:lnTo>
                    <a:pt x="221" y="456"/>
                  </a:lnTo>
                  <a:lnTo>
                    <a:pt x="226" y="471"/>
                  </a:lnTo>
                  <a:lnTo>
                    <a:pt x="233" y="484"/>
                  </a:lnTo>
                  <a:lnTo>
                    <a:pt x="241" y="497"/>
                  </a:lnTo>
                  <a:lnTo>
                    <a:pt x="250" y="508"/>
                  </a:lnTo>
                  <a:lnTo>
                    <a:pt x="261" y="517"/>
                  </a:lnTo>
                  <a:lnTo>
                    <a:pt x="272" y="525"/>
                  </a:lnTo>
                  <a:lnTo>
                    <a:pt x="283" y="532"/>
                  </a:lnTo>
                  <a:lnTo>
                    <a:pt x="296" y="537"/>
                  </a:lnTo>
                  <a:lnTo>
                    <a:pt x="311" y="540"/>
                  </a:lnTo>
                  <a:lnTo>
                    <a:pt x="327" y="542"/>
                  </a:lnTo>
                  <a:lnTo>
                    <a:pt x="344" y="544"/>
                  </a:lnTo>
                  <a:lnTo>
                    <a:pt x="344" y="544"/>
                  </a:lnTo>
                  <a:lnTo>
                    <a:pt x="355" y="544"/>
                  </a:lnTo>
                  <a:lnTo>
                    <a:pt x="365" y="541"/>
                  </a:lnTo>
                  <a:lnTo>
                    <a:pt x="375" y="539"/>
                  </a:lnTo>
                  <a:lnTo>
                    <a:pt x="385" y="536"/>
                  </a:lnTo>
                  <a:lnTo>
                    <a:pt x="393" y="532"/>
                  </a:lnTo>
                  <a:lnTo>
                    <a:pt x="401" y="527"/>
                  </a:lnTo>
                  <a:lnTo>
                    <a:pt x="409" y="522"/>
                  </a:lnTo>
                  <a:lnTo>
                    <a:pt x="415" y="515"/>
                  </a:lnTo>
                  <a:lnTo>
                    <a:pt x="423" y="508"/>
                  </a:lnTo>
                  <a:lnTo>
                    <a:pt x="428" y="499"/>
                  </a:lnTo>
                  <a:lnTo>
                    <a:pt x="433" y="489"/>
                  </a:lnTo>
                  <a:lnTo>
                    <a:pt x="438" y="479"/>
                  </a:lnTo>
                  <a:lnTo>
                    <a:pt x="441" y="468"/>
                  </a:lnTo>
                  <a:lnTo>
                    <a:pt x="445" y="456"/>
                  </a:lnTo>
                  <a:lnTo>
                    <a:pt x="447" y="443"/>
                  </a:lnTo>
                  <a:lnTo>
                    <a:pt x="449" y="429"/>
                  </a:lnTo>
                  <a:lnTo>
                    <a:pt x="635" y="429"/>
                  </a:lnTo>
                  <a:close/>
                  <a:moveTo>
                    <a:pt x="1078" y="360"/>
                  </a:moveTo>
                  <a:lnTo>
                    <a:pt x="1078" y="360"/>
                  </a:lnTo>
                  <a:lnTo>
                    <a:pt x="1077" y="338"/>
                  </a:lnTo>
                  <a:lnTo>
                    <a:pt x="1075" y="319"/>
                  </a:lnTo>
                  <a:lnTo>
                    <a:pt x="1072" y="300"/>
                  </a:lnTo>
                  <a:lnTo>
                    <a:pt x="1068" y="283"/>
                  </a:lnTo>
                  <a:lnTo>
                    <a:pt x="1063" y="268"/>
                  </a:lnTo>
                  <a:lnTo>
                    <a:pt x="1055" y="253"/>
                  </a:lnTo>
                  <a:lnTo>
                    <a:pt x="1047" y="240"/>
                  </a:lnTo>
                  <a:lnTo>
                    <a:pt x="1038" y="230"/>
                  </a:lnTo>
                  <a:lnTo>
                    <a:pt x="1038" y="230"/>
                  </a:lnTo>
                  <a:lnTo>
                    <a:pt x="1026" y="219"/>
                  </a:lnTo>
                  <a:lnTo>
                    <a:pt x="1013" y="210"/>
                  </a:lnTo>
                  <a:lnTo>
                    <a:pt x="998" y="202"/>
                  </a:lnTo>
                  <a:lnTo>
                    <a:pt x="982" y="196"/>
                  </a:lnTo>
                  <a:lnTo>
                    <a:pt x="963" y="192"/>
                  </a:lnTo>
                  <a:lnTo>
                    <a:pt x="944" y="188"/>
                  </a:lnTo>
                  <a:lnTo>
                    <a:pt x="922" y="186"/>
                  </a:lnTo>
                  <a:lnTo>
                    <a:pt x="898" y="186"/>
                  </a:lnTo>
                  <a:lnTo>
                    <a:pt x="845" y="186"/>
                  </a:lnTo>
                  <a:lnTo>
                    <a:pt x="845" y="519"/>
                  </a:lnTo>
                  <a:lnTo>
                    <a:pt x="904" y="519"/>
                  </a:lnTo>
                  <a:lnTo>
                    <a:pt x="904" y="519"/>
                  </a:lnTo>
                  <a:lnTo>
                    <a:pt x="925" y="518"/>
                  </a:lnTo>
                  <a:lnTo>
                    <a:pt x="945" y="517"/>
                  </a:lnTo>
                  <a:lnTo>
                    <a:pt x="963" y="514"/>
                  </a:lnTo>
                  <a:lnTo>
                    <a:pt x="979" y="511"/>
                  </a:lnTo>
                  <a:lnTo>
                    <a:pt x="995" y="506"/>
                  </a:lnTo>
                  <a:lnTo>
                    <a:pt x="1009" y="501"/>
                  </a:lnTo>
                  <a:lnTo>
                    <a:pt x="1022" y="493"/>
                  </a:lnTo>
                  <a:lnTo>
                    <a:pt x="1032" y="485"/>
                  </a:lnTo>
                  <a:lnTo>
                    <a:pt x="1032" y="485"/>
                  </a:lnTo>
                  <a:lnTo>
                    <a:pt x="1043" y="476"/>
                  </a:lnTo>
                  <a:lnTo>
                    <a:pt x="1052" y="464"/>
                  </a:lnTo>
                  <a:lnTo>
                    <a:pt x="1059" y="451"/>
                  </a:lnTo>
                  <a:lnTo>
                    <a:pt x="1067" y="435"/>
                  </a:lnTo>
                  <a:lnTo>
                    <a:pt x="1072" y="419"/>
                  </a:lnTo>
                  <a:lnTo>
                    <a:pt x="1075" y="402"/>
                  </a:lnTo>
                  <a:lnTo>
                    <a:pt x="1077" y="381"/>
                  </a:lnTo>
                  <a:lnTo>
                    <a:pt x="1078" y="360"/>
                  </a:lnTo>
                  <a:lnTo>
                    <a:pt x="1078" y="360"/>
                  </a:lnTo>
                  <a:close/>
                </a:path>
              </a:pathLst>
            </a:custGeom>
            <a:solidFill>
              <a:srgbClr val="0052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18" name="Straight Connector 17"/>
          <p:cNvCxnSpPr/>
          <p:nvPr userDrawn="1"/>
        </p:nvCxnSpPr>
        <p:spPr>
          <a:xfrm rot="5400000">
            <a:off x="7225964" y="6509730"/>
            <a:ext cx="25153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386913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968AC74C-A8E6-49F4-B32B-2A731DFFA731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943789" y="6633498"/>
            <a:ext cx="346869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rot="5400000" flipH="1" flipV="1">
            <a:off x="4696980" y="6623482"/>
            <a:ext cx="46903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rot="5400000" flipH="1" flipV="1">
            <a:off x="8178463" y="6623481"/>
            <a:ext cx="46903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8474075" y="6542088"/>
            <a:ext cx="539750" cy="187325"/>
            <a:chOff x="5338" y="4121"/>
            <a:chExt cx="340" cy="118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38" y="4121"/>
              <a:ext cx="340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7" name="Freeform 5"/>
            <p:cNvSpPr>
              <a:spLocks noEditPoints="1"/>
            </p:cNvSpPr>
            <p:nvPr userDrawn="1"/>
          </p:nvSpPr>
          <p:spPr bwMode="auto">
            <a:xfrm>
              <a:off x="5338" y="4121"/>
              <a:ext cx="340" cy="118"/>
            </a:xfrm>
            <a:custGeom>
              <a:avLst/>
              <a:gdLst/>
              <a:ahLst/>
              <a:cxnLst>
                <a:cxn ang="0">
                  <a:pos x="1581" y="694"/>
                </a:cxn>
                <a:cxn ang="0">
                  <a:pos x="1264" y="486"/>
                </a:cxn>
                <a:cxn ang="0">
                  <a:pos x="1202" y="596"/>
                </a:cxn>
                <a:cxn ang="0">
                  <a:pos x="1102" y="664"/>
                </a:cxn>
                <a:cxn ang="0">
                  <a:pos x="962" y="693"/>
                </a:cxn>
                <a:cxn ang="0">
                  <a:pos x="626" y="549"/>
                </a:cxn>
                <a:cxn ang="0">
                  <a:pos x="560" y="634"/>
                </a:cxn>
                <a:cxn ang="0">
                  <a:pos x="486" y="681"/>
                </a:cxn>
                <a:cxn ang="0">
                  <a:pos x="372" y="707"/>
                </a:cxn>
                <a:cxn ang="0">
                  <a:pos x="289" y="705"/>
                </a:cxn>
                <a:cxn ang="0">
                  <a:pos x="202" y="685"/>
                </a:cxn>
                <a:cxn ang="0">
                  <a:pos x="129" y="645"/>
                </a:cxn>
                <a:cxn ang="0">
                  <a:pos x="81" y="601"/>
                </a:cxn>
                <a:cxn ang="0">
                  <a:pos x="36" y="531"/>
                </a:cxn>
                <a:cxn ang="0">
                  <a:pos x="9" y="449"/>
                </a:cxn>
                <a:cxn ang="0">
                  <a:pos x="0" y="352"/>
                </a:cxn>
                <a:cxn ang="0">
                  <a:pos x="6" y="277"/>
                </a:cxn>
                <a:cxn ang="0">
                  <a:pos x="30" y="193"/>
                </a:cxn>
                <a:cxn ang="0">
                  <a:pos x="73" y="121"/>
                </a:cxn>
                <a:cxn ang="0">
                  <a:pos x="118" y="73"/>
                </a:cxn>
                <a:cxn ang="0">
                  <a:pos x="184" y="31"/>
                </a:cxn>
                <a:cxn ang="0">
                  <a:pos x="259" y="6"/>
                </a:cxn>
                <a:cxn ang="0">
                  <a:pos x="326" y="0"/>
                </a:cxn>
                <a:cxn ang="0">
                  <a:pos x="461" y="18"/>
                </a:cxn>
                <a:cxn ang="0">
                  <a:pos x="561" y="72"/>
                </a:cxn>
                <a:cxn ang="0">
                  <a:pos x="627" y="159"/>
                </a:cxn>
                <a:cxn ang="0">
                  <a:pos x="1003" y="15"/>
                </a:cxn>
                <a:cxn ang="0">
                  <a:pos x="1118" y="41"/>
                </a:cxn>
                <a:cxn ang="0">
                  <a:pos x="1192" y="89"/>
                </a:cxn>
                <a:cxn ang="0">
                  <a:pos x="1255" y="180"/>
                </a:cxn>
                <a:cxn ang="0">
                  <a:pos x="1758" y="14"/>
                </a:cxn>
                <a:cxn ang="0">
                  <a:pos x="448" y="271"/>
                </a:cxn>
                <a:cxn ang="0">
                  <a:pos x="437" y="226"/>
                </a:cxn>
                <a:cxn ang="0">
                  <a:pos x="407" y="188"/>
                </a:cxn>
                <a:cxn ang="0">
                  <a:pos x="360" y="170"/>
                </a:cxn>
                <a:cxn ang="0">
                  <a:pos x="308" y="172"/>
                </a:cxn>
                <a:cxn ang="0">
                  <a:pos x="251" y="203"/>
                </a:cxn>
                <a:cxn ang="0">
                  <a:pos x="221" y="256"/>
                </a:cxn>
                <a:cxn ang="0">
                  <a:pos x="207" y="357"/>
                </a:cxn>
                <a:cxn ang="0">
                  <a:pos x="215" y="438"/>
                </a:cxn>
                <a:cxn ang="0">
                  <a:pos x="250" y="508"/>
                </a:cxn>
                <a:cxn ang="0">
                  <a:pos x="311" y="540"/>
                </a:cxn>
                <a:cxn ang="0">
                  <a:pos x="365" y="541"/>
                </a:cxn>
                <a:cxn ang="0">
                  <a:pos x="409" y="522"/>
                </a:cxn>
                <a:cxn ang="0">
                  <a:pos x="438" y="479"/>
                </a:cxn>
                <a:cxn ang="0">
                  <a:pos x="635" y="429"/>
                </a:cxn>
                <a:cxn ang="0">
                  <a:pos x="1072" y="300"/>
                </a:cxn>
                <a:cxn ang="0">
                  <a:pos x="1038" y="230"/>
                </a:cxn>
                <a:cxn ang="0">
                  <a:pos x="982" y="196"/>
                </a:cxn>
                <a:cxn ang="0">
                  <a:pos x="845" y="186"/>
                </a:cxn>
                <a:cxn ang="0">
                  <a:pos x="945" y="517"/>
                </a:cxn>
                <a:cxn ang="0">
                  <a:pos x="1022" y="493"/>
                </a:cxn>
                <a:cxn ang="0">
                  <a:pos x="1059" y="451"/>
                </a:cxn>
                <a:cxn ang="0">
                  <a:pos x="1078" y="360"/>
                </a:cxn>
              </a:cxnLst>
              <a:rect l="0" t="0" r="r" b="b"/>
              <a:pathLst>
                <a:path w="2040" h="708">
                  <a:moveTo>
                    <a:pt x="2040" y="694"/>
                  </a:moveTo>
                  <a:lnTo>
                    <a:pt x="1845" y="694"/>
                  </a:lnTo>
                  <a:lnTo>
                    <a:pt x="1845" y="262"/>
                  </a:lnTo>
                  <a:lnTo>
                    <a:pt x="1727" y="694"/>
                  </a:lnTo>
                  <a:lnTo>
                    <a:pt x="1581" y="694"/>
                  </a:lnTo>
                  <a:lnTo>
                    <a:pt x="1464" y="262"/>
                  </a:lnTo>
                  <a:lnTo>
                    <a:pt x="1464" y="694"/>
                  </a:lnTo>
                  <a:lnTo>
                    <a:pt x="1264" y="694"/>
                  </a:lnTo>
                  <a:lnTo>
                    <a:pt x="1264" y="486"/>
                  </a:lnTo>
                  <a:lnTo>
                    <a:pt x="1264" y="486"/>
                  </a:lnTo>
                  <a:lnTo>
                    <a:pt x="1254" y="512"/>
                  </a:lnTo>
                  <a:lnTo>
                    <a:pt x="1244" y="535"/>
                  </a:lnTo>
                  <a:lnTo>
                    <a:pt x="1232" y="557"/>
                  </a:lnTo>
                  <a:lnTo>
                    <a:pt x="1217" y="577"/>
                  </a:lnTo>
                  <a:lnTo>
                    <a:pt x="1202" y="596"/>
                  </a:lnTo>
                  <a:lnTo>
                    <a:pt x="1186" y="613"/>
                  </a:lnTo>
                  <a:lnTo>
                    <a:pt x="1167" y="628"/>
                  </a:lnTo>
                  <a:lnTo>
                    <a:pt x="1147" y="642"/>
                  </a:lnTo>
                  <a:lnTo>
                    <a:pt x="1125" y="654"/>
                  </a:lnTo>
                  <a:lnTo>
                    <a:pt x="1102" y="664"/>
                  </a:lnTo>
                  <a:lnTo>
                    <a:pt x="1077" y="673"/>
                  </a:lnTo>
                  <a:lnTo>
                    <a:pt x="1050" y="680"/>
                  </a:lnTo>
                  <a:lnTo>
                    <a:pt x="1023" y="687"/>
                  </a:lnTo>
                  <a:lnTo>
                    <a:pt x="993" y="690"/>
                  </a:lnTo>
                  <a:lnTo>
                    <a:pt x="962" y="693"/>
                  </a:lnTo>
                  <a:lnTo>
                    <a:pt x="929" y="694"/>
                  </a:lnTo>
                  <a:lnTo>
                    <a:pt x="635" y="694"/>
                  </a:lnTo>
                  <a:lnTo>
                    <a:pt x="635" y="527"/>
                  </a:lnTo>
                  <a:lnTo>
                    <a:pt x="635" y="527"/>
                  </a:lnTo>
                  <a:lnTo>
                    <a:pt x="626" y="549"/>
                  </a:lnTo>
                  <a:lnTo>
                    <a:pt x="615" y="568"/>
                  </a:lnTo>
                  <a:lnTo>
                    <a:pt x="603" y="586"/>
                  </a:lnTo>
                  <a:lnTo>
                    <a:pt x="591" y="604"/>
                  </a:lnTo>
                  <a:lnTo>
                    <a:pt x="576" y="619"/>
                  </a:lnTo>
                  <a:lnTo>
                    <a:pt x="560" y="634"/>
                  </a:lnTo>
                  <a:lnTo>
                    <a:pt x="544" y="648"/>
                  </a:lnTo>
                  <a:lnTo>
                    <a:pt x="525" y="661"/>
                  </a:lnTo>
                  <a:lnTo>
                    <a:pt x="525" y="661"/>
                  </a:lnTo>
                  <a:lnTo>
                    <a:pt x="506" y="671"/>
                  </a:lnTo>
                  <a:lnTo>
                    <a:pt x="486" y="681"/>
                  </a:lnTo>
                  <a:lnTo>
                    <a:pt x="465" y="690"/>
                  </a:lnTo>
                  <a:lnTo>
                    <a:pt x="443" y="696"/>
                  </a:lnTo>
                  <a:lnTo>
                    <a:pt x="421" y="701"/>
                  </a:lnTo>
                  <a:lnTo>
                    <a:pt x="397" y="705"/>
                  </a:lnTo>
                  <a:lnTo>
                    <a:pt x="372" y="707"/>
                  </a:lnTo>
                  <a:lnTo>
                    <a:pt x="347" y="708"/>
                  </a:lnTo>
                  <a:lnTo>
                    <a:pt x="347" y="708"/>
                  </a:lnTo>
                  <a:lnTo>
                    <a:pt x="327" y="708"/>
                  </a:lnTo>
                  <a:lnTo>
                    <a:pt x="308" y="707"/>
                  </a:lnTo>
                  <a:lnTo>
                    <a:pt x="289" y="705"/>
                  </a:lnTo>
                  <a:lnTo>
                    <a:pt x="271" y="702"/>
                  </a:lnTo>
                  <a:lnTo>
                    <a:pt x="252" y="699"/>
                  </a:lnTo>
                  <a:lnTo>
                    <a:pt x="235" y="695"/>
                  </a:lnTo>
                  <a:lnTo>
                    <a:pt x="218" y="690"/>
                  </a:lnTo>
                  <a:lnTo>
                    <a:pt x="202" y="685"/>
                  </a:lnTo>
                  <a:lnTo>
                    <a:pt x="187" y="677"/>
                  </a:lnTo>
                  <a:lnTo>
                    <a:pt x="171" y="671"/>
                  </a:lnTo>
                  <a:lnTo>
                    <a:pt x="157" y="663"/>
                  </a:lnTo>
                  <a:lnTo>
                    <a:pt x="144" y="655"/>
                  </a:lnTo>
                  <a:lnTo>
                    <a:pt x="129" y="645"/>
                  </a:lnTo>
                  <a:lnTo>
                    <a:pt x="117" y="635"/>
                  </a:lnTo>
                  <a:lnTo>
                    <a:pt x="105" y="624"/>
                  </a:lnTo>
                  <a:lnTo>
                    <a:pt x="92" y="613"/>
                  </a:lnTo>
                  <a:lnTo>
                    <a:pt x="92" y="613"/>
                  </a:lnTo>
                  <a:lnTo>
                    <a:pt x="81" y="601"/>
                  </a:lnTo>
                  <a:lnTo>
                    <a:pt x="71" y="587"/>
                  </a:lnTo>
                  <a:lnTo>
                    <a:pt x="62" y="574"/>
                  </a:lnTo>
                  <a:lnTo>
                    <a:pt x="52" y="561"/>
                  </a:lnTo>
                  <a:lnTo>
                    <a:pt x="44" y="547"/>
                  </a:lnTo>
                  <a:lnTo>
                    <a:pt x="36" y="531"/>
                  </a:lnTo>
                  <a:lnTo>
                    <a:pt x="30" y="516"/>
                  </a:lnTo>
                  <a:lnTo>
                    <a:pt x="24" y="500"/>
                  </a:lnTo>
                  <a:lnTo>
                    <a:pt x="17" y="483"/>
                  </a:lnTo>
                  <a:lnTo>
                    <a:pt x="13" y="467"/>
                  </a:lnTo>
                  <a:lnTo>
                    <a:pt x="9" y="449"/>
                  </a:lnTo>
                  <a:lnTo>
                    <a:pt x="6" y="431"/>
                  </a:lnTo>
                  <a:lnTo>
                    <a:pt x="3" y="412"/>
                  </a:lnTo>
                  <a:lnTo>
                    <a:pt x="1" y="393"/>
                  </a:lnTo>
                  <a:lnTo>
                    <a:pt x="0" y="373"/>
                  </a:lnTo>
                  <a:lnTo>
                    <a:pt x="0" y="352"/>
                  </a:lnTo>
                  <a:lnTo>
                    <a:pt x="0" y="352"/>
                  </a:lnTo>
                  <a:lnTo>
                    <a:pt x="0" y="333"/>
                  </a:lnTo>
                  <a:lnTo>
                    <a:pt x="1" y="314"/>
                  </a:lnTo>
                  <a:lnTo>
                    <a:pt x="3" y="295"/>
                  </a:lnTo>
                  <a:lnTo>
                    <a:pt x="6" y="277"/>
                  </a:lnTo>
                  <a:lnTo>
                    <a:pt x="9" y="259"/>
                  </a:lnTo>
                  <a:lnTo>
                    <a:pt x="13" y="242"/>
                  </a:lnTo>
                  <a:lnTo>
                    <a:pt x="18" y="225"/>
                  </a:lnTo>
                  <a:lnTo>
                    <a:pt x="24" y="208"/>
                  </a:lnTo>
                  <a:lnTo>
                    <a:pt x="30" y="193"/>
                  </a:lnTo>
                  <a:lnTo>
                    <a:pt x="37" y="178"/>
                  </a:lnTo>
                  <a:lnTo>
                    <a:pt x="45" y="162"/>
                  </a:lnTo>
                  <a:lnTo>
                    <a:pt x="53" y="148"/>
                  </a:lnTo>
                  <a:lnTo>
                    <a:pt x="63" y="134"/>
                  </a:lnTo>
                  <a:lnTo>
                    <a:pt x="73" y="121"/>
                  </a:lnTo>
                  <a:lnTo>
                    <a:pt x="83" y="107"/>
                  </a:lnTo>
                  <a:lnTo>
                    <a:pt x="94" y="95"/>
                  </a:lnTo>
                  <a:lnTo>
                    <a:pt x="94" y="95"/>
                  </a:lnTo>
                  <a:lnTo>
                    <a:pt x="106" y="84"/>
                  </a:lnTo>
                  <a:lnTo>
                    <a:pt x="118" y="73"/>
                  </a:lnTo>
                  <a:lnTo>
                    <a:pt x="130" y="63"/>
                  </a:lnTo>
                  <a:lnTo>
                    <a:pt x="144" y="53"/>
                  </a:lnTo>
                  <a:lnTo>
                    <a:pt x="156" y="45"/>
                  </a:lnTo>
                  <a:lnTo>
                    <a:pt x="170" y="37"/>
                  </a:lnTo>
                  <a:lnTo>
                    <a:pt x="184" y="31"/>
                  </a:lnTo>
                  <a:lnTo>
                    <a:pt x="198" y="23"/>
                  </a:lnTo>
                  <a:lnTo>
                    <a:pt x="212" y="18"/>
                  </a:lnTo>
                  <a:lnTo>
                    <a:pt x="228" y="13"/>
                  </a:lnTo>
                  <a:lnTo>
                    <a:pt x="243" y="9"/>
                  </a:lnTo>
                  <a:lnTo>
                    <a:pt x="259" y="6"/>
                  </a:lnTo>
                  <a:lnTo>
                    <a:pt x="275" y="3"/>
                  </a:lnTo>
                  <a:lnTo>
                    <a:pt x="292" y="2"/>
                  </a:lnTo>
                  <a:lnTo>
                    <a:pt x="309" y="1"/>
                  </a:lnTo>
                  <a:lnTo>
                    <a:pt x="326" y="0"/>
                  </a:lnTo>
                  <a:lnTo>
                    <a:pt x="326" y="0"/>
                  </a:lnTo>
                  <a:lnTo>
                    <a:pt x="356" y="1"/>
                  </a:lnTo>
                  <a:lnTo>
                    <a:pt x="385" y="3"/>
                  </a:lnTo>
                  <a:lnTo>
                    <a:pt x="411" y="6"/>
                  </a:lnTo>
                  <a:lnTo>
                    <a:pt x="437" y="11"/>
                  </a:lnTo>
                  <a:lnTo>
                    <a:pt x="461" y="18"/>
                  </a:lnTo>
                  <a:lnTo>
                    <a:pt x="484" y="26"/>
                  </a:lnTo>
                  <a:lnTo>
                    <a:pt x="505" y="35"/>
                  </a:lnTo>
                  <a:lnTo>
                    <a:pt x="525" y="46"/>
                  </a:lnTo>
                  <a:lnTo>
                    <a:pt x="544" y="57"/>
                  </a:lnTo>
                  <a:lnTo>
                    <a:pt x="561" y="72"/>
                  </a:lnTo>
                  <a:lnTo>
                    <a:pt x="576" y="86"/>
                  </a:lnTo>
                  <a:lnTo>
                    <a:pt x="592" y="102"/>
                  </a:lnTo>
                  <a:lnTo>
                    <a:pt x="604" y="120"/>
                  </a:lnTo>
                  <a:lnTo>
                    <a:pt x="616" y="139"/>
                  </a:lnTo>
                  <a:lnTo>
                    <a:pt x="627" y="159"/>
                  </a:lnTo>
                  <a:lnTo>
                    <a:pt x="635" y="182"/>
                  </a:lnTo>
                  <a:lnTo>
                    <a:pt x="635" y="14"/>
                  </a:lnTo>
                  <a:lnTo>
                    <a:pt x="977" y="14"/>
                  </a:lnTo>
                  <a:lnTo>
                    <a:pt x="977" y="14"/>
                  </a:lnTo>
                  <a:lnTo>
                    <a:pt x="1003" y="15"/>
                  </a:lnTo>
                  <a:lnTo>
                    <a:pt x="1028" y="17"/>
                  </a:lnTo>
                  <a:lnTo>
                    <a:pt x="1051" y="20"/>
                  </a:lnTo>
                  <a:lnTo>
                    <a:pt x="1075" y="27"/>
                  </a:lnTo>
                  <a:lnTo>
                    <a:pt x="1096" y="33"/>
                  </a:lnTo>
                  <a:lnTo>
                    <a:pt x="1118" y="41"/>
                  </a:lnTo>
                  <a:lnTo>
                    <a:pt x="1138" y="51"/>
                  </a:lnTo>
                  <a:lnTo>
                    <a:pt x="1157" y="62"/>
                  </a:lnTo>
                  <a:lnTo>
                    <a:pt x="1157" y="62"/>
                  </a:lnTo>
                  <a:lnTo>
                    <a:pt x="1175" y="75"/>
                  </a:lnTo>
                  <a:lnTo>
                    <a:pt x="1192" y="89"/>
                  </a:lnTo>
                  <a:lnTo>
                    <a:pt x="1207" y="104"/>
                  </a:lnTo>
                  <a:lnTo>
                    <a:pt x="1222" y="121"/>
                  </a:lnTo>
                  <a:lnTo>
                    <a:pt x="1234" y="139"/>
                  </a:lnTo>
                  <a:lnTo>
                    <a:pt x="1245" y="159"/>
                  </a:lnTo>
                  <a:lnTo>
                    <a:pt x="1255" y="180"/>
                  </a:lnTo>
                  <a:lnTo>
                    <a:pt x="1264" y="202"/>
                  </a:lnTo>
                  <a:lnTo>
                    <a:pt x="1264" y="14"/>
                  </a:lnTo>
                  <a:lnTo>
                    <a:pt x="1552" y="14"/>
                  </a:lnTo>
                  <a:lnTo>
                    <a:pt x="1652" y="437"/>
                  </a:lnTo>
                  <a:lnTo>
                    <a:pt x="1758" y="14"/>
                  </a:lnTo>
                  <a:lnTo>
                    <a:pt x="2040" y="14"/>
                  </a:lnTo>
                  <a:lnTo>
                    <a:pt x="2040" y="694"/>
                  </a:lnTo>
                  <a:close/>
                  <a:moveTo>
                    <a:pt x="635" y="429"/>
                  </a:moveTo>
                  <a:lnTo>
                    <a:pt x="635" y="271"/>
                  </a:lnTo>
                  <a:lnTo>
                    <a:pt x="448" y="271"/>
                  </a:lnTo>
                  <a:lnTo>
                    <a:pt x="448" y="271"/>
                  </a:lnTo>
                  <a:lnTo>
                    <a:pt x="446" y="258"/>
                  </a:lnTo>
                  <a:lnTo>
                    <a:pt x="444" y="247"/>
                  </a:lnTo>
                  <a:lnTo>
                    <a:pt x="441" y="236"/>
                  </a:lnTo>
                  <a:lnTo>
                    <a:pt x="437" y="226"/>
                  </a:lnTo>
                  <a:lnTo>
                    <a:pt x="433" y="217"/>
                  </a:lnTo>
                  <a:lnTo>
                    <a:pt x="428" y="208"/>
                  </a:lnTo>
                  <a:lnTo>
                    <a:pt x="422" y="201"/>
                  </a:lnTo>
                  <a:lnTo>
                    <a:pt x="415" y="194"/>
                  </a:lnTo>
                  <a:lnTo>
                    <a:pt x="407" y="188"/>
                  </a:lnTo>
                  <a:lnTo>
                    <a:pt x="400" y="183"/>
                  </a:lnTo>
                  <a:lnTo>
                    <a:pt x="391" y="179"/>
                  </a:lnTo>
                  <a:lnTo>
                    <a:pt x="382" y="175"/>
                  </a:lnTo>
                  <a:lnTo>
                    <a:pt x="371" y="172"/>
                  </a:lnTo>
                  <a:lnTo>
                    <a:pt x="360" y="170"/>
                  </a:lnTo>
                  <a:lnTo>
                    <a:pt x="348" y="169"/>
                  </a:lnTo>
                  <a:lnTo>
                    <a:pt x="335" y="169"/>
                  </a:lnTo>
                  <a:lnTo>
                    <a:pt x="335" y="169"/>
                  </a:lnTo>
                  <a:lnTo>
                    <a:pt x="321" y="170"/>
                  </a:lnTo>
                  <a:lnTo>
                    <a:pt x="308" y="172"/>
                  </a:lnTo>
                  <a:lnTo>
                    <a:pt x="294" y="175"/>
                  </a:lnTo>
                  <a:lnTo>
                    <a:pt x="283" y="180"/>
                  </a:lnTo>
                  <a:lnTo>
                    <a:pt x="272" y="186"/>
                  </a:lnTo>
                  <a:lnTo>
                    <a:pt x="262" y="194"/>
                  </a:lnTo>
                  <a:lnTo>
                    <a:pt x="251" y="203"/>
                  </a:lnTo>
                  <a:lnTo>
                    <a:pt x="242" y="214"/>
                  </a:lnTo>
                  <a:lnTo>
                    <a:pt x="242" y="214"/>
                  </a:lnTo>
                  <a:lnTo>
                    <a:pt x="234" y="227"/>
                  </a:lnTo>
                  <a:lnTo>
                    <a:pt x="227" y="241"/>
                  </a:lnTo>
                  <a:lnTo>
                    <a:pt x="221" y="256"/>
                  </a:lnTo>
                  <a:lnTo>
                    <a:pt x="215" y="274"/>
                  </a:lnTo>
                  <a:lnTo>
                    <a:pt x="212" y="292"/>
                  </a:lnTo>
                  <a:lnTo>
                    <a:pt x="209" y="313"/>
                  </a:lnTo>
                  <a:lnTo>
                    <a:pt x="207" y="334"/>
                  </a:lnTo>
                  <a:lnTo>
                    <a:pt x="207" y="357"/>
                  </a:lnTo>
                  <a:lnTo>
                    <a:pt x="207" y="357"/>
                  </a:lnTo>
                  <a:lnTo>
                    <a:pt x="207" y="379"/>
                  </a:lnTo>
                  <a:lnTo>
                    <a:pt x="209" y="400"/>
                  </a:lnTo>
                  <a:lnTo>
                    <a:pt x="211" y="420"/>
                  </a:lnTo>
                  <a:lnTo>
                    <a:pt x="215" y="438"/>
                  </a:lnTo>
                  <a:lnTo>
                    <a:pt x="221" y="456"/>
                  </a:lnTo>
                  <a:lnTo>
                    <a:pt x="226" y="471"/>
                  </a:lnTo>
                  <a:lnTo>
                    <a:pt x="233" y="484"/>
                  </a:lnTo>
                  <a:lnTo>
                    <a:pt x="241" y="497"/>
                  </a:lnTo>
                  <a:lnTo>
                    <a:pt x="250" y="508"/>
                  </a:lnTo>
                  <a:lnTo>
                    <a:pt x="261" y="517"/>
                  </a:lnTo>
                  <a:lnTo>
                    <a:pt x="272" y="525"/>
                  </a:lnTo>
                  <a:lnTo>
                    <a:pt x="283" y="532"/>
                  </a:lnTo>
                  <a:lnTo>
                    <a:pt x="296" y="537"/>
                  </a:lnTo>
                  <a:lnTo>
                    <a:pt x="311" y="540"/>
                  </a:lnTo>
                  <a:lnTo>
                    <a:pt x="327" y="542"/>
                  </a:lnTo>
                  <a:lnTo>
                    <a:pt x="344" y="544"/>
                  </a:lnTo>
                  <a:lnTo>
                    <a:pt x="344" y="544"/>
                  </a:lnTo>
                  <a:lnTo>
                    <a:pt x="355" y="544"/>
                  </a:lnTo>
                  <a:lnTo>
                    <a:pt x="365" y="541"/>
                  </a:lnTo>
                  <a:lnTo>
                    <a:pt x="375" y="539"/>
                  </a:lnTo>
                  <a:lnTo>
                    <a:pt x="385" y="536"/>
                  </a:lnTo>
                  <a:lnTo>
                    <a:pt x="393" y="532"/>
                  </a:lnTo>
                  <a:lnTo>
                    <a:pt x="401" y="527"/>
                  </a:lnTo>
                  <a:lnTo>
                    <a:pt x="409" y="522"/>
                  </a:lnTo>
                  <a:lnTo>
                    <a:pt x="415" y="515"/>
                  </a:lnTo>
                  <a:lnTo>
                    <a:pt x="423" y="508"/>
                  </a:lnTo>
                  <a:lnTo>
                    <a:pt x="428" y="499"/>
                  </a:lnTo>
                  <a:lnTo>
                    <a:pt x="433" y="489"/>
                  </a:lnTo>
                  <a:lnTo>
                    <a:pt x="438" y="479"/>
                  </a:lnTo>
                  <a:lnTo>
                    <a:pt x="441" y="468"/>
                  </a:lnTo>
                  <a:lnTo>
                    <a:pt x="445" y="456"/>
                  </a:lnTo>
                  <a:lnTo>
                    <a:pt x="447" y="443"/>
                  </a:lnTo>
                  <a:lnTo>
                    <a:pt x="449" y="429"/>
                  </a:lnTo>
                  <a:lnTo>
                    <a:pt x="635" y="429"/>
                  </a:lnTo>
                  <a:close/>
                  <a:moveTo>
                    <a:pt x="1078" y="360"/>
                  </a:moveTo>
                  <a:lnTo>
                    <a:pt x="1078" y="360"/>
                  </a:lnTo>
                  <a:lnTo>
                    <a:pt x="1077" y="338"/>
                  </a:lnTo>
                  <a:lnTo>
                    <a:pt x="1075" y="319"/>
                  </a:lnTo>
                  <a:lnTo>
                    <a:pt x="1072" y="300"/>
                  </a:lnTo>
                  <a:lnTo>
                    <a:pt x="1068" y="283"/>
                  </a:lnTo>
                  <a:lnTo>
                    <a:pt x="1063" y="268"/>
                  </a:lnTo>
                  <a:lnTo>
                    <a:pt x="1055" y="253"/>
                  </a:lnTo>
                  <a:lnTo>
                    <a:pt x="1047" y="240"/>
                  </a:lnTo>
                  <a:lnTo>
                    <a:pt x="1038" y="230"/>
                  </a:lnTo>
                  <a:lnTo>
                    <a:pt x="1038" y="230"/>
                  </a:lnTo>
                  <a:lnTo>
                    <a:pt x="1026" y="219"/>
                  </a:lnTo>
                  <a:lnTo>
                    <a:pt x="1013" y="210"/>
                  </a:lnTo>
                  <a:lnTo>
                    <a:pt x="998" y="202"/>
                  </a:lnTo>
                  <a:lnTo>
                    <a:pt x="982" y="196"/>
                  </a:lnTo>
                  <a:lnTo>
                    <a:pt x="963" y="192"/>
                  </a:lnTo>
                  <a:lnTo>
                    <a:pt x="944" y="188"/>
                  </a:lnTo>
                  <a:lnTo>
                    <a:pt x="922" y="186"/>
                  </a:lnTo>
                  <a:lnTo>
                    <a:pt x="898" y="186"/>
                  </a:lnTo>
                  <a:lnTo>
                    <a:pt x="845" y="186"/>
                  </a:lnTo>
                  <a:lnTo>
                    <a:pt x="845" y="519"/>
                  </a:lnTo>
                  <a:lnTo>
                    <a:pt x="904" y="519"/>
                  </a:lnTo>
                  <a:lnTo>
                    <a:pt x="904" y="519"/>
                  </a:lnTo>
                  <a:lnTo>
                    <a:pt x="925" y="518"/>
                  </a:lnTo>
                  <a:lnTo>
                    <a:pt x="945" y="517"/>
                  </a:lnTo>
                  <a:lnTo>
                    <a:pt x="963" y="514"/>
                  </a:lnTo>
                  <a:lnTo>
                    <a:pt x="979" y="511"/>
                  </a:lnTo>
                  <a:lnTo>
                    <a:pt x="995" y="506"/>
                  </a:lnTo>
                  <a:lnTo>
                    <a:pt x="1009" y="501"/>
                  </a:lnTo>
                  <a:lnTo>
                    <a:pt x="1022" y="493"/>
                  </a:lnTo>
                  <a:lnTo>
                    <a:pt x="1032" y="485"/>
                  </a:lnTo>
                  <a:lnTo>
                    <a:pt x="1032" y="485"/>
                  </a:lnTo>
                  <a:lnTo>
                    <a:pt x="1043" y="476"/>
                  </a:lnTo>
                  <a:lnTo>
                    <a:pt x="1052" y="464"/>
                  </a:lnTo>
                  <a:lnTo>
                    <a:pt x="1059" y="451"/>
                  </a:lnTo>
                  <a:lnTo>
                    <a:pt x="1067" y="435"/>
                  </a:lnTo>
                  <a:lnTo>
                    <a:pt x="1072" y="419"/>
                  </a:lnTo>
                  <a:lnTo>
                    <a:pt x="1075" y="402"/>
                  </a:lnTo>
                  <a:lnTo>
                    <a:pt x="1077" y="381"/>
                  </a:lnTo>
                  <a:lnTo>
                    <a:pt x="1078" y="360"/>
                  </a:lnTo>
                  <a:lnTo>
                    <a:pt x="1078" y="360"/>
                  </a:lnTo>
                  <a:close/>
                </a:path>
              </a:pathLst>
            </a:custGeom>
            <a:solidFill>
              <a:srgbClr val="0052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18" name="Straight Connector 17"/>
          <p:cNvCxnSpPr/>
          <p:nvPr userDrawn="1"/>
        </p:nvCxnSpPr>
        <p:spPr>
          <a:xfrm rot="5400000">
            <a:off x="7225964" y="6509730"/>
            <a:ext cx="25153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-171835" y="0"/>
            <a:ext cx="93158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19"/>
          <p:cNvGrpSpPr>
            <a:grpSpLocks/>
          </p:cNvGrpSpPr>
          <p:nvPr userDrawn="1"/>
        </p:nvGrpSpPr>
        <p:grpSpPr bwMode="auto">
          <a:xfrm>
            <a:off x="0" y="0"/>
            <a:ext cx="9164638" cy="6858000"/>
            <a:chOff x="0" y="-2"/>
            <a:chExt cx="9164321" cy="6858004"/>
          </a:xfrm>
        </p:grpSpPr>
        <p:cxnSp>
          <p:nvCxnSpPr>
            <p:cNvPr id="21" name="Straight Connector 20"/>
            <p:cNvCxnSpPr/>
            <p:nvPr/>
          </p:nvCxnSpPr>
          <p:spPr>
            <a:xfrm rot="16200000" flipH="1">
              <a:off x="-2092373" y="2181268"/>
              <a:ext cx="6858004" cy="249546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-786699" y="2182062"/>
              <a:ext cx="6858004" cy="249387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518180" y="2182062"/>
              <a:ext cx="6858004" cy="249387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402726" y="4760139"/>
              <a:ext cx="3067052" cy="112867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5408364" y="4470423"/>
              <a:ext cx="3498852" cy="127630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1105717" y="4474392"/>
              <a:ext cx="3489327" cy="127789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6438609" y="4192613"/>
              <a:ext cx="3908427" cy="142235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6819605" y="1084283"/>
              <a:ext cx="3429002" cy="126043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0" y="2412999"/>
              <a:ext cx="9143684" cy="332899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98458" y="3709988"/>
              <a:ext cx="8645226" cy="314801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094021" y="5013326"/>
              <a:ext cx="5049662" cy="184467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667360" y="6327777"/>
              <a:ext cx="1476324" cy="530225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0" y="3044825"/>
              <a:ext cx="3801931" cy="138747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0" y="1892299"/>
              <a:ext cx="3384433" cy="123190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0" y="735011"/>
              <a:ext cx="2963760" cy="1081088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0" y="-2"/>
              <a:ext cx="1398540" cy="517525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7976912" y="-2"/>
              <a:ext cx="604816" cy="200025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397585" y="1098549"/>
              <a:ext cx="746099" cy="268288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 userDrawn="1"/>
        </p:nvSpPr>
        <p:spPr>
          <a:xfrm>
            <a:off x="6702425" y="0"/>
            <a:ext cx="2441575" cy="685800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461125"/>
            <a:ext cx="9144000" cy="396875"/>
          </a:xfrm>
          <a:prstGeom prst="rect">
            <a:avLst/>
          </a:prstGeom>
          <a:solidFill>
            <a:srgbClr val="00346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707188" y="5875338"/>
            <a:ext cx="2436812" cy="576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20" y="0"/>
            <a:ext cx="6537960" cy="1380744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4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66688" y="1265388"/>
            <a:ext cx="6548437" cy="50800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6851650" y="5981700"/>
            <a:ext cx="1057275" cy="368300"/>
            <a:chOff x="4316" y="3768"/>
            <a:chExt cx="666" cy="232"/>
          </a:xfrm>
        </p:grpSpPr>
        <p:sp>
          <p:nvSpPr>
            <p:cNvPr id="512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316" y="3768"/>
              <a:ext cx="66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25" name="Freeform 5"/>
            <p:cNvSpPr>
              <a:spLocks noEditPoints="1"/>
            </p:cNvSpPr>
            <p:nvPr userDrawn="1"/>
          </p:nvSpPr>
          <p:spPr bwMode="auto">
            <a:xfrm>
              <a:off x="4316" y="3768"/>
              <a:ext cx="666" cy="232"/>
            </a:xfrm>
            <a:custGeom>
              <a:avLst/>
              <a:gdLst/>
              <a:ahLst/>
              <a:cxnLst>
                <a:cxn ang="0">
                  <a:pos x="1548" y="682"/>
                </a:cxn>
                <a:cxn ang="0">
                  <a:pos x="1238" y="478"/>
                </a:cxn>
                <a:cxn ang="0">
                  <a:pos x="1177" y="586"/>
                </a:cxn>
                <a:cxn ang="0">
                  <a:pos x="1079" y="653"/>
                </a:cxn>
                <a:cxn ang="0">
                  <a:pos x="942" y="681"/>
                </a:cxn>
                <a:cxn ang="0">
                  <a:pos x="613" y="539"/>
                </a:cxn>
                <a:cxn ang="0">
                  <a:pos x="548" y="624"/>
                </a:cxn>
                <a:cxn ang="0">
                  <a:pos x="476" y="670"/>
                </a:cxn>
                <a:cxn ang="0">
                  <a:pos x="365" y="695"/>
                </a:cxn>
                <a:cxn ang="0">
                  <a:pos x="283" y="693"/>
                </a:cxn>
                <a:cxn ang="0">
                  <a:pos x="198" y="673"/>
                </a:cxn>
                <a:cxn ang="0">
                  <a:pos x="127" y="634"/>
                </a:cxn>
                <a:cxn ang="0">
                  <a:pos x="79" y="591"/>
                </a:cxn>
                <a:cxn ang="0">
                  <a:pos x="35" y="522"/>
                </a:cxn>
                <a:cxn ang="0">
                  <a:pos x="9" y="441"/>
                </a:cxn>
                <a:cxn ang="0">
                  <a:pos x="0" y="346"/>
                </a:cxn>
                <a:cxn ang="0">
                  <a:pos x="6" y="272"/>
                </a:cxn>
                <a:cxn ang="0">
                  <a:pos x="29" y="190"/>
                </a:cxn>
                <a:cxn ang="0">
                  <a:pos x="71" y="119"/>
                </a:cxn>
                <a:cxn ang="0">
                  <a:pos x="116" y="71"/>
                </a:cxn>
                <a:cxn ang="0">
                  <a:pos x="180" y="30"/>
                </a:cxn>
                <a:cxn ang="0">
                  <a:pos x="254" y="6"/>
                </a:cxn>
                <a:cxn ang="0">
                  <a:pos x="319" y="0"/>
                </a:cxn>
                <a:cxn ang="0">
                  <a:pos x="451" y="18"/>
                </a:cxn>
                <a:cxn ang="0">
                  <a:pos x="549" y="70"/>
                </a:cxn>
                <a:cxn ang="0">
                  <a:pos x="614" y="157"/>
                </a:cxn>
                <a:cxn ang="0">
                  <a:pos x="982" y="15"/>
                </a:cxn>
                <a:cxn ang="0">
                  <a:pos x="1095" y="40"/>
                </a:cxn>
                <a:cxn ang="0">
                  <a:pos x="1167" y="87"/>
                </a:cxn>
                <a:cxn ang="0">
                  <a:pos x="1230" y="177"/>
                </a:cxn>
                <a:cxn ang="0">
                  <a:pos x="1722" y="14"/>
                </a:cxn>
                <a:cxn ang="0">
                  <a:pos x="439" y="266"/>
                </a:cxn>
                <a:cxn ang="0">
                  <a:pos x="428" y="222"/>
                </a:cxn>
                <a:cxn ang="0">
                  <a:pos x="399" y="185"/>
                </a:cxn>
                <a:cxn ang="0">
                  <a:pos x="353" y="167"/>
                </a:cxn>
                <a:cxn ang="0">
                  <a:pos x="301" y="169"/>
                </a:cxn>
                <a:cxn ang="0">
                  <a:pos x="246" y="200"/>
                </a:cxn>
                <a:cxn ang="0">
                  <a:pos x="216" y="252"/>
                </a:cxn>
                <a:cxn ang="0">
                  <a:pos x="203" y="351"/>
                </a:cxn>
                <a:cxn ang="0">
                  <a:pos x="211" y="431"/>
                </a:cxn>
                <a:cxn ang="0">
                  <a:pos x="245" y="499"/>
                </a:cxn>
                <a:cxn ang="0">
                  <a:pos x="304" y="531"/>
                </a:cxn>
                <a:cxn ang="0">
                  <a:pos x="358" y="532"/>
                </a:cxn>
                <a:cxn ang="0">
                  <a:pos x="401" y="513"/>
                </a:cxn>
                <a:cxn ang="0">
                  <a:pos x="429" y="471"/>
                </a:cxn>
                <a:cxn ang="0">
                  <a:pos x="622" y="422"/>
                </a:cxn>
                <a:cxn ang="0">
                  <a:pos x="1050" y="295"/>
                </a:cxn>
                <a:cxn ang="0">
                  <a:pos x="1017" y="226"/>
                </a:cxn>
                <a:cxn ang="0">
                  <a:pos x="961" y="193"/>
                </a:cxn>
                <a:cxn ang="0">
                  <a:pos x="828" y="183"/>
                </a:cxn>
                <a:cxn ang="0">
                  <a:pos x="925" y="508"/>
                </a:cxn>
                <a:cxn ang="0">
                  <a:pos x="1001" y="485"/>
                </a:cxn>
                <a:cxn ang="0">
                  <a:pos x="1038" y="443"/>
                </a:cxn>
                <a:cxn ang="0">
                  <a:pos x="1056" y="354"/>
                </a:cxn>
              </a:cxnLst>
              <a:rect l="0" t="0" r="r" b="b"/>
              <a:pathLst>
                <a:path w="1998" h="696">
                  <a:moveTo>
                    <a:pt x="1998" y="682"/>
                  </a:moveTo>
                  <a:lnTo>
                    <a:pt x="1807" y="682"/>
                  </a:lnTo>
                  <a:lnTo>
                    <a:pt x="1807" y="257"/>
                  </a:lnTo>
                  <a:lnTo>
                    <a:pt x="1692" y="682"/>
                  </a:lnTo>
                  <a:lnTo>
                    <a:pt x="1548" y="682"/>
                  </a:lnTo>
                  <a:lnTo>
                    <a:pt x="1433" y="257"/>
                  </a:lnTo>
                  <a:lnTo>
                    <a:pt x="1433" y="682"/>
                  </a:lnTo>
                  <a:lnTo>
                    <a:pt x="1238" y="682"/>
                  </a:lnTo>
                  <a:lnTo>
                    <a:pt x="1238" y="478"/>
                  </a:lnTo>
                  <a:lnTo>
                    <a:pt x="1238" y="478"/>
                  </a:lnTo>
                  <a:lnTo>
                    <a:pt x="1229" y="503"/>
                  </a:lnTo>
                  <a:lnTo>
                    <a:pt x="1218" y="526"/>
                  </a:lnTo>
                  <a:lnTo>
                    <a:pt x="1206" y="547"/>
                  </a:lnTo>
                  <a:lnTo>
                    <a:pt x="1192" y="567"/>
                  </a:lnTo>
                  <a:lnTo>
                    <a:pt x="1177" y="586"/>
                  </a:lnTo>
                  <a:lnTo>
                    <a:pt x="1161" y="603"/>
                  </a:lnTo>
                  <a:lnTo>
                    <a:pt x="1143" y="618"/>
                  </a:lnTo>
                  <a:lnTo>
                    <a:pt x="1123" y="631"/>
                  </a:lnTo>
                  <a:lnTo>
                    <a:pt x="1102" y="643"/>
                  </a:lnTo>
                  <a:lnTo>
                    <a:pt x="1079" y="653"/>
                  </a:lnTo>
                  <a:lnTo>
                    <a:pt x="1055" y="662"/>
                  </a:lnTo>
                  <a:lnTo>
                    <a:pt x="1029" y="669"/>
                  </a:lnTo>
                  <a:lnTo>
                    <a:pt x="1002" y="675"/>
                  </a:lnTo>
                  <a:lnTo>
                    <a:pt x="972" y="678"/>
                  </a:lnTo>
                  <a:lnTo>
                    <a:pt x="942" y="681"/>
                  </a:lnTo>
                  <a:lnTo>
                    <a:pt x="910" y="682"/>
                  </a:lnTo>
                  <a:lnTo>
                    <a:pt x="622" y="682"/>
                  </a:lnTo>
                  <a:lnTo>
                    <a:pt x="622" y="518"/>
                  </a:lnTo>
                  <a:lnTo>
                    <a:pt x="622" y="518"/>
                  </a:lnTo>
                  <a:lnTo>
                    <a:pt x="613" y="539"/>
                  </a:lnTo>
                  <a:lnTo>
                    <a:pt x="603" y="558"/>
                  </a:lnTo>
                  <a:lnTo>
                    <a:pt x="591" y="576"/>
                  </a:lnTo>
                  <a:lnTo>
                    <a:pt x="579" y="594"/>
                  </a:lnTo>
                  <a:lnTo>
                    <a:pt x="565" y="609"/>
                  </a:lnTo>
                  <a:lnTo>
                    <a:pt x="548" y="624"/>
                  </a:lnTo>
                  <a:lnTo>
                    <a:pt x="532" y="637"/>
                  </a:lnTo>
                  <a:lnTo>
                    <a:pt x="514" y="650"/>
                  </a:lnTo>
                  <a:lnTo>
                    <a:pt x="514" y="650"/>
                  </a:lnTo>
                  <a:lnTo>
                    <a:pt x="495" y="660"/>
                  </a:lnTo>
                  <a:lnTo>
                    <a:pt x="476" y="670"/>
                  </a:lnTo>
                  <a:lnTo>
                    <a:pt x="455" y="678"/>
                  </a:lnTo>
                  <a:lnTo>
                    <a:pt x="434" y="684"/>
                  </a:lnTo>
                  <a:lnTo>
                    <a:pt x="412" y="689"/>
                  </a:lnTo>
                  <a:lnTo>
                    <a:pt x="389" y="693"/>
                  </a:lnTo>
                  <a:lnTo>
                    <a:pt x="365" y="695"/>
                  </a:lnTo>
                  <a:lnTo>
                    <a:pt x="340" y="696"/>
                  </a:lnTo>
                  <a:lnTo>
                    <a:pt x="340" y="696"/>
                  </a:lnTo>
                  <a:lnTo>
                    <a:pt x="320" y="696"/>
                  </a:lnTo>
                  <a:lnTo>
                    <a:pt x="301" y="695"/>
                  </a:lnTo>
                  <a:lnTo>
                    <a:pt x="283" y="693"/>
                  </a:lnTo>
                  <a:lnTo>
                    <a:pt x="265" y="690"/>
                  </a:lnTo>
                  <a:lnTo>
                    <a:pt x="247" y="687"/>
                  </a:lnTo>
                  <a:lnTo>
                    <a:pt x="230" y="683"/>
                  </a:lnTo>
                  <a:lnTo>
                    <a:pt x="214" y="678"/>
                  </a:lnTo>
                  <a:lnTo>
                    <a:pt x="198" y="673"/>
                  </a:lnTo>
                  <a:lnTo>
                    <a:pt x="183" y="666"/>
                  </a:lnTo>
                  <a:lnTo>
                    <a:pt x="168" y="660"/>
                  </a:lnTo>
                  <a:lnTo>
                    <a:pt x="154" y="652"/>
                  </a:lnTo>
                  <a:lnTo>
                    <a:pt x="141" y="644"/>
                  </a:lnTo>
                  <a:lnTo>
                    <a:pt x="127" y="634"/>
                  </a:lnTo>
                  <a:lnTo>
                    <a:pt x="115" y="625"/>
                  </a:lnTo>
                  <a:lnTo>
                    <a:pt x="102" y="614"/>
                  </a:lnTo>
                  <a:lnTo>
                    <a:pt x="90" y="603"/>
                  </a:lnTo>
                  <a:lnTo>
                    <a:pt x="90" y="603"/>
                  </a:lnTo>
                  <a:lnTo>
                    <a:pt x="79" y="591"/>
                  </a:lnTo>
                  <a:lnTo>
                    <a:pt x="69" y="577"/>
                  </a:lnTo>
                  <a:lnTo>
                    <a:pt x="60" y="564"/>
                  </a:lnTo>
                  <a:lnTo>
                    <a:pt x="51" y="551"/>
                  </a:lnTo>
                  <a:lnTo>
                    <a:pt x="43" y="537"/>
                  </a:lnTo>
                  <a:lnTo>
                    <a:pt x="35" y="522"/>
                  </a:lnTo>
                  <a:lnTo>
                    <a:pt x="29" y="507"/>
                  </a:lnTo>
                  <a:lnTo>
                    <a:pt x="23" y="491"/>
                  </a:lnTo>
                  <a:lnTo>
                    <a:pt x="17" y="475"/>
                  </a:lnTo>
                  <a:lnTo>
                    <a:pt x="13" y="459"/>
                  </a:lnTo>
                  <a:lnTo>
                    <a:pt x="9" y="441"/>
                  </a:lnTo>
                  <a:lnTo>
                    <a:pt x="6" y="424"/>
                  </a:lnTo>
                  <a:lnTo>
                    <a:pt x="3" y="405"/>
                  </a:lnTo>
                  <a:lnTo>
                    <a:pt x="1" y="387"/>
                  </a:lnTo>
                  <a:lnTo>
                    <a:pt x="0" y="367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27"/>
                  </a:lnTo>
                  <a:lnTo>
                    <a:pt x="1" y="308"/>
                  </a:lnTo>
                  <a:lnTo>
                    <a:pt x="3" y="290"/>
                  </a:lnTo>
                  <a:lnTo>
                    <a:pt x="6" y="272"/>
                  </a:lnTo>
                  <a:lnTo>
                    <a:pt x="9" y="255"/>
                  </a:lnTo>
                  <a:lnTo>
                    <a:pt x="13" y="238"/>
                  </a:lnTo>
                  <a:lnTo>
                    <a:pt x="18" y="221"/>
                  </a:lnTo>
                  <a:lnTo>
                    <a:pt x="23" y="205"/>
                  </a:lnTo>
                  <a:lnTo>
                    <a:pt x="29" y="190"/>
                  </a:lnTo>
                  <a:lnTo>
                    <a:pt x="36" y="175"/>
                  </a:lnTo>
                  <a:lnTo>
                    <a:pt x="44" y="160"/>
                  </a:lnTo>
                  <a:lnTo>
                    <a:pt x="52" y="146"/>
                  </a:lnTo>
                  <a:lnTo>
                    <a:pt x="61" y="132"/>
                  </a:lnTo>
                  <a:lnTo>
                    <a:pt x="71" y="119"/>
                  </a:lnTo>
                  <a:lnTo>
                    <a:pt x="81" y="105"/>
                  </a:lnTo>
                  <a:lnTo>
                    <a:pt x="92" y="93"/>
                  </a:lnTo>
                  <a:lnTo>
                    <a:pt x="92" y="93"/>
                  </a:lnTo>
                  <a:lnTo>
                    <a:pt x="103" y="82"/>
                  </a:lnTo>
                  <a:lnTo>
                    <a:pt x="116" y="71"/>
                  </a:lnTo>
                  <a:lnTo>
                    <a:pt x="128" y="62"/>
                  </a:lnTo>
                  <a:lnTo>
                    <a:pt x="141" y="52"/>
                  </a:lnTo>
                  <a:lnTo>
                    <a:pt x="153" y="44"/>
                  </a:lnTo>
                  <a:lnTo>
                    <a:pt x="167" y="36"/>
                  </a:lnTo>
                  <a:lnTo>
                    <a:pt x="180" y="30"/>
                  </a:lnTo>
                  <a:lnTo>
                    <a:pt x="194" y="23"/>
                  </a:lnTo>
                  <a:lnTo>
                    <a:pt x="208" y="18"/>
                  </a:lnTo>
                  <a:lnTo>
                    <a:pt x="223" y="13"/>
                  </a:lnTo>
                  <a:lnTo>
                    <a:pt x="238" y="9"/>
                  </a:lnTo>
                  <a:lnTo>
                    <a:pt x="254" y="6"/>
                  </a:lnTo>
                  <a:lnTo>
                    <a:pt x="269" y="3"/>
                  </a:lnTo>
                  <a:lnTo>
                    <a:pt x="286" y="2"/>
                  </a:lnTo>
                  <a:lnTo>
                    <a:pt x="302" y="1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49" y="1"/>
                  </a:lnTo>
                  <a:lnTo>
                    <a:pt x="377" y="3"/>
                  </a:lnTo>
                  <a:lnTo>
                    <a:pt x="403" y="6"/>
                  </a:lnTo>
                  <a:lnTo>
                    <a:pt x="428" y="11"/>
                  </a:lnTo>
                  <a:lnTo>
                    <a:pt x="451" y="18"/>
                  </a:lnTo>
                  <a:lnTo>
                    <a:pt x="474" y="25"/>
                  </a:lnTo>
                  <a:lnTo>
                    <a:pt x="494" y="34"/>
                  </a:lnTo>
                  <a:lnTo>
                    <a:pt x="514" y="45"/>
                  </a:lnTo>
                  <a:lnTo>
                    <a:pt x="532" y="56"/>
                  </a:lnTo>
                  <a:lnTo>
                    <a:pt x="549" y="70"/>
                  </a:lnTo>
                  <a:lnTo>
                    <a:pt x="565" y="84"/>
                  </a:lnTo>
                  <a:lnTo>
                    <a:pt x="580" y="100"/>
                  </a:lnTo>
                  <a:lnTo>
                    <a:pt x="592" y="118"/>
                  </a:lnTo>
                  <a:lnTo>
                    <a:pt x="604" y="137"/>
                  </a:lnTo>
                  <a:lnTo>
                    <a:pt x="614" y="157"/>
                  </a:lnTo>
                  <a:lnTo>
                    <a:pt x="622" y="179"/>
                  </a:lnTo>
                  <a:lnTo>
                    <a:pt x="622" y="14"/>
                  </a:lnTo>
                  <a:lnTo>
                    <a:pt x="957" y="14"/>
                  </a:lnTo>
                  <a:lnTo>
                    <a:pt x="957" y="14"/>
                  </a:lnTo>
                  <a:lnTo>
                    <a:pt x="982" y="15"/>
                  </a:lnTo>
                  <a:lnTo>
                    <a:pt x="1007" y="17"/>
                  </a:lnTo>
                  <a:lnTo>
                    <a:pt x="1030" y="20"/>
                  </a:lnTo>
                  <a:lnTo>
                    <a:pt x="1053" y="26"/>
                  </a:lnTo>
                  <a:lnTo>
                    <a:pt x="1074" y="32"/>
                  </a:lnTo>
                  <a:lnTo>
                    <a:pt x="1095" y="40"/>
                  </a:lnTo>
                  <a:lnTo>
                    <a:pt x="1115" y="50"/>
                  </a:lnTo>
                  <a:lnTo>
                    <a:pt x="1133" y="61"/>
                  </a:lnTo>
                  <a:lnTo>
                    <a:pt x="1133" y="61"/>
                  </a:lnTo>
                  <a:lnTo>
                    <a:pt x="1151" y="73"/>
                  </a:lnTo>
                  <a:lnTo>
                    <a:pt x="1167" y="87"/>
                  </a:lnTo>
                  <a:lnTo>
                    <a:pt x="1182" y="102"/>
                  </a:lnTo>
                  <a:lnTo>
                    <a:pt x="1196" y="119"/>
                  </a:lnTo>
                  <a:lnTo>
                    <a:pt x="1208" y="137"/>
                  </a:lnTo>
                  <a:lnTo>
                    <a:pt x="1219" y="157"/>
                  </a:lnTo>
                  <a:lnTo>
                    <a:pt x="1230" y="177"/>
                  </a:lnTo>
                  <a:lnTo>
                    <a:pt x="1238" y="199"/>
                  </a:lnTo>
                  <a:lnTo>
                    <a:pt x="1238" y="14"/>
                  </a:lnTo>
                  <a:lnTo>
                    <a:pt x="1520" y="14"/>
                  </a:lnTo>
                  <a:lnTo>
                    <a:pt x="1618" y="430"/>
                  </a:lnTo>
                  <a:lnTo>
                    <a:pt x="1722" y="14"/>
                  </a:lnTo>
                  <a:lnTo>
                    <a:pt x="1998" y="14"/>
                  </a:lnTo>
                  <a:lnTo>
                    <a:pt x="1998" y="682"/>
                  </a:lnTo>
                  <a:close/>
                  <a:moveTo>
                    <a:pt x="622" y="422"/>
                  </a:moveTo>
                  <a:lnTo>
                    <a:pt x="622" y="266"/>
                  </a:lnTo>
                  <a:lnTo>
                    <a:pt x="439" y="266"/>
                  </a:lnTo>
                  <a:lnTo>
                    <a:pt x="439" y="266"/>
                  </a:lnTo>
                  <a:lnTo>
                    <a:pt x="437" y="254"/>
                  </a:lnTo>
                  <a:lnTo>
                    <a:pt x="435" y="243"/>
                  </a:lnTo>
                  <a:lnTo>
                    <a:pt x="432" y="232"/>
                  </a:lnTo>
                  <a:lnTo>
                    <a:pt x="428" y="222"/>
                  </a:lnTo>
                  <a:lnTo>
                    <a:pt x="424" y="213"/>
                  </a:lnTo>
                  <a:lnTo>
                    <a:pt x="419" y="205"/>
                  </a:lnTo>
                  <a:lnTo>
                    <a:pt x="413" y="198"/>
                  </a:lnTo>
                  <a:lnTo>
                    <a:pt x="407" y="191"/>
                  </a:lnTo>
                  <a:lnTo>
                    <a:pt x="399" y="185"/>
                  </a:lnTo>
                  <a:lnTo>
                    <a:pt x="392" y="180"/>
                  </a:lnTo>
                  <a:lnTo>
                    <a:pt x="383" y="176"/>
                  </a:lnTo>
                  <a:lnTo>
                    <a:pt x="374" y="172"/>
                  </a:lnTo>
                  <a:lnTo>
                    <a:pt x="364" y="169"/>
                  </a:lnTo>
                  <a:lnTo>
                    <a:pt x="353" y="167"/>
                  </a:lnTo>
                  <a:lnTo>
                    <a:pt x="341" y="166"/>
                  </a:lnTo>
                  <a:lnTo>
                    <a:pt x="328" y="166"/>
                  </a:lnTo>
                  <a:lnTo>
                    <a:pt x="328" y="166"/>
                  </a:lnTo>
                  <a:lnTo>
                    <a:pt x="314" y="167"/>
                  </a:lnTo>
                  <a:lnTo>
                    <a:pt x="301" y="169"/>
                  </a:lnTo>
                  <a:lnTo>
                    <a:pt x="288" y="172"/>
                  </a:lnTo>
                  <a:lnTo>
                    <a:pt x="277" y="177"/>
                  </a:lnTo>
                  <a:lnTo>
                    <a:pt x="266" y="183"/>
                  </a:lnTo>
                  <a:lnTo>
                    <a:pt x="256" y="191"/>
                  </a:lnTo>
                  <a:lnTo>
                    <a:pt x="246" y="200"/>
                  </a:lnTo>
                  <a:lnTo>
                    <a:pt x="237" y="210"/>
                  </a:lnTo>
                  <a:lnTo>
                    <a:pt x="237" y="210"/>
                  </a:lnTo>
                  <a:lnTo>
                    <a:pt x="229" y="223"/>
                  </a:lnTo>
                  <a:lnTo>
                    <a:pt x="222" y="237"/>
                  </a:lnTo>
                  <a:lnTo>
                    <a:pt x="216" y="252"/>
                  </a:lnTo>
                  <a:lnTo>
                    <a:pt x="211" y="269"/>
                  </a:lnTo>
                  <a:lnTo>
                    <a:pt x="208" y="287"/>
                  </a:lnTo>
                  <a:lnTo>
                    <a:pt x="205" y="307"/>
                  </a:lnTo>
                  <a:lnTo>
                    <a:pt x="203" y="328"/>
                  </a:lnTo>
                  <a:lnTo>
                    <a:pt x="203" y="351"/>
                  </a:lnTo>
                  <a:lnTo>
                    <a:pt x="203" y="351"/>
                  </a:lnTo>
                  <a:lnTo>
                    <a:pt x="203" y="373"/>
                  </a:lnTo>
                  <a:lnTo>
                    <a:pt x="205" y="394"/>
                  </a:lnTo>
                  <a:lnTo>
                    <a:pt x="207" y="413"/>
                  </a:lnTo>
                  <a:lnTo>
                    <a:pt x="211" y="431"/>
                  </a:lnTo>
                  <a:lnTo>
                    <a:pt x="216" y="448"/>
                  </a:lnTo>
                  <a:lnTo>
                    <a:pt x="221" y="463"/>
                  </a:lnTo>
                  <a:lnTo>
                    <a:pt x="228" y="476"/>
                  </a:lnTo>
                  <a:lnTo>
                    <a:pt x="236" y="488"/>
                  </a:lnTo>
                  <a:lnTo>
                    <a:pt x="245" y="499"/>
                  </a:lnTo>
                  <a:lnTo>
                    <a:pt x="255" y="508"/>
                  </a:lnTo>
                  <a:lnTo>
                    <a:pt x="266" y="516"/>
                  </a:lnTo>
                  <a:lnTo>
                    <a:pt x="277" y="523"/>
                  </a:lnTo>
                  <a:lnTo>
                    <a:pt x="290" y="528"/>
                  </a:lnTo>
                  <a:lnTo>
                    <a:pt x="304" y="531"/>
                  </a:lnTo>
                  <a:lnTo>
                    <a:pt x="320" y="533"/>
                  </a:lnTo>
                  <a:lnTo>
                    <a:pt x="337" y="534"/>
                  </a:lnTo>
                  <a:lnTo>
                    <a:pt x="337" y="534"/>
                  </a:lnTo>
                  <a:lnTo>
                    <a:pt x="348" y="534"/>
                  </a:lnTo>
                  <a:lnTo>
                    <a:pt x="358" y="532"/>
                  </a:lnTo>
                  <a:lnTo>
                    <a:pt x="368" y="530"/>
                  </a:lnTo>
                  <a:lnTo>
                    <a:pt x="377" y="527"/>
                  </a:lnTo>
                  <a:lnTo>
                    <a:pt x="385" y="523"/>
                  </a:lnTo>
                  <a:lnTo>
                    <a:pt x="393" y="518"/>
                  </a:lnTo>
                  <a:lnTo>
                    <a:pt x="401" y="513"/>
                  </a:lnTo>
                  <a:lnTo>
                    <a:pt x="407" y="506"/>
                  </a:lnTo>
                  <a:lnTo>
                    <a:pt x="414" y="499"/>
                  </a:lnTo>
                  <a:lnTo>
                    <a:pt x="419" y="490"/>
                  </a:lnTo>
                  <a:lnTo>
                    <a:pt x="424" y="481"/>
                  </a:lnTo>
                  <a:lnTo>
                    <a:pt x="429" y="471"/>
                  </a:lnTo>
                  <a:lnTo>
                    <a:pt x="432" y="460"/>
                  </a:lnTo>
                  <a:lnTo>
                    <a:pt x="436" y="448"/>
                  </a:lnTo>
                  <a:lnTo>
                    <a:pt x="438" y="436"/>
                  </a:lnTo>
                  <a:lnTo>
                    <a:pt x="440" y="422"/>
                  </a:lnTo>
                  <a:lnTo>
                    <a:pt x="622" y="422"/>
                  </a:lnTo>
                  <a:close/>
                  <a:moveTo>
                    <a:pt x="1056" y="354"/>
                  </a:moveTo>
                  <a:lnTo>
                    <a:pt x="1056" y="354"/>
                  </a:lnTo>
                  <a:lnTo>
                    <a:pt x="1055" y="332"/>
                  </a:lnTo>
                  <a:lnTo>
                    <a:pt x="1053" y="313"/>
                  </a:lnTo>
                  <a:lnTo>
                    <a:pt x="1050" y="295"/>
                  </a:lnTo>
                  <a:lnTo>
                    <a:pt x="1046" y="278"/>
                  </a:lnTo>
                  <a:lnTo>
                    <a:pt x="1041" y="263"/>
                  </a:lnTo>
                  <a:lnTo>
                    <a:pt x="1034" y="249"/>
                  </a:lnTo>
                  <a:lnTo>
                    <a:pt x="1026" y="236"/>
                  </a:lnTo>
                  <a:lnTo>
                    <a:pt x="1017" y="226"/>
                  </a:lnTo>
                  <a:lnTo>
                    <a:pt x="1017" y="226"/>
                  </a:lnTo>
                  <a:lnTo>
                    <a:pt x="1005" y="215"/>
                  </a:lnTo>
                  <a:lnTo>
                    <a:pt x="992" y="207"/>
                  </a:lnTo>
                  <a:lnTo>
                    <a:pt x="977" y="199"/>
                  </a:lnTo>
                  <a:lnTo>
                    <a:pt x="961" y="193"/>
                  </a:lnTo>
                  <a:lnTo>
                    <a:pt x="943" y="189"/>
                  </a:lnTo>
                  <a:lnTo>
                    <a:pt x="924" y="185"/>
                  </a:lnTo>
                  <a:lnTo>
                    <a:pt x="903" y="183"/>
                  </a:lnTo>
                  <a:lnTo>
                    <a:pt x="880" y="183"/>
                  </a:lnTo>
                  <a:lnTo>
                    <a:pt x="828" y="183"/>
                  </a:lnTo>
                  <a:lnTo>
                    <a:pt x="828" y="510"/>
                  </a:lnTo>
                  <a:lnTo>
                    <a:pt x="885" y="510"/>
                  </a:lnTo>
                  <a:lnTo>
                    <a:pt x="885" y="510"/>
                  </a:lnTo>
                  <a:lnTo>
                    <a:pt x="906" y="509"/>
                  </a:lnTo>
                  <a:lnTo>
                    <a:pt x="925" y="508"/>
                  </a:lnTo>
                  <a:lnTo>
                    <a:pt x="943" y="505"/>
                  </a:lnTo>
                  <a:lnTo>
                    <a:pt x="959" y="502"/>
                  </a:lnTo>
                  <a:lnTo>
                    <a:pt x="974" y="497"/>
                  </a:lnTo>
                  <a:lnTo>
                    <a:pt x="988" y="492"/>
                  </a:lnTo>
                  <a:lnTo>
                    <a:pt x="1001" y="485"/>
                  </a:lnTo>
                  <a:lnTo>
                    <a:pt x="1011" y="477"/>
                  </a:lnTo>
                  <a:lnTo>
                    <a:pt x="1011" y="477"/>
                  </a:lnTo>
                  <a:lnTo>
                    <a:pt x="1022" y="468"/>
                  </a:lnTo>
                  <a:lnTo>
                    <a:pt x="1031" y="456"/>
                  </a:lnTo>
                  <a:lnTo>
                    <a:pt x="1038" y="443"/>
                  </a:lnTo>
                  <a:lnTo>
                    <a:pt x="1045" y="428"/>
                  </a:lnTo>
                  <a:lnTo>
                    <a:pt x="1050" y="412"/>
                  </a:lnTo>
                  <a:lnTo>
                    <a:pt x="1053" y="395"/>
                  </a:lnTo>
                  <a:lnTo>
                    <a:pt x="1055" y="375"/>
                  </a:lnTo>
                  <a:lnTo>
                    <a:pt x="1056" y="354"/>
                  </a:lnTo>
                  <a:lnTo>
                    <a:pt x="1056" y="3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39" name="Picture 2" descr="Q:\Design Catalog\Corporate Templates\Covers\Photo7 copy_LR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840675"/>
            <a:ext cx="6711696" cy="462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 userDrawn="1"/>
        </p:nvCxnSpPr>
        <p:spPr>
          <a:xfrm>
            <a:off x="0" y="1825625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5400000">
            <a:off x="3274219" y="3429794"/>
            <a:ext cx="6858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64563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743700" y="1505533"/>
            <a:ext cx="2317750" cy="267855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41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743700" y="116736"/>
            <a:ext cx="2317750" cy="1352141"/>
          </a:xfrm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-127649" y="0"/>
            <a:ext cx="92716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19"/>
          <p:cNvGrpSpPr>
            <a:grpSpLocks/>
          </p:cNvGrpSpPr>
          <p:nvPr userDrawn="1"/>
        </p:nvGrpSpPr>
        <p:grpSpPr bwMode="auto">
          <a:xfrm>
            <a:off x="0" y="0"/>
            <a:ext cx="9164638" cy="6858000"/>
            <a:chOff x="0" y="-2"/>
            <a:chExt cx="9164321" cy="6858004"/>
          </a:xfrm>
        </p:grpSpPr>
        <p:cxnSp>
          <p:nvCxnSpPr>
            <p:cNvPr id="34" name="Straight Connector 33"/>
            <p:cNvCxnSpPr/>
            <p:nvPr/>
          </p:nvCxnSpPr>
          <p:spPr>
            <a:xfrm rot="16200000" flipH="1">
              <a:off x="-2092373" y="2181268"/>
              <a:ext cx="6858004" cy="249546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-786699" y="2182062"/>
              <a:ext cx="6858004" cy="249387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518180" y="2182062"/>
              <a:ext cx="6858004" cy="249387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4402726" y="4760139"/>
              <a:ext cx="3067052" cy="112867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408364" y="4470423"/>
              <a:ext cx="3498852" cy="127630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-1105717" y="4474392"/>
              <a:ext cx="3489327" cy="127789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6438609" y="4192613"/>
              <a:ext cx="3908427" cy="142235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6819605" y="1084283"/>
              <a:ext cx="3429002" cy="126043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0" y="2412999"/>
              <a:ext cx="9143684" cy="332899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498458" y="3709988"/>
              <a:ext cx="8645226" cy="314801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4094021" y="5013326"/>
              <a:ext cx="5049662" cy="184467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7667360" y="6327777"/>
              <a:ext cx="1476324" cy="530225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0" y="3044825"/>
              <a:ext cx="3801931" cy="138747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0" y="1892299"/>
              <a:ext cx="3384433" cy="123190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0" y="735011"/>
              <a:ext cx="2963760" cy="1081088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0" y="-2"/>
              <a:ext cx="1398540" cy="517525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7976912" y="-2"/>
              <a:ext cx="604816" cy="200025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8397585" y="1098549"/>
              <a:ext cx="746099" cy="268288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 userDrawn="1"/>
        </p:nvSpPr>
        <p:spPr>
          <a:xfrm>
            <a:off x="0" y="0"/>
            <a:ext cx="9143999" cy="18288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" name="Picture 2" descr="Q:\Design Catalog\Corporate Templates\Covers\Photo7 copy_LR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840675"/>
            <a:ext cx="6711696" cy="462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20" y="0"/>
            <a:ext cx="6537960" cy="1380744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4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66688" y="1265388"/>
            <a:ext cx="6548437" cy="50800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702425" y="0"/>
            <a:ext cx="2441575" cy="685800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707188" y="5875338"/>
            <a:ext cx="2436812" cy="576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6851650" y="5981700"/>
            <a:ext cx="1057275" cy="368300"/>
            <a:chOff x="4316" y="3768"/>
            <a:chExt cx="666" cy="232"/>
          </a:xfrm>
        </p:grpSpPr>
        <p:sp>
          <p:nvSpPr>
            <p:cNvPr id="512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316" y="3768"/>
              <a:ext cx="66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25" name="Freeform 5"/>
            <p:cNvSpPr>
              <a:spLocks noEditPoints="1"/>
            </p:cNvSpPr>
            <p:nvPr userDrawn="1"/>
          </p:nvSpPr>
          <p:spPr bwMode="auto">
            <a:xfrm>
              <a:off x="4316" y="3768"/>
              <a:ext cx="666" cy="232"/>
            </a:xfrm>
            <a:custGeom>
              <a:avLst/>
              <a:gdLst/>
              <a:ahLst/>
              <a:cxnLst>
                <a:cxn ang="0">
                  <a:pos x="1548" y="682"/>
                </a:cxn>
                <a:cxn ang="0">
                  <a:pos x="1238" y="478"/>
                </a:cxn>
                <a:cxn ang="0">
                  <a:pos x="1177" y="586"/>
                </a:cxn>
                <a:cxn ang="0">
                  <a:pos x="1079" y="653"/>
                </a:cxn>
                <a:cxn ang="0">
                  <a:pos x="942" y="681"/>
                </a:cxn>
                <a:cxn ang="0">
                  <a:pos x="613" y="539"/>
                </a:cxn>
                <a:cxn ang="0">
                  <a:pos x="548" y="624"/>
                </a:cxn>
                <a:cxn ang="0">
                  <a:pos x="476" y="670"/>
                </a:cxn>
                <a:cxn ang="0">
                  <a:pos x="365" y="695"/>
                </a:cxn>
                <a:cxn ang="0">
                  <a:pos x="283" y="693"/>
                </a:cxn>
                <a:cxn ang="0">
                  <a:pos x="198" y="673"/>
                </a:cxn>
                <a:cxn ang="0">
                  <a:pos x="127" y="634"/>
                </a:cxn>
                <a:cxn ang="0">
                  <a:pos x="79" y="591"/>
                </a:cxn>
                <a:cxn ang="0">
                  <a:pos x="35" y="522"/>
                </a:cxn>
                <a:cxn ang="0">
                  <a:pos x="9" y="441"/>
                </a:cxn>
                <a:cxn ang="0">
                  <a:pos x="0" y="346"/>
                </a:cxn>
                <a:cxn ang="0">
                  <a:pos x="6" y="272"/>
                </a:cxn>
                <a:cxn ang="0">
                  <a:pos x="29" y="190"/>
                </a:cxn>
                <a:cxn ang="0">
                  <a:pos x="71" y="119"/>
                </a:cxn>
                <a:cxn ang="0">
                  <a:pos x="116" y="71"/>
                </a:cxn>
                <a:cxn ang="0">
                  <a:pos x="180" y="30"/>
                </a:cxn>
                <a:cxn ang="0">
                  <a:pos x="254" y="6"/>
                </a:cxn>
                <a:cxn ang="0">
                  <a:pos x="319" y="0"/>
                </a:cxn>
                <a:cxn ang="0">
                  <a:pos x="451" y="18"/>
                </a:cxn>
                <a:cxn ang="0">
                  <a:pos x="549" y="70"/>
                </a:cxn>
                <a:cxn ang="0">
                  <a:pos x="614" y="157"/>
                </a:cxn>
                <a:cxn ang="0">
                  <a:pos x="982" y="15"/>
                </a:cxn>
                <a:cxn ang="0">
                  <a:pos x="1095" y="40"/>
                </a:cxn>
                <a:cxn ang="0">
                  <a:pos x="1167" y="87"/>
                </a:cxn>
                <a:cxn ang="0">
                  <a:pos x="1230" y="177"/>
                </a:cxn>
                <a:cxn ang="0">
                  <a:pos x="1722" y="14"/>
                </a:cxn>
                <a:cxn ang="0">
                  <a:pos x="439" y="266"/>
                </a:cxn>
                <a:cxn ang="0">
                  <a:pos x="428" y="222"/>
                </a:cxn>
                <a:cxn ang="0">
                  <a:pos x="399" y="185"/>
                </a:cxn>
                <a:cxn ang="0">
                  <a:pos x="353" y="167"/>
                </a:cxn>
                <a:cxn ang="0">
                  <a:pos x="301" y="169"/>
                </a:cxn>
                <a:cxn ang="0">
                  <a:pos x="246" y="200"/>
                </a:cxn>
                <a:cxn ang="0">
                  <a:pos x="216" y="252"/>
                </a:cxn>
                <a:cxn ang="0">
                  <a:pos x="203" y="351"/>
                </a:cxn>
                <a:cxn ang="0">
                  <a:pos x="211" y="431"/>
                </a:cxn>
                <a:cxn ang="0">
                  <a:pos x="245" y="499"/>
                </a:cxn>
                <a:cxn ang="0">
                  <a:pos x="304" y="531"/>
                </a:cxn>
                <a:cxn ang="0">
                  <a:pos x="358" y="532"/>
                </a:cxn>
                <a:cxn ang="0">
                  <a:pos x="401" y="513"/>
                </a:cxn>
                <a:cxn ang="0">
                  <a:pos x="429" y="471"/>
                </a:cxn>
                <a:cxn ang="0">
                  <a:pos x="622" y="422"/>
                </a:cxn>
                <a:cxn ang="0">
                  <a:pos x="1050" y="295"/>
                </a:cxn>
                <a:cxn ang="0">
                  <a:pos x="1017" y="226"/>
                </a:cxn>
                <a:cxn ang="0">
                  <a:pos x="961" y="193"/>
                </a:cxn>
                <a:cxn ang="0">
                  <a:pos x="828" y="183"/>
                </a:cxn>
                <a:cxn ang="0">
                  <a:pos x="925" y="508"/>
                </a:cxn>
                <a:cxn ang="0">
                  <a:pos x="1001" y="485"/>
                </a:cxn>
                <a:cxn ang="0">
                  <a:pos x="1038" y="443"/>
                </a:cxn>
                <a:cxn ang="0">
                  <a:pos x="1056" y="354"/>
                </a:cxn>
              </a:cxnLst>
              <a:rect l="0" t="0" r="r" b="b"/>
              <a:pathLst>
                <a:path w="1998" h="696">
                  <a:moveTo>
                    <a:pt x="1998" y="682"/>
                  </a:moveTo>
                  <a:lnTo>
                    <a:pt x="1807" y="682"/>
                  </a:lnTo>
                  <a:lnTo>
                    <a:pt x="1807" y="257"/>
                  </a:lnTo>
                  <a:lnTo>
                    <a:pt x="1692" y="682"/>
                  </a:lnTo>
                  <a:lnTo>
                    <a:pt x="1548" y="682"/>
                  </a:lnTo>
                  <a:lnTo>
                    <a:pt x="1433" y="257"/>
                  </a:lnTo>
                  <a:lnTo>
                    <a:pt x="1433" y="682"/>
                  </a:lnTo>
                  <a:lnTo>
                    <a:pt x="1238" y="682"/>
                  </a:lnTo>
                  <a:lnTo>
                    <a:pt x="1238" y="478"/>
                  </a:lnTo>
                  <a:lnTo>
                    <a:pt x="1238" y="478"/>
                  </a:lnTo>
                  <a:lnTo>
                    <a:pt x="1229" y="503"/>
                  </a:lnTo>
                  <a:lnTo>
                    <a:pt x="1218" y="526"/>
                  </a:lnTo>
                  <a:lnTo>
                    <a:pt x="1206" y="547"/>
                  </a:lnTo>
                  <a:lnTo>
                    <a:pt x="1192" y="567"/>
                  </a:lnTo>
                  <a:lnTo>
                    <a:pt x="1177" y="586"/>
                  </a:lnTo>
                  <a:lnTo>
                    <a:pt x="1161" y="603"/>
                  </a:lnTo>
                  <a:lnTo>
                    <a:pt x="1143" y="618"/>
                  </a:lnTo>
                  <a:lnTo>
                    <a:pt x="1123" y="631"/>
                  </a:lnTo>
                  <a:lnTo>
                    <a:pt x="1102" y="643"/>
                  </a:lnTo>
                  <a:lnTo>
                    <a:pt x="1079" y="653"/>
                  </a:lnTo>
                  <a:lnTo>
                    <a:pt x="1055" y="662"/>
                  </a:lnTo>
                  <a:lnTo>
                    <a:pt x="1029" y="669"/>
                  </a:lnTo>
                  <a:lnTo>
                    <a:pt x="1002" y="675"/>
                  </a:lnTo>
                  <a:lnTo>
                    <a:pt x="972" y="678"/>
                  </a:lnTo>
                  <a:lnTo>
                    <a:pt x="942" y="681"/>
                  </a:lnTo>
                  <a:lnTo>
                    <a:pt x="910" y="682"/>
                  </a:lnTo>
                  <a:lnTo>
                    <a:pt x="622" y="682"/>
                  </a:lnTo>
                  <a:lnTo>
                    <a:pt x="622" y="518"/>
                  </a:lnTo>
                  <a:lnTo>
                    <a:pt x="622" y="518"/>
                  </a:lnTo>
                  <a:lnTo>
                    <a:pt x="613" y="539"/>
                  </a:lnTo>
                  <a:lnTo>
                    <a:pt x="603" y="558"/>
                  </a:lnTo>
                  <a:lnTo>
                    <a:pt x="591" y="576"/>
                  </a:lnTo>
                  <a:lnTo>
                    <a:pt x="579" y="594"/>
                  </a:lnTo>
                  <a:lnTo>
                    <a:pt x="565" y="609"/>
                  </a:lnTo>
                  <a:lnTo>
                    <a:pt x="548" y="624"/>
                  </a:lnTo>
                  <a:lnTo>
                    <a:pt x="532" y="637"/>
                  </a:lnTo>
                  <a:lnTo>
                    <a:pt x="514" y="650"/>
                  </a:lnTo>
                  <a:lnTo>
                    <a:pt x="514" y="650"/>
                  </a:lnTo>
                  <a:lnTo>
                    <a:pt x="495" y="660"/>
                  </a:lnTo>
                  <a:lnTo>
                    <a:pt x="476" y="670"/>
                  </a:lnTo>
                  <a:lnTo>
                    <a:pt x="455" y="678"/>
                  </a:lnTo>
                  <a:lnTo>
                    <a:pt x="434" y="684"/>
                  </a:lnTo>
                  <a:lnTo>
                    <a:pt x="412" y="689"/>
                  </a:lnTo>
                  <a:lnTo>
                    <a:pt x="389" y="693"/>
                  </a:lnTo>
                  <a:lnTo>
                    <a:pt x="365" y="695"/>
                  </a:lnTo>
                  <a:lnTo>
                    <a:pt x="340" y="696"/>
                  </a:lnTo>
                  <a:lnTo>
                    <a:pt x="340" y="696"/>
                  </a:lnTo>
                  <a:lnTo>
                    <a:pt x="320" y="696"/>
                  </a:lnTo>
                  <a:lnTo>
                    <a:pt x="301" y="695"/>
                  </a:lnTo>
                  <a:lnTo>
                    <a:pt x="283" y="693"/>
                  </a:lnTo>
                  <a:lnTo>
                    <a:pt x="265" y="690"/>
                  </a:lnTo>
                  <a:lnTo>
                    <a:pt x="247" y="687"/>
                  </a:lnTo>
                  <a:lnTo>
                    <a:pt x="230" y="683"/>
                  </a:lnTo>
                  <a:lnTo>
                    <a:pt x="214" y="678"/>
                  </a:lnTo>
                  <a:lnTo>
                    <a:pt x="198" y="673"/>
                  </a:lnTo>
                  <a:lnTo>
                    <a:pt x="183" y="666"/>
                  </a:lnTo>
                  <a:lnTo>
                    <a:pt x="168" y="660"/>
                  </a:lnTo>
                  <a:lnTo>
                    <a:pt x="154" y="652"/>
                  </a:lnTo>
                  <a:lnTo>
                    <a:pt x="141" y="644"/>
                  </a:lnTo>
                  <a:lnTo>
                    <a:pt x="127" y="634"/>
                  </a:lnTo>
                  <a:lnTo>
                    <a:pt x="115" y="625"/>
                  </a:lnTo>
                  <a:lnTo>
                    <a:pt x="102" y="614"/>
                  </a:lnTo>
                  <a:lnTo>
                    <a:pt x="90" y="603"/>
                  </a:lnTo>
                  <a:lnTo>
                    <a:pt x="90" y="603"/>
                  </a:lnTo>
                  <a:lnTo>
                    <a:pt x="79" y="591"/>
                  </a:lnTo>
                  <a:lnTo>
                    <a:pt x="69" y="577"/>
                  </a:lnTo>
                  <a:lnTo>
                    <a:pt x="60" y="564"/>
                  </a:lnTo>
                  <a:lnTo>
                    <a:pt x="51" y="551"/>
                  </a:lnTo>
                  <a:lnTo>
                    <a:pt x="43" y="537"/>
                  </a:lnTo>
                  <a:lnTo>
                    <a:pt x="35" y="522"/>
                  </a:lnTo>
                  <a:lnTo>
                    <a:pt x="29" y="507"/>
                  </a:lnTo>
                  <a:lnTo>
                    <a:pt x="23" y="491"/>
                  </a:lnTo>
                  <a:lnTo>
                    <a:pt x="17" y="475"/>
                  </a:lnTo>
                  <a:lnTo>
                    <a:pt x="13" y="459"/>
                  </a:lnTo>
                  <a:lnTo>
                    <a:pt x="9" y="441"/>
                  </a:lnTo>
                  <a:lnTo>
                    <a:pt x="6" y="424"/>
                  </a:lnTo>
                  <a:lnTo>
                    <a:pt x="3" y="405"/>
                  </a:lnTo>
                  <a:lnTo>
                    <a:pt x="1" y="387"/>
                  </a:lnTo>
                  <a:lnTo>
                    <a:pt x="0" y="367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27"/>
                  </a:lnTo>
                  <a:lnTo>
                    <a:pt x="1" y="308"/>
                  </a:lnTo>
                  <a:lnTo>
                    <a:pt x="3" y="290"/>
                  </a:lnTo>
                  <a:lnTo>
                    <a:pt x="6" y="272"/>
                  </a:lnTo>
                  <a:lnTo>
                    <a:pt x="9" y="255"/>
                  </a:lnTo>
                  <a:lnTo>
                    <a:pt x="13" y="238"/>
                  </a:lnTo>
                  <a:lnTo>
                    <a:pt x="18" y="221"/>
                  </a:lnTo>
                  <a:lnTo>
                    <a:pt x="23" y="205"/>
                  </a:lnTo>
                  <a:lnTo>
                    <a:pt x="29" y="190"/>
                  </a:lnTo>
                  <a:lnTo>
                    <a:pt x="36" y="175"/>
                  </a:lnTo>
                  <a:lnTo>
                    <a:pt x="44" y="160"/>
                  </a:lnTo>
                  <a:lnTo>
                    <a:pt x="52" y="146"/>
                  </a:lnTo>
                  <a:lnTo>
                    <a:pt x="61" y="132"/>
                  </a:lnTo>
                  <a:lnTo>
                    <a:pt x="71" y="119"/>
                  </a:lnTo>
                  <a:lnTo>
                    <a:pt x="81" y="105"/>
                  </a:lnTo>
                  <a:lnTo>
                    <a:pt x="92" y="93"/>
                  </a:lnTo>
                  <a:lnTo>
                    <a:pt x="92" y="93"/>
                  </a:lnTo>
                  <a:lnTo>
                    <a:pt x="103" y="82"/>
                  </a:lnTo>
                  <a:lnTo>
                    <a:pt x="116" y="71"/>
                  </a:lnTo>
                  <a:lnTo>
                    <a:pt x="128" y="62"/>
                  </a:lnTo>
                  <a:lnTo>
                    <a:pt x="141" y="52"/>
                  </a:lnTo>
                  <a:lnTo>
                    <a:pt x="153" y="44"/>
                  </a:lnTo>
                  <a:lnTo>
                    <a:pt x="167" y="36"/>
                  </a:lnTo>
                  <a:lnTo>
                    <a:pt x="180" y="30"/>
                  </a:lnTo>
                  <a:lnTo>
                    <a:pt x="194" y="23"/>
                  </a:lnTo>
                  <a:lnTo>
                    <a:pt x="208" y="18"/>
                  </a:lnTo>
                  <a:lnTo>
                    <a:pt x="223" y="13"/>
                  </a:lnTo>
                  <a:lnTo>
                    <a:pt x="238" y="9"/>
                  </a:lnTo>
                  <a:lnTo>
                    <a:pt x="254" y="6"/>
                  </a:lnTo>
                  <a:lnTo>
                    <a:pt x="269" y="3"/>
                  </a:lnTo>
                  <a:lnTo>
                    <a:pt x="286" y="2"/>
                  </a:lnTo>
                  <a:lnTo>
                    <a:pt x="302" y="1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49" y="1"/>
                  </a:lnTo>
                  <a:lnTo>
                    <a:pt x="377" y="3"/>
                  </a:lnTo>
                  <a:lnTo>
                    <a:pt x="403" y="6"/>
                  </a:lnTo>
                  <a:lnTo>
                    <a:pt x="428" y="11"/>
                  </a:lnTo>
                  <a:lnTo>
                    <a:pt x="451" y="18"/>
                  </a:lnTo>
                  <a:lnTo>
                    <a:pt x="474" y="25"/>
                  </a:lnTo>
                  <a:lnTo>
                    <a:pt x="494" y="34"/>
                  </a:lnTo>
                  <a:lnTo>
                    <a:pt x="514" y="45"/>
                  </a:lnTo>
                  <a:lnTo>
                    <a:pt x="532" y="56"/>
                  </a:lnTo>
                  <a:lnTo>
                    <a:pt x="549" y="70"/>
                  </a:lnTo>
                  <a:lnTo>
                    <a:pt x="565" y="84"/>
                  </a:lnTo>
                  <a:lnTo>
                    <a:pt x="580" y="100"/>
                  </a:lnTo>
                  <a:lnTo>
                    <a:pt x="592" y="118"/>
                  </a:lnTo>
                  <a:lnTo>
                    <a:pt x="604" y="137"/>
                  </a:lnTo>
                  <a:lnTo>
                    <a:pt x="614" y="157"/>
                  </a:lnTo>
                  <a:lnTo>
                    <a:pt x="622" y="179"/>
                  </a:lnTo>
                  <a:lnTo>
                    <a:pt x="622" y="14"/>
                  </a:lnTo>
                  <a:lnTo>
                    <a:pt x="957" y="14"/>
                  </a:lnTo>
                  <a:lnTo>
                    <a:pt x="957" y="14"/>
                  </a:lnTo>
                  <a:lnTo>
                    <a:pt x="982" y="15"/>
                  </a:lnTo>
                  <a:lnTo>
                    <a:pt x="1007" y="17"/>
                  </a:lnTo>
                  <a:lnTo>
                    <a:pt x="1030" y="20"/>
                  </a:lnTo>
                  <a:lnTo>
                    <a:pt x="1053" y="26"/>
                  </a:lnTo>
                  <a:lnTo>
                    <a:pt x="1074" y="32"/>
                  </a:lnTo>
                  <a:lnTo>
                    <a:pt x="1095" y="40"/>
                  </a:lnTo>
                  <a:lnTo>
                    <a:pt x="1115" y="50"/>
                  </a:lnTo>
                  <a:lnTo>
                    <a:pt x="1133" y="61"/>
                  </a:lnTo>
                  <a:lnTo>
                    <a:pt x="1133" y="61"/>
                  </a:lnTo>
                  <a:lnTo>
                    <a:pt x="1151" y="73"/>
                  </a:lnTo>
                  <a:lnTo>
                    <a:pt x="1167" y="87"/>
                  </a:lnTo>
                  <a:lnTo>
                    <a:pt x="1182" y="102"/>
                  </a:lnTo>
                  <a:lnTo>
                    <a:pt x="1196" y="119"/>
                  </a:lnTo>
                  <a:lnTo>
                    <a:pt x="1208" y="137"/>
                  </a:lnTo>
                  <a:lnTo>
                    <a:pt x="1219" y="157"/>
                  </a:lnTo>
                  <a:lnTo>
                    <a:pt x="1230" y="177"/>
                  </a:lnTo>
                  <a:lnTo>
                    <a:pt x="1238" y="199"/>
                  </a:lnTo>
                  <a:lnTo>
                    <a:pt x="1238" y="14"/>
                  </a:lnTo>
                  <a:lnTo>
                    <a:pt x="1520" y="14"/>
                  </a:lnTo>
                  <a:lnTo>
                    <a:pt x="1618" y="430"/>
                  </a:lnTo>
                  <a:lnTo>
                    <a:pt x="1722" y="14"/>
                  </a:lnTo>
                  <a:lnTo>
                    <a:pt x="1998" y="14"/>
                  </a:lnTo>
                  <a:lnTo>
                    <a:pt x="1998" y="682"/>
                  </a:lnTo>
                  <a:close/>
                  <a:moveTo>
                    <a:pt x="622" y="422"/>
                  </a:moveTo>
                  <a:lnTo>
                    <a:pt x="622" y="266"/>
                  </a:lnTo>
                  <a:lnTo>
                    <a:pt x="439" y="266"/>
                  </a:lnTo>
                  <a:lnTo>
                    <a:pt x="439" y="266"/>
                  </a:lnTo>
                  <a:lnTo>
                    <a:pt x="437" y="254"/>
                  </a:lnTo>
                  <a:lnTo>
                    <a:pt x="435" y="243"/>
                  </a:lnTo>
                  <a:lnTo>
                    <a:pt x="432" y="232"/>
                  </a:lnTo>
                  <a:lnTo>
                    <a:pt x="428" y="222"/>
                  </a:lnTo>
                  <a:lnTo>
                    <a:pt x="424" y="213"/>
                  </a:lnTo>
                  <a:lnTo>
                    <a:pt x="419" y="205"/>
                  </a:lnTo>
                  <a:lnTo>
                    <a:pt x="413" y="198"/>
                  </a:lnTo>
                  <a:lnTo>
                    <a:pt x="407" y="191"/>
                  </a:lnTo>
                  <a:lnTo>
                    <a:pt x="399" y="185"/>
                  </a:lnTo>
                  <a:lnTo>
                    <a:pt x="392" y="180"/>
                  </a:lnTo>
                  <a:lnTo>
                    <a:pt x="383" y="176"/>
                  </a:lnTo>
                  <a:lnTo>
                    <a:pt x="374" y="172"/>
                  </a:lnTo>
                  <a:lnTo>
                    <a:pt x="364" y="169"/>
                  </a:lnTo>
                  <a:lnTo>
                    <a:pt x="353" y="167"/>
                  </a:lnTo>
                  <a:lnTo>
                    <a:pt x="341" y="166"/>
                  </a:lnTo>
                  <a:lnTo>
                    <a:pt x="328" y="166"/>
                  </a:lnTo>
                  <a:lnTo>
                    <a:pt x="328" y="166"/>
                  </a:lnTo>
                  <a:lnTo>
                    <a:pt x="314" y="167"/>
                  </a:lnTo>
                  <a:lnTo>
                    <a:pt x="301" y="169"/>
                  </a:lnTo>
                  <a:lnTo>
                    <a:pt x="288" y="172"/>
                  </a:lnTo>
                  <a:lnTo>
                    <a:pt x="277" y="177"/>
                  </a:lnTo>
                  <a:lnTo>
                    <a:pt x="266" y="183"/>
                  </a:lnTo>
                  <a:lnTo>
                    <a:pt x="256" y="191"/>
                  </a:lnTo>
                  <a:lnTo>
                    <a:pt x="246" y="200"/>
                  </a:lnTo>
                  <a:lnTo>
                    <a:pt x="237" y="210"/>
                  </a:lnTo>
                  <a:lnTo>
                    <a:pt x="237" y="210"/>
                  </a:lnTo>
                  <a:lnTo>
                    <a:pt x="229" y="223"/>
                  </a:lnTo>
                  <a:lnTo>
                    <a:pt x="222" y="237"/>
                  </a:lnTo>
                  <a:lnTo>
                    <a:pt x="216" y="252"/>
                  </a:lnTo>
                  <a:lnTo>
                    <a:pt x="211" y="269"/>
                  </a:lnTo>
                  <a:lnTo>
                    <a:pt x="208" y="287"/>
                  </a:lnTo>
                  <a:lnTo>
                    <a:pt x="205" y="307"/>
                  </a:lnTo>
                  <a:lnTo>
                    <a:pt x="203" y="328"/>
                  </a:lnTo>
                  <a:lnTo>
                    <a:pt x="203" y="351"/>
                  </a:lnTo>
                  <a:lnTo>
                    <a:pt x="203" y="351"/>
                  </a:lnTo>
                  <a:lnTo>
                    <a:pt x="203" y="373"/>
                  </a:lnTo>
                  <a:lnTo>
                    <a:pt x="205" y="394"/>
                  </a:lnTo>
                  <a:lnTo>
                    <a:pt x="207" y="413"/>
                  </a:lnTo>
                  <a:lnTo>
                    <a:pt x="211" y="431"/>
                  </a:lnTo>
                  <a:lnTo>
                    <a:pt x="216" y="448"/>
                  </a:lnTo>
                  <a:lnTo>
                    <a:pt x="221" y="463"/>
                  </a:lnTo>
                  <a:lnTo>
                    <a:pt x="228" y="476"/>
                  </a:lnTo>
                  <a:lnTo>
                    <a:pt x="236" y="488"/>
                  </a:lnTo>
                  <a:lnTo>
                    <a:pt x="245" y="499"/>
                  </a:lnTo>
                  <a:lnTo>
                    <a:pt x="255" y="508"/>
                  </a:lnTo>
                  <a:lnTo>
                    <a:pt x="266" y="516"/>
                  </a:lnTo>
                  <a:lnTo>
                    <a:pt x="277" y="523"/>
                  </a:lnTo>
                  <a:lnTo>
                    <a:pt x="290" y="528"/>
                  </a:lnTo>
                  <a:lnTo>
                    <a:pt x="304" y="531"/>
                  </a:lnTo>
                  <a:lnTo>
                    <a:pt x="320" y="533"/>
                  </a:lnTo>
                  <a:lnTo>
                    <a:pt x="337" y="534"/>
                  </a:lnTo>
                  <a:lnTo>
                    <a:pt x="337" y="534"/>
                  </a:lnTo>
                  <a:lnTo>
                    <a:pt x="348" y="534"/>
                  </a:lnTo>
                  <a:lnTo>
                    <a:pt x="358" y="532"/>
                  </a:lnTo>
                  <a:lnTo>
                    <a:pt x="368" y="530"/>
                  </a:lnTo>
                  <a:lnTo>
                    <a:pt x="377" y="527"/>
                  </a:lnTo>
                  <a:lnTo>
                    <a:pt x="385" y="523"/>
                  </a:lnTo>
                  <a:lnTo>
                    <a:pt x="393" y="518"/>
                  </a:lnTo>
                  <a:lnTo>
                    <a:pt x="401" y="513"/>
                  </a:lnTo>
                  <a:lnTo>
                    <a:pt x="407" y="506"/>
                  </a:lnTo>
                  <a:lnTo>
                    <a:pt x="414" y="499"/>
                  </a:lnTo>
                  <a:lnTo>
                    <a:pt x="419" y="490"/>
                  </a:lnTo>
                  <a:lnTo>
                    <a:pt x="424" y="481"/>
                  </a:lnTo>
                  <a:lnTo>
                    <a:pt x="429" y="471"/>
                  </a:lnTo>
                  <a:lnTo>
                    <a:pt x="432" y="460"/>
                  </a:lnTo>
                  <a:lnTo>
                    <a:pt x="436" y="448"/>
                  </a:lnTo>
                  <a:lnTo>
                    <a:pt x="438" y="436"/>
                  </a:lnTo>
                  <a:lnTo>
                    <a:pt x="440" y="422"/>
                  </a:lnTo>
                  <a:lnTo>
                    <a:pt x="622" y="422"/>
                  </a:lnTo>
                  <a:close/>
                  <a:moveTo>
                    <a:pt x="1056" y="354"/>
                  </a:moveTo>
                  <a:lnTo>
                    <a:pt x="1056" y="354"/>
                  </a:lnTo>
                  <a:lnTo>
                    <a:pt x="1055" y="332"/>
                  </a:lnTo>
                  <a:lnTo>
                    <a:pt x="1053" y="313"/>
                  </a:lnTo>
                  <a:lnTo>
                    <a:pt x="1050" y="295"/>
                  </a:lnTo>
                  <a:lnTo>
                    <a:pt x="1046" y="278"/>
                  </a:lnTo>
                  <a:lnTo>
                    <a:pt x="1041" y="263"/>
                  </a:lnTo>
                  <a:lnTo>
                    <a:pt x="1034" y="249"/>
                  </a:lnTo>
                  <a:lnTo>
                    <a:pt x="1026" y="236"/>
                  </a:lnTo>
                  <a:lnTo>
                    <a:pt x="1017" y="226"/>
                  </a:lnTo>
                  <a:lnTo>
                    <a:pt x="1017" y="226"/>
                  </a:lnTo>
                  <a:lnTo>
                    <a:pt x="1005" y="215"/>
                  </a:lnTo>
                  <a:lnTo>
                    <a:pt x="992" y="207"/>
                  </a:lnTo>
                  <a:lnTo>
                    <a:pt x="977" y="199"/>
                  </a:lnTo>
                  <a:lnTo>
                    <a:pt x="961" y="193"/>
                  </a:lnTo>
                  <a:lnTo>
                    <a:pt x="943" y="189"/>
                  </a:lnTo>
                  <a:lnTo>
                    <a:pt x="924" y="185"/>
                  </a:lnTo>
                  <a:lnTo>
                    <a:pt x="903" y="183"/>
                  </a:lnTo>
                  <a:lnTo>
                    <a:pt x="880" y="183"/>
                  </a:lnTo>
                  <a:lnTo>
                    <a:pt x="828" y="183"/>
                  </a:lnTo>
                  <a:lnTo>
                    <a:pt x="828" y="510"/>
                  </a:lnTo>
                  <a:lnTo>
                    <a:pt x="885" y="510"/>
                  </a:lnTo>
                  <a:lnTo>
                    <a:pt x="885" y="510"/>
                  </a:lnTo>
                  <a:lnTo>
                    <a:pt x="906" y="509"/>
                  </a:lnTo>
                  <a:lnTo>
                    <a:pt x="925" y="508"/>
                  </a:lnTo>
                  <a:lnTo>
                    <a:pt x="943" y="505"/>
                  </a:lnTo>
                  <a:lnTo>
                    <a:pt x="959" y="502"/>
                  </a:lnTo>
                  <a:lnTo>
                    <a:pt x="974" y="497"/>
                  </a:lnTo>
                  <a:lnTo>
                    <a:pt x="988" y="492"/>
                  </a:lnTo>
                  <a:lnTo>
                    <a:pt x="1001" y="485"/>
                  </a:lnTo>
                  <a:lnTo>
                    <a:pt x="1011" y="477"/>
                  </a:lnTo>
                  <a:lnTo>
                    <a:pt x="1011" y="477"/>
                  </a:lnTo>
                  <a:lnTo>
                    <a:pt x="1022" y="468"/>
                  </a:lnTo>
                  <a:lnTo>
                    <a:pt x="1031" y="456"/>
                  </a:lnTo>
                  <a:lnTo>
                    <a:pt x="1038" y="443"/>
                  </a:lnTo>
                  <a:lnTo>
                    <a:pt x="1045" y="428"/>
                  </a:lnTo>
                  <a:lnTo>
                    <a:pt x="1050" y="412"/>
                  </a:lnTo>
                  <a:lnTo>
                    <a:pt x="1053" y="395"/>
                  </a:lnTo>
                  <a:lnTo>
                    <a:pt x="1055" y="375"/>
                  </a:lnTo>
                  <a:lnTo>
                    <a:pt x="1056" y="354"/>
                  </a:lnTo>
                  <a:lnTo>
                    <a:pt x="1056" y="3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0" y="6461125"/>
            <a:ext cx="9144000" cy="396875"/>
          </a:xfrm>
          <a:prstGeom prst="rect">
            <a:avLst/>
          </a:prstGeom>
          <a:solidFill>
            <a:srgbClr val="00346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5" name="Picture 2" descr="Q:\Design Catalog\Corporate Templates\Covers\Photo3 copy_LR.jp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 rot="20400000">
            <a:off x="7115294" y="4260748"/>
            <a:ext cx="1232980" cy="121615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56" name="Picture 2" descr="Q:\Design Catalog\Corporate Templates\Covers\Photo3 copy_LR.jp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 rot="20400000">
            <a:off x="7859186" y="2693013"/>
            <a:ext cx="1211030" cy="121615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cxnSp>
        <p:nvCxnSpPr>
          <p:cNvPr id="15" name="Straight Connector 14"/>
          <p:cNvCxnSpPr/>
          <p:nvPr userDrawn="1"/>
        </p:nvCxnSpPr>
        <p:spPr>
          <a:xfrm>
            <a:off x="0" y="1825625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3274219" y="3429794"/>
            <a:ext cx="6858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64563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743700" y="1505533"/>
            <a:ext cx="2317750" cy="267855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58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743700" y="116736"/>
            <a:ext cx="2317750" cy="1352141"/>
          </a:xfrm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931348" cy="1417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0" y="6400800"/>
            <a:ext cx="4702175" cy="446088"/>
          </a:xfrm>
        </p:spPr>
        <p:txBody>
          <a:bodyPr anchor="ctr"/>
          <a:lstStyle>
            <a:lvl1pPr>
              <a:buNone/>
              <a:defRPr sz="1400" b="1" i="1">
                <a:solidFill>
                  <a:schemeClr val="accent2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968AC74C-A8E6-49F4-B32B-2A731DFFA731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-144941" y="0"/>
            <a:ext cx="92889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356350"/>
            <a:ext cx="12461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ctr">
              <a:defRPr/>
            </a:pPr>
            <a:fld id="{72D95891-EC83-40D1-BF69-E61DC5DA0E12}" type="datetimeFigureOut">
              <a:rPr lang="en-US" smtClean="0"/>
              <a:pPr algn="ctr">
                <a:defRPr/>
              </a:pPr>
              <a:t>5/6/2013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15325" y="6356350"/>
            <a:ext cx="828675" cy="365125"/>
          </a:xfrm>
          <a:prstGeom prst="rect">
            <a:avLst/>
          </a:prstGeom>
        </p:spPr>
        <p:txBody>
          <a:bodyPr/>
          <a:lstStyle>
            <a:lvl1pPr algn="ctr">
              <a:defRPr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22B09608-F9DB-44A6-95D0-11D1534A56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 flipV="1">
            <a:off x="8324602" y="0"/>
            <a:ext cx="819397" cy="2838203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4898232" y="3429795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2"/>
          <p:cNvGrpSpPr/>
          <p:nvPr userDrawn="1"/>
        </p:nvGrpSpPr>
        <p:grpSpPr>
          <a:xfrm>
            <a:off x="0" y="-13648"/>
            <a:ext cx="5009566" cy="6871650"/>
            <a:chOff x="0" y="-13648"/>
            <a:chExt cx="5009566" cy="6871650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0" y="0"/>
              <a:ext cx="5009566" cy="1828800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0" y="-13648"/>
              <a:ext cx="1433015" cy="520890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0" y="4243974"/>
              <a:ext cx="515504" cy="187561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0" y="5398525"/>
              <a:ext cx="933199" cy="34126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26055" y="6556242"/>
              <a:ext cx="825472" cy="301758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286762" y="4107058"/>
              <a:ext cx="4037706" cy="1464181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136220" y="6558940"/>
              <a:ext cx="435281" cy="162842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-206363" y="483884"/>
              <a:ext cx="1526372" cy="55860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1225724" y="350460"/>
              <a:ext cx="1113052" cy="405016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2663146" y="218814"/>
              <a:ext cx="685502" cy="24787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4095233" y="88950"/>
              <a:ext cx="268624" cy="90728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2120678"/>
            <a:ext cx="8324850" cy="722376"/>
          </a:xfrm>
        </p:spPr>
        <p:txBody>
          <a:bodyPr anchor="t">
            <a:normAutofit/>
          </a:bodyPr>
          <a:lstStyle>
            <a:lvl1pPr algn="ctr">
              <a:defRPr sz="37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0" y="1651849"/>
            <a:ext cx="8324850" cy="466344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0" y="283368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49" y="0"/>
            <a:ext cx="8899451" cy="1417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549" y="1600200"/>
            <a:ext cx="43434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500" y="1600200"/>
            <a:ext cx="43434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0" y="6400800"/>
            <a:ext cx="4702175" cy="446088"/>
          </a:xfrm>
        </p:spPr>
        <p:txBody>
          <a:bodyPr anchor="ctr"/>
          <a:lstStyle>
            <a:lvl1pPr>
              <a:buNone/>
              <a:defRPr sz="1400" b="1" i="1">
                <a:solidFill>
                  <a:schemeClr val="accent2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968AC74C-A8E6-49F4-B32B-2A731DFFA731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48" y="0"/>
            <a:ext cx="8899452" cy="1417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181" y="1535113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81" y="2174875"/>
            <a:ext cx="434340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562" y="1535113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562" y="2174875"/>
            <a:ext cx="434340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0" y="6400800"/>
            <a:ext cx="4702175" cy="446088"/>
          </a:xfrm>
        </p:spPr>
        <p:txBody>
          <a:bodyPr anchor="ctr"/>
          <a:lstStyle>
            <a:lvl1pPr>
              <a:buNone/>
              <a:defRPr sz="1400" b="1" i="1">
                <a:solidFill>
                  <a:schemeClr val="accent2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968AC74C-A8E6-49F4-B32B-2A731DFFA731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83" y="0"/>
            <a:ext cx="8920717" cy="1417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0" y="6400800"/>
            <a:ext cx="4702175" cy="446088"/>
          </a:xfrm>
        </p:spPr>
        <p:txBody>
          <a:bodyPr anchor="ctr"/>
          <a:lstStyle>
            <a:lvl1pPr>
              <a:buNone/>
              <a:defRPr sz="1400" b="1" i="1">
                <a:solidFill>
                  <a:schemeClr val="accent2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968AC74C-A8E6-49F4-B32B-2A731DFFA731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divider pag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1"/>
            <a:ext cx="9144000" cy="6887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 flipV="1">
            <a:off x="0" y="0"/>
            <a:ext cx="9143999" cy="6858000"/>
          </a:xfrm>
          <a:prstGeom prst="rect">
            <a:avLst/>
          </a:prstGeom>
          <a:gradFill>
            <a:gsLst>
              <a:gs pos="0">
                <a:srgbClr val="0081C6">
                  <a:alpha val="44000"/>
                </a:srgbClr>
              </a:gs>
              <a:gs pos="100000">
                <a:srgbClr val="00539B">
                  <a:alpha val="6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6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-121022" y="6412675"/>
            <a:ext cx="9265022" cy="44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 userDrawn="1"/>
        </p:nvSpPr>
        <p:spPr>
          <a:xfrm flipV="1">
            <a:off x="0" y="0"/>
            <a:ext cx="9144000" cy="6857999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29"/>
          <p:cNvGrpSpPr/>
          <p:nvPr userDrawn="1"/>
        </p:nvGrpSpPr>
        <p:grpSpPr>
          <a:xfrm>
            <a:off x="0" y="-13648"/>
            <a:ext cx="5009566" cy="6871650"/>
            <a:chOff x="0" y="-13648"/>
            <a:chExt cx="5009566" cy="6871650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0" y="0"/>
              <a:ext cx="5009566" cy="1828800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0" y="-13648"/>
              <a:ext cx="1433015" cy="520890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0" y="4243974"/>
              <a:ext cx="515504" cy="187561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0" y="5398525"/>
              <a:ext cx="933199" cy="341263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526055" y="6556242"/>
              <a:ext cx="825472" cy="301758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-1286762" y="4107058"/>
              <a:ext cx="4037706" cy="1464181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-136220" y="6558940"/>
              <a:ext cx="435281" cy="162842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-206363" y="483884"/>
              <a:ext cx="1526372" cy="558603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 flipH="1">
              <a:off x="1225724" y="350460"/>
              <a:ext cx="1113052" cy="405016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2663146" y="218814"/>
              <a:ext cx="685502" cy="247873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4095233" y="88950"/>
              <a:ext cx="268624" cy="90728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 userDrawn="1"/>
        </p:nvSpPr>
        <p:spPr>
          <a:xfrm flipV="1">
            <a:off x="0" y="-1"/>
            <a:ext cx="9143999" cy="6857999"/>
          </a:xfrm>
          <a:prstGeom prst="rect">
            <a:avLst/>
          </a:prstGeom>
          <a:gradFill>
            <a:gsLst>
              <a:gs pos="0">
                <a:srgbClr val="0081C6">
                  <a:alpha val="44000"/>
                </a:srgbClr>
              </a:gs>
              <a:gs pos="100000">
                <a:srgbClr val="00539B">
                  <a:alpha val="6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 flipV="1">
            <a:off x="0" y="6388923"/>
            <a:ext cx="8339910" cy="469076"/>
          </a:xfrm>
          <a:prstGeom prst="rect">
            <a:avLst/>
          </a:prstGeom>
          <a:gradFill>
            <a:gsLst>
              <a:gs pos="0">
                <a:srgbClr val="10253F">
                  <a:alpha val="69804"/>
                </a:srgbClr>
              </a:gs>
              <a:gs pos="100000">
                <a:srgbClr val="17375E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8333772" y="6457950"/>
            <a:ext cx="810228" cy="40005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8344044" y="6391275"/>
            <a:ext cx="799956" cy="4667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6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968AC74C-A8E6-49F4-B32B-2A731DFFA731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6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68" name="Straight Connector 67"/>
          <p:cNvCxnSpPr/>
          <p:nvPr userDrawn="1"/>
        </p:nvCxnSpPr>
        <p:spPr>
          <a:xfrm>
            <a:off x="4931954" y="6635086"/>
            <a:ext cx="3407953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 rot="5400000" flipH="1" flipV="1">
            <a:off x="4696980" y="6623482"/>
            <a:ext cx="469037" cy="1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 rot="5400000">
            <a:off x="8103692" y="6625841"/>
            <a:ext cx="467494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8494713" y="6542088"/>
            <a:ext cx="528637" cy="184150"/>
            <a:chOff x="5351" y="4121"/>
            <a:chExt cx="333" cy="116"/>
          </a:xfrm>
        </p:grpSpPr>
        <p:sp>
          <p:nvSpPr>
            <p:cNvPr id="7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51" y="4121"/>
              <a:ext cx="33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5"/>
            <p:cNvSpPr>
              <a:spLocks noEditPoints="1"/>
            </p:cNvSpPr>
            <p:nvPr userDrawn="1"/>
          </p:nvSpPr>
          <p:spPr bwMode="auto">
            <a:xfrm>
              <a:off x="5351" y="4121"/>
              <a:ext cx="333" cy="116"/>
            </a:xfrm>
            <a:custGeom>
              <a:avLst/>
              <a:gdLst/>
              <a:ahLst/>
              <a:cxnLst>
                <a:cxn ang="0">
                  <a:pos x="1548" y="682"/>
                </a:cxn>
                <a:cxn ang="0">
                  <a:pos x="1238" y="478"/>
                </a:cxn>
                <a:cxn ang="0">
                  <a:pos x="1177" y="586"/>
                </a:cxn>
                <a:cxn ang="0">
                  <a:pos x="1079" y="653"/>
                </a:cxn>
                <a:cxn ang="0">
                  <a:pos x="942" y="681"/>
                </a:cxn>
                <a:cxn ang="0">
                  <a:pos x="613" y="539"/>
                </a:cxn>
                <a:cxn ang="0">
                  <a:pos x="548" y="624"/>
                </a:cxn>
                <a:cxn ang="0">
                  <a:pos x="476" y="670"/>
                </a:cxn>
                <a:cxn ang="0">
                  <a:pos x="365" y="695"/>
                </a:cxn>
                <a:cxn ang="0">
                  <a:pos x="283" y="693"/>
                </a:cxn>
                <a:cxn ang="0">
                  <a:pos x="198" y="673"/>
                </a:cxn>
                <a:cxn ang="0">
                  <a:pos x="127" y="634"/>
                </a:cxn>
                <a:cxn ang="0">
                  <a:pos x="79" y="591"/>
                </a:cxn>
                <a:cxn ang="0">
                  <a:pos x="35" y="522"/>
                </a:cxn>
                <a:cxn ang="0">
                  <a:pos x="9" y="441"/>
                </a:cxn>
                <a:cxn ang="0">
                  <a:pos x="0" y="346"/>
                </a:cxn>
                <a:cxn ang="0">
                  <a:pos x="6" y="272"/>
                </a:cxn>
                <a:cxn ang="0">
                  <a:pos x="29" y="190"/>
                </a:cxn>
                <a:cxn ang="0">
                  <a:pos x="71" y="119"/>
                </a:cxn>
                <a:cxn ang="0">
                  <a:pos x="116" y="71"/>
                </a:cxn>
                <a:cxn ang="0">
                  <a:pos x="180" y="30"/>
                </a:cxn>
                <a:cxn ang="0">
                  <a:pos x="254" y="6"/>
                </a:cxn>
                <a:cxn ang="0">
                  <a:pos x="319" y="0"/>
                </a:cxn>
                <a:cxn ang="0">
                  <a:pos x="451" y="18"/>
                </a:cxn>
                <a:cxn ang="0">
                  <a:pos x="549" y="70"/>
                </a:cxn>
                <a:cxn ang="0">
                  <a:pos x="614" y="157"/>
                </a:cxn>
                <a:cxn ang="0">
                  <a:pos x="982" y="15"/>
                </a:cxn>
                <a:cxn ang="0">
                  <a:pos x="1095" y="40"/>
                </a:cxn>
                <a:cxn ang="0">
                  <a:pos x="1167" y="87"/>
                </a:cxn>
                <a:cxn ang="0">
                  <a:pos x="1230" y="177"/>
                </a:cxn>
                <a:cxn ang="0">
                  <a:pos x="1722" y="14"/>
                </a:cxn>
                <a:cxn ang="0">
                  <a:pos x="439" y="266"/>
                </a:cxn>
                <a:cxn ang="0">
                  <a:pos x="428" y="222"/>
                </a:cxn>
                <a:cxn ang="0">
                  <a:pos x="399" y="185"/>
                </a:cxn>
                <a:cxn ang="0">
                  <a:pos x="353" y="167"/>
                </a:cxn>
                <a:cxn ang="0">
                  <a:pos x="301" y="169"/>
                </a:cxn>
                <a:cxn ang="0">
                  <a:pos x="246" y="200"/>
                </a:cxn>
                <a:cxn ang="0">
                  <a:pos x="216" y="252"/>
                </a:cxn>
                <a:cxn ang="0">
                  <a:pos x="203" y="351"/>
                </a:cxn>
                <a:cxn ang="0">
                  <a:pos x="211" y="431"/>
                </a:cxn>
                <a:cxn ang="0">
                  <a:pos x="245" y="499"/>
                </a:cxn>
                <a:cxn ang="0">
                  <a:pos x="304" y="531"/>
                </a:cxn>
                <a:cxn ang="0">
                  <a:pos x="358" y="532"/>
                </a:cxn>
                <a:cxn ang="0">
                  <a:pos x="401" y="513"/>
                </a:cxn>
                <a:cxn ang="0">
                  <a:pos x="429" y="471"/>
                </a:cxn>
                <a:cxn ang="0">
                  <a:pos x="622" y="422"/>
                </a:cxn>
                <a:cxn ang="0">
                  <a:pos x="1050" y="295"/>
                </a:cxn>
                <a:cxn ang="0">
                  <a:pos x="1017" y="226"/>
                </a:cxn>
                <a:cxn ang="0">
                  <a:pos x="961" y="193"/>
                </a:cxn>
                <a:cxn ang="0">
                  <a:pos x="828" y="183"/>
                </a:cxn>
                <a:cxn ang="0">
                  <a:pos x="925" y="508"/>
                </a:cxn>
                <a:cxn ang="0">
                  <a:pos x="1001" y="485"/>
                </a:cxn>
                <a:cxn ang="0">
                  <a:pos x="1038" y="443"/>
                </a:cxn>
                <a:cxn ang="0">
                  <a:pos x="1056" y="354"/>
                </a:cxn>
              </a:cxnLst>
              <a:rect l="0" t="0" r="r" b="b"/>
              <a:pathLst>
                <a:path w="1998" h="696">
                  <a:moveTo>
                    <a:pt x="1998" y="682"/>
                  </a:moveTo>
                  <a:lnTo>
                    <a:pt x="1807" y="682"/>
                  </a:lnTo>
                  <a:lnTo>
                    <a:pt x="1807" y="257"/>
                  </a:lnTo>
                  <a:lnTo>
                    <a:pt x="1692" y="682"/>
                  </a:lnTo>
                  <a:lnTo>
                    <a:pt x="1548" y="682"/>
                  </a:lnTo>
                  <a:lnTo>
                    <a:pt x="1433" y="257"/>
                  </a:lnTo>
                  <a:lnTo>
                    <a:pt x="1433" y="682"/>
                  </a:lnTo>
                  <a:lnTo>
                    <a:pt x="1238" y="682"/>
                  </a:lnTo>
                  <a:lnTo>
                    <a:pt x="1238" y="478"/>
                  </a:lnTo>
                  <a:lnTo>
                    <a:pt x="1238" y="478"/>
                  </a:lnTo>
                  <a:lnTo>
                    <a:pt x="1229" y="503"/>
                  </a:lnTo>
                  <a:lnTo>
                    <a:pt x="1218" y="526"/>
                  </a:lnTo>
                  <a:lnTo>
                    <a:pt x="1206" y="547"/>
                  </a:lnTo>
                  <a:lnTo>
                    <a:pt x="1192" y="567"/>
                  </a:lnTo>
                  <a:lnTo>
                    <a:pt x="1177" y="586"/>
                  </a:lnTo>
                  <a:lnTo>
                    <a:pt x="1161" y="603"/>
                  </a:lnTo>
                  <a:lnTo>
                    <a:pt x="1143" y="618"/>
                  </a:lnTo>
                  <a:lnTo>
                    <a:pt x="1123" y="631"/>
                  </a:lnTo>
                  <a:lnTo>
                    <a:pt x="1102" y="643"/>
                  </a:lnTo>
                  <a:lnTo>
                    <a:pt x="1079" y="653"/>
                  </a:lnTo>
                  <a:lnTo>
                    <a:pt x="1055" y="662"/>
                  </a:lnTo>
                  <a:lnTo>
                    <a:pt x="1029" y="669"/>
                  </a:lnTo>
                  <a:lnTo>
                    <a:pt x="1002" y="675"/>
                  </a:lnTo>
                  <a:lnTo>
                    <a:pt x="972" y="678"/>
                  </a:lnTo>
                  <a:lnTo>
                    <a:pt x="942" y="681"/>
                  </a:lnTo>
                  <a:lnTo>
                    <a:pt x="910" y="682"/>
                  </a:lnTo>
                  <a:lnTo>
                    <a:pt x="622" y="682"/>
                  </a:lnTo>
                  <a:lnTo>
                    <a:pt x="622" y="518"/>
                  </a:lnTo>
                  <a:lnTo>
                    <a:pt x="622" y="518"/>
                  </a:lnTo>
                  <a:lnTo>
                    <a:pt x="613" y="539"/>
                  </a:lnTo>
                  <a:lnTo>
                    <a:pt x="603" y="558"/>
                  </a:lnTo>
                  <a:lnTo>
                    <a:pt x="591" y="576"/>
                  </a:lnTo>
                  <a:lnTo>
                    <a:pt x="579" y="594"/>
                  </a:lnTo>
                  <a:lnTo>
                    <a:pt x="565" y="609"/>
                  </a:lnTo>
                  <a:lnTo>
                    <a:pt x="548" y="624"/>
                  </a:lnTo>
                  <a:lnTo>
                    <a:pt x="532" y="637"/>
                  </a:lnTo>
                  <a:lnTo>
                    <a:pt x="514" y="650"/>
                  </a:lnTo>
                  <a:lnTo>
                    <a:pt x="514" y="650"/>
                  </a:lnTo>
                  <a:lnTo>
                    <a:pt x="495" y="660"/>
                  </a:lnTo>
                  <a:lnTo>
                    <a:pt x="476" y="670"/>
                  </a:lnTo>
                  <a:lnTo>
                    <a:pt x="455" y="678"/>
                  </a:lnTo>
                  <a:lnTo>
                    <a:pt x="434" y="684"/>
                  </a:lnTo>
                  <a:lnTo>
                    <a:pt x="412" y="689"/>
                  </a:lnTo>
                  <a:lnTo>
                    <a:pt x="389" y="693"/>
                  </a:lnTo>
                  <a:lnTo>
                    <a:pt x="365" y="695"/>
                  </a:lnTo>
                  <a:lnTo>
                    <a:pt x="340" y="696"/>
                  </a:lnTo>
                  <a:lnTo>
                    <a:pt x="340" y="696"/>
                  </a:lnTo>
                  <a:lnTo>
                    <a:pt x="320" y="696"/>
                  </a:lnTo>
                  <a:lnTo>
                    <a:pt x="301" y="695"/>
                  </a:lnTo>
                  <a:lnTo>
                    <a:pt x="283" y="693"/>
                  </a:lnTo>
                  <a:lnTo>
                    <a:pt x="265" y="690"/>
                  </a:lnTo>
                  <a:lnTo>
                    <a:pt x="247" y="687"/>
                  </a:lnTo>
                  <a:lnTo>
                    <a:pt x="230" y="683"/>
                  </a:lnTo>
                  <a:lnTo>
                    <a:pt x="214" y="678"/>
                  </a:lnTo>
                  <a:lnTo>
                    <a:pt x="198" y="673"/>
                  </a:lnTo>
                  <a:lnTo>
                    <a:pt x="183" y="666"/>
                  </a:lnTo>
                  <a:lnTo>
                    <a:pt x="168" y="660"/>
                  </a:lnTo>
                  <a:lnTo>
                    <a:pt x="154" y="652"/>
                  </a:lnTo>
                  <a:lnTo>
                    <a:pt x="141" y="644"/>
                  </a:lnTo>
                  <a:lnTo>
                    <a:pt x="127" y="634"/>
                  </a:lnTo>
                  <a:lnTo>
                    <a:pt x="115" y="625"/>
                  </a:lnTo>
                  <a:lnTo>
                    <a:pt x="102" y="614"/>
                  </a:lnTo>
                  <a:lnTo>
                    <a:pt x="90" y="603"/>
                  </a:lnTo>
                  <a:lnTo>
                    <a:pt x="90" y="603"/>
                  </a:lnTo>
                  <a:lnTo>
                    <a:pt x="79" y="591"/>
                  </a:lnTo>
                  <a:lnTo>
                    <a:pt x="69" y="577"/>
                  </a:lnTo>
                  <a:lnTo>
                    <a:pt x="60" y="564"/>
                  </a:lnTo>
                  <a:lnTo>
                    <a:pt x="51" y="551"/>
                  </a:lnTo>
                  <a:lnTo>
                    <a:pt x="43" y="537"/>
                  </a:lnTo>
                  <a:lnTo>
                    <a:pt x="35" y="522"/>
                  </a:lnTo>
                  <a:lnTo>
                    <a:pt x="29" y="507"/>
                  </a:lnTo>
                  <a:lnTo>
                    <a:pt x="23" y="491"/>
                  </a:lnTo>
                  <a:lnTo>
                    <a:pt x="17" y="475"/>
                  </a:lnTo>
                  <a:lnTo>
                    <a:pt x="13" y="459"/>
                  </a:lnTo>
                  <a:lnTo>
                    <a:pt x="9" y="441"/>
                  </a:lnTo>
                  <a:lnTo>
                    <a:pt x="6" y="424"/>
                  </a:lnTo>
                  <a:lnTo>
                    <a:pt x="3" y="405"/>
                  </a:lnTo>
                  <a:lnTo>
                    <a:pt x="1" y="387"/>
                  </a:lnTo>
                  <a:lnTo>
                    <a:pt x="0" y="367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27"/>
                  </a:lnTo>
                  <a:lnTo>
                    <a:pt x="1" y="308"/>
                  </a:lnTo>
                  <a:lnTo>
                    <a:pt x="3" y="290"/>
                  </a:lnTo>
                  <a:lnTo>
                    <a:pt x="6" y="272"/>
                  </a:lnTo>
                  <a:lnTo>
                    <a:pt x="9" y="255"/>
                  </a:lnTo>
                  <a:lnTo>
                    <a:pt x="13" y="238"/>
                  </a:lnTo>
                  <a:lnTo>
                    <a:pt x="18" y="221"/>
                  </a:lnTo>
                  <a:lnTo>
                    <a:pt x="23" y="205"/>
                  </a:lnTo>
                  <a:lnTo>
                    <a:pt x="29" y="190"/>
                  </a:lnTo>
                  <a:lnTo>
                    <a:pt x="36" y="175"/>
                  </a:lnTo>
                  <a:lnTo>
                    <a:pt x="44" y="160"/>
                  </a:lnTo>
                  <a:lnTo>
                    <a:pt x="52" y="146"/>
                  </a:lnTo>
                  <a:lnTo>
                    <a:pt x="61" y="132"/>
                  </a:lnTo>
                  <a:lnTo>
                    <a:pt x="71" y="119"/>
                  </a:lnTo>
                  <a:lnTo>
                    <a:pt x="81" y="105"/>
                  </a:lnTo>
                  <a:lnTo>
                    <a:pt x="92" y="93"/>
                  </a:lnTo>
                  <a:lnTo>
                    <a:pt x="92" y="93"/>
                  </a:lnTo>
                  <a:lnTo>
                    <a:pt x="103" y="82"/>
                  </a:lnTo>
                  <a:lnTo>
                    <a:pt x="116" y="71"/>
                  </a:lnTo>
                  <a:lnTo>
                    <a:pt x="128" y="62"/>
                  </a:lnTo>
                  <a:lnTo>
                    <a:pt x="141" y="52"/>
                  </a:lnTo>
                  <a:lnTo>
                    <a:pt x="153" y="44"/>
                  </a:lnTo>
                  <a:lnTo>
                    <a:pt x="167" y="36"/>
                  </a:lnTo>
                  <a:lnTo>
                    <a:pt x="180" y="30"/>
                  </a:lnTo>
                  <a:lnTo>
                    <a:pt x="194" y="23"/>
                  </a:lnTo>
                  <a:lnTo>
                    <a:pt x="208" y="18"/>
                  </a:lnTo>
                  <a:lnTo>
                    <a:pt x="223" y="13"/>
                  </a:lnTo>
                  <a:lnTo>
                    <a:pt x="238" y="9"/>
                  </a:lnTo>
                  <a:lnTo>
                    <a:pt x="254" y="6"/>
                  </a:lnTo>
                  <a:lnTo>
                    <a:pt x="269" y="3"/>
                  </a:lnTo>
                  <a:lnTo>
                    <a:pt x="286" y="2"/>
                  </a:lnTo>
                  <a:lnTo>
                    <a:pt x="302" y="1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49" y="1"/>
                  </a:lnTo>
                  <a:lnTo>
                    <a:pt x="377" y="3"/>
                  </a:lnTo>
                  <a:lnTo>
                    <a:pt x="403" y="6"/>
                  </a:lnTo>
                  <a:lnTo>
                    <a:pt x="428" y="11"/>
                  </a:lnTo>
                  <a:lnTo>
                    <a:pt x="451" y="18"/>
                  </a:lnTo>
                  <a:lnTo>
                    <a:pt x="474" y="25"/>
                  </a:lnTo>
                  <a:lnTo>
                    <a:pt x="494" y="34"/>
                  </a:lnTo>
                  <a:lnTo>
                    <a:pt x="514" y="45"/>
                  </a:lnTo>
                  <a:lnTo>
                    <a:pt x="532" y="56"/>
                  </a:lnTo>
                  <a:lnTo>
                    <a:pt x="549" y="70"/>
                  </a:lnTo>
                  <a:lnTo>
                    <a:pt x="565" y="84"/>
                  </a:lnTo>
                  <a:lnTo>
                    <a:pt x="580" y="100"/>
                  </a:lnTo>
                  <a:lnTo>
                    <a:pt x="592" y="118"/>
                  </a:lnTo>
                  <a:lnTo>
                    <a:pt x="604" y="137"/>
                  </a:lnTo>
                  <a:lnTo>
                    <a:pt x="614" y="157"/>
                  </a:lnTo>
                  <a:lnTo>
                    <a:pt x="622" y="179"/>
                  </a:lnTo>
                  <a:lnTo>
                    <a:pt x="622" y="14"/>
                  </a:lnTo>
                  <a:lnTo>
                    <a:pt x="957" y="14"/>
                  </a:lnTo>
                  <a:lnTo>
                    <a:pt x="957" y="14"/>
                  </a:lnTo>
                  <a:lnTo>
                    <a:pt x="982" y="15"/>
                  </a:lnTo>
                  <a:lnTo>
                    <a:pt x="1007" y="17"/>
                  </a:lnTo>
                  <a:lnTo>
                    <a:pt x="1030" y="20"/>
                  </a:lnTo>
                  <a:lnTo>
                    <a:pt x="1053" y="26"/>
                  </a:lnTo>
                  <a:lnTo>
                    <a:pt x="1074" y="32"/>
                  </a:lnTo>
                  <a:lnTo>
                    <a:pt x="1095" y="40"/>
                  </a:lnTo>
                  <a:lnTo>
                    <a:pt x="1115" y="50"/>
                  </a:lnTo>
                  <a:lnTo>
                    <a:pt x="1133" y="61"/>
                  </a:lnTo>
                  <a:lnTo>
                    <a:pt x="1133" y="61"/>
                  </a:lnTo>
                  <a:lnTo>
                    <a:pt x="1151" y="73"/>
                  </a:lnTo>
                  <a:lnTo>
                    <a:pt x="1167" y="87"/>
                  </a:lnTo>
                  <a:lnTo>
                    <a:pt x="1182" y="102"/>
                  </a:lnTo>
                  <a:lnTo>
                    <a:pt x="1196" y="119"/>
                  </a:lnTo>
                  <a:lnTo>
                    <a:pt x="1208" y="137"/>
                  </a:lnTo>
                  <a:lnTo>
                    <a:pt x="1219" y="157"/>
                  </a:lnTo>
                  <a:lnTo>
                    <a:pt x="1230" y="177"/>
                  </a:lnTo>
                  <a:lnTo>
                    <a:pt x="1238" y="199"/>
                  </a:lnTo>
                  <a:lnTo>
                    <a:pt x="1238" y="14"/>
                  </a:lnTo>
                  <a:lnTo>
                    <a:pt x="1520" y="14"/>
                  </a:lnTo>
                  <a:lnTo>
                    <a:pt x="1618" y="430"/>
                  </a:lnTo>
                  <a:lnTo>
                    <a:pt x="1722" y="14"/>
                  </a:lnTo>
                  <a:lnTo>
                    <a:pt x="1998" y="14"/>
                  </a:lnTo>
                  <a:lnTo>
                    <a:pt x="1998" y="682"/>
                  </a:lnTo>
                  <a:close/>
                  <a:moveTo>
                    <a:pt x="622" y="422"/>
                  </a:moveTo>
                  <a:lnTo>
                    <a:pt x="622" y="266"/>
                  </a:lnTo>
                  <a:lnTo>
                    <a:pt x="439" y="266"/>
                  </a:lnTo>
                  <a:lnTo>
                    <a:pt x="439" y="266"/>
                  </a:lnTo>
                  <a:lnTo>
                    <a:pt x="437" y="254"/>
                  </a:lnTo>
                  <a:lnTo>
                    <a:pt x="435" y="243"/>
                  </a:lnTo>
                  <a:lnTo>
                    <a:pt x="432" y="232"/>
                  </a:lnTo>
                  <a:lnTo>
                    <a:pt x="428" y="222"/>
                  </a:lnTo>
                  <a:lnTo>
                    <a:pt x="424" y="213"/>
                  </a:lnTo>
                  <a:lnTo>
                    <a:pt x="419" y="205"/>
                  </a:lnTo>
                  <a:lnTo>
                    <a:pt x="413" y="198"/>
                  </a:lnTo>
                  <a:lnTo>
                    <a:pt x="407" y="191"/>
                  </a:lnTo>
                  <a:lnTo>
                    <a:pt x="399" y="185"/>
                  </a:lnTo>
                  <a:lnTo>
                    <a:pt x="392" y="180"/>
                  </a:lnTo>
                  <a:lnTo>
                    <a:pt x="383" y="176"/>
                  </a:lnTo>
                  <a:lnTo>
                    <a:pt x="374" y="172"/>
                  </a:lnTo>
                  <a:lnTo>
                    <a:pt x="364" y="169"/>
                  </a:lnTo>
                  <a:lnTo>
                    <a:pt x="353" y="167"/>
                  </a:lnTo>
                  <a:lnTo>
                    <a:pt x="341" y="166"/>
                  </a:lnTo>
                  <a:lnTo>
                    <a:pt x="328" y="166"/>
                  </a:lnTo>
                  <a:lnTo>
                    <a:pt x="328" y="166"/>
                  </a:lnTo>
                  <a:lnTo>
                    <a:pt x="314" y="167"/>
                  </a:lnTo>
                  <a:lnTo>
                    <a:pt x="301" y="169"/>
                  </a:lnTo>
                  <a:lnTo>
                    <a:pt x="288" y="172"/>
                  </a:lnTo>
                  <a:lnTo>
                    <a:pt x="277" y="177"/>
                  </a:lnTo>
                  <a:lnTo>
                    <a:pt x="266" y="183"/>
                  </a:lnTo>
                  <a:lnTo>
                    <a:pt x="256" y="191"/>
                  </a:lnTo>
                  <a:lnTo>
                    <a:pt x="246" y="200"/>
                  </a:lnTo>
                  <a:lnTo>
                    <a:pt x="237" y="210"/>
                  </a:lnTo>
                  <a:lnTo>
                    <a:pt x="237" y="210"/>
                  </a:lnTo>
                  <a:lnTo>
                    <a:pt x="229" y="223"/>
                  </a:lnTo>
                  <a:lnTo>
                    <a:pt x="222" y="237"/>
                  </a:lnTo>
                  <a:lnTo>
                    <a:pt x="216" y="252"/>
                  </a:lnTo>
                  <a:lnTo>
                    <a:pt x="211" y="269"/>
                  </a:lnTo>
                  <a:lnTo>
                    <a:pt x="208" y="287"/>
                  </a:lnTo>
                  <a:lnTo>
                    <a:pt x="205" y="307"/>
                  </a:lnTo>
                  <a:lnTo>
                    <a:pt x="203" y="328"/>
                  </a:lnTo>
                  <a:lnTo>
                    <a:pt x="203" y="351"/>
                  </a:lnTo>
                  <a:lnTo>
                    <a:pt x="203" y="351"/>
                  </a:lnTo>
                  <a:lnTo>
                    <a:pt x="203" y="373"/>
                  </a:lnTo>
                  <a:lnTo>
                    <a:pt x="205" y="394"/>
                  </a:lnTo>
                  <a:lnTo>
                    <a:pt x="207" y="413"/>
                  </a:lnTo>
                  <a:lnTo>
                    <a:pt x="211" y="431"/>
                  </a:lnTo>
                  <a:lnTo>
                    <a:pt x="216" y="448"/>
                  </a:lnTo>
                  <a:lnTo>
                    <a:pt x="221" y="463"/>
                  </a:lnTo>
                  <a:lnTo>
                    <a:pt x="228" y="476"/>
                  </a:lnTo>
                  <a:lnTo>
                    <a:pt x="236" y="488"/>
                  </a:lnTo>
                  <a:lnTo>
                    <a:pt x="245" y="499"/>
                  </a:lnTo>
                  <a:lnTo>
                    <a:pt x="255" y="508"/>
                  </a:lnTo>
                  <a:lnTo>
                    <a:pt x="266" y="516"/>
                  </a:lnTo>
                  <a:lnTo>
                    <a:pt x="277" y="523"/>
                  </a:lnTo>
                  <a:lnTo>
                    <a:pt x="290" y="528"/>
                  </a:lnTo>
                  <a:lnTo>
                    <a:pt x="304" y="531"/>
                  </a:lnTo>
                  <a:lnTo>
                    <a:pt x="320" y="533"/>
                  </a:lnTo>
                  <a:lnTo>
                    <a:pt x="337" y="534"/>
                  </a:lnTo>
                  <a:lnTo>
                    <a:pt x="337" y="534"/>
                  </a:lnTo>
                  <a:lnTo>
                    <a:pt x="348" y="534"/>
                  </a:lnTo>
                  <a:lnTo>
                    <a:pt x="358" y="532"/>
                  </a:lnTo>
                  <a:lnTo>
                    <a:pt x="368" y="530"/>
                  </a:lnTo>
                  <a:lnTo>
                    <a:pt x="377" y="527"/>
                  </a:lnTo>
                  <a:lnTo>
                    <a:pt x="385" y="523"/>
                  </a:lnTo>
                  <a:lnTo>
                    <a:pt x="393" y="518"/>
                  </a:lnTo>
                  <a:lnTo>
                    <a:pt x="401" y="513"/>
                  </a:lnTo>
                  <a:lnTo>
                    <a:pt x="407" y="506"/>
                  </a:lnTo>
                  <a:lnTo>
                    <a:pt x="414" y="499"/>
                  </a:lnTo>
                  <a:lnTo>
                    <a:pt x="419" y="490"/>
                  </a:lnTo>
                  <a:lnTo>
                    <a:pt x="424" y="481"/>
                  </a:lnTo>
                  <a:lnTo>
                    <a:pt x="429" y="471"/>
                  </a:lnTo>
                  <a:lnTo>
                    <a:pt x="432" y="460"/>
                  </a:lnTo>
                  <a:lnTo>
                    <a:pt x="436" y="448"/>
                  </a:lnTo>
                  <a:lnTo>
                    <a:pt x="438" y="436"/>
                  </a:lnTo>
                  <a:lnTo>
                    <a:pt x="440" y="422"/>
                  </a:lnTo>
                  <a:lnTo>
                    <a:pt x="622" y="422"/>
                  </a:lnTo>
                  <a:close/>
                  <a:moveTo>
                    <a:pt x="1056" y="354"/>
                  </a:moveTo>
                  <a:lnTo>
                    <a:pt x="1056" y="354"/>
                  </a:lnTo>
                  <a:lnTo>
                    <a:pt x="1055" y="332"/>
                  </a:lnTo>
                  <a:lnTo>
                    <a:pt x="1053" y="313"/>
                  </a:lnTo>
                  <a:lnTo>
                    <a:pt x="1050" y="295"/>
                  </a:lnTo>
                  <a:lnTo>
                    <a:pt x="1046" y="278"/>
                  </a:lnTo>
                  <a:lnTo>
                    <a:pt x="1041" y="263"/>
                  </a:lnTo>
                  <a:lnTo>
                    <a:pt x="1034" y="249"/>
                  </a:lnTo>
                  <a:lnTo>
                    <a:pt x="1026" y="236"/>
                  </a:lnTo>
                  <a:lnTo>
                    <a:pt x="1017" y="226"/>
                  </a:lnTo>
                  <a:lnTo>
                    <a:pt x="1017" y="226"/>
                  </a:lnTo>
                  <a:lnTo>
                    <a:pt x="1005" y="215"/>
                  </a:lnTo>
                  <a:lnTo>
                    <a:pt x="992" y="207"/>
                  </a:lnTo>
                  <a:lnTo>
                    <a:pt x="977" y="199"/>
                  </a:lnTo>
                  <a:lnTo>
                    <a:pt x="961" y="193"/>
                  </a:lnTo>
                  <a:lnTo>
                    <a:pt x="943" y="189"/>
                  </a:lnTo>
                  <a:lnTo>
                    <a:pt x="924" y="185"/>
                  </a:lnTo>
                  <a:lnTo>
                    <a:pt x="903" y="183"/>
                  </a:lnTo>
                  <a:lnTo>
                    <a:pt x="880" y="183"/>
                  </a:lnTo>
                  <a:lnTo>
                    <a:pt x="828" y="183"/>
                  </a:lnTo>
                  <a:lnTo>
                    <a:pt x="828" y="510"/>
                  </a:lnTo>
                  <a:lnTo>
                    <a:pt x="885" y="510"/>
                  </a:lnTo>
                  <a:lnTo>
                    <a:pt x="885" y="510"/>
                  </a:lnTo>
                  <a:lnTo>
                    <a:pt x="906" y="509"/>
                  </a:lnTo>
                  <a:lnTo>
                    <a:pt x="925" y="508"/>
                  </a:lnTo>
                  <a:lnTo>
                    <a:pt x="943" y="505"/>
                  </a:lnTo>
                  <a:lnTo>
                    <a:pt x="959" y="502"/>
                  </a:lnTo>
                  <a:lnTo>
                    <a:pt x="974" y="497"/>
                  </a:lnTo>
                  <a:lnTo>
                    <a:pt x="988" y="492"/>
                  </a:lnTo>
                  <a:lnTo>
                    <a:pt x="1001" y="485"/>
                  </a:lnTo>
                  <a:lnTo>
                    <a:pt x="1011" y="477"/>
                  </a:lnTo>
                  <a:lnTo>
                    <a:pt x="1011" y="477"/>
                  </a:lnTo>
                  <a:lnTo>
                    <a:pt x="1022" y="468"/>
                  </a:lnTo>
                  <a:lnTo>
                    <a:pt x="1031" y="456"/>
                  </a:lnTo>
                  <a:lnTo>
                    <a:pt x="1038" y="443"/>
                  </a:lnTo>
                  <a:lnTo>
                    <a:pt x="1045" y="428"/>
                  </a:lnTo>
                  <a:lnTo>
                    <a:pt x="1050" y="412"/>
                  </a:lnTo>
                  <a:lnTo>
                    <a:pt x="1053" y="395"/>
                  </a:lnTo>
                  <a:lnTo>
                    <a:pt x="1055" y="375"/>
                  </a:lnTo>
                  <a:lnTo>
                    <a:pt x="1056" y="354"/>
                  </a:lnTo>
                  <a:lnTo>
                    <a:pt x="1056" y="3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75" name="Straight Connector 74"/>
          <p:cNvCxnSpPr/>
          <p:nvPr userDrawn="1"/>
        </p:nvCxnSpPr>
        <p:spPr>
          <a:xfrm>
            <a:off x="0" y="6386913"/>
            <a:ext cx="9144000" cy="1587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0" y="6400800"/>
            <a:ext cx="4702175" cy="446088"/>
          </a:xfrm>
        </p:spPr>
        <p:txBody>
          <a:bodyPr anchor="ctr"/>
          <a:lstStyle>
            <a:lvl1pPr>
              <a:buNone/>
              <a:defRPr lang="en-US" sz="1400" b="1" i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B101"/>
              </a:buClr>
              <a:buFont typeface="Arial" charset="0"/>
              <a:buNone/>
            </a:pPr>
            <a:r>
              <a:rPr lang="en-US" dirty="0" smtClean="0"/>
              <a:t>Click to add section indicator OR presentation name</a:t>
            </a:r>
          </a:p>
        </p:txBody>
      </p:sp>
      <p:cxnSp>
        <p:nvCxnSpPr>
          <p:cNvPr id="33" name="Straight Connector 32"/>
          <p:cNvCxnSpPr/>
          <p:nvPr userDrawn="1"/>
        </p:nvCxnSpPr>
        <p:spPr>
          <a:xfrm rot="5400000">
            <a:off x="7227903" y="6511771"/>
            <a:ext cx="251534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67293"/>
            <a:ext cx="5568950" cy="465887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2652" y="1467293"/>
            <a:ext cx="3252862" cy="46588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3283" y="0"/>
            <a:ext cx="8920717" cy="1417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0" y="6400800"/>
            <a:ext cx="4702175" cy="446088"/>
          </a:xfrm>
        </p:spPr>
        <p:txBody>
          <a:bodyPr anchor="ctr"/>
          <a:lstStyle>
            <a:lvl1pPr>
              <a:buNone/>
              <a:defRPr sz="1400" b="1" i="1">
                <a:solidFill>
                  <a:schemeClr val="accent2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968AC74C-A8E6-49F4-B32B-2A731DFFA731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433" y="5247168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433" y="1499191"/>
            <a:ext cx="5486400" cy="3674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433" y="5813906"/>
            <a:ext cx="5486400" cy="5549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0" y="6400800"/>
            <a:ext cx="4702175" cy="446088"/>
          </a:xfrm>
        </p:spPr>
        <p:txBody>
          <a:bodyPr anchor="ctr"/>
          <a:lstStyle>
            <a:lvl1pPr>
              <a:buNone/>
              <a:defRPr sz="1400" b="1" i="1">
                <a:solidFill>
                  <a:schemeClr val="accent2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968AC74C-A8E6-49F4-B32B-2A731DFFA731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467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Q:\Design Catalog\Corporate Templates\Covers\abstract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-132951" y="0"/>
            <a:ext cx="92769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19"/>
          <p:cNvGrpSpPr/>
          <p:nvPr/>
        </p:nvGrpSpPr>
        <p:grpSpPr>
          <a:xfrm>
            <a:off x="0" y="-2"/>
            <a:ext cx="9164321" cy="6858004"/>
            <a:chOff x="0" y="-2"/>
            <a:chExt cx="9164321" cy="6858004"/>
          </a:xfrm>
        </p:grpSpPr>
        <p:cxnSp>
          <p:nvCxnSpPr>
            <p:cNvPr id="21" name="Straight Connector 20"/>
            <p:cNvCxnSpPr/>
            <p:nvPr/>
          </p:nvCxnSpPr>
          <p:spPr>
            <a:xfrm rot="16200000" flipH="1">
              <a:off x="-2092189" y="2181639"/>
              <a:ext cx="6858002" cy="249472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786850" y="2181639"/>
              <a:ext cx="6858002" cy="249472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518489" y="2181637"/>
              <a:ext cx="6858002" cy="249472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4393098" y="4750907"/>
              <a:ext cx="3081127" cy="1133057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5408543" y="4470952"/>
              <a:ext cx="3498574" cy="127552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-1105396" y="4474761"/>
              <a:ext cx="3488635" cy="1277842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6438538" y="4193177"/>
              <a:ext cx="3907970" cy="142167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6819900" y="1084580"/>
              <a:ext cx="3429001" cy="125984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0" y="2413591"/>
              <a:ext cx="9144000" cy="332799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99241" y="3710152"/>
              <a:ext cx="8644759" cy="3147849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4093779" y="5013434"/>
              <a:ext cx="5050221" cy="1844567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7667297" y="6327228"/>
              <a:ext cx="1476703" cy="530772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0" y="3043491"/>
              <a:ext cx="3809098" cy="1389553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0" y="1891862"/>
              <a:ext cx="3384331" cy="123264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0" y="735724"/>
              <a:ext cx="2963917" cy="1080243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0" y="0"/>
              <a:ext cx="1397876" cy="51794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7977352" y="2"/>
              <a:ext cx="604344" cy="199695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8397766" y="1098334"/>
              <a:ext cx="746234" cy="26801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6702425" y="0"/>
            <a:ext cx="2441575" cy="685800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707188" y="5688281"/>
            <a:ext cx="2436812" cy="7633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61125"/>
            <a:ext cx="9144000" cy="396875"/>
          </a:xfrm>
          <a:prstGeom prst="rect">
            <a:avLst/>
          </a:prstGeom>
          <a:solidFill>
            <a:srgbClr val="00346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4563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822450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743700" y="1501579"/>
            <a:ext cx="2317750" cy="267855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20" y="0"/>
            <a:ext cx="6537960" cy="1380744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66688" y="1265388"/>
            <a:ext cx="6548437" cy="50800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3274219" y="3429794"/>
            <a:ext cx="6858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743700" y="86440"/>
            <a:ext cx="2317750" cy="1386100"/>
          </a:xfrm>
        </p:spPr>
        <p:txBody>
          <a:bodyPr>
            <a:no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813550" y="5788025"/>
            <a:ext cx="1368425" cy="604838"/>
            <a:chOff x="4292" y="3646"/>
            <a:chExt cx="862" cy="381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292" y="3646"/>
              <a:ext cx="862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9" name="Freeform 5"/>
            <p:cNvSpPr>
              <a:spLocks noEditPoints="1"/>
            </p:cNvSpPr>
            <p:nvPr userDrawn="1"/>
          </p:nvSpPr>
          <p:spPr bwMode="auto">
            <a:xfrm>
              <a:off x="4292" y="3646"/>
              <a:ext cx="586" cy="188"/>
            </a:xfrm>
            <a:custGeom>
              <a:avLst/>
              <a:gdLst/>
              <a:ahLst/>
              <a:cxnLst>
                <a:cxn ang="0">
                  <a:pos x="858" y="137"/>
                </a:cxn>
                <a:cxn ang="0">
                  <a:pos x="1059" y="137"/>
                </a:cxn>
                <a:cxn ang="0">
                  <a:pos x="1009" y="9"/>
                </a:cxn>
                <a:cxn ang="0">
                  <a:pos x="744" y="9"/>
                </a:cxn>
                <a:cxn ang="0">
                  <a:pos x="521" y="100"/>
                </a:cxn>
                <a:cxn ang="0">
                  <a:pos x="569" y="111"/>
                </a:cxn>
                <a:cxn ang="0">
                  <a:pos x="594" y="134"/>
                </a:cxn>
                <a:cxn ang="0">
                  <a:pos x="608" y="176"/>
                </a:cxn>
                <a:cxn ang="0">
                  <a:pos x="605" y="213"/>
                </a:cxn>
                <a:cxn ang="0">
                  <a:pos x="590" y="250"/>
                </a:cxn>
                <a:cxn ang="0">
                  <a:pos x="562" y="269"/>
                </a:cxn>
                <a:cxn ang="0">
                  <a:pos x="486" y="276"/>
                </a:cxn>
                <a:cxn ang="0">
                  <a:pos x="536" y="367"/>
                </a:cxn>
                <a:cxn ang="0">
                  <a:pos x="617" y="355"/>
                </a:cxn>
                <a:cxn ang="0">
                  <a:pos x="675" y="318"/>
                </a:cxn>
                <a:cxn ang="0">
                  <a:pos x="707" y="262"/>
                </a:cxn>
                <a:cxn ang="0">
                  <a:pos x="718" y="188"/>
                </a:cxn>
                <a:cxn ang="0">
                  <a:pos x="713" y="137"/>
                </a:cxn>
                <a:cxn ang="0">
                  <a:pos x="692" y="77"/>
                </a:cxn>
                <a:cxn ang="0">
                  <a:pos x="648" y="32"/>
                </a:cxn>
                <a:cxn ang="0">
                  <a:pos x="578" y="10"/>
                </a:cxn>
                <a:cxn ang="0">
                  <a:pos x="345" y="141"/>
                </a:cxn>
                <a:cxn ang="0">
                  <a:pos x="335" y="95"/>
                </a:cxn>
                <a:cxn ang="0">
                  <a:pos x="307" y="46"/>
                </a:cxn>
                <a:cxn ang="0">
                  <a:pos x="262" y="15"/>
                </a:cxn>
                <a:cxn ang="0">
                  <a:pos x="200" y="0"/>
                </a:cxn>
                <a:cxn ang="0">
                  <a:pos x="142" y="4"/>
                </a:cxn>
                <a:cxn ang="0">
                  <a:pos x="77" y="29"/>
                </a:cxn>
                <a:cxn ang="0">
                  <a:pos x="29" y="78"/>
                </a:cxn>
                <a:cxn ang="0">
                  <a:pos x="4" y="148"/>
                </a:cxn>
                <a:cxn ang="0">
                  <a:pos x="1" y="207"/>
                </a:cxn>
                <a:cxn ang="0">
                  <a:pos x="19" y="278"/>
                </a:cxn>
                <a:cxn ang="0">
                  <a:pos x="60" y="334"/>
                </a:cxn>
                <a:cxn ang="0">
                  <a:pos x="122" y="367"/>
                </a:cxn>
                <a:cxn ang="0">
                  <a:pos x="183" y="376"/>
                </a:cxn>
                <a:cxn ang="0">
                  <a:pos x="252" y="362"/>
                </a:cxn>
                <a:cxn ang="0">
                  <a:pos x="303" y="328"/>
                </a:cxn>
                <a:cxn ang="0">
                  <a:pos x="335" y="280"/>
                </a:cxn>
                <a:cxn ang="0">
                  <a:pos x="346" y="227"/>
                </a:cxn>
                <a:cxn ang="0">
                  <a:pos x="231" y="250"/>
                </a:cxn>
                <a:cxn ang="0">
                  <a:pos x="203" y="282"/>
                </a:cxn>
                <a:cxn ang="0">
                  <a:pos x="170" y="285"/>
                </a:cxn>
                <a:cxn ang="0">
                  <a:pos x="140" y="273"/>
                </a:cxn>
                <a:cxn ang="0">
                  <a:pos x="122" y="247"/>
                </a:cxn>
                <a:cxn ang="0">
                  <a:pos x="111" y="188"/>
                </a:cxn>
                <a:cxn ang="0">
                  <a:pos x="119" y="135"/>
                </a:cxn>
                <a:cxn ang="0">
                  <a:pos x="135" y="107"/>
                </a:cxn>
                <a:cxn ang="0">
                  <a:pos x="162" y="91"/>
                </a:cxn>
                <a:cxn ang="0">
                  <a:pos x="187" y="90"/>
                </a:cxn>
                <a:cxn ang="0">
                  <a:pos x="213" y="99"/>
                </a:cxn>
                <a:cxn ang="0">
                  <a:pos x="234" y="128"/>
                </a:cxn>
              </a:cxnLst>
              <a:rect l="0" t="0" r="r" b="b"/>
              <a:pathLst>
                <a:path w="1172" h="376">
                  <a:moveTo>
                    <a:pt x="744" y="367"/>
                  </a:moveTo>
                  <a:lnTo>
                    <a:pt x="856" y="367"/>
                  </a:lnTo>
                  <a:lnTo>
                    <a:pt x="856" y="137"/>
                  </a:lnTo>
                  <a:lnTo>
                    <a:pt x="858" y="137"/>
                  </a:lnTo>
                  <a:lnTo>
                    <a:pt x="907" y="367"/>
                  </a:lnTo>
                  <a:lnTo>
                    <a:pt x="1004" y="367"/>
                  </a:lnTo>
                  <a:lnTo>
                    <a:pt x="1057" y="137"/>
                  </a:lnTo>
                  <a:lnTo>
                    <a:pt x="1059" y="137"/>
                  </a:lnTo>
                  <a:lnTo>
                    <a:pt x="1059" y="322"/>
                  </a:lnTo>
                  <a:lnTo>
                    <a:pt x="1172" y="322"/>
                  </a:lnTo>
                  <a:lnTo>
                    <a:pt x="1172" y="9"/>
                  </a:lnTo>
                  <a:lnTo>
                    <a:pt x="1009" y="9"/>
                  </a:lnTo>
                  <a:lnTo>
                    <a:pt x="958" y="219"/>
                  </a:lnTo>
                  <a:lnTo>
                    <a:pt x="957" y="219"/>
                  </a:lnTo>
                  <a:lnTo>
                    <a:pt x="906" y="9"/>
                  </a:lnTo>
                  <a:lnTo>
                    <a:pt x="744" y="9"/>
                  </a:lnTo>
                  <a:lnTo>
                    <a:pt x="744" y="367"/>
                  </a:lnTo>
                  <a:close/>
                  <a:moveTo>
                    <a:pt x="486" y="100"/>
                  </a:moveTo>
                  <a:lnTo>
                    <a:pt x="521" y="100"/>
                  </a:lnTo>
                  <a:lnTo>
                    <a:pt x="521" y="100"/>
                  </a:lnTo>
                  <a:lnTo>
                    <a:pt x="536" y="101"/>
                  </a:lnTo>
                  <a:lnTo>
                    <a:pt x="548" y="102"/>
                  </a:lnTo>
                  <a:lnTo>
                    <a:pt x="559" y="106"/>
                  </a:lnTo>
                  <a:lnTo>
                    <a:pt x="569" y="111"/>
                  </a:lnTo>
                  <a:lnTo>
                    <a:pt x="577" y="116"/>
                  </a:lnTo>
                  <a:lnTo>
                    <a:pt x="584" y="122"/>
                  </a:lnTo>
                  <a:lnTo>
                    <a:pt x="589" y="128"/>
                  </a:lnTo>
                  <a:lnTo>
                    <a:pt x="594" y="134"/>
                  </a:lnTo>
                  <a:lnTo>
                    <a:pt x="599" y="141"/>
                  </a:lnTo>
                  <a:lnTo>
                    <a:pt x="601" y="149"/>
                  </a:lnTo>
                  <a:lnTo>
                    <a:pt x="606" y="163"/>
                  </a:lnTo>
                  <a:lnTo>
                    <a:pt x="608" y="176"/>
                  </a:lnTo>
                  <a:lnTo>
                    <a:pt x="609" y="185"/>
                  </a:lnTo>
                  <a:lnTo>
                    <a:pt x="609" y="185"/>
                  </a:lnTo>
                  <a:lnTo>
                    <a:pt x="608" y="199"/>
                  </a:lnTo>
                  <a:lnTo>
                    <a:pt x="605" y="213"/>
                  </a:lnTo>
                  <a:lnTo>
                    <a:pt x="601" y="229"/>
                  </a:lnTo>
                  <a:lnTo>
                    <a:pt x="598" y="237"/>
                  </a:lnTo>
                  <a:lnTo>
                    <a:pt x="594" y="243"/>
                  </a:lnTo>
                  <a:lnTo>
                    <a:pt x="590" y="250"/>
                  </a:lnTo>
                  <a:lnTo>
                    <a:pt x="584" y="256"/>
                  </a:lnTo>
                  <a:lnTo>
                    <a:pt x="578" y="261"/>
                  </a:lnTo>
                  <a:lnTo>
                    <a:pt x="571" y="266"/>
                  </a:lnTo>
                  <a:lnTo>
                    <a:pt x="562" y="269"/>
                  </a:lnTo>
                  <a:lnTo>
                    <a:pt x="553" y="273"/>
                  </a:lnTo>
                  <a:lnTo>
                    <a:pt x="542" y="274"/>
                  </a:lnTo>
                  <a:lnTo>
                    <a:pt x="530" y="276"/>
                  </a:lnTo>
                  <a:lnTo>
                    <a:pt x="486" y="276"/>
                  </a:lnTo>
                  <a:lnTo>
                    <a:pt x="486" y="100"/>
                  </a:lnTo>
                  <a:close/>
                  <a:moveTo>
                    <a:pt x="375" y="367"/>
                  </a:moveTo>
                  <a:lnTo>
                    <a:pt x="536" y="367"/>
                  </a:lnTo>
                  <a:lnTo>
                    <a:pt x="536" y="367"/>
                  </a:lnTo>
                  <a:lnTo>
                    <a:pt x="558" y="367"/>
                  </a:lnTo>
                  <a:lnTo>
                    <a:pt x="580" y="365"/>
                  </a:lnTo>
                  <a:lnTo>
                    <a:pt x="599" y="360"/>
                  </a:lnTo>
                  <a:lnTo>
                    <a:pt x="617" y="355"/>
                  </a:lnTo>
                  <a:lnTo>
                    <a:pt x="633" y="347"/>
                  </a:lnTo>
                  <a:lnTo>
                    <a:pt x="649" y="339"/>
                  </a:lnTo>
                  <a:lnTo>
                    <a:pt x="662" y="329"/>
                  </a:lnTo>
                  <a:lnTo>
                    <a:pt x="675" y="318"/>
                  </a:lnTo>
                  <a:lnTo>
                    <a:pt x="684" y="306"/>
                  </a:lnTo>
                  <a:lnTo>
                    <a:pt x="694" y="293"/>
                  </a:lnTo>
                  <a:lnTo>
                    <a:pt x="701" y="278"/>
                  </a:lnTo>
                  <a:lnTo>
                    <a:pt x="707" y="262"/>
                  </a:lnTo>
                  <a:lnTo>
                    <a:pt x="712" y="245"/>
                  </a:lnTo>
                  <a:lnTo>
                    <a:pt x="716" y="227"/>
                  </a:lnTo>
                  <a:lnTo>
                    <a:pt x="718" y="207"/>
                  </a:lnTo>
                  <a:lnTo>
                    <a:pt x="718" y="188"/>
                  </a:lnTo>
                  <a:lnTo>
                    <a:pt x="718" y="188"/>
                  </a:lnTo>
                  <a:lnTo>
                    <a:pt x="718" y="171"/>
                  </a:lnTo>
                  <a:lnTo>
                    <a:pt x="717" y="154"/>
                  </a:lnTo>
                  <a:lnTo>
                    <a:pt x="713" y="137"/>
                  </a:lnTo>
                  <a:lnTo>
                    <a:pt x="710" y="121"/>
                  </a:lnTo>
                  <a:lnTo>
                    <a:pt x="705" y="106"/>
                  </a:lnTo>
                  <a:lnTo>
                    <a:pt x="699" y="90"/>
                  </a:lnTo>
                  <a:lnTo>
                    <a:pt x="692" y="77"/>
                  </a:lnTo>
                  <a:lnTo>
                    <a:pt x="683" y="63"/>
                  </a:lnTo>
                  <a:lnTo>
                    <a:pt x="672" y="51"/>
                  </a:lnTo>
                  <a:lnTo>
                    <a:pt x="661" y="41"/>
                  </a:lnTo>
                  <a:lnTo>
                    <a:pt x="648" y="32"/>
                  </a:lnTo>
                  <a:lnTo>
                    <a:pt x="633" y="23"/>
                  </a:lnTo>
                  <a:lnTo>
                    <a:pt x="616" y="17"/>
                  </a:lnTo>
                  <a:lnTo>
                    <a:pt x="598" y="12"/>
                  </a:lnTo>
                  <a:lnTo>
                    <a:pt x="578" y="10"/>
                  </a:lnTo>
                  <a:lnTo>
                    <a:pt x="556" y="9"/>
                  </a:lnTo>
                  <a:lnTo>
                    <a:pt x="375" y="9"/>
                  </a:lnTo>
                  <a:lnTo>
                    <a:pt x="375" y="367"/>
                  </a:lnTo>
                  <a:close/>
                  <a:moveTo>
                    <a:pt x="345" y="141"/>
                  </a:moveTo>
                  <a:lnTo>
                    <a:pt x="345" y="141"/>
                  </a:lnTo>
                  <a:lnTo>
                    <a:pt x="342" y="126"/>
                  </a:lnTo>
                  <a:lnTo>
                    <a:pt x="338" y="110"/>
                  </a:lnTo>
                  <a:lnTo>
                    <a:pt x="335" y="95"/>
                  </a:lnTo>
                  <a:lnTo>
                    <a:pt x="329" y="82"/>
                  </a:lnTo>
                  <a:lnTo>
                    <a:pt x="323" y="69"/>
                  </a:lnTo>
                  <a:lnTo>
                    <a:pt x="315" y="57"/>
                  </a:lnTo>
                  <a:lnTo>
                    <a:pt x="307" y="46"/>
                  </a:lnTo>
                  <a:lnTo>
                    <a:pt x="297" y="38"/>
                  </a:lnTo>
                  <a:lnTo>
                    <a:pt x="286" y="29"/>
                  </a:lnTo>
                  <a:lnTo>
                    <a:pt x="274" y="21"/>
                  </a:lnTo>
                  <a:lnTo>
                    <a:pt x="262" y="15"/>
                  </a:lnTo>
                  <a:lnTo>
                    <a:pt x="248" y="10"/>
                  </a:lnTo>
                  <a:lnTo>
                    <a:pt x="233" y="5"/>
                  </a:lnTo>
                  <a:lnTo>
                    <a:pt x="217" y="2"/>
                  </a:lnTo>
                  <a:lnTo>
                    <a:pt x="200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62" y="0"/>
                  </a:lnTo>
                  <a:lnTo>
                    <a:pt x="142" y="4"/>
                  </a:lnTo>
                  <a:lnTo>
                    <a:pt x="124" y="7"/>
                  </a:lnTo>
                  <a:lnTo>
                    <a:pt x="107" y="13"/>
                  </a:lnTo>
                  <a:lnTo>
                    <a:pt x="91" y="21"/>
                  </a:lnTo>
                  <a:lnTo>
                    <a:pt x="77" y="29"/>
                  </a:lnTo>
                  <a:lnTo>
                    <a:pt x="62" y="40"/>
                  </a:lnTo>
                  <a:lnTo>
                    <a:pt x="50" y="51"/>
                  </a:lnTo>
                  <a:lnTo>
                    <a:pt x="39" y="65"/>
                  </a:lnTo>
                  <a:lnTo>
                    <a:pt x="29" y="78"/>
                  </a:lnTo>
                  <a:lnTo>
                    <a:pt x="21" y="94"/>
                  </a:lnTo>
                  <a:lnTo>
                    <a:pt x="13" y="111"/>
                  </a:lnTo>
                  <a:lnTo>
                    <a:pt x="7" y="128"/>
                  </a:lnTo>
                  <a:lnTo>
                    <a:pt x="4" y="148"/>
                  </a:lnTo>
                  <a:lnTo>
                    <a:pt x="1" y="167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1" y="207"/>
                  </a:lnTo>
                  <a:lnTo>
                    <a:pt x="4" y="227"/>
                  </a:lnTo>
                  <a:lnTo>
                    <a:pt x="7" y="245"/>
                  </a:lnTo>
                  <a:lnTo>
                    <a:pt x="12" y="262"/>
                  </a:lnTo>
                  <a:lnTo>
                    <a:pt x="19" y="278"/>
                  </a:lnTo>
                  <a:lnTo>
                    <a:pt x="27" y="294"/>
                  </a:lnTo>
                  <a:lnTo>
                    <a:pt x="37" y="308"/>
                  </a:lnTo>
                  <a:lnTo>
                    <a:pt x="47" y="322"/>
                  </a:lnTo>
                  <a:lnTo>
                    <a:pt x="60" y="334"/>
                  </a:lnTo>
                  <a:lnTo>
                    <a:pt x="74" y="344"/>
                  </a:lnTo>
                  <a:lnTo>
                    <a:pt x="89" y="354"/>
                  </a:lnTo>
                  <a:lnTo>
                    <a:pt x="105" y="361"/>
                  </a:lnTo>
                  <a:lnTo>
                    <a:pt x="122" y="367"/>
                  </a:lnTo>
                  <a:lnTo>
                    <a:pt x="141" y="372"/>
                  </a:lnTo>
                  <a:lnTo>
                    <a:pt x="161" y="374"/>
                  </a:lnTo>
                  <a:lnTo>
                    <a:pt x="183" y="376"/>
                  </a:lnTo>
                  <a:lnTo>
                    <a:pt x="183" y="376"/>
                  </a:lnTo>
                  <a:lnTo>
                    <a:pt x="201" y="376"/>
                  </a:lnTo>
                  <a:lnTo>
                    <a:pt x="219" y="372"/>
                  </a:lnTo>
                  <a:lnTo>
                    <a:pt x="236" y="368"/>
                  </a:lnTo>
                  <a:lnTo>
                    <a:pt x="252" y="362"/>
                  </a:lnTo>
                  <a:lnTo>
                    <a:pt x="267" y="356"/>
                  </a:lnTo>
                  <a:lnTo>
                    <a:pt x="280" y="347"/>
                  </a:lnTo>
                  <a:lnTo>
                    <a:pt x="292" y="339"/>
                  </a:lnTo>
                  <a:lnTo>
                    <a:pt x="303" y="328"/>
                  </a:lnTo>
                  <a:lnTo>
                    <a:pt x="313" y="317"/>
                  </a:lnTo>
                  <a:lnTo>
                    <a:pt x="321" y="306"/>
                  </a:lnTo>
                  <a:lnTo>
                    <a:pt x="329" y="293"/>
                  </a:lnTo>
                  <a:lnTo>
                    <a:pt x="335" y="280"/>
                  </a:lnTo>
                  <a:lnTo>
                    <a:pt x="340" y="267"/>
                  </a:lnTo>
                  <a:lnTo>
                    <a:pt x="343" y="254"/>
                  </a:lnTo>
                  <a:lnTo>
                    <a:pt x="346" y="240"/>
                  </a:lnTo>
                  <a:lnTo>
                    <a:pt x="346" y="227"/>
                  </a:lnTo>
                  <a:lnTo>
                    <a:pt x="237" y="227"/>
                  </a:lnTo>
                  <a:lnTo>
                    <a:pt x="237" y="227"/>
                  </a:lnTo>
                  <a:lnTo>
                    <a:pt x="235" y="239"/>
                  </a:lnTo>
                  <a:lnTo>
                    <a:pt x="231" y="250"/>
                  </a:lnTo>
                  <a:lnTo>
                    <a:pt x="226" y="260"/>
                  </a:lnTo>
                  <a:lnTo>
                    <a:pt x="220" y="269"/>
                  </a:lnTo>
                  <a:lnTo>
                    <a:pt x="212" y="277"/>
                  </a:lnTo>
                  <a:lnTo>
                    <a:pt x="203" y="282"/>
                  </a:lnTo>
                  <a:lnTo>
                    <a:pt x="192" y="285"/>
                  </a:lnTo>
                  <a:lnTo>
                    <a:pt x="179" y="287"/>
                  </a:lnTo>
                  <a:lnTo>
                    <a:pt x="179" y="287"/>
                  </a:lnTo>
                  <a:lnTo>
                    <a:pt x="170" y="285"/>
                  </a:lnTo>
                  <a:lnTo>
                    <a:pt x="162" y="284"/>
                  </a:lnTo>
                  <a:lnTo>
                    <a:pt x="153" y="282"/>
                  </a:lnTo>
                  <a:lnTo>
                    <a:pt x="147" y="278"/>
                  </a:lnTo>
                  <a:lnTo>
                    <a:pt x="140" y="273"/>
                  </a:lnTo>
                  <a:lnTo>
                    <a:pt x="135" y="268"/>
                  </a:lnTo>
                  <a:lnTo>
                    <a:pt x="130" y="262"/>
                  </a:lnTo>
                  <a:lnTo>
                    <a:pt x="125" y="255"/>
                  </a:lnTo>
                  <a:lnTo>
                    <a:pt x="122" y="247"/>
                  </a:lnTo>
                  <a:lnTo>
                    <a:pt x="119" y="240"/>
                  </a:lnTo>
                  <a:lnTo>
                    <a:pt x="114" y="223"/>
                  </a:lnTo>
                  <a:lnTo>
                    <a:pt x="112" y="206"/>
                  </a:lnTo>
                  <a:lnTo>
                    <a:pt x="111" y="188"/>
                  </a:lnTo>
                  <a:lnTo>
                    <a:pt x="111" y="188"/>
                  </a:lnTo>
                  <a:lnTo>
                    <a:pt x="112" y="169"/>
                  </a:lnTo>
                  <a:lnTo>
                    <a:pt x="114" y="152"/>
                  </a:lnTo>
                  <a:lnTo>
                    <a:pt x="119" y="135"/>
                  </a:lnTo>
                  <a:lnTo>
                    <a:pt x="122" y="128"/>
                  </a:lnTo>
                  <a:lnTo>
                    <a:pt x="125" y="121"/>
                  </a:lnTo>
                  <a:lnTo>
                    <a:pt x="130" y="113"/>
                  </a:lnTo>
                  <a:lnTo>
                    <a:pt x="135" y="107"/>
                  </a:lnTo>
                  <a:lnTo>
                    <a:pt x="140" y="102"/>
                  </a:lnTo>
                  <a:lnTo>
                    <a:pt x="147" y="98"/>
                  </a:lnTo>
                  <a:lnTo>
                    <a:pt x="153" y="94"/>
                  </a:lnTo>
                  <a:lnTo>
                    <a:pt x="162" y="91"/>
                  </a:lnTo>
                  <a:lnTo>
                    <a:pt x="170" y="90"/>
                  </a:lnTo>
                  <a:lnTo>
                    <a:pt x="179" y="89"/>
                  </a:lnTo>
                  <a:lnTo>
                    <a:pt x="179" y="89"/>
                  </a:lnTo>
                  <a:lnTo>
                    <a:pt x="187" y="90"/>
                  </a:lnTo>
                  <a:lnTo>
                    <a:pt x="195" y="91"/>
                  </a:lnTo>
                  <a:lnTo>
                    <a:pt x="201" y="93"/>
                  </a:lnTo>
                  <a:lnTo>
                    <a:pt x="207" y="95"/>
                  </a:lnTo>
                  <a:lnTo>
                    <a:pt x="213" y="99"/>
                  </a:lnTo>
                  <a:lnTo>
                    <a:pt x="217" y="102"/>
                  </a:lnTo>
                  <a:lnTo>
                    <a:pt x="224" y="111"/>
                  </a:lnTo>
                  <a:lnTo>
                    <a:pt x="230" y="119"/>
                  </a:lnTo>
                  <a:lnTo>
                    <a:pt x="234" y="128"/>
                  </a:lnTo>
                  <a:lnTo>
                    <a:pt x="236" y="137"/>
                  </a:lnTo>
                  <a:lnTo>
                    <a:pt x="237" y="141"/>
                  </a:lnTo>
                  <a:lnTo>
                    <a:pt x="345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0" name="Rectangle 6"/>
            <p:cNvSpPr>
              <a:spLocks noChangeArrowheads="1"/>
            </p:cNvSpPr>
            <p:nvPr userDrawn="1"/>
          </p:nvSpPr>
          <p:spPr bwMode="auto">
            <a:xfrm>
              <a:off x="4822" y="3869"/>
              <a:ext cx="56" cy="1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1" name="Freeform 7"/>
            <p:cNvSpPr>
              <a:spLocks/>
            </p:cNvSpPr>
            <p:nvPr userDrawn="1"/>
          </p:nvSpPr>
          <p:spPr bwMode="auto">
            <a:xfrm>
              <a:off x="4553" y="3865"/>
              <a:ext cx="249" cy="155"/>
            </a:xfrm>
            <a:custGeom>
              <a:avLst/>
              <a:gdLst/>
              <a:ahLst/>
              <a:cxnLst>
                <a:cxn ang="0">
                  <a:pos x="115" y="309"/>
                </a:cxn>
                <a:cxn ang="0">
                  <a:pos x="115" y="146"/>
                </a:cxn>
                <a:cxn ang="0">
                  <a:pos x="117" y="124"/>
                </a:cxn>
                <a:cxn ang="0">
                  <a:pos x="124" y="107"/>
                </a:cxn>
                <a:cxn ang="0">
                  <a:pos x="135" y="96"/>
                </a:cxn>
                <a:cxn ang="0">
                  <a:pos x="155" y="91"/>
                </a:cxn>
                <a:cxn ang="0">
                  <a:pos x="166" y="92"/>
                </a:cxn>
                <a:cxn ang="0">
                  <a:pos x="182" y="101"/>
                </a:cxn>
                <a:cxn ang="0">
                  <a:pos x="189" y="117"/>
                </a:cxn>
                <a:cxn ang="0">
                  <a:pos x="192" y="135"/>
                </a:cxn>
                <a:cxn ang="0">
                  <a:pos x="192" y="309"/>
                </a:cxn>
                <a:cxn ang="0">
                  <a:pos x="307" y="146"/>
                </a:cxn>
                <a:cxn ang="0">
                  <a:pos x="308" y="135"/>
                </a:cxn>
                <a:cxn ang="0">
                  <a:pos x="312" y="116"/>
                </a:cxn>
                <a:cxn ang="0">
                  <a:pos x="322" y="101"/>
                </a:cxn>
                <a:cxn ang="0">
                  <a:pos x="336" y="92"/>
                </a:cxn>
                <a:cxn ang="0">
                  <a:pos x="347" y="91"/>
                </a:cxn>
                <a:cxn ang="0">
                  <a:pos x="368" y="96"/>
                </a:cxn>
                <a:cxn ang="0">
                  <a:pos x="379" y="108"/>
                </a:cxn>
                <a:cxn ang="0">
                  <a:pos x="384" y="125"/>
                </a:cxn>
                <a:cxn ang="0">
                  <a:pos x="385" y="146"/>
                </a:cxn>
                <a:cxn ang="0">
                  <a:pos x="499" y="309"/>
                </a:cxn>
                <a:cxn ang="0">
                  <a:pos x="499" y="102"/>
                </a:cxn>
                <a:cxn ang="0">
                  <a:pos x="497" y="74"/>
                </a:cxn>
                <a:cxn ang="0">
                  <a:pos x="492" y="57"/>
                </a:cxn>
                <a:cxn ang="0">
                  <a:pos x="482" y="40"/>
                </a:cxn>
                <a:cxn ang="0">
                  <a:pos x="470" y="25"/>
                </a:cxn>
                <a:cxn ang="0">
                  <a:pos x="454" y="13"/>
                </a:cxn>
                <a:cxn ang="0">
                  <a:pos x="435" y="5"/>
                </a:cxn>
                <a:cxn ang="0">
                  <a:pos x="410" y="0"/>
                </a:cxn>
                <a:cxn ang="0">
                  <a:pos x="396" y="0"/>
                </a:cxn>
                <a:cxn ang="0">
                  <a:pos x="370" y="1"/>
                </a:cxn>
                <a:cxn ang="0">
                  <a:pos x="348" y="6"/>
                </a:cxn>
                <a:cxn ang="0">
                  <a:pos x="331" y="13"/>
                </a:cxn>
                <a:cxn ang="0">
                  <a:pos x="308" y="30"/>
                </a:cxn>
                <a:cxn ang="0">
                  <a:pos x="294" y="47"/>
                </a:cxn>
                <a:cxn ang="0">
                  <a:pos x="286" y="36"/>
                </a:cxn>
                <a:cxn ang="0">
                  <a:pos x="269" y="18"/>
                </a:cxn>
                <a:cxn ang="0">
                  <a:pos x="247" y="7"/>
                </a:cxn>
                <a:cxn ang="0">
                  <a:pos x="224" y="0"/>
                </a:cxn>
                <a:cxn ang="0">
                  <a:pos x="211" y="0"/>
                </a:cxn>
                <a:cxn ang="0">
                  <a:pos x="182" y="2"/>
                </a:cxn>
                <a:cxn ang="0">
                  <a:pos x="155" y="11"/>
                </a:cxn>
                <a:cxn ang="0">
                  <a:pos x="132" y="25"/>
                </a:cxn>
                <a:cxn ang="0">
                  <a:pos x="112" y="47"/>
                </a:cxn>
                <a:cxn ang="0">
                  <a:pos x="111" y="7"/>
                </a:cxn>
                <a:cxn ang="0">
                  <a:pos x="0" y="309"/>
                </a:cxn>
              </a:cxnLst>
              <a:rect l="0" t="0" r="r" b="b"/>
              <a:pathLst>
                <a:path w="499" h="309">
                  <a:moveTo>
                    <a:pt x="0" y="309"/>
                  </a:moveTo>
                  <a:lnTo>
                    <a:pt x="115" y="309"/>
                  </a:lnTo>
                  <a:lnTo>
                    <a:pt x="115" y="146"/>
                  </a:lnTo>
                  <a:lnTo>
                    <a:pt x="115" y="146"/>
                  </a:lnTo>
                  <a:lnTo>
                    <a:pt x="116" y="135"/>
                  </a:lnTo>
                  <a:lnTo>
                    <a:pt x="117" y="124"/>
                  </a:lnTo>
                  <a:lnTo>
                    <a:pt x="119" y="116"/>
                  </a:lnTo>
                  <a:lnTo>
                    <a:pt x="124" y="107"/>
                  </a:lnTo>
                  <a:lnTo>
                    <a:pt x="129" y="101"/>
                  </a:lnTo>
                  <a:lnTo>
                    <a:pt x="135" y="96"/>
                  </a:lnTo>
                  <a:lnTo>
                    <a:pt x="144" y="92"/>
                  </a:lnTo>
                  <a:lnTo>
                    <a:pt x="155" y="91"/>
                  </a:lnTo>
                  <a:lnTo>
                    <a:pt x="155" y="91"/>
                  </a:lnTo>
                  <a:lnTo>
                    <a:pt x="166" y="92"/>
                  </a:lnTo>
                  <a:lnTo>
                    <a:pt x="175" y="96"/>
                  </a:lnTo>
                  <a:lnTo>
                    <a:pt x="182" y="101"/>
                  </a:lnTo>
                  <a:lnTo>
                    <a:pt x="186" y="108"/>
                  </a:lnTo>
                  <a:lnTo>
                    <a:pt x="189" y="117"/>
                  </a:lnTo>
                  <a:lnTo>
                    <a:pt x="191" y="125"/>
                  </a:lnTo>
                  <a:lnTo>
                    <a:pt x="192" y="135"/>
                  </a:lnTo>
                  <a:lnTo>
                    <a:pt x="192" y="146"/>
                  </a:lnTo>
                  <a:lnTo>
                    <a:pt x="192" y="309"/>
                  </a:lnTo>
                  <a:lnTo>
                    <a:pt x="307" y="309"/>
                  </a:lnTo>
                  <a:lnTo>
                    <a:pt x="307" y="146"/>
                  </a:lnTo>
                  <a:lnTo>
                    <a:pt x="307" y="146"/>
                  </a:lnTo>
                  <a:lnTo>
                    <a:pt x="308" y="135"/>
                  </a:lnTo>
                  <a:lnTo>
                    <a:pt x="309" y="124"/>
                  </a:lnTo>
                  <a:lnTo>
                    <a:pt x="312" y="116"/>
                  </a:lnTo>
                  <a:lnTo>
                    <a:pt x="317" y="107"/>
                  </a:lnTo>
                  <a:lnTo>
                    <a:pt x="322" y="101"/>
                  </a:lnTo>
                  <a:lnTo>
                    <a:pt x="328" y="96"/>
                  </a:lnTo>
                  <a:lnTo>
                    <a:pt x="336" y="92"/>
                  </a:lnTo>
                  <a:lnTo>
                    <a:pt x="347" y="91"/>
                  </a:lnTo>
                  <a:lnTo>
                    <a:pt x="347" y="91"/>
                  </a:lnTo>
                  <a:lnTo>
                    <a:pt x="358" y="92"/>
                  </a:lnTo>
                  <a:lnTo>
                    <a:pt x="368" y="96"/>
                  </a:lnTo>
                  <a:lnTo>
                    <a:pt x="374" y="101"/>
                  </a:lnTo>
                  <a:lnTo>
                    <a:pt x="379" y="108"/>
                  </a:lnTo>
                  <a:lnTo>
                    <a:pt x="381" y="117"/>
                  </a:lnTo>
                  <a:lnTo>
                    <a:pt x="384" y="125"/>
                  </a:lnTo>
                  <a:lnTo>
                    <a:pt x="385" y="135"/>
                  </a:lnTo>
                  <a:lnTo>
                    <a:pt x="385" y="146"/>
                  </a:lnTo>
                  <a:lnTo>
                    <a:pt x="385" y="309"/>
                  </a:lnTo>
                  <a:lnTo>
                    <a:pt x="499" y="309"/>
                  </a:lnTo>
                  <a:lnTo>
                    <a:pt x="499" y="102"/>
                  </a:lnTo>
                  <a:lnTo>
                    <a:pt x="499" y="102"/>
                  </a:lnTo>
                  <a:lnTo>
                    <a:pt x="498" y="84"/>
                  </a:lnTo>
                  <a:lnTo>
                    <a:pt x="497" y="74"/>
                  </a:lnTo>
                  <a:lnTo>
                    <a:pt x="494" y="66"/>
                  </a:lnTo>
                  <a:lnTo>
                    <a:pt x="492" y="57"/>
                  </a:lnTo>
                  <a:lnTo>
                    <a:pt x="487" y="48"/>
                  </a:lnTo>
                  <a:lnTo>
                    <a:pt x="482" y="40"/>
                  </a:lnTo>
                  <a:lnTo>
                    <a:pt x="477" y="33"/>
                  </a:lnTo>
                  <a:lnTo>
                    <a:pt x="470" y="25"/>
                  </a:lnTo>
                  <a:lnTo>
                    <a:pt x="463" y="19"/>
                  </a:lnTo>
                  <a:lnTo>
                    <a:pt x="454" y="13"/>
                  </a:lnTo>
                  <a:lnTo>
                    <a:pt x="444" y="8"/>
                  </a:lnTo>
                  <a:lnTo>
                    <a:pt x="435" y="5"/>
                  </a:lnTo>
                  <a:lnTo>
                    <a:pt x="423" y="2"/>
                  </a:lnTo>
                  <a:lnTo>
                    <a:pt x="410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82" y="0"/>
                  </a:lnTo>
                  <a:lnTo>
                    <a:pt x="370" y="1"/>
                  </a:lnTo>
                  <a:lnTo>
                    <a:pt x="359" y="3"/>
                  </a:lnTo>
                  <a:lnTo>
                    <a:pt x="348" y="6"/>
                  </a:lnTo>
                  <a:lnTo>
                    <a:pt x="340" y="9"/>
                  </a:lnTo>
                  <a:lnTo>
                    <a:pt x="331" y="13"/>
                  </a:lnTo>
                  <a:lnTo>
                    <a:pt x="318" y="22"/>
                  </a:lnTo>
                  <a:lnTo>
                    <a:pt x="308" y="30"/>
                  </a:lnTo>
                  <a:lnTo>
                    <a:pt x="301" y="37"/>
                  </a:lnTo>
                  <a:lnTo>
                    <a:pt x="294" y="47"/>
                  </a:lnTo>
                  <a:lnTo>
                    <a:pt x="294" y="47"/>
                  </a:lnTo>
                  <a:lnTo>
                    <a:pt x="286" y="36"/>
                  </a:lnTo>
                  <a:lnTo>
                    <a:pt x="279" y="27"/>
                  </a:lnTo>
                  <a:lnTo>
                    <a:pt x="269" y="18"/>
                  </a:lnTo>
                  <a:lnTo>
                    <a:pt x="259" y="12"/>
                  </a:lnTo>
                  <a:lnTo>
                    <a:pt x="247" y="7"/>
                  </a:lnTo>
                  <a:lnTo>
                    <a:pt x="236" y="2"/>
                  </a:lnTo>
                  <a:lnTo>
                    <a:pt x="224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196" y="0"/>
                  </a:lnTo>
                  <a:lnTo>
                    <a:pt x="182" y="2"/>
                  </a:lnTo>
                  <a:lnTo>
                    <a:pt x="168" y="6"/>
                  </a:lnTo>
                  <a:lnTo>
                    <a:pt x="155" y="11"/>
                  </a:lnTo>
                  <a:lnTo>
                    <a:pt x="143" y="17"/>
                  </a:lnTo>
                  <a:lnTo>
                    <a:pt x="132" y="25"/>
                  </a:lnTo>
                  <a:lnTo>
                    <a:pt x="122" y="35"/>
                  </a:lnTo>
                  <a:lnTo>
                    <a:pt x="112" y="47"/>
                  </a:lnTo>
                  <a:lnTo>
                    <a:pt x="111" y="47"/>
                  </a:lnTo>
                  <a:lnTo>
                    <a:pt x="111" y="7"/>
                  </a:lnTo>
                  <a:lnTo>
                    <a:pt x="0" y="7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2" name="Freeform 8"/>
            <p:cNvSpPr>
              <a:spLocks/>
            </p:cNvSpPr>
            <p:nvPr userDrawn="1"/>
          </p:nvSpPr>
          <p:spPr bwMode="auto">
            <a:xfrm>
              <a:off x="4374" y="3837"/>
              <a:ext cx="165" cy="190"/>
            </a:xfrm>
            <a:custGeom>
              <a:avLst/>
              <a:gdLst/>
              <a:ahLst/>
              <a:cxnLst>
                <a:cxn ang="0">
                  <a:pos x="322" y="97"/>
                </a:cxn>
                <a:cxn ang="0">
                  <a:pos x="307" y="57"/>
                </a:cxn>
                <a:cxn ang="0">
                  <a:pos x="280" y="29"/>
                </a:cxn>
                <a:cxn ang="0">
                  <a:pos x="244" y="12"/>
                </a:cxn>
                <a:cxn ang="0">
                  <a:pos x="203" y="2"/>
                </a:cxn>
                <a:cxn ang="0">
                  <a:pos x="163" y="0"/>
                </a:cxn>
                <a:cxn ang="0">
                  <a:pos x="111" y="4"/>
                </a:cxn>
                <a:cxn ang="0">
                  <a:pos x="73" y="17"/>
                </a:cxn>
                <a:cxn ang="0">
                  <a:pos x="39" y="39"/>
                </a:cxn>
                <a:cxn ang="0">
                  <a:pos x="17" y="70"/>
                </a:cxn>
                <a:cxn ang="0">
                  <a:pos x="7" y="115"/>
                </a:cxn>
                <a:cxn ang="0">
                  <a:pos x="10" y="137"/>
                </a:cxn>
                <a:cxn ang="0">
                  <a:pos x="20" y="165"/>
                </a:cxn>
                <a:cxn ang="0">
                  <a:pos x="39" y="189"/>
                </a:cxn>
                <a:cxn ang="0">
                  <a:pos x="68" y="207"/>
                </a:cxn>
                <a:cxn ang="0">
                  <a:pos x="109" y="222"/>
                </a:cxn>
                <a:cxn ang="0">
                  <a:pos x="178" y="236"/>
                </a:cxn>
                <a:cxn ang="0">
                  <a:pos x="205" y="248"/>
                </a:cxn>
                <a:cxn ang="0">
                  <a:pos x="212" y="267"/>
                </a:cxn>
                <a:cxn ang="0">
                  <a:pos x="207" y="280"/>
                </a:cxn>
                <a:cxn ang="0">
                  <a:pos x="190" y="291"/>
                </a:cxn>
                <a:cxn ang="0">
                  <a:pos x="169" y="295"/>
                </a:cxn>
                <a:cxn ang="0">
                  <a:pos x="141" y="289"/>
                </a:cxn>
                <a:cxn ang="0">
                  <a:pos x="129" y="278"/>
                </a:cxn>
                <a:cxn ang="0">
                  <a:pos x="121" y="252"/>
                </a:cxn>
                <a:cxn ang="0">
                  <a:pos x="1" y="269"/>
                </a:cxn>
                <a:cxn ang="0">
                  <a:pos x="16" y="312"/>
                </a:cxn>
                <a:cxn ang="0">
                  <a:pos x="43" y="343"/>
                </a:cxn>
                <a:cxn ang="0">
                  <a:pos x="79" y="364"/>
                </a:cxn>
                <a:cxn ang="0">
                  <a:pos x="121" y="376"/>
                </a:cxn>
                <a:cxn ang="0">
                  <a:pos x="165" y="380"/>
                </a:cxn>
                <a:cxn ang="0">
                  <a:pos x="210" y="376"/>
                </a:cxn>
                <a:cxn ang="0">
                  <a:pos x="252" y="365"/>
                </a:cxn>
                <a:cxn ang="0">
                  <a:pos x="290" y="346"/>
                </a:cxn>
                <a:cxn ang="0">
                  <a:pos x="317" y="314"/>
                </a:cxn>
                <a:cxn ang="0">
                  <a:pos x="331" y="270"/>
                </a:cxn>
                <a:cxn ang="0">
                  <a:pos x="331" y="241"/>
                </a:cxn>
                <a:cxn ang="0">
                  <a:pos x="325" y="213"/>
                </a:cxn>
                <a:cxn ang="0">
                  <a:pos x="313" y="191"/>
                </a:cxn>
                <a:cxn ang="0">
                  <a:pos x="283" y="164"/>
                </a:cxn>
                <a:cxn ang="0">
                  <a:pos x="253" y="151"/>
                </a:cxn>
                <a:cxn ang="0">
                  <a:pos x="190" y="135"/>
                </a:cxn>
                <a:cxn ang="0">
                  <a:pos x="143" y="123"/>
                </a:cxn>
                <a:cxn ang="0">
                  <a:pos x="133" y="117"/>
                </a:cxn>
                <a:cxn ang="0">
                  <a:pos x="128" y="104"/>
                </a:cxn>
                <a:cxn ang="0">
                  <a:pos x="135" y="85"/>
                </a:cxn>
                <a:cxn ang="0">
                  <a:pos x="154" y="78"/>
                </a:cxn>
                <a:cxn ang="0">
                  <a:pos x="174" y="78"/>
                </a:cxn>
                <a:cxn ang="0">
                  <a:pos x="194" y="87"/>
                </a:cxn>
                <a:cxn ang="0">
                  <a:pos x="205" y="98"/>
                </a:cxn>
                <a:cxn ang="0">
                  <a:pos x="323" y="114"/>
                </a:cxn>
              </a:cxnLst>
              <a:rect l="0" t="0" r="r" b="b"/>
              <a:pathLst>
                <a:path w="331" h="380">
                  <a:moveTo>
                    <a:pt x="323" y="114"/>
                  </a:moveTo>
                  <a:lnTo>
                    <a:pt x="323" y="114"/>
                  </a:lnTo>
                  <a:lnTo>
                    <a:pt x="322" y="97"/>
                  </a:lnTo>
                  <a:lnTo>
                    <a:pt x="318" y="83"/>
                  </a:lnTo>
                  <a:lnTo>
                    <a:pt x="313" y="69"/>
                  </a:lnTo>
                  <a:lnTo>
                    <a:pt x="307" y="57"/>
                  </a:lnTo>
                  <a:lnTo>
                    <a:pt x="298" y="47"/>
                  </a:lnTo>
                  <a:lnTo>
                    <a:pt x="290" y="37"/>
                  </a:lnTo>
                  <a:lnTo>
                    <a:pt x="280" y="29"/>
                  </a:lnTo>
                  <a:lnTo>
                    <a:pt x="268" y="23"/>
                  </a:lnTo>
                  <a:lnTo>
                    <a:pt x="257" y="17"/>
                  </a:lnTo>
                  <a:lnTo>
                    <a:pt x="244" y="12"/>
                  </a:lnTo>
                  <a:lnTo>
                    <a:pt x="231" y="8"/>
                  </a:lnTo>
                  <a:lnTo>
                    <a:pt x="218" y="4"/>
                  </a:lnTo>
                  <a:lnTo>
                    <a:pt x="203" y="2"/>
                  </a:lnTo>
                  <a:lnTo>
                    <a:pt x="190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38" y="1"/>
                  </a:lnTo>
                  <a:lnTo>
                    <a:pt x="124" y="3"/>
                  </a:lnTo>
                  <a:lnTo>
                    <a:pt x="111" y="4"/>
                  </a:lnTo>
                  <a:lnTo>
                    <a:pt x="98" y="8"/>
                  </a:lnTo>
                  <a:lnTo>
                    <a:pt x="85" y="12"/>
                  </a:lnTo>
                  <a:lnTo>
                    <a:pt x="73" y="17"/>
                  </a:lnTo>
                  <a:lnTo>
                    <a:pt x="61" y="23"/>
                  </a:lnTo>
                  <a:lnTo>
                    <a:pt x="50" y="30"/>
                  </a:lnTo>
                  <a:lnTo>
                    <a:pt x="39" y="39"/>
                  </a:lnTo>
                  <a:lnTo>
                    <a:pt x="31" y="48"/>
                  </a:lnTo>
                  <a:lnTo>
                    <a:pt x="23" y="58"/>
                  </a:lnTo>
                  <a:lnTo>
                    <a:pt x="17" y="70"/>
                  </a:lnTo>
                  <a:lnTo>
                    <a:pt x="12" y="84"/>
                  </a:lnTo>
                  <a:lnTo>
                    <a:pt x="9" y="98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9" y="126"/>
                  </a:lnTo>
                  <a:lnTo>
                    <a:pt x="10" y="137"/>
                  </a:lnTo>
                  <a:lnTo>
                    <a:pt x="12" y="147"/>
                  </a:lnTo>
                  <a:lnTo>
                    <a:pt x="16" y="157"/>
                  </a:lnTo>
                  <a:lnTo>
                    <a:pt x="20" y="165"/>
                  </a:lnTo>
                  <a:lnTo>
                    <a:pt x="26" y="174"/>
                  </a:lnTo>
                  <a:lnTo>
                    <a:pt x="32" y="181"/>
                  </a:lnTo>
                  <a:lnTo>
                    <a:pt x="39" y="189"/>
                  </a:lnTo>
                  <a:lnTo>
                    <a:pt x="48" y="195"/>
                  </a:lnTo>
                  <a:lnTo>
                    <a:pt x="57" y="201"/>
                  </a:lnTo>
                  <a:lnTo>
                    <a:pt x="68" y="207"/>
                  </a:lnTo>
                  <a:lnTo>
                    <a:pt x="81" y="212"/>
                  </a:lnTo>
                  <a:lnTo>
                    <a:pt x="94" y="217"/>
                  </a:lnTo>
                  <a:lnTo>
                    <a:pt x="109" y="222"/>
                  </a:lnTo>
                  <a:lnTo>
                    <a:pt x="143" y="229"/>
                  </a:lnTo>
                  <a:lnTo>
                    <a:pt x="143" y="229"/>
                  </a:lnTo>
                  <a:lnTo>
                    <a:pt x="178" y="236"/>
                  </a:lnTo>
                  <a:lnTo>
                    <a:pt x="190" y="240"/>
                  </a:lnTo>
                  <a:lnTo>
                    <a:pt x="199" y="243"/>
                  </a:lnTo>
                  <a:lnTo>
                    <a:pt x="205" y="248"/>
                  </a:lnTo>
                  <a:lnTo>
                    <a:pt x="208" y="253"/>
                  </a:lnTo>
                  <a:lnTo>
                    <a:pt x="211" y="259"/>
                  </a:lnTo>
                  <a:lnTo>
                    <a:pt x="212" y="267"/>
                  </a:lnTo>
                  <a:lnTo>
                    <a:pt x="212" y="267"/>
                  </a:lnTo>
                  <a:lnTo>
                    <a:pt x="211" y="274"/>
                  </a:lnTo>
                  <a:lnTo>
                    <a:pt x="207" y="280"/>
                  </a:lnTo>
                  <a:lnTo>
                    <a:pt x="202" y="285"/>
                  </a:lnTo>
                  <a:lnTo>
                    <a:pt x="196" y="289"/>
                  </a:lnTo>
                  <a:lnTo>
                    <a:pt x="190" y="291"/>
                  </a:lnTo>
                  <a:lnTo>
                    <a:pt x="183" y="293"/>
                  </a:lnTo>
                  <a:lnTo>
                    <a:pt x="169" y="295"/>
                  </a:lnTo>
                  <a:lnTo>
                    <a:pt x="169" y="295"/>
                  </a:lnTo>
                  <a:lnTo>
                    <a:pt x="158" y="293"/>
                  </a:lnTo>
                  <a:lnTo>
                    <a:pt x="149" y="292"/>
                  </a:lnTo>
                  <a:lnTo>
                    <a:pt x="141" y="289"/>
                  </a:lnTo>
                  <a:lnTo>
                    <a:pt x="135" y="285"/>
                  </a:lnTo>
                  <a:lnTo>
                    <a:pt x="135" y="285"/>
                  </a:lnTo>
                  <a:lnTo>
                    <a:pt x="129" y="278"/>
                  </a:lnTo>
                  <a:lnTo>
                    <a:pt x="124" y="269"/>
                  </a:lnTo>
                  <a:lnTo>
                    <a:pt x="122" y="262"/>
                  </a:lnTo>
                  <a:lnTo>
                    <a:pt x="121" y="252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1" y="269"/>
                  </a:lnTo>
                  <a:lnTo>
                    <a:pt x="5" y="285"/>
                  </a:lnTo>
                  <a:lnTo>
                    <a:pt x="10" y="298"/>
                  </a:lnTo>
                  <a:lnTo>
                    <a:pt x="16" y="312"/>
                  </a:lnTo>
                  <a:lnTo>
                    <a:pt x="23" y="323"/>
                  </a:lnTo>
                  <a:lnTo>
                    <a:pt x="33" y="334"/>
                  </a:lnTo>
                  <a:lnTo>
                    <a:pt x="43" y="343"/>
                  </a:lnTo>
                  <a:lnTo>
                    <a:pt x="54" y="351"/>
                  </a:lnTo>
                  <a:lnTo>
                    <a:pt x="66" y="358"/>
                  </a:lnTo>
                  <a:lnTo>
                    <a:pt x="79" y="364"/>
                  </a:lnTo>
                  <a:lnTo>
                    <a:pt x="93" y="369"/>
                  </a:lnTo>
                  <a:lnTo>
                    <a:pt x="106" y="373"/>
                  </a:lnTo>
                  <a:lnTo>
                    <a:pt x="121" y="376"/>
                  </a:lnTo>
                  <a:lnTo>
                    <a:pt x="135" y="378"/>
                  </a:lnTo>
                  <a:lnTo>
                    <a:pt x="150" y="379"/>
                  </a:lnTo>
                  <a:lnTo>
                    <a:pt x="165" y="380"/>
                  </a:lnTo>
                  <a:lnTo>
                    <a:pt x="165" y="380"/>
                  </a:lnTo>
                  <a:lnTo>
                    <a:pt x="195" y="379"/>
                  </a:lnTo>
                  <a:lnTo>
                    <a:pt x="210" y="376"/>
                  </a:lnTo>
                  <a:lnTo>
                    <a:pt x="224" y="374"/>
                  </a:lnTo>
                  <a:lnTo>
                    <a:pt x="239" y="370"/>
                  </a:lnTo>
                  <a:lnTo>
                    <a:pt x="252" y="365"/>
                  </a:lnTo>
                  <a:lnTo>
                    <a:pt x="266" y="360"/>
                  </a:lnTo>
                  <a:lnTo>
                    <a:pt x="278" y="353"/>
                  </a:lnTo>
                  <a:lnTo>
                    <a:pt x="290" y="346"/>
                  </a:lnTo>
                  <a:lnTo>
                    <a:pt x="300" y="336"/>
                  </a:lnTo>
                  <a:lnTo>
                    <a:pt x="309" y="326"/>
                  </a:lnTo>
                  <a:lnTo>
                    <a:pt x="317" y="314"/>
                  </a:lnTo>
                  <a:lnTo>
                    <a:pt x="323" y="301"/>
                  </a:lnTo>
                  <a:lnTo>
                    <a:pt x="328" y="286"/>
                  </a:lnTo>
                  <a:lnTo>
                    <a:pt x="331" y="270"/>
                  </a:lnTo>
                  <a:lnTo>
                    <a:pt x="331" y="252"/>
                  </a:lnTo>
                  <a:lnTo>
                    <a:pt x="331" y="252"/>
                  </a:lnTo>
                  <a:lnTo>
                    <a:pt x="331" y="241"/>
                  </a:lnTo>
                  <a:lnTo>
                    <a:pt x="330" y="231"/>
                  </a:lnTo>
                  <a:lnTo>
                    <a:pt x="328" y="223"/>
                  </a:lnTo>
                  <a:lnTo>
                    <a:pt x="325" y="213"/>
                  </a:lnTo>
                  <a:lnTo>
                    <a:pt x="322" y="206"/>
                  </a:lnTo>
                  <a:lnTo>
                    <a:pt x="318" y="198"/>
                  </a:lnTo>
                  <a:lnTo>
                    <a:pt x="313" y="191"/>
                  </a:lnTo>
                  <a:lnTo>
                    <a:pt x="308" y="185"/>
                  </a:lnTo>
                  <a:lnTo>
                    <a:pt x="296" y="174"/>
                  </a:lnTo>
                  <a:lnTo>
                    <a:pt x="283" y="164"/>
                  </a:lnTo>
                  <a:lnTo>
                    <a:pt x="269" y="157"/>
                  </a:lnTo>
                  <a:lnTo>
                    <a:pt x="253" y="151"/>
                  </a:lnTo>
                  <a:lnTo>
                    <a:pt x="253" y="151"/>
                  </a:lnTo>
                  <a:lnTo>
                    <a:pt x="238" y="146"/>
                  </a:lnTo>
                  <a:lnTo>
                    <a:pt x="222" y="142"/>
                  </a:lnTo>
                  <a:lnTo>
                    <a:pt x="190" y="135"/>
                  </a:lnTo>
                  <a:lnTo>
                    <a:pt x="163" y="130"/>
                  </a:lnTo>
                  <a:lnTo>
                    <a:pt x="152" y="126"/>
                  </a:lnTo>
                  <a:lnTo>
                    <a:pt x="143" y="123"/>
                  </a:lnTo>
                  <a:lnTo>
                    <a:pt x="143" y="123"/>
                  </a:lnTo>
                  <a:lnTo>
                    <a:pt x="138" y="120"/>
                  </a:lnTo>
                  <a:lnTo>
                    <a:pt x="133" y="117"/>
                  </a:lnTo>
                  <a:lnTo>
                    <a:pt x="129" y="112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9" y="96"/>
                  </a:lnTo>
                  <a:lnTo>
                    <a:pt x="132" y="90"/>
                  </a:lnTo>
                  <a:lnTo>
                    <a:pt x="135" y="85"/>
                  </a:lnTo>
                  <a:lnTo>
                    <a:pt x="140" y="81"/>
                  </a:lnTo>
                  <a:lnTo>
                    <a:pt x="146" y="79"/>
                  </a:lnTo>
                  <a:lnTo>
                    <a:pt x="154" y="78"/>
                  </a:lnTo>
                  <a:lnTo>
                    <a:pt x="167" y="76"/>
                  </a:lnTo>
                  <a:lnTo>
                    <a:pt x="167" y="76"/>
                  </a:lnTo>
                  <a:lnTo>
                    <a:pt x="174" y="78"/>
                  </a:lnTo>
                  <a:lnTo>
                    <a:pt x="182" y="79"/>
                  </a:lnTo>
                  <a:lnTo>
                    <a:pt x="188" y="83"/>
                  </a:lnTo>
                  <a:lnTo>
                    <a:pt x="194" y="87"/>
                  </a:lnTo>
                  <a:lnTo>
                    <a:pt x="194" y="87"/>
                  </a:lnTo>
                  <a:lnTo>
                    <a:pt x="200" y="92"/>
                  </a:lnTo>
                  <a:lnTo>
                    <a:pt x="205" y="98"/>
                  </a:lnTo>
                  <a:lnTo>
                    <a:pt x="207" y="106"/>
                  </a:lnTo>
                  <a:lnTo>
                    <a:pt x="208" y="114"/>
                  </a:lnTo>
                  <a:lnTo>
                    <a:pt x="323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auto">
            <a:xfrm>
              <a:off x="4998" y="3809"/>
              <a:ext cx="156" cy="211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117" y="423"/>
                </a:cxn>
                <a:cxn ang="0">
                  <a:pos x="117" y="276"/>
                </a:cxn>
                <a:cxn ang="0">
                  <a:pos x="117" y="276"/>
                </a:cxn>
                <a:cxn ang="0">
                  <a:pos x="117" y="258"/>
                </a:cxn>
                <a:cxn ang="0">
                  <a:pos x="120" y="241"/>
                </a:cxn>
                <a:cxn ang="0">
                  <a:pos x="125" y="229"/>
                </a:cxn>
                <a:cxn ang="0">
                  <a:pos x="127" y="224"/>
                </a:cxn>
                <a:cxn ang="0">
                  <a:pos x="129" y="219"/>
                </a:cxn>
                <a:cxn ang="0">
                  <a:pos x="129" y="219"/>
                </a:cxn>
                <a:cxn ang="0">
                  <a:pos x="134" y="213"/>
                </a:cxn>
                <a:cxn ang="0">
                  <a:pos x="142" y="208"/>
                </a:cxn>
                <a:cxn ang="0">
                  <a:pos x="149" y="204"/>
                </a:cxn>
                <a:cxn ang="0">
                  <a:pos x="156" y="203"/>
                </a:cxn>
                <a:cxn ang="0">
                  <a:pos x="156" y="203"/>
                </a:cxn>
                <a:cxn ang="0">
                  <a:pos x="166" y="203"/>
                </a:cxn>
                <a:cxn ang="0">
                  <a:pos x="173" y="206"/>
                </a:cxn>
                <a:cxn ang="0">
                  <a:pos x="179" y="209"/>
                </a:cxn>
                <a:cxn ang="0">
                  <a:pos x="185" y="215"/>
                </a:cxn>
                <a:cxn ang="0">
                  <a:pos x="185" y="215"/>
                </a:cxn>
                <a:cxn ang="0">
                  <a:pos x="190" y="221"/>
                </a:cxn>
                <a:cxn ang="0">
                  <a:pos x="193" y="231"/>
                </a:cxn>
                <a:cxn ang="0">
                  <a:pos x="195" y="242"/>
                </a:cxn>
                <a:cxn ang="0">
                  <a:pos x="195" y="256"/>
                </a:cxn>
                <a:cxn ang="0">
                  <a:pos x="195" y="423"/>
                </a:cxn>
                <a:cxn ang="0">
                  <a:pos x="312" y="423"/>
                </a:cxn>
                <a:cxn ang="0">
                  <a:pos x="312" y="230"/>
                </a:cxn>
                <a:cxn ang="0">
                  <a:pos x="312" y="230"/>
                </a:cxn>
                <a:cxn ang="0">
                  <a:pos x="312" y="215"/>
                </a:cxn>
                <a:cxn ang="0">
                  <a:pos x="311" y="202"/>
                </a:cxn>
                <a:cxn ang="0">
                  <a:pos x="308" y="189"/>
                </a:cxn>
                <a:cxn ang="0">
                  <a:pos x="306" y="178"/>
                </a:cxn>
                <a:cxn ang="0">
                  <a:pos x="301" y="167"/>
                </a:cxn>
                <a:cxn ang="0">
                  <a:pos x="297" y="157"/>
                </a:cxn>
                <a:cxn ang="0">
                  <a:pos x="291" y="148"/>
                </a:cxn>
                <a:cxn ang="0">
                  <a:pos x="285" y="141"/>
                </a:cxn>
                <a:cxn ang="0">
                  <a:pos x="285" y="141"/>
                </a:cxn>
                <a:cxn ang="0">
                  <a:pos x="278" y="134"/>
                </a:cxn>
                <a:cxn ang="0">
                  <a:pos x="271" y="129"/>
                </a:cxn>
                <a:cxn ang="0">
                  <a:pos x="262" y="124"/>
                </a:cxn>
                <a:cxn ang="0">
                  <a:pos x="252" y="119"/>
                </a:cxn>
                <a:cxn ang="0">
                  <a:pos x="243" y="117"/>
                </a:cxn>
                <a:cxn ang="0">
                  <a:pos x="233" y="114"/>
                </a:cxn>
                <a:cxn ang="0">
                  <a:pos x="222" y="113"/>
                </a:cxn>
                <a:cxn ang="0">
                  <a:pos x="211" y="112"/>
                </a:cxn>
                <a:cxn ang="0">
                  <a:pos x="211" y="112"/>
                </a:cxn>
                <a:cxn ang="0">
                  <a:pos x="196" y="113"/>
                </a:cxn>
                <a:cxn ang="0">
                  <a:pos x="183" y="114"/>
                </a:cxn>
                <a:cxn ang="0">
                  <a:pos x="170" y="117"/>
                </a:cxn>
                <a:cxn ang="0">
                  <a:pos x="155" y="123"/>
                </a:cxn>
                <a:cxn ang="0">
                  <a:pos x="155" y="123"/>
                </a:cxn>
                <a:cxn ang="0">
                  <a:pos x="145" y="129"/>
                </a:cxn>
                <a:cxn ang="0">
                  <a:pos x="137" y="135"/>
                </a:cxn>
                <a:cxn ang="0">
                  <a:pos x="127" y="143"/>
                </a:cxn>
                <a:cxn ang="0">
                  <a:pos x="117" y="153"/>
                </a:cxn>
                <a:cxn ang="0">
                  <a:pos x="117" y="0"/>
                </a:cxn>
                <a:cxn ang="0">
                  <a:pos x="0" y="0"/>
                </a:cxn>
                <a:cxn ang="0">
                  <a:pos x="0" y="423"/>
                </a:cxn>
              </a:cxnLst>
              <a:rect l="0" t="0" r="r" b="b"/>
              <a:pathLst>
                <a:path w="312" h="423">
                  <a:moveTo>
                    <a:pt x="0" y="423"/>
                  </a:moveTo>
                  <a:lnTo>
                    <a:pt x="117" y="423"/>
                  </a:lnTo>
                  <a:lnTo>
                    <a:pt x="117" y="276"/>
                  </a:lnTo>
                  <a:lnTo>
                    <a:pt x="117" y="276"/>
                  </a:lnTo>
                  <a:lnTo>
                    <a:pt x="117" y="258"/>
                  </a:lnTo>
                  <a:lnTo>
                    <a:pt x="120" y="241"/>
                  </a:lnTo>
                  <a:lnTo>
                    <a:pt x="125" y="229"/>
                  </a:lnTo>
                  <a:lnTo>
                    <a:pt x="127" y="224"/>
                  </a:lnTo>
                  <a:lnTo>
                    <a:pt x="129" y="219"/>
                  </a:lnTo>
                  <a:lnTo>
                    <a:pt x="129" y="219"/>
                  </a:lnTo>
                  <a:lnTo>
                    <a:pt x="134" y="213"/>
                  </a:lnTo>
                  <a:lnTo>
                    <a:pt x="142" y="208"/>
                  </a:lnTo>
                  <a:lnTo>
                    <a:pt x="149" y="204"/>
                  </a:lnTo>
                  <a:lnTo>
                    <a:pt x="156" y="203"/>
                  </a:lnTo>
                  <a:lnTo>
                    <a:pt x="156" y="203"/>
                  </a:lnTo>
                  <a:lnTo>
                    <a:pt x="166" y="203"/>
                  </a:lnTo>
                  <a:lnTo>
                    <a:pt x="173" y="206"/>
                  </a:lnTo>
                  <a:lnTo>
                    <a:pt x="179" y="209"/>
                  </a:lnTo>
                  <a:lnTo>
                    <a:pt x="185" y="215"/>
                  </a:lnTo>
                  <a:lnTo>
                    <a:pt x="185" y="215"/>
                  </a:lnTo>
                  <a:lnTo>
                    <a:pt x="190" y="221"/>
                  </a:lnTo>
                  <a:lnTo>
                    <a:pt x="193" y="231"/>
                  </a:lnTo>
                  <a:lnTo>
                    <a:pt x="195" y="242"/>
                  </a:lnTo>
                  <a:lnTo>
                    <a:pt x="195" y="256"/>
                  </a:lnTo>
                  <a:lnTo>
                    <a:pt x="195" y="423"/>
                  </a:lnTo>
                  <a:lnTo>
                    <a:pt x="312" y="423"/>
                  </a:lnTo>
                  <a:lnTo>
                    <a:pt x="312" y="230"/>
                  </a:lnTo>
                  <a:lnTo>
                    <a:pt x="312" y="230"/>
                  </a:lnTo>
                  <a:lnTo>
                    <a:pt x="312" y="215"/>
                  </a:lnTo>
                  <a:lnTo>
                    <a:pt x="311" y="202"/>
                  </a:lnTo>
                  <a:lnTo>
                    <a:pt x="308" y="189"/>
                  </a:lnTo>
                  <a:lnTo>
                    <a:pt x="306" y="178"/>
                  </a:lnTo>
                  <a:lnTo>
                    <a:pt x="301" y="167"/>
                  </a:lnTo>
                  <a:lnTo>
                    <a:pt x="297" y="157"/>
                  </a:lnTo>
                  <a:lnTo>
                    <a:pt x="291" y="148"/>
                  </a:lnTo>
                  <a:lnTo>
                    <a:pt x="285" y="141"/>
                  </a:lnTo>
                  <a:lnTo>
                    <a:pt x="285" y="141"/>
                  </a:lnTo>
                  <a:lnTo>
                    <a:pt x="278" y="134"/>
                  </a:lnTo>
                  <a:lnTo>
                    <a:pt x="271" y="129"/>
                  </a:lnTo>
                  <a:lnTo>
                    <a:pt x="262" y="124"/>
                  </a:lnTo>
                  <a:lnTo>
                    <a:pt x="252" y="119"/>
                  </a:lnTo>
                  <a:lnTo>
                    <a:pt x="243" y="117"/>
                  </a:lnTo>
                  <a:lnTo>
                    <a:pt x="233" y="114"/>
                  </a:lnTo>
                  <a:lnTo>
                    <a:pt x="222" y="11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196" y="113"/>
                  </a:lnTo>
                  <a:lnTo>
                    <a:pt x="183" y="114"/>
                  </a:lnTo>
                  <a:lnTo>
                    <a:pt x="170" y="117"/>
                  </a:lnTo>
                  <a:lnTo>
                    <a:pt x="155" y="123"/>
                  </a:lnTo>
                  <a:lnTo>
                    <a:pt x="155" y="123"/>
                  </a:lnTo>
                  <a:lnTo>
                    <a:pt x="145" y="129"/>
                  </a:lnTo>
                  <a:lnTo>
                    <a:pt x="137" y="135"/>
                  </a:lnTo>
                  <a:lnTo>
                    <a:pt x="127" y="143"/>
                  </a:lnTo>
                  <a:lnTo>
                    <a:pt x="117" y="153"/>
                  </a:lnTo>
                  <a:lnTo>
                    <a:pt x="117" y="0"/>
                  </a:lnTo>
                  <a:lnTo>
                    <a:pt x="0" y="0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4898" y="3822"/>
              <a:ext cx="81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3"/>
                </a:cxn>
                <a:cxn ang="0">
                  <a:pos x="0" y="178"/>
                </a:cxn>
                <a:cxn ang="0">
                  <a:pos x="0" y="284"/>
                </a:cxn>
                <a:cxn ang="0">
                  <a:pos x="0" y="284"/>
                </a:cxn>
                <a:cxn ang="0">
                  <a:pos x="0" y="308"/>
                </a:cxn>
                <a:cxn ang="0">
                  <a:pos x="3" y="328"/>
                </a:cxn>
                <a:cxn ang="0">
                  <a:pos x="7" y="345"/>
                </a:cxn>
                <a:cxn ang="0">
                  <a:pos x="11" y="360"/>
                </a:cxn>
                <a:cxn ang="0">
                  <a:pos x="11" y="360"/>
                </a:cxn>
                <a:cxn ang="0">
                  <a:pos x="17" y="371"/>
                </a:cxn>
                <a:cxn ang="0">
                  <a:pos x="24" y="380"/>
                </a:cxn>
                <a:cxn ang="0">
                  <a:pos x="32" y="386"/>
                </a:cxn>
                <a:cxn ang="0">
                  <a:pos x="41" y="392"/>
                </a:cxn>
                <a:cxn ang="0">
                  <a:pos x="41" y="392"/>
                </a:cxn>
                <a:cxn ang="0">
                  <a:pos x="52" y="397"/>
                </a:cxn>
                <a:cxn ang="0">
                  <a:pos x="65" y="400"/>
                </a:cxn>
                <a:cxn ang="0">
                  <a:pos x="81" y="403"/>
                </a:cxn>
                <a:cxn ang="0">
                  <a:pos x="100" y="403"/>
                </a:cxn>
                <a:cxn ang="0">
                  <a:pos x="100" y="403"/>
                </a:cxn>
                <a:cxn ang="0">
                  <a:pos x="114" y="403"/>
                </a:cxn>
                <a:cxn ang="0">
                  <a:pos x="129" y="400"/>
                </a:cxn>
                <a:cxn ang="0">
                  <a:pos x="147" y="398"/>
                </a:cxn>
                <a:cxn ang="0">
                  <a:pos x="162" y="393"/>
                </a:cxn>
                <a:cxn ang="0">
                  <a:pos x="162" y="317"/>
                </a:cxn>
                <a:cxn ang="0">
                  <a:pos x="162" y="317"/>
                </a:cxn>
                <a:cxn ang="0">
                  <a:pos x="157" y="319"/>
                </a:cxn>
                <a:cxn ang="0">
                  <a:pos x="149" y="320"/>
                </a:cxn>
                <a:cxn ang="0">
                  <a:pos x="132" y="321"/>
                </a:cxn>
                <a:cxn ang="0">
                  <a:pos x="132" y="321"/>
                </a:cxn>
                <a:cxn ang="0">
                  <a:pos x="126" y="320"/>
                </a:cxn>
                <a:cxn ang="0">
                  <a:pos x="121" y="316"/>
                </a:cxn>
                <a:cxn ang="0">
                  <a:pos x="119" y="314"/>
                </a:cxn>
                <a:cxn ang="0">
                  <a:pos x="116" y="311"/>
                </a:cxn>
                <a:cxn ang="0">
                  <a:pos x="116" y="311"/>
                </a:cxn>
                <a:cxn ang="0">
                  <a:pos x="115" y="308"/>
                </a:cxn>
                <a:cxn ang="0">
                  <a:pos x="114" y="301"/>
                </a:cxn>
                <a:cxn ang="0">
                  <a:pos x="112" y="286"/>
                </a:cxn>
                <a:cxn ang="0">
                  <a:pos x="112" y="178"/>
                </a:cxn>
                <a:cxn ang="0">
                  <a:pos x="162" y="178"/>
                </a:cxn>
                <a:cxn ang="0">
                  <a:pos x="162" y="93"/>
                </a:cxn>
                <a:cxn ang="0">
                  <a:pos x="112" y="93"/>
                </a:cxn>
                <a:cxn ang="0">
                  <a:pos x="112" y="0"/>
                </a:cxn>
                <a:cxn ang="0">
                  <a:pos x="0" y="0"/>
                </a:cxn>
              </a:cxnLst>
              <a:rect l="0" t="0" r="r" b="b"/>
              <a:pathLst>
                <a:path w="162" h="403">
                  <a:moveTo>
                    <a:pt x="0" y="0"/>
                  </a:moveTo>
                  <a:lnTo>
                    <a:pt x="0" y="93"/>
                  </a:lnTo>
                  <a:lnTo>
                    <a:pt x="0" y="178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308"/>
                  </a:lnTo>
                  <a:lnTo>
                    <a:pt x="3" y="328"/>
                  </a:lnTo>
                  <a:lnTo>
                    <a:pt x="7" y="345"/>
                  </a:lnTo>
                  <a:lnTo>
                    <a:pt x="11" y="360"/>
                  </a:lnTo>
                  <a:lnTo>
                    <a:pt x="11" y="360"/>
                  </a:lnTo>
                  <a:lnTo>
                    <a:pt x="17" y="371"/>
                  </a:lnTo>
                  <a:lnTo>
                    <a:pt x="24" y="380"/>
                  </a:lnTo>
                  <a:lnTo>
                    <a:pt x="32" y="386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52" y="397"/>
                  </a:lnTo>
                  <a:lnTo>
                    <a:pt x="65" y="400"/>
                  </a:lnTo>
                  <a:lnTo>
                    <a:pt x="81" y="403"/>
                  </a:lnTo>
                  <a:lnTo>
                    <a:pt x="100" y="403"/>
                  </a:lnTo>
                  <a:lnTo>
                    <a:pt x="100" y="403"/>
                  </a:lnTo>
                  <a:lnTo>
                    <a:pt x="114" y="403"/>
                  </a:lnTo>
                  <a:lnTo>
                    <a:pt x="129" y="400"/>
                  </a:lnTo>
                  <a:lnTo>
                    <a:pt x="147" y="398"/>
                  </a:lnTo>
                  <a:lnTo>
                    <a:pt x="162" y="393"/>
                  </a:lnTo>
                  <a:lnTo>
                    <a:pt x="162" y="317"/>
                  </a:lnTo>
                  <a:lnTo>
                    <a:pt x="162" y="317"/>
                  </a:lnTo>
                  <a:lnTo>
                    <a:pt x="157" y="319"/>
                  </a:lnTo>
                  <a:lnTo>
                    <a:pt x="149" y="320"/>
                  </a:lnTo>
                  <a:lnTo>
                    <a:pt x="132" y="321"/>
                  </a:lnTo>
                  <a:lnTo>
                    <a:pt x="132" y="321"/>
                  </a:lnTo>
                  <a:lnTo>
                    <a:pt x="126" y="320"/>
                  </a:lnTo>
                  <a:lnTo>
                    <a:pt x="121" y="316"/>
                  </a:lnTo>
                  <a:lnTo>
                    <a:pt x="119" y="314"/>
                  </a:lnTo>
                  <a:lnTo>
                    <a:pt x="116" y="311"/>
                  </a:lnTo>
                  <a:lnTo>
                    <a:pt x="116" y="311"/>
                  </a:lnTo>
                  <a:lnTo>
                    <a:pt x="115" y="308"/>
                  </a:lnTo>
                  <a:lnTo>
                    <a:pt x="114" y="301"/>
                  </a:lnTo>
                  <a:lnTo>
                    <a:pt x="112" y="286"/>
                  </a:lnTo>
                  <a:lnTo>
                    <a:pt x="112" y="178"/>
                  </a:lnTo>
                  <a:lnTo>
                    <a:pt x="162" y="178"/>
                  </a:lnTo>
                  <a:lnTo>
                    <a:pt x="162" y="93"/>
                  </a:lnTo>
                  <a:lnTo>
                    <a:pt x="112" y="93"/>
                  </a:lnTo>
                  <a:lnTo>
                    <a:pt x="1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4822" y="3822"/>
              <a:ext cx="56" cy="31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E28E-874B-47CB-9BAF-0EC042514191}" type="datetimeFigureOut">
              <a:rPr lang="en-US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D9248-A979-4803-B1F4-61C773C74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0"/>
            <a:ext cx="9143999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20"/>
          <p:cNvGrpSpPr/>
          <p:nvPr/>
        </p:nvGrpSpPr>
        <p:grpSpPr>
          <a:xfrm>
            <a:off x="0" y="-13648"/>
            <a:ext cx="5009566" cy="6871650"/>
            <a:chOff x="0" y="-13648"/>
            <a:chExt cx="5009566" cy="6871650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0" y="0"/>
              <a:ext cx="5009566" cy="1828800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0" y="-13648"/>
              <a:ext cx="1433015" cy="520890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0" y="4243974"/>
              <a:ext cx="515504" cy="187561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0" y="5398525"/>
              <a:ext cx="933199" cy="34126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26055" y="6556242"/>
              <a:ext cx="825472" cy="301758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286762" y="4107058"/>
              <a:ext cx="4037706" cy="1464181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136220" y="6558940"/>
              <a:ext cx="435281" cy="162842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-206363" y="483884"/>
              <a:ext cx="1526372" cy="55860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1225724" y="350460"/>
              <a:ext cx="1113052" cy="405016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2663146" y="218814"/>
              <a:ext cx="685502" cy="24787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4095233" y="88950"/>
              <a:ext cx="268624" cy="90728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 flipV="1">
            <a:off x="0" y="0"/>
            <a:ext cx="9143999" cy="6858000"/>
          </a:xfrm>
          <a:prstGeom prst="rect">
            <a:avLst/>
          </a:prstGeom>
          <a:gradFill>
            <a:gsLst>
              <a:gs pos="0">
                <a:srgbClr val="0081C6">
                  <a:alpha val="44000"/>
                </a:srgbClr>
              </a:gs>
              <a:gs pos="100000">
                <a:srgbClr val="00539B">
                  <a:alpha val="6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V="1">
            <a:off x="8324850" y="0"/>
            <a:ext cx="819150" cy="6858000"/>
          </a:xfrm>
          <a:prstGeom prst="rect">
            <a:avLst/>
          </a:prstGeom>
          <a:gradFill>
            <a:gsLst>
              <a:gs pos="0">
                <a:srgbClr val="0081C6">
                  <a:alpha val="44000"/>
                </a:srgbClr>
              </a:gs>
              <a:gs pos="100000">
                <a:srgbClr val="00539B">
                  <a:alpha val="6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356350"/>
            <a:ext cx="1246188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02315681-9183-4C68-8268-C6323625BC83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15324" y="6356350"/>
            <a:ext cx="828675" cy="365125"/>
          </a:xfrm>
        </p:spPr>
        <p:txBody>
          <a:bodyPr/>
          <a:lstStyle>
            <a:lvl1pPr algn="ctr">
              <a:defRPr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575C7AD1-B91A-495D-8BD9-262107822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2120678"/>
            <a:ext cx="8324850" cy="722376"/>
          </a:xfrm>
        </p:spPr>
        <p:txBody>
          <a:bodyPr anchor="t">
            <a:normAutofit/>
          </a:bodyPr>
          <a:lstStyle>
            <a:lvl1pPr algn="ctr">
              <a:defRPr sz="37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0" y="1651849"/>
            <a:ext cx="8324850" cy="466344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C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Rectangle 19"/>
          <p:cNvSpPr/>
          <p:nvPr/>
        </p:nvSpPr>
        <p:spPr>
          <a:xfrm flipV="1">
            <a:off x="8324850" y="0"/>
            <a:ext cx="819150" cy="2838450"/>
          </a:xfrm>
          <a:prstGeom prst="rect">
            <a:avLst/>
          </a:prstGeom>
          <a:solidFill>
            <a:srgbClr val="00339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2833688"/>
            <a:ext cx="9144000" cy="1587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898232" y="3429795"/>
            <a:ext cx="6858000" cy="1587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559" y="1600200"/>
            <a:ext cx="4261104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261023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B5BEC-F5F2-42A6-9BF8-13CD14B3D956}" type="datetimeFigureOut">
              <a:rPr lang="en-US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97A40-DD7E-46FE-9178-E2F396D253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60E31-52FB-4A0C-969C-59F30C2FB755}" type="datetimeFigureOut">
              <a:rPr lang="en-US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F9293-B493-4ECB-9736-CDFF9A3F0D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Q:\Design Catalog\Corporate Templates\Covers\abstract1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-127649" y="0"/>
            <a:ext cx="92716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9164638" cy="6858000"/>
            <a:chOff x="0" y="-2"/>
            <a:chExt cx="9164321" cy="6858004"/>
          </a:xfrm>
        </p:grpSpPr>
        <p:cxnSp>
          <p:nvCxnSpPr>
            <p:cNvPr id="26" name="Straight Connector 25"/>
            <p:cNvCxnSpPr/>
            <p:nvPr/>
          </p:nvCxnSpPr>
          <p:spPr>
            <a:xfrm rot="16200000" flipH="1">
              <a:off x="-2092373" y="2181268"/>
              <a:ext cx="6858004" cy="249546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786699" y="2182062"/>
              <a:ext cx="6858004" cy="249387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518180" y="2182062"/>
              <a:ext cx="6858004" cy="249387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4402726" y="4760139"/>
              <a:ext cx="3067052" cy="112867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5408364" y="4470423"/>
              <a:ext cx="3498852" cy="127630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-1105717" y="4474392"/>
              <a:ext cx="3489327" cy="127789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6438609" y="4192613"/>
              <a:ext cx="3908427" cy="142235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6819605" y="1084283"/>
              <a:ext cx="3429002" cy="126043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0" y="2412999"/>
              <a:ext cx="9143684" cy="332899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498458" y="3709988"/>
              <a:ext cx="8645226" cy="314801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094021" y="5013326"/>
              <a:ext cx="5049662" cy="184467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7667360" y="6327777"/>
              <a:ext cx="1476324" cy="530225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0" y="3044825"/>
              <a:ext cx="3801931" cy="138747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0" y="1892299"/>
              <a:ext cx="3384433" cy="123190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0" y="735011"/>
              <a:ext cx="2963760" cy="1081088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0" y="-2"/>
              <a:ext cx="1398540" cy="517525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7976912" y="-2"/>
              <a:ext cx="604816" cy="200025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8397585" y="1098549"/>
              <a:ext cx="746099" cy="268288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0" y="6461125"/>
            <a:ext cx="9144000" cy="396875"/>
          </a:xfrm>
          <a:prstGeom prst="rect">
            <a:avLst/>
          </a:prstGeom>
          <a:solidFill>
            <a:srgbClr val="00346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3999" cy="18288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20" y="272118"/>
            <a:ext cx="6537960" cy="1380744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Introduction to CDM</a:t>
            </a:r>
          </a:p>
        </p:txBody>
      </p:sp>
      <p:sp>
        <p:nvSpPr>
          <p:cNvPr id="8" name="Rectangle 7"/>
          <p:cNvSpPr/>
          <p:nvPr/>
        </p:nvSpPr>
        <p:spPr>
          <a:xfrm>
            <a:off x="6702425" y="0"/>
            <a:ext cx="2441575" cy="685800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707188" y="5875338"/>
            <a:ext cx="2436812" cy="576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851650" y="5981700"/>
            <a:ext cx="1057275" cy="368300"/>
            <a:chOff x="4316" y="3768"/>
            <a:chExt cx="666" cy="232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316" y="3768"/>
              <a:ext cx="66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3" name="Freeform 5"/>
            <p:cNvSpPr>
              <a:spLocks noEditPoints="1"/>
            </p:cNvSpPr>
            <p:nvPr userDrawn="1"/>
          </p:nvSpPr>
          <p:spPr bwMode="auto">
            <a:xfrm>
              <a:off x="4316" y="3768"/>
              <a:ext cx="666" cy="232"/>
            </a:xfrm>
            <a:custGeom>
              <a:avLst/>
              <a:gdLst/>
              <a:ahLst/>
              <a:cxnLst>
                <a:cxn ang="0">
                  <a:pos x="1548" y="682"/>
                </a:cxn>
                <a:cxn ang="0">
                  <a:pos x="1238" y="478"/>
                </a:cxn>
                <a:cxn ang="0">
                  <a:pos x="1177" y="586"/>
                </a:cxn>
                <a:cxn ang="0">
                  <a:pos x="1079" y="653"/>
                </a:cxn>
                <a:cxn ang="0">
                  <a:pos x="942" y="681"/>
                </a:cxn>
                <a:cxn ang="0">
                  <a:pos x="613" y="539"/>
                </a:cxn>
                <a:cxn ang="0">
                  <a:pos x="548" y="624"/>
                </a:cxn>
                <a:cxn ang="0">
                  <a:pos x="476" y="670"/>
                </a:cxn>
                <a:cxn ang="0">
                  <a:pos x="365" y="695"/>
                </a:cxn>
                <a:cxn ang="0">
                  <a:pos x="283" y="693"/>
                </a:cxn>
                <a:cxn ang="0">
                  <a:pos x="198" y="673"/>
                </a:cxn>
                <a:cxn ang="0">
                  <a:pos x="127" y="634"/>
                </a:cxn>
                <a:cxn ang="0">
                  <a:pos x="79" y="591"/>
                </a:cxn>
                <a:cxn ang="0">
                  <a:pos x="35" y="522"/>
                </a:cxn>
                <a:cxn ang="0">
                  <a:pos x="9" y="441"/>
                </a:cxn>
                <a:cxn ang="0">
                  <a:pos x="0" y="346"/>
                </a:cxn>
                <a:cxn ang="0">
                  <a:pos x="6" y="272"/>
                </a:cxn>
                <a:cxn ang="0">
                  <a:pos x="29" y="190"/>
                </a:cxn>
                <a:cxn ang="0">
                  <a:pos x="71" y="119"/>
                </a:cxn>
                <a:cxn ang="0">
                  <a:pos x="116" y="71"/>
                </a:cxn>
                <a:cxn ang="0">
                  <a:pos x="180" y="30"/>
                </a:cxn>
                <a:cxn ang="0">
                  <a:pos x="254" y="6"/>
                </a:cxn>
                <a:cxn ang="0">
                  <a:pos x="319" y="0"/>
                </a:cxn>
                <a:cxn ang="0">
                  <a:pos x="451" y="18"/>
                </a:cxn>
                <a:cxn ang="0">
                  <a:pos x="549" y="70"/>
                </a:cxn>
                <a:cxn ang="0">
                  <a:pos x="614" y="157"/>
                </a:cxn>
                <a:cxn ang="0">
                  <a:pos x="982" y="15"/>
                </a:cxn>
                <a:cxn ang="0">
                  <a:pos x="1095" y="40"/>
                </a:cxn>
                <a:cxn ang="0">
                  <a:pos x="1167" y="87"/>
                </a:cxn>
                <a:cxn ang="0">
                  <a:pos x="1230" y="177"/>
                </a:cxn>
                <a:cxn ang="0">
                  <a:pos x="1722" y="14"/>
                </a:cxn>
                <a:cxn ang="0">
                  <a:pos x="439" y="266"/>
                </a:cxn>
                <a:cxn ang="0">
                  <a:pos x="428" y="222"/>
                </a:cxn>
                <a:cxn ang="0">
                  <a:pos x="399" y="185"/>
                </a:cxn>
                <a:cxn ang="0">
                  <a:pos x="353" y="167"/>
                </a:cxn>
                <a:cxn ang="0">
                  <a:pos x="301" y="169"/>
                </a:cxn>
                <a:cxn ang="0">
                  <a:pos x="246" y="200"/>
                </a:cxn>
                <a:cxn ang="0">
                  <a:pos x="216" y="252"/>
                </a:cxn>
                <a:cxn ang="0">
                  <a:pos x="203" y="351"/>
                </a:cxn>
                <a:cxn ang="0">
                  <a:pos x="211" y="431"/>
                </a:cxn>
                <a:cxn ang="0">
                  <a:pos x="245" y="499"/>
                </a:cxn>
                <a:cxn ang="0">
                  <a:pos x="304" y="531"/>
                </a:cxn>
                <a:cxn ang="0">
                  <a:pos x="358" y="532"/>
                </a:cxn>
                <a:cxn ang="0">
                  <a:pos x="401" y="513"/>
                </a:cxn>
                <a:cxn ang="0">
                  <a:pos x="429" y="471"/>
                </a:cxn>
                <a:cxn ang="0">
                  <a:pos x="622" y="422"/>
                </a:cxn>
                <a:cxn ang="0">
                  <a:pos x="1050" y="295"/>
                </a:cxn>
                <a:cxn ang="0">
                  <a:pos x="1017" y="226"/>
                </a:cxn>
                <a:cxn ang="0">
                  <a:pos x="961" y="193"/>
                </a:cxn>
                <a:cxn ang="0">
                  <a:pos x="828" y="183"/>
                </a:cxn>
                <a:cxn ang="0">
                  <a:pos x="925" y="508"/>
                </a:cxn>
                <a:cxn ang="0">
                  <a:pos x="1001" y="485"/>
                </a:cxn>
                <a:cxn ang="0">
                  <a:pos x="1038" y="443"/>
                </a:cxn>
                <a:cxn ang="0">
                  <a:pos x="1056" y="354"/>
                </a:cxn>
              </a:cxnLst>
              <a:rect l="0" t="0" r="r" b="b"/>
              <a:pathLst>
                <a:path w="1998" h="696">
                  <a:moveTo>
                    <a:pt x="1998" y="682"/>
                  </a:moveTo>
                  <a:lnTo>
                    <a:pt x="1807" y="682"/>
                  </a:lnTo>
                  <a:lnTo>
                    <a:pt x="1807" y="257"/>
                  </a:lnTo>
                  <a:lnTo>
                    <a:pt x="1692" y="682"/>
                  </a:lnTo>
                  <a:lnTo>
                    <a:pt x="1548" y="682"/>
                  </a:lnTo>
                  <a:lnTo>
                    <a:pt x="1433" y="257"/>
                  </a:lnTo>
                  <a:lnTo>
                    <a:pt x="1433" y="682"/>
                  </a:lnTo>
                  <a:lnTo>
                    <a:pt x="1238" y="682"/>
                  </a:lnTo>
                  <a:lnTo>
                    <a:pt x="1238" y="478"/>
                  </a:lnTo>
                  <a:lnTo>
                    <a:pt x="1238" y="478"/>
                  </a:lnTo>
                  <a:lnTo>
                    <a:pt x="1229" y="503"/>
                  </a:lnTo>
                  <a:lnTo>
                    <a:pt x="1218" y="526"/>
                  </a:lnTo>
                  <a:lnTo>
                    <a:pt x="1206" y="547"/>
                  </a:lnTo>
                  <a:lnTo>
                    <a:pt x="1192" y="567"/>
                  </a:lnTo>
                  <a:lnTo>
                    <a:pt x="1177" y="586"/>
                  </a:lnTo>
                  <a:lnTo>
                    <a:pt x="1161" y="603"/>
                  </a:lnTo>
                  <a:lnTo>
                    <a:pt x="1143" y="618"/>
                  </a:lnTo>
                  <a:lnTo>
                    <a:pt x="1123" y="631"/>
                  </a:lnTo>
                  <a:lnTo>
                    <a:pt x="1102" y="643"/>
                  </a:lnTo>
                  <a:lnTo>
                    <a:pt x="1079" y="653"/>
                  </a:lnTo>
                  <a:lnTo>
                    <a:pt x="1055" y="662"/>
                  </a:lnTo>
                  <a:lnTo>
                    <a:pt x="1029" y="669"/>
                  </a:lnTo>
                  <a:lnTo>
                    <a:pt x="1002" y="675"/>
                  </a:lnTo>
                  <a:lnTo>
                    <a:pt x="972" y="678"/>
                  </a:lnTo>
                  <a:lnTo>
                    <a:pt x="942" y="681"/>
                  </a:lnTo>
                  <a:lnTo>
                    <a:pt x="910" y="682"/>
                  </a:lnTo>
                  <a:lnTo>
                    <a:pt x="622" y="682"/>
                  </a:lnTo>
                  <a:lnTo>
                    <a:pt x="622" y="518"/>
                  </a:lnTo>
                  <a:lnTo>
                    <a:pt x="622" y="518"/>
                  </a:lnTo>
                  <a:lnTo>
                    <a:pt x="613" y="539"/>
                  </a:lnTo>
                  <a:lnTo>
                    <a:pt x="603" y="558"/>
                  </a:lnTo>
                  <a:lnTo>
                    <a:pt x="591" y="576"/>
                  </a:lnTo>
                  <a:lnTo>
                    <a:pt x="579" y="594"/>
                  </a:lnTo>
                  <a:lnTo>
                    <a:pt x="565" y="609"/>
                  </a:lnTo>
                  <a:lnTo>
                    <a:pt x="548" y="624"/>
                  </a:lnTo>
                  <a:lnTo>
                    <a:pt x="532" y="637"/>
                  </a:lnTo>
                  <a:lnTo>
                    <a:pt x="514" y="650"/>
                  </a:lnTo>
                  <a:lnTo>
                    <a:pt x="514" y="650"/>
                  </a:lnTo>
                  <a:lnTo>
                    <a:pt x="495" y="660"/>
                  </a:lnTo>
                  <a:lnTo>
                    <a:pt x="476" y="670"/>
                  </a:lnTo>
                  <a:lnTo>
                    <a:pt x="455" y="678"/>
                  </a:lnTo>
                  <a:lnTo>
                    <a:pt x="434" y="684"/>
                  </a:lnTo>
                  <a:lnTo>
                    <a:pt x="412" y="689"/>
                  </a:lnTo>
                  <a:lnTo>
                    <a:pt x="389" y="693"/>
                  </a:lnTo>
                  <a:lnTo>
                    <a:pt x="365" y="695"/>
                  </a:lnTo>
                  <a:lnTo>
                    <a:pt x="340" y="696"/>
                  </a:lnTo>
                  <a:lnTo>
                    <a:pt x="340" y="696"/>
                  </a:lnTo>
                  <a:lnTo>
                    <a:pt x="320" y="696"/>
                  </a:lnTo>
                  <a:lnTo>
                    <a:pt x="301" y="695"/>
                  </a:lnTo>
                  <a:lnTo>
                    <a:pt x="283" y="693"/>
                  </a:lnTo>
                  <a:lnTo>
                    <a:pt x="265" y="690"/>
                  </a:lnTo>
                  <a:lnTo>
                    <a:pt x="247" y="687"/>
                  </a:lnTo>
                  <a:lnTo>
                    <a:pt x="230" y="683"/>
                  </a:lnTo>
                  <a:lnTo>
                    <a:pt x="214" y="678"/>
                  </a:lnTo>
                  <a:lnTo>
                    <a:pt x="198" y="673"/>
                  </a:lnTo>
                  <a:lnTo>
                    <a:pt x="183" y="666"/>
                  </a:lnTo>
                  <a:lnTo>
                    <a:pt x="168" y="660"/>
                  </a:lnTo>
                  <a:lnTo>
                    <a:pt x="154" y="652"/>
                  </a:lnTo>
                  <a:lnTo>
                    <a:pt x="141" y="644"/>
                  </a:lnTo>
                  <a:lnTo>
                    <a:pt x="127" y="634"/>
                  </a:lnTo>
                  <a:lnTo>
                    <a:pt x="115" y="625"/>
                  </a:lnTo>
                  <a:lnTo>
                    <a:pt x="102" y="614"/>
                  </a:lnTo>
                  <a:lnTo>
                    <a:pt x="90" y="603"/>
                  </a:lnTo>
                  <a:lnTo>
                    <a:pt x="90" y="603"/>
                  </a:lnTo>
                  <a:lnTo>
                    <a:pt x="79" y="591"/>
                  </a:lnTo>
                  <a:lnTo>
                    <a:pt x="69" y="577"/>
                  </a:lnTo>
                  <a:lnTo>
                    <a:pt x="60" y="564"/>
                  </a:lnTo>
                  <a:lnTo>
                    <a:pt x="51" y="551"/>
                  </a:lnTo>
                  <a:lnTo>
                    <a:pt x="43" y="537"/>
                  </a:lnTo>
                  <a:lnTo>
                    <a:pt x="35" y="522"/>
                  </a:lnTo>
                  <a:lnTo>
                    <a:pt x="29" y="507"/>
                  </a:lnTo>
                  <a:lnTo>
                    <a:pt x="23" y="491"/>
                  </a:lnTo>
                  <a:lnTo>
                    <a:pt x="17" y="475"/>
                  </a:lnTo>
                  <a:lnTo>
                    <a:pt x="13" y="459"/>
                  </a:lnTo>
                  <a:lnTo>
                    <a:pt x="9" y="441"/>
                  </a:lnTo>
                  <a:lnTo>
                    <a:pt x="6" y="424"/>
                  </a:lnTo>
                  <a:lnTo>
                    <a:pt x="3" y="405"/>
                  </a:lnTo>
                  <a:lnTo>
                    <a:pt x="1" y="387"/>
                  </a:lnTo>
                  <a:lnTo>
                    <a:pt x="0" y="367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27"/>
                  </a:lnTo>
                  <a:lnTo>
                    <a:pt x="1" y="308"/>
                  </a:lnTo>
                  <a:lnTo>
                    <a:pt x="3" y="290"/>
                  </a:lnTo>
                  <a:lnTo>
                    <a:pt x="6" y="272"/>
                  </a:lnTo>
                  <a:lnTo>
                    <a:pt x="9" y="255"/>
                  </a:lnTo>
                  <a:lnTo>
                    <a:pt x="13" y="238"/>
                  </a:lnTo>
                  <a:lnTo>
                    <a:pt x="18" y="221"/>
                  </a:lnTo>
                  <a:lnTo>
                    <a:pt x="23" y="205"/>
                  </a:lnTo>
                  <a:lnTo>
                    <a:pt x="29" y="190"/>
                  </a:lnTo>
                  <a:lnTo>
                    <a:pt x="36" y="175"/>
                  </a:lnTo>
                  <a:lnTo>
                    <a:pt x="44" y="160"/>
                  </a:lnTo>
                  <a:lnTo>
                    <a:pt x="52" y="146"/>
                  </a:lnTo>
                  <a:lnTo>
                    <a:pt x="61" y="132"/>
                  </a:lnTo>
                  <a:lnTo>
                    <a:pt x="71" y="119"/>
                  </a:lnTo>
                  <a:lnTo>
                    <a:pt x="81" y="105"/>
                  </a:lnTo>
                  <a:lnTo>
                    <a:pt x="92" y="93"/>
                  </a:lnTo>
                  <a:lnTo>
                    <a:pt x="92" y="93"/>
                  </a:lnTo>
                  <a:lnTo>
                    <a:pt x="103" y="82"/>
                  </a:lnTo>
                  <a:lnTo>
                    <a:pt x="116" y="71"/>
                  </a:lnTo>
                  <a:lnTo>
                    <a:pt x="128" y="62"/>
                  </a:lnTo>
                  <a:lnTo>
                    <a:pt x="141" y="52"/>
                  </a:lnTo>
                  <a:lnTo>
                    <a:pt x="153" y="44"/>
                  </a:lnTo>
                  <a:lnTo>
                    <a:pt x="167" y="36"/>
                  </a:lnTo>
                  <a:lnTo>
                    <a:pt x="180" y="30"/>
                  </a:lnTo>
                  <a:lnTo>
                    <a:pt x="194" y="23"/>
                  </a:lnTo>
                  <a:lnTo>
                    <a:pt x="208" y="18"/>
                  </a:lnTo>
                  <a:lnTo>
                    <a:pt x="223" y="13"/>
                  </a:lnTo>
                  <a:lnTo>
                    <a:pt x="238" y="9"/>
                  </a:lnTo>
                  <a:lnTo>
                    <a:pt x="254" y="6"/>
                  </a:lnTo>
                  <a:lnTo>
                    <a:pt x="269" y="3"/>
                  </a:lnTo>
                  <a:lnTo>
                    <a:pt x="286" y="2"/>
                  </a:lnTo>
                  <a:lnTo>
                    <a:pt x="302" y="1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49" y="1"/>
                  </a:lnTo>
                  <a:lnTo>
                    <a:pt x="377" y="3"/>
                  </a:lnTo>
                  <a:lnTo>
                    <a:pt x="403" y="6"/>
                  </a:lnTo>
                  <a:lnTo>
                    <a:pt x="428" y="11"/>
                  </a:lnTo>
                  <a:lnTo>
                    <a:pt x="451" y="18"/>
                  </a:lnTo>
                  <a:lnTo>
                    <a:pt x="474" y="25"/>
                  </a:lnTo>
                  <a:lnTo>
                    <a:pt x="494" y="34"/>
                  </a:lnTo>
                  <a:lnTo>
                    <a:pt x="514" y="45"/>
                  </a:lnTo>
                  <a:lnTo>
                    <a:pt x="532" y="56"/>
                  </a:lnTo>
                  <a:lnTo>
                    <a:pt x="549" y="70"/>
                  </a:lnTo>
                  <a:lnTo>
                    <a:pt x="565" y="84"/>
                  </a:lnTo>
                  <a:lnTo>
                    <a:pt x="580" y="100"/>
                  </a:lnTo>
                  <a:lnTo>
                    <a:pt x="592" y="118"/>
                  </a:lnTo>
                  <a:lnTo>
                    <a:pt x="604" y="137"/>
                  </a:lnTo>
                  <a:lnTo>
                    <a:pt x="614" y="157"/>
                  </a:lnTo>
                  <a:lnTo>
                    <a:pt x="622" y="179"/>
                  </a:lnTo>
                  <a:lnTo>
                    <a:pt x="622" y="14"/>
                  </a:lnTo>
                  <a:lnTo>
                    <a:pt x="957" y="14"/>
                  </a:lnTo>
                  <a:lnTo>
                    <a:pt x="957" y="14"/>
                  </a:lnTo>
                  <a:lnTo>
                    <a:pt x="982" y="15"/>
                  </a:lnTo>
                  <a:lnTo>
                    <a:pt x="1007" y="17"/>
                  </a:lnTo>
                  <a:lnTo>
                    <a:pt x="1030" y="20"/>
                  </a:lnTo>
                  <a:lnTo>
                    <a:pt x="1053" y="26"/>
                  </a:lnTo>
                  <a:lnTo>
                    <a:pt x="1074" y="32"/>
                  </a:lnTo>
                  <a:lnTo>
                    <a:pt x="1095" y="40"/>
                  </a:lnTo>
                  <a:lnTo>
                    <a:pt x="1115" y="50"/>
                  </a:lnTo>
                  <a:lnTo>
                    <a:pt x="1133" y="61"/>
                  </a:lnTo>
                  <a:lnTo>
                    <a:pt x="1133" y="61"/>
                  </a:lnTo>
                  <a:lnTo>
                    <a:pt x="1151" y="73"/>
                  </a:lnTo>
                  <a:lnTo>
                    <a:pt x="1167" y="87"/>
                  </a:lnTo>
                  <a:lnTo>
                    <a:pt x="1182" y="102"/>
                  </a:lnTo>
                  <a:lnTo>
                    <a:pt x="1196" y="119"/>
                  </a:lnTo>
                  <a:lnTo>
                    <a:pt x="1208" y="137"/>
                  </a:lnTo>
                  <a:lnTo>
                    <a:pt x="1219" y="157"/>
                  </a:lnTo>
                  <a:lnTo>
                    <a:pt x="1230" y="177"/>
                  </a:lnTo>
                  <a:lnTo>
                    <a:pt x="1238" y="199"/>
                  </a:lnTo>
                  <a:lnTo>
                    <a:pt x="1238" y="14"/>
                  </a:lnTo>
                  <a:lnTo>
                    <a:pt x="1520" y="14"/>
                  </a:lnTo>
                  <a:lnTo>
                    <a:pt x="1618" y="430"/>
                  </a:lnTo>
                  <a:lnTo>
                    <a:pt x="1722" y="14"/>
                  </a:lnTo>
                  <a:lnTo>
                    <a:pt x="1998" y="14"/>
                  </a:lnTo>
                  <a:lnTo>
                    <a:pt x="1998" y="682"/>
                  </a:lnTo>
                  <a:close/>
                  <a:moveTo>
                    <a:pt x="622" y="422"/>
                  </a:moveTo>
                  <a:lnTo>
                    <a:pt x="622" y="266"/>
                  </a:lnTo>
                  <a:lnTo>
                    <a:pt x="439" y="266"/>
                  </a:lnTo>
                  <a:lnTo>
                    <a:pt x="439" y="266"/>
                  </a:lnTo>
                  <a:lnTo>
                    <a:pt x="437" y="254"/>
                  </a:lnTo>
                  <a:lnTo>
                    <a:pt x="435" y="243"/>
                  </a:lnTo>
                  <a:lnTo>
                    <a:pt x="432" y="232"/>
                  </a:lnTo>
                  <a:lnTo>
                    <a:pt x="428" y="222"/>
                  </a:lnTo>
                  <a:lnTo>
                    <a:pt x="424" y="213"/>
                  </a:lnTo>
                  <a:lnTo>
                    <a:pt x="419" y="205"/>
                  </a:lnTo>
                  <a:lnTo>
                    <a:pt x="413" y="198"/>
                  </a:lnTo>
                  <a:lnTo>
                    <a:pt x="407" y="191"/>
                  </a:lnTo>
                  <a:lnTo>
                    <a:pt x="399" y="185"/>
                  </a:lnTo>
                  <a:lnTo>
                    <a:pt x="392" y="180"/>
                  </a:lnTo>
                  <a:lnTo>
                    <a:pt x="383" y="176"/>
                  </a:lnTo>
                  <a:lnTo>
                    <a:pt x="374" y="172"/>
                  </a:lnTo>
                  <a:lnTo>
                    <a:pt x="364" y="169"/>
                  </a:lnTo>
                  <a:lnTo>
                    <a:pt x="353" y="167"/>
                  </a:lnTo>
                  <a:lnTo>
                    <a:pt x="341" y="166"/>
                  </a:lnTo>
                  <a:lnTo>
                    <a:pt x="328" y="166"/>
                  </a:lnTo>
                  <a:lnTo>
                    <a:pt x="328" y="166"/>
                  </a:lnTo>
                  <a:lnTo>
                    <a:pt x="314" y="167"/>
                  </a:lnTo>
                  <a:lnTo>
                    <a:pt x="301" y="169"/>
                  </a:lnTo>
                  <a:lnTo>
                    <a:pt x="288" y="172"/>
                  </a:lnTo>
                  <a:lnTo>
                    <a:pt x="277" y="177"/>
                  </a:lnTo>
                  <a:lnTo>
                    <a:pt x="266" y="183"/>
                  </a:lnTo>
                  <a:lnTo>
                    <a:pt x="256" y="191"/>
                  </a:lnTo>
                  <a:lnTo>
                    <a:pt x="246" y="200"/>
                  </a:lnTo>
                  <a:lnTo>
                    <a:pt x="237" y="210"/>
                  </a:lnTo>
                  <a:lnTo>
                    <a:pt x="237" y="210"/>
                  </a:lnTo>
                  <a:lnTo>
                    <a:pt x="229" y="223"/>
                  </a:lnTo>
                  <a:lnTo>
                    <a:pt x="222" y="237"/>
                  </a:lnTo>
                  <a:lnTo>
                    <a:pt x="216" y="252"/>
                  </a:lnTo>
                  <a:lnTo>
                    <a:pt x="211" y="269"/>
                  </a:lnTo>
                  <a:lnTo>
                    <a:pt x="208" y="287"/>
                  </a:lnTo>
                  <a:lnTo>
                    <a:pt x="205" y="307"/>
                  </a:lnTo>
                  <a:lnTo>
                    <a:pt x="203" y="328"/>
                  </a:lnTo>
                  <a:lnTo>
                    <a:pt x="203" y="351"/>
                  </a:lnTo>
                  <a:lnTo>
                    <a:pt x="203" y="351"/>
                  </a:lnTo>
                  <a:lnTo>
                    <a:pt x="203" y="373"/>
                  </a:lnTo>
                  <a:lnTo>
                    <a:pt x="205" y="394"/>
                  </a:lnTo>
                  <a:lnTo>
                    <a:pt x="207" y="413"/>
                  </a:lnTo>
                  <a:lnTo>
                    <a:pt x="211" y="431"/>
                  </a:lnTo>
                  <a:lnTo>
                    <a:pt x="216" y="448"/>
                  </a:lnTo>
                  <a:lnTo>
                    <a:pt x="221" y="463"/>
                  </a:lnTo>
                  <a:lnTo>
                    <a:pt x="228" y="476"/>
                  </a:lnTo>
                  <a:lnTo>
                    <a:pt x="236" y="488"/>
                  </a:lnTo>
                  <a:lnTo>
                    <a:pt x="245" y="499"/>
                  </a:lnTo>
                  <a:lnTo>
                    <a:pt x="255" y="508"/>
                  </a:lnTo>
                  <a:lnTo>
                    <a:pt x="266" y="516"/>
                  </a:lnTo>
                  <a:lnTo>
                    <a:pt x="277" y="523"/>
                  </a:lnTo>
                  <a:lnTo>
                    <a:pt x="290" y="528"/>
                  </a:lnTo>
                  <a:lnTo>
                    <a:pt x="304" y="531"/>
                  </a:lnTo>
                  <a:lnTo>
                    <a:pt x="320" y="533"/>
                  </a:lnTo>
                  <a:lnTo>
                    <a:pt x="337" y="534"/>
                  </a:lnTo>
                  <a:lnTo>
                    <a:pt x="337" y="534"/>
                  </a:lnTo>
                  <a:lnTo>
                    <a:pt x="348" y="534"/>
                  </a:lnTo>
                  <a:lnTo>
                    <a:pt x="358" y="532"/>
                  </a:lnTo>
                  <a:lnTo>
                    <a:pt x="368" y="530"/>
                  </a:lnTo>
                  <a:lnTo>
                    <a:pt x="377" y="527"/>
                  </a:lnTo>
                  <a:lnTo>
                    <a:pt x="385" y="523"/>
                  </a:lnTo>
                  <a:lnTo>
                    <a:pt x="393" y="518"/>
                  </a:lnTo>
                  <a:lnTo>
                    <a:pt x="401" y="513"/>
                  </a:lnTo>
                  <a:lnTo>
                    <a:pt x="407" y="506"/>
                  </a:lnTo>
                  <a:lnTo>
                    <a:pt x="414" y="499"/>
                  </a:lnTo>
                  <a:lnTo>
                    <a:pt x="419" y="490"/>
                  </a:lnTo>
                  <a:lnTo>
                    <a:pt x="424" y="481"/>
                  </a:lnTo>
                  <a:lnTo>
                    <a:pt x="429" y="471"/>
                  </a:lnTo>
                  <a:lnTo>
                    <a:pt x="432" y="460"/>
                  </a:lnTo>
                  <a:lnTo>
                    <a:pt x="436" y="448"/>
                  </a:lnTo>
                  <a:lnTo>
                    <a:pt x="438" y="436"/>
                  </a:lnTo>
                  <a:lnTo>
                    <a:pt x="440" y="422"/>
                  </a:lnTo>
                  <a:lnTo>
                    <a:pt x="622" y="422"/>
                  </a:lnTo>
                  <a:close/>
                  <a:moveTo>
                    <a:pt x="1056" y="354"/>
                  </a:moveTo>
                  <a:lnTo>
                    <a:pt x="1056" y="354"/>
                  </a:lnTo>
                  <a:lnTo>
                    <a:pt x="1055" y="332"/>
                  </a:lnTo>
                  <a:lnTo>
                    <a:pt x="1053" y="313"/>
                  </a:lnTo>
                  <a:lnTo>
                    <a:pt x="1050" y="295"/>
                  </a:lnTo>
                  <a:lnTo>
                    <a:pt x="1046" y="278"/>
                  </a:lnTo>
                  <a:lnTo>
                    <a:pt x="1041" y="263"/>
                  </a:lnTo>
                  <a:lnTo>
                    <a:pt x="1034" y="249"/>
                  </a:lnTo>
                  <a:lnTo>
                    <a:pt x="1026" y="236"/>
                  </a:lnTo>
                  <a:lnTo>
                    <a:pt x="1017" y="226"/>
                  </a:lnTo>
                  <a:lnTo>
                    <a:pt x="1017" y="226"/>
                  </a:lnTo>
                  <a:lnTo>
                    <a:pt x="1005" y="215"/>
                  </a:lnTo>
                  <a:lnTo>
                    <a:pt x="992" y="207"/>
                  </a:lnTo>
                  <a:lnTo>
                    <a:pt x="977" y="199"/>
                  </a:lnTo>
                  <a:lnTo>
                    <a:pt x="961" y="193"/>
                  </a:lnTo>
                  <a:lnTo>
                    <a:pt x="943" y="189"/>
                  </a:lnTo>
                  <a:lnTo>
                    <a:pt x="924" y="185"/>
                  </a:lnTo>
                  <a:lnTo>
                    <a:pt x="903" y="183"/>
                  </a:lnTo>
                  <a:lnTo>
                    <a:pt x="880" y="183"/>
                  </a:lnTo>
                  <a:lnTo>
                    <a:pt x="828" y="183"/>
                  </a:lnTo>
                  <a:lnTo>
                    <a:pt x="828" y="510"/>
                  </a:lnTo>
                  <a:lnTo>
                    <a:pt x="885" y="510"/>
                  </a:lnTo>
                  <a:lnTo>
                    <a:pt x="885" y="510"/>
                  </a:lnTo>
                  <a:lnTo>
                    <a:pt x="906" y="509"/>
                  </a:lnTo>
                  <a:lnTo>
                    <a:pt x="925" y="508"/>
                  </a:lnTo>
                  <a:lnTo>
                    <a:pt x="943" y="505"/>
                  </a:lnTo>
                  <a:lnTo>
                    <a:pt x="959" y="502"/>
                  </a:lnTo>
                  <a:lnTo>
                    <a:pt x="974" y="497"/>
                  </a:lnTo>
                  <a:lnTo>
                    <a:pt x="988" y="492"/>
                  </a:lnTo>
                  <a:lnTo>
                    <a:pt x="1001" y="485"/>
                  </a:lnTo>
                  <a:lnTo>
                    <a:pt x="1011" y="477"/>
                  </a:lnTo>
                  <a:lnTo>
                    <a:pt x="1011" y="477"/>
                  </a:lnTo>
                  <a:lnTo>
                    <a:pt x="1022" y="468"/>
                  </a:lnTo>
                  <a:lnTo>
                    <a:pt x="1031" y="456"/>
                  </a:lnTo>
                  <a:lnTo>
                    <a:pt x="1038" y="443"/>
                  </a:lnTo>
                  <a:lnTo>
                    <a:pt x="1045" y="428"/>
                  </a:lnTo>
                  <a:lnTo>
                    <a:pt x="1050" y="412"/>
                  </a:lnTo>
                  <a:lnTo>
                    <a:pt x="1053" y="395"/>
                  </a:lnTo>
                  <a:lnTo>
                    <a:pt x="1055" y="375"/>
                  </a:lnTo>
                  <a:lnTo>
                    <a:pt x="1056" y="354"/>
                  </a:lnTo>
                  <a:lnTo>
                    <a:pt x="1056" y="3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0" y="1825625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274219" y="3429794"/>
            <a:ext cx="6858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64563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iStock_000007917340Lar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179817" y="1847037"/>
            <a:ext cx="6878024" cy="4599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E667B-36B3-43EA-B1A4-F32F9D335C68}" type="datetimeFigureOut">
              <a:rPr lang="en-US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C2887-3BB5-4847-8D62-8CB27F454B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95304C74-BBD3-4F78-A452-3B1D3446D3F0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6D871CAA-ABC5-4586-9EE6-19B15771CA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453BB-9FF4-42F8-8339-F094B18F12AE}" type="datetimeFigureOut">
              <a:rPr lang="en-US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2F6AB-6EE9-4292-B7D0-6B83CD3B52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F8FD1-AA50-4E84-8DD5-42F2D5A742A9}" type="datetimeFigureOut">
              <a:rPr lang="en-US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E61BB-8530-4252-86B7-C5DA304DFA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428853" y="1831390"/>
            <a:ext cx="5937930" cy="2012059"/>
          </a:xfrm>
        </p:spPr>
        <p:txBody>
          <a:bodyPr anchor="t">
            <a:normAutofit/>
          </a:bodyPr>
          <a:lstStyle>
            <a:lvl1pPr algn="ctr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346383" y="5311545"/>
            <a:ext cx="6036896" cy="112169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presenter(s) name, title </a:t>
            </a:r>
            <a:br>
              <a:rPr lang="en-US" dirty="0" smtClean="0"/>
            </a:br>
            <a:r>
              <a:rPr lang="en-US" dirty="0" smtClean="0"/>
              <a:t>presentation type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20594" y="0"/>
            <a:ext cx="92645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35"/>
          <p:cNvGrpSpPr/>
          <p:nvPr userDrawn="1"/>
        </p:nvGrpSpPr>
        <p:grpSpPr>
          <a:xfrm>
            <a:off x="0" y="-2"/>
            <a:ext cx="9164321" cy="6858004"/>
            <a:chOff x="0" y="-2"/>
            <a:chExt cx="9164321" cy="6858004"/>
          </a:xfrm>
        </p:grpSpPr>
        <p:cxnSp>
          <p:nvCxnSpPr>
            <p:cNvPr id="37" name="Straight Connector 36"/>
            <p:cNvCxnSpPr/>
            <p:nvPr/>
          </p:nvCxnSpPr>
          <p:spPr>
            <a:xfrm rot="16200000" flipH="1">
              <a:off x="-2092189" y="2181639"/>
              <a:ext cx="6858002" cy="249472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-786850" y="2181639"/>
              <a:ext cx="6858002" cy="249472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518489" y="2181637"/>
              <a:ext cx="6858002" cy="249472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4393098" y="4750907"/>
              <a:ext cx="3081127" cy="1133057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5408543" y="4470952"/>
              <a:ext cx="3498574" cy="127552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-1105396" y="4474761"/>
              <a:ext cx="3488635" cy="1277842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6438538" y="4193177"/>
              <a:ext cx="3907970" cy="142167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6819900" y="1084580"/>
              <a:ext cx="3429001" cy="125984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0" y="2413591"/>
              <a:ext cx="9144000" cy="332799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499241" y="3710152"/>
              <a:ext cx="8644759" cy="3147849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4093779" y="5013434"/>
              <a:ext cx="5050221" cy="1844567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7667297" y="6327228"/>
              <a:ext cx="1476703" cy="530772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0" y="3043491"/>
              <a:ext cx="3809098" cy="1389553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0" y="1891862"/>
              <a:ext cx="3384331" cy="123264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0" y="735724"/>
              <a:ext cx="2963917" cy="1080243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0" y="0"/>
              <a:ext cx="1397876" cy="51794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7977352" y="2"/>
              <a:ext cx="604344" cy="199695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8397766" y="1098334"/>
              <a:ext cx="746234" cy="26801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20" y="0"/>
            <a:ext cx="6537960" cy="1380744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66688" y="1265388"/>
            <a:ext cx="6548437" cy="50800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702425" y="0"/>
            <a:ext cx="2441575" cy="685800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461125"/>
            <a:ext cx="9144000" cy="396875"/>
          </a:xfrm>
          <a:prstGeom prst="rect">
            <a:avLst/>
          </a:prstGeom>
          <a:solidFill>
            <a:srgbClr val="00346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822450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743700" y="1501579"/>
            <a:ext cx="2317750" cy="267855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5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743700" y="86440"/>
            <a:ext cx="2317750" cy="1386100"/>
          </a:xfrm>
        </p:spPr>
        <p:txBody>
          <a:bodyPr>
            <a:no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707188" y="5688281"/>
            <a:ext cx="2436812" cy="7633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4563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3274219" y="3429794"/>
            <a:ext cx="6858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6813550" y="5788025"/>
            <a:ext cx="1368425" cy="604838"/>
            <a:chOff x="4292" y="3646"/>
            <a:chExt cx="862" cy="381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292" y="3646"/>
              <a:ext cx="862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" name="Freeform 5"/>
            <p:cNvSpPr>
              <a:spLocks noEditPoints="1"/>
            </p:cNvSpPr>
            <p:nvPr userDrawn="1"/>
          </p:nvSpPr>
          <p:spPr bwMode="auto">
            <a:xfrm>
              <a:off x="4292" y="3646"/>
              <a:ext cx="586" cy="188"/>
            </a:xfrm>
            <a:custGeom>
              <a:avLst/>
              <a:gdLst/>
              <a:ahLst/>
              <a:cxnLst>
                <a:cxn ang="0">
                  <a:pos x="858" y="137"/>
                </a:cxn>
                <a:cxn ang="0">
                  <a:pos x="1059" y="137"/>
                </a:cxn>
                <a:cxn ang="0">
                  <a:pos x="1009" y="9"/>
                </a:cxn>
                <a:cxn ang="0">
                  <a:pos x="744" y="9"/>
                </a:cxn>
                <a:cxn ang="0">
                  <a:pos x="521" y="100"/>
                </a:cxn>
                <a:cxn ang="0">
                  <a:pos x="569" y="111"/>
                </a:cxn>
                <a:cxn ang="0">
                  <a:pos x="594" y="134"/>
                </a:cxn>
                <a:cxn ang="0">
                  <a:pos x="608" y="176"/>
                </a:cxn>
                <a:cxn ang="0">
                  <a:pos x="605" y="213"/>
                </a:cxn>
                <a:cxn ang="0">
                  <a:pos x="590" y="250"/>
                </a:cxn>
                <a:cxn ang="0">
                  <a:pos x="562" y="269"/>
                </a:cxn>
                <a:cxn ang="0">
                  <a:pos x="486" y="276"/>
                </a:cxn>
                <a:cxn ang="0">
                  <a:pos x="536" y="367"/>
                </a:cxn>
                <a:cxn ang="0">
                  <a:pos x="617" y="355"/>
                </a:cxn>
                <a:cxn ang="0">
                  <a:pos x="675" y="318"/>
                </a:cxn>
                <a:cxn ang="0">
                  <a:pos x="707" y="262"/>
                </a:cxn>
                <a:cxn ang="0">
                  <a:pos x="718" y="188"/>
                </a:cxn>
                <a:cxn ang="0">
                  <a:pos x="713" y="137"/>
                </a:cxn>
                <a:cxn ang="0">
                  <a:pos x="692" y="77"/>
                </a:cxn>
                <a:cxn ang="0">
                  <a:pos x="648" y="32"/>
                </a:cxn>
                <a:cxn ang="0">
                  <a:pos x="578" y="10"/>
                </a:cxn>
                <a:cxn ang="0">
                  <a:pos x="345" y="141"/>
                </a:cxn>
                <a:cxn ang="0">
                  <a:pos x="335" y="95"/>
                </a:cxn>
                <a:cxn ang="0">
                  <a:pos x="307" y="46"/>
                </a:cxn>
                <a:cxn ang="0">
                  <a:pos x="262" y="15"/>
                </a:cxn>
                <a:cxn ang="0">
                  <a:pos x="200" y="0"/>
                </a:cxn>
                <a:cxn ang="0">
                  <a:pos x="142" y="4"/>
                </a:cxn>
                <a:cxn ang="0">
                  <a:pos x="77" y="29"/>
                </a:cxn>
                <a:cxn ang="0">
                  <a:pos x="29" y="78"/>
                </a:cxn>
                <a:cxn ang="0">
                  <a:pos x="4" y="148"/>
                </a:cxn>
                <a:cxn ang="0">
                  <a:pos x="1" y="207"/>
                </a:cxn>
                <a:cxn ang="0">
                  <a:pos x="19" y="278"/>
                </a:cxn>
                <a:cxn ang="0">
                  <a:pos x="60" y="334"/>
                </a:cxn>
                <a:cxn ang="0">
                  <a:pos x="122" y="367"/>
                </a:cxn>
                <a:cxn ang="0">
                  <a:pos x="183" y="376"/>
                </a:cxn>
                <a:cxn ang="0">
                  <a:pos x="252" y="362"/>
                </a:cxn>
                <a:cxn ang="0">
                  <a:pos x="303" y="328"/>
                </a:cxn>
                <a:cxn ang="0">
                  <a:pos x="335" y="280"/>
                </a:cxn>
                <a:cxn ang="0">
                  <a:pos x="346" y="227"/>
                </a:cxn>
                <a:cxn ang="0">
                  <a:pos x="231" y="250"/>
                </a:cxn>
                <a:cxn ang="0">
                  <a:pos x="203" y="282"/>
                </a:cxn>
                <a:cxn ang="0">
                  <a:pos x="170" y="285"/>
                </a:cxn>
                <a:cxn ang="0">
                  <a:pos x="140" y="273"/>
                </a:cxn>
                <a:cxn ang="0">
                  <a:pos x="122" y="247"/>
                </a:cxn>
                <a:cxn ang="0">
                  <a:pos x="111" y="188"/>
                </a:cxn>
                <a:cxn ang="0">
                  <a:pos x="119" y="135"/>
                </a:cxn>
                <a:cxn ang="0">
                  <a:pos x="135" y="107"/>
                </a:cxn>
                <a:cxn ang="0">
                  <a:pos x="162" y="91"/>
                </a:cxn>
                <a:cxn ang="0">
                  <a:pos x="187" y="90"/>
                </a:cxn>
                <a:cxn ang="0">
                  <a:pos x="213" y="99"/>
                </a:cxn>
                <a:cxn ang="0">
                  <a:pos x="234" y="128"/>
                </a:cxn>
              </a:cxnLst>
              <a:rect l="0" t="0" r="r" b="b"/>
              <a:pathLst>
                <a:path w="1172" h="376">
                  <a:moveTo>
                    <a:pt x="744" y="367"/>
                  </a:moveTo>
                  <a:lnTo>
                    <a:pt x="856" y="367"/>
                  </a:lnTo>
                  <a:lnTo>
                    <a:pt x="856" y="137"/>
                  </a:lnTo>
                  <a:lnTo>
                    <a:pt x="858" y="137"/>
                  </a:lnTo>
                  <a:lnTo>
                    <a:pt x="907" y="367"/>
                  </a:lnTo>
                  <a:lnTo>
                    <a:pt x="1004" y="367"/>
                  </a:lnTo>
                  <a:lnTo>
                    <a:pt x="1057" y="137"/>
                  </a:lnTo>
                  <a:lnTo>
                    <a:pt x="1059" y="137"/>
                  </a:lnTo>
                  <a:lnTo>
                    <a:pt x="1059" y="322"/>
                  </a:lnTo>
                  <a:lnTo>
                    <a:pt x="1172" y="322"/>
                  </a:lnTo>
                  <a:lnTo>
                    <a:pt x="1172" y="9"/>
                  </a:lnTo>
                  <a:lnTo>
                    <a:pt x="1009" y="9"/>
                  </a:lnTo>
                  <a:lnTo>
                    <a:pt x="958" y="219"/>
                  </a:lnTo>
                  <a:lnTo>
                    <a:pt x="957" y="219"/>
                  </a:lnTo>
                  <a:lnTo>
                    <a:pt x="906" y="9"/>
                  </a:lnTo>
                  <a:lnTo>
                    <a:pt x="744" y="9"/>
                  </a:lnTo>
                  <a:lnTo>
                    <a:pt x="744" y="367"/>
                  </a:lnTo>
                  <a:close/>
                  <a:moveTo>
                    <a:pt x="486" y="100"/>
                  </a:moveTo>
                  <a:lnTo>
                    <a:pt x="521" y="100"/>
                  </a:lnTo>
                  <a:lnTo>
                    <a:pt x="521" y="100"/>
                  </a:lnTo>
                  <a:lnTo>
                    <a:pt x="536" y="101"/>
                  </a:lnTo>
                  <a:lnTo>
                    <a:pt x="548" y="102"/>
                  </a:lnTo>
                  <a:lnTo>
                    <a:pt x="559" y="106"/>
                  </a:lnTo>
                  <a:lnTo>
                    <a:pt x="569" y="111"/>
                  </a:lnTo>
                  <a:lnTo>
                    <a:pt x="577" y="116"/>
                  </a:lnTo>
                  <a:lnTo>
                    <a:pt x="584" y="122"/>
                  </a:lnTo>
                  <a:lnTo>
                    <a:pt x="589" y="128"/>
                  </a:lnTo>
                  <a:lnTo>
                    <a:pt x="594" y="134"/>
                  </a:lnTo>
                  <a:lnTo>
                    <a:pt x="599" y="141"/>
                  </a:lnTo>
                  <a:lnTo>
                    <a:pt x="601" y="149"/>
                  </a:lnTo>
                  <a:lnTo>
                    <a:pt x="606" y="163"/>
                  </a:lnTo>
                  <a:lnTo>
                    <a:pt x="608" y="176"/>
                  </a:lnTo>
                  <a:lnTo>
                    <a:pt x="609" y="185"/>
                  </a:lnTo>
                  <a:lnTo>
                    <a:pt x="609" y="185"/>
                  </a:lnTo>
                  <a:lnTo>
                    <a:pt x="608" y="199"/>
                  </a:lnTo>
                  <a:lnTo>
                    <a:pt x="605" y="213"/>
                  </a:lnTo>
                  <a:lnTo>
                    <a:pt x="601" y="229"/>
                  </a:lnTo>
                  <a:lnTo>
                    <a:pt x="598" y="237"/>
                  </a:lnTo>
                  <a:lnTo>
                    <a:pt x="594" y="243"/>
                  </a:lnTo>
                  <a:lnTo>
                    <a:pt x="590" y="250"/>
                  </a:lnTo>
                  <a:lnTo>
                    <a:pt x="584" y="256"/>
                  </a:lnTo>
                  <a:lnTo>
                    <a:pt x="578" y="261"/>
                  </a:lnTo>
                  <a:lnTo>
                    <a:pt x="571" y="266"/>
                  </a:lnTo>
                  <a:lnTo>
                    <a:pt x="562" y="269"/>
                  </a:lnTo>
                  <a:lnTo>
                    <a:pt x="553" y="273"/>
                  </a:lnTo>
                  <a:lnTo>
                    <a:pt x="542" y="274"/>
                  </a:lnTo>
                  <a:lnTo>
                    <a:pt x="530" y="276"/>
                  </a:lnTo>
                  <a:lnTo>
                    <a:pt x="486" y="276"/>
                  </a:lnTo>
                  <a:lnTo>
                    <a:pt x="486" y="100"/>
                  </a:lnTo>
                  <a:close/>
                  <a:moveTo>
                    <a:pt x="375" y="367"/>
                  </a:moveTo>
                  <a:lnTo>
                    <a:pt x="536" y="367"/>
                  </a:lnTo>
                  <a:lnTo>
                    <a:pt x="536" y="367"/>
                  </a:lnTo>
                  <a:lnTo>
                    <a:pt x="558" y="367"/>
                  </a:lnTo>
                  <a:lnTo>
                    <a:pt x="580" y="365"/>
                  </a:lnTo>
                  <a:lnTo>
                    <a:pt x="599" y="360"/>
                  </a:lnTo>
                  <a:lnTo>
                    <a:pt x="617" y="355"/>
                  </a:lnTo>
                  <a:lnTo>
                    <a:pt x="633" y="347"/>
                  </a:lnTo>
                  <a:lnTo>
                    <a:pt x="649" y="339"/>
                  </a:lnTo>
                  <a:lnTo>
                    <a:pt x="662" y="329"/>
                  </a:lnTo>
                  <a:lnTo>
                    <a:pt x="675" y="318"/>
                  </a:lnTo>
                  <a:lnTo>
                    <a:pt x="684" y="306"/>
                  </a:lnTo>
                  <a:lnTo>
                    <a:pt x="694" y="293"/>
                  </a:lnTo>
                  <a:lnTo>
                    <a:pt x="701" y="278"/>
                  </a:lnTo>
                  <a:lnTo>
                    <a:pt x="707" y="262"/>
                  </a:lnTo>
                  <a:lnTo>
                    <a:pt x="712" y="245"/>
                  </a:lnTo>
                  <a:lnTo>
                    <a:pt x="716" y="227"/>
                  </a:lnTo>
                  <a:lnTo>
                    <a:pt x="718" y="207"/>
                  </a:lnTo>
                  <a:lnTo>
                    <a:pt x="718" y="188"/>
                  </a:lnTo>
                  <a:lnTo>
                    <a:pt x="718" y="188"/>
                  </a:lnTo>
                  <a:lnTo>
                    <a:pt x="718" y="171"/>
                  </a:lnTo>
                  <a:lnTo>
                    <a:pt x="717" y="154"/>
                  </a:lnTo>
                  <a:lnTo>
                    <a:pt x="713" y="137"/>
                  </a:lnTo>
                  <a:lnTo>
                    <a:pt x="710" y="121"/>
                  </a:lnTo>
                  <a:lnTo>
                    <a:pt x="705" y="106"/>
                  </a:lnTo>
                  <a:lnTo>
                    <a:pt x="699" y="90"/>
                  </a:lnTo>
                  <a:lnTo>
                    <a:pt x="692" y="77"/>
                  </a:lnTo>
                  <a:lnTo>
                    <a:pt x="683" y="63"/>
                  </a:lnTo>
                  <a:lnTo>
                    <a:pt x="672" y="51"/>
                  </a:lnTo>
                  <a:lnTo>
                    <a:pt x="661" y="41"/>
                  </a:lnTo>
                  <a:lnTo>
                    <a:pt x="648" y="32"/>
                  </a:lnTo>
                  <a:lnTo>
                    <a:pt x="633" y="23"/>
                  </a:lnTo>
                  <a:lnTo>
                    <a:pt x="616" y="17"/>
                  </a:lnTo>
                  <a:lnTo>
                    <a:pt x="598" y="12"/>
                  </a:lnTo>
                  <a:lnTo>
                    <a:pt x="578" y="10"/>
                  </a:lnTo>
                  <a:lnTo>
                    <a:pt x="556" y="9"/>
                  </a:lnTo>
                  <a:lnTo>
                    <a:pt x="375" y="9"/>
                  </a:lnTo>
                  <a:lnTo>
                    <a:pt x="375" y="367"/>
                  </a:lnTo>
                  <a:close/>
                  <a:moveTo>
                    <a:pt x="345" y="141"/>
                  </a:moveTo>
                  <a:lnTo>
                    <a:pt x="345" y="141"/>
                  </a:lnTo>
                  <a:lnTo>
                    <a:pt x="342" y="126"/>
                  </a:lnTo>
                  <a:lnTo>
                    <a:pt x="338" y="110"/>
                  </a:lnTo>
                  <a:lnTo>
                    <a:pt x="335" y="95"/>
                  </a:lnTo>
                  <a:lnTo>
                    <a:pt x="329" y="82"/>
                  </a:lnTo>
                  <a:lnTo>
                    <a:pt x="323" y="69"/>
                  </a:lnTo>
                  <a:lnTo>
                    <a:pt x="315" y="57"/>
                  </a:lnTo>
                  <a:lnTo>
                    <a:pt x="307" y="46"/>
                  </a:lnTo>
                  <a:lnTo>
                    <a:pt x="297" y="38"/>
                  </a:lnTo>
                  <a:lnTo>
                    <a:pt x="286" y="29"/>
                  </a:lnTo>
                  <a:lnTo>
                    <a:pt x="274" y="21"/>
                  </a:lnTo>
                  <a:lnTo>
                    <a:pt x="262" y="15"/>
                  </a:lnTo>
                  <a:lnTo>
                    <a:pt x="248" y="10"/>
                  </a:lnTo>
                  <a:lnTo>
                    <a:pt x="233" y="5"/>
                  </a:lnTo>
                  <a:lnTo>
                    <a:pt x="217" y="2"/>
                  </a:lnTo>
                  <a:lnTo>
                    <a:pt x="200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62" y="0"/>
                  </a:lnTo>
                  <a:lnTo>
                    <a:pt x="142" y="4"/>
                  </a:lnTo>
                  <a:lnTo>
                    <a:pt x="124" y="7"/>
                  </a:lnTo>
                  <a:lnTo>
                    <a:pt x="107" y="13"/>
                  </a:lnTo>
                  <a:lnTo>
                    <a:pt x="91" y="21"/>
                  </a:lnTo>
                  <a:lnTo>
                    <a:pt x="77" y="29"/>
                  </a:lnTo>
                  <a:lnTo>
                    <a:pt x="62" y="40"/>
                  </a:lnTo>
                  <a:lnTo>
                    <a:pt x="50" y="51"/>
                  </a:lnTo>
                  <a:lnTo>
                    <a:pt x="39" y="65"/>
                  </a:lnTo>
                  <a:lnTo>
                    <a:pt x="29" y="78"/>
                  </a:lnTo>
                  <a:lnTo>
                    <a:pt x="21" y="94"/>
                  </a:lnTo>
                  <a:lnTo>
                    <a:pt x="13" y="111"/>
                  </a:lnTo>
                  <a:lnTo>
                    <a:pt x="7" y="128"/>
                  </a:lnTo>
                  <a:lnTo>
                    <a:pt x="4" y="148"/>
                  </a:lnTo>
                  <a:lnTo>
                    <a:pt x="1" y="167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1" y="207"/>
                  </a:lnTo>
                  <a:lnTo>
                    <a:pt x="4" y="227"/>
                  </a:lnTo>
                  <a:lnTo>
                    <a:pt x="7" y="245"/>
                  </a:lnTo>
                  <a:lnTo>
                    <a:pt x="12" y="262"/>
                  </a:lnTo>
                  <a:lnTo>
                    <a:pt x="19" y="278"/>
                  </a:lnTo>
                  <a:lnTo>
                    <a:pt x="27" y="294"/>
                  </a:lnTo>
                  <a:lnTo>
                    <a:pt x="37" y="308"/>
                  </a:lnTo>
                  <a:lnTo>
                    <a:pt x="47" y="322"/>
                  </a:lnTo>
                  <a:lnTo>
                    <a:pt x="60" y="334"/>
                  </a:lnTo>
                  <a:lnTo>
                    <a:pt x="74" y="344"/>
                  </a:lnTo>
                  <a:lnTo>
                    <a:pt x="89" y="354"/>
                  </a:lnTo>
                  <a:lnTo>
                    <a:pt x="105" y="361"/>
                  </a:lnTo>
                  <a:lnTo>
                    <a:pt x="122" y="367"/>
                  </a:lnTo>
                  <a:lnTo>
                    <a:pt x="141" y="372"/>
                  </a:lnTo>
                  <a:lnTo>
                    <a:pt x="161" y="374"/>
                  </a:lnTo>
                  <a:lnTo>
                    <a:pt x="183" y="376"/>
                  </a:lnTo>
                  <a:lnTo>
                    <a:pt x="183" y="376"/>
                  </a:lnTo>
                  <a:lnTo>
                    <a:pt x="201" y="376"/>
                  </a:lnTo>
                  <a:lnTo>
                    <a:pt x="219" y="372"/>
                  </a:lnTo>
                  <a:lnTo>
                    <a:pt x="236" y="368"/>
                  </a:lnTo>
                  <a:lnTo>
                    <a:pt x="252" y="362"/>
                  </a:lnTo>
                  <a:lnTo>
                    <a:pt x="267" y="356"/>
                  </a:lnTo>
                  <a:lnTo>
                    <a:pt x="280" y="347"/>
                  </a:lnTo>
                  <a:lnTo>
                    <a:pt x="292" y="339"/>
                  </a:lnTo>
                  <a:lnTo>
                    <a:pt x="303" y="328"/>
                  </a:lnTo>
                  <a:lnTo>
                    <a:pt x="313" y="317"/>
                  </a:lnTo>
                  <a:lnTo>
                    <a:pt x="321" y="306"/>
                  </a:lnTo>
                  <a:lnTo>
                    <a:pt x="329" y="293"/>
                  </a:lnTo>
                  <a:lnTo>
                    <a:pt x="335" y="280"/>
                  </a:lnTo>
                  <a:lnTo>
                    <a:pt x="340" y="267"/>
                  </a:lnTo>
                  <a:lnTo>
                    <a:pt x="343" y="254"/>
                  </a:lnTo>
                  <a:lnTo>
                    <a:pt x="346" y="240"/>
                  </a:lnTo>
                  <a:lnTo>
                    <a:pt x="346" y="227"/>
                  </a:lnTo>
                  <a:lnTo>
                    <a:pt x="237" y="227"/>
                  </a:lnTo>
                  <a:lnTo>
                    <a:pt x="237" y="227"/>
                  </a:lnTo>
                  <a:lnTo>
                    <a:pt x="235" y="239"/>
                  </a:lnTo>
                  <a:lnTo>
                    <a:pt x="231" y="250"/>
                  </a:lnTo>
                  <a:lnTo>
                    <a:pt x="226" y="260"/>
                  </a:lnTo>
                  <a:lnTo>
                    <a:pt x="220" y="269"/>
                  </a:lnTo>
                  <a:lnTo>
                    <a:pt x="212" y="277"/>
                  </a:lnTo>
                  <a:lnTo>
                    <a:pt x="203" y="282"/>
                  </a:lnTo>
                  <a:lnTo>
                    <a:pt x="192" y="285"/>
                  </a:lnTo>
                  <a:lnTo>
                    <a:pt x="179" y="287"/>
                  </a:lnTo>
                  <a:lnTo>
                    <a:pt x="179" y="287"/>
                  </a:lnTo>
                  <a:lnTo>
                    <a:pt x="170" y="285"/>
                  </a:lnTo>
                  <a:lnTo>
                    <a:pt x="162" y="284"/>
                  </a:lnTo>
                  <a:lnTo>
                    <a:pt x="153" y="282"/>
                  </a:lnTo>
                  <a:lnTo>
                    <a:pt x="147" y="278"/>
                  </a:lnTo>
                  <a:lnTo>
                    <a:pt x="140" y="273"/>
                  </a:lnTo>
                  <a:lnTo>
                    <a:pt x="135" y="268"/>
                  </a:lnTo>
                  <a:lnTo>
                    <a:pt x="130" y="262"/>
                  </a:lnTo>
                  <a:lnTo>
                    <a:pt x="125" y="255"/>
                  </a:lnTo>
                  <a:lnTo>
                    <a:pt x="122" y="247"/>
                  </a:lnTo>
                  <a:lnTo>
                    <a:pt x="119" y="240"/>
                  </a:lnTo>
                  <a:lnTo>
                    <a:pt x="114" y="223"/>
                  </a:lnTo>
                  <a:lnTo>
                    <a:pt x="112" y="206"/>
                  </a:lnTo>
                  <a:lnTo>
                    <a:pt x="111" y="188"/>
                  </a:lnTo>
                  <a:lnTo>
                    <a:pt x="111" y="188"/>
                  </a:lnTo>
                  <a:lnTo>
                    <a:pt x="112" y="169"/>
                  </a:lnTo>
                  <a:lnTo>
                    <a:pt x="114" y="152"/>
                  </a:lnTo>
                  <a:lnTo>
                    <a:pt x="119" y="135"/>
                  </a:lnTo>
                  <a:lnTo>
                    <a:pt x="122" y="128"/>
                  </a:lnTo>
                  <a:lnTo>
                    <a:pt x="125" y="121"/>
                  </a:lnTo>
                  <a:lnTo>
                    <a:pt x="130" y="113"/>
                  </a:lnTo>
                  <a:lnTo>
                    <a:pt x="135" y="107"/>
                  </a:lnTo>
                  <a:lnTo>
                    <a:pt x="140" y="102"/>
                  </a:lnTo>
                  <a:lnTo>
                    <a:pt x="147" y="98"/>
                  </a:lnTo>
                  <a:lnTo>
                    <a:pt x="153" y="94"/>
                  </a:lnTo>
                  <a:lnTo>
                    <a:pt x="162" y="91"/>
                  </a:lnTo>
                  <a:lnTo>
                    <a:pt x="170" y="90"/>
                  </a:lnTo>
                  <a:lnTo>
                    <a:pt x="179" y="89"/>
                  </a:lnTo>
                  <a:lnTo>
                    <a:pt x="179" y="89"/>
                  </a:lnTo>
                  <a:lnTo>
                    <a:pt x="187" y="90"/>
                  </a:lnTo>
                  <a:lnTo>
                    <a:pt x="195" y="91"/>
                  </a:lnTo>
                  <a:lnTo>
                    <a:pt x="201" y="93"/>
                  </a:lnTo>
                  <a:lnTo>
                    <a:pt x="207" y="95"/>
                  </a:lnTo>
                  <a:lnTo>
                    <a:pt x="213" y="99"/>
                  </a:lnTo>
                  <a:lnTo>
                    <a:pt x="217" y="102"/>
                  </a:lnTo>
                  <a:lnTo>
                    <a:pt x="224" y="111"/>
                  </a:lnTo>
                  <a:lnTo>
                    <a:pt x="230" y="119"/>
                  </a:lnTo>
                  <a:lnTo>
                    <a:pt x="234" y="128"/>
                  </a:lnTo>
                  <a:lnTo>
                    <a:pt x="236" y="137"/>
                  </a:lnTo>
                  <a:lnTo>
                    <a:pt x="237" y="141"/>
                  </a:lnTo>
                  <a:lnTo>
                    <a:pt x="345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auto">
            <a:xfrm>
              <a:off x="4822" y="3869"/>
              <a:ext cx="56" cy="1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03" name="Freeform 7"/>
            <p:cNvSpPr>
              <a:spLocks/>
            </p:cNvSpPr>
            <p:nvPr userDrawn="1"/>
          </p:nvSpPr>
          <p:spPr bwMode="auto">
            <a:xfrm>
              <a:off x="4553" y="3865"/>
              <a:ext cx="249" cy="155"/>
            </a:xfrm>
            <a:custGeom>
              <a:avLst/>
              <a:gdLst/>
              <a:ahLst/>
              <a:cxnLst>
                <a:cxn ang="0">
                  <a:pos x="115" y="309"/>
                </a:cxn>
                <a:cxn ang="0">
                  <a:pos x="115" y="146"/>
                </a:cxn>
                <a:cxn ang="0">
                  <a:pos x="117" y="124"/>
                </a:cxn>
                <a:cxn ang="0">
                  <a:pos x="124" y="107"/>
                </a:cxn>
                <a:cxn ang="0">
                  <a:pos x="135" y="96"/>
                </a:cxn>
                <a:cxn ang="0">
                  <a:pos x="155" y="91"/>
                </a:cxn>
                <a:cxn ang="0">
                  <a:pos x="166" y="92"/>
                </a:cxn>
                <a:cxn ang="0">
                  <a:pos x="182" y="101"/>
                </a:cxn>
                <a:cxn ang="0">
                  <a:pos x="189" y="117"/>
                </a:cxn>
                <a:cxn ang="0">
                  <a:pos x="192" y="135"/>
                </a:cxn>
                <a:cxn ang="0">
                  <a:pos x="192" y="309"/>
                </a:cxn>
                <a:cxn ang="0">
                  <a:pos x="307" y="146"/>
                </a:cxn>
                <a:cxn ang="0">
                  <a:pos x="308" y="135"/>
                </a:cxn>
                <a:cxn ang="0">
                  <a:pos x="312" y="116"/>
                </a:cxn>
                <a:cxn ang="0">
                  <a:pos x="322" y="101"/>
                </a:cxn>
                <a:cxn ang="0">
                  <a:pos x="336" y="92"/>
                </a:cxn>
                <a:cxn ang="0">
                  <a:pos x="347" y="91"/>
                </a:cxn>
                <a:cxn ang="0">
                  <a:pos x="368" y="96"/>
                </a:cxn>
                <a:cxn ang="0">
                  <a:pos x="379" y="108"/>
                </a:cxn>
                <a:cxn ang="0">
                  <a:pos x="384" y="125"/>
                </a:cxn>
                <a:cxn ang="0">
                  <a:pos x="385" y="146"/>
                </a:cxn>
                <a:cxn ang="0">
                  <a:pos x="499" y="309"/>
                </a:cxn>
                <a:cxn ang="0">
                  <a:pos x="499" y="102"/>
                </a:cxn>
                <a:cxn ang="0">
                  <a:pos x="497" y="74"/>
                </a:cxn>
                <a:cxn ang="0">
                  <a:pos x="492" y="57"/>
                </a:cxn>
                <a:cxn ang="0">
                  <a:pos x="482" y="40"/>
                </a:cxn>
                <a:cxn ang="0">
                  <a:pos x="470" y="25"/>
                </a:cxn>
                <a:cxn ang="0">
                  <a:pos x="454" y="13"/>
                </a:cxn>
                <a:cxn ang="0">
                  <a:pos x="435" y="5"/>
                </a:cxn>
                <a:cxn ang="0">
                  <a:pos x="410" y="0"/>
                </a:cxn>
                <a:cxn ang="0">
                  <a:pos x="396" y="0"/>
                </a:cxn>
                <a:cxn ang="0">
                  <a:pos x="370" y="1"/>
                </a:cxn>
                <a:cxn ang="0">
                  <a:pos x="348" y="6"/>
                </a:cxn>
                <a:cxn ang="0">
                  <a:pos x="331" y="13"/>
                </a:cxn>
                <a:cxn ang="0">
                  <a:pos x="308" y="30"/>
                </a:cxn>
                <a:cxn ang="0">
                  <a:pos x="294" y="47"/>
                </a:cxn>
                <a:cxn ang="0">
                  <a:pos x="286" y="36"/>
                </a:cxn>
                <a:cxn ang="0">
                  <a:pos x="269" y="18"/>
                </a:cxn>
                <a:cxn ang="0">
                  <a:pos x="247" y="7"/>
                </a:cxn>
                <a:cxn ang="0">
                  <a:pos x="224" y="0"/>
                </a:cxn>
                <a:cxn ang="0">
                  <a:pos x="211" y="0"/>
                </a:cxn>
                <a:cxn ang="0">
                  <a:pos x="182" y="2"/>
                </a:cxn>
                <a:cxn ang="0">
                  <a:pos x="155" y="11"/>
                </a:cxn>
                <a:cxn ang="0">
                  <a:pos x="132" y="25"/>
                </a:cxn>
                <a:cxn ang="0">
                  <a:pos x="112" y="47"/>
                </a:cxn>
                <a:cxn ang="0">
                  <a:pos x="111" y="7"/>
                </a:cxn>
                <a:cxn ang="0">
                  <a:pos x="0" y="309"/>
                </a:cxn>
              </a:cxnLst>
              <a:rect l="0" t="0" r="r" b="b"/>
              <a:pathLst>
                <a:path w="499" h="309">
                  <a:moveTo>
                    <a:pt x="0" y="309"/>
                  </a:moveTo>
                  <a:lnTo>
                    <a:pt x="115" y="309"/>
                  </a:lnTo>
                  <a:lnTo>
                    <a:pt x="115" y="146"/>
                  </a:lnTo>
                  <a:lnTo>
                    <a:pt x="115" y="146"/>
                  </a:lnTo>
                  <a:lnTo>
                    <a:pt x="116" y="135"/>
                  </a:lnTo>
                  <a:lnTo>
                    <a:pt x="117" y="124"/>
                  </a:lnTo>
                  <a:lnTo>
                    <a:pt x="119" y="116"/>
                  </a:lnTo>
                  <a:lnTo>
                    <a:pt x="124" y="107"/>
                  </a:lnTo>
                  <a:lnTo>
                    <a:pt x="129" y="101"/>
                  </a:lnTo>
                  <a:lnTo>
                    <a:pt x="135" y="96"/>
                  </a:lnTo>
                  <a:lnTo>
                    <a:pt x="144" y="92"/>
                  </a:lnTo>
                  <a:lnTo>
                    <a:pt x="155" y="91"/>
                  </a:lnTo>
                  <a:lnTo>
                    <a:pt x="155" y="91"/>
                  </a:lnTo>
                  <a:lnTo>
                    <a:pt x="166" y="92"/>
                  </a:lnTo>
                  <a:lnTo>
                    <a:pt x="175" y="96"/>
                  </a:lnTo>
                  <a:lnTo>
                    <a:pt x="182" y="101"/>
                  </a:lnTo>
                  <a:lnTo>
                    <a:pt x="186" y="108"/>
                  </a:lnTo>
                  <a:lnTo>
                    <a:pt x="189" y="117"/>
                  </a:lnTo>
                  <a:lnTo>
                    <a:pt x="191" y="125"/>
                  </a:lnTo>
                  <a:lnTo>
                    <a:pt x="192" y="135"/>
                  </a:lnTo>
                  <a:lnTo>
                    <a:pt x="192" y="146"/>
                  </a:lnTo>
                  <a:lnTo>
                    <a:pt x="192" y="309"/>
                  </a:lnTo>
                  <a:lnTo>
                    <a:pt x="307" y="309"/>
                  </a:lnTo>
                  <a:lnTo>
                    <a:pt x="307" y="146"/>
                  </a:lnTo>
                  <a:lnTo>
                    <a:pt x="307" y="146"/>
                  </a:lnTo>
                  <a:lnTo>
                    <a:pt x="308" y="135"/>
                  </a:lnTo>
                  <a:lnTo>
                    <a:pt x="309" y="124"/>
                  </a:lnTo>
                  <a:lnTo>
                    <a:pt x="312" y="116"/>
                  </a:lnTo>
                  <a:lnTo>
                    <a:pt x="317" y="107"/>
                  </a:lnTo>
                  <a:lnTo>
                    <a:pt x="322" y="101"/>
                  </a:lnTo>
                  <a:lnTo>
                    <a:pt x="328" y="96"/>
                  </a:lnTo>
                  <a:lnTo>
                    <a:pt x="336" y="92"/>
                  </a:lnTo>
                  <a:lnTo>
                    <a:pt x="347" y="91"/>
                  </a:lnTo>
                  <a:lnTo>
                    <a:pt x="347" y="91"/>
                  </a:lnTo>
                  <a:lnTo>
                    <a:pt x="358" y="92"/>
                  </a:lnTo>
                  <a:lnTo>
                    <a:pt x="368" y="96"/>
                  </a:lnTo>
                  <a:lnTo>
                    <a:pt x="374" y="101"/>
                  </a:lnTo>
                  <a:lnTo>
                    <a:pt x="379" y="108"/>
                  </a:lnTo>
                  <a:lnTo>
                    <a:pt x="381" y="117"/>
                  </a:lnTo>
                  <a:lnTo>
                    <a:pt x="384" y="125"/>
                  </a:lnTo>
                  <a:lnTo>
                    <a:pt x="385" y="135"/>
                  </a:lnTo>
                  <a:lnTo>
                    <a:pt x="385" y="146"/>
                  </a:lnTo>
                  <a:lnTo>
                    <a:pt x="385" y="309"/>
                  </a:lnTo>
                  <a:lnTo>
                    <a:pt x="499" y="309"/>
                  </a:lnTo>
                  <a:lnTo>
                    <a:pt x="499" y="102"/>
                  </a:lnTo>
                  <a:lnTo>
                    <a:pt x="499" y="102"/>
                  </a:lnTo>
                  <a:lnTo>
                    <a:pt x="498" y="84"/>
                  </a:lnTo>
                  <a:lnTo>
                    <a:pt x="497" y="74"/>
                  </a:lnTo>
                  <a:lnTo>
                    <a:pt x="494" y="66"/>
                  </a:lnTo>
                  <a:lnTo>
                    <a:pt x="492" y="57"/>
                  </a:lnTo>
                  <a:lnTo>
                    <a:pt x="487" y="48"/>
                  </a:lnTo>
                  <a:lnTo>
                    <a:pt x="482" y="40"/>
                  </a:lnTo>
                  <a:lnTo>
                    <a:pt x="477" y="33"/>
                  </a:lnTo>
                  <a:lnTo>
                    <a:pt x="470" y="25"/>
                  </a:lnTo>
                  <a:lnTo>
                    <a:pt x="463" y="19"/>
                  </a:lnTo>
                  <a:lnTo>
                    <a:pt x="454" y="13"/>
                  </a:lnTo>
                  <a:lnTo>
                    <a:pt x="444" y="8"/>
                  </a:lnTo>
                  <a:lnTo>
                    <a:pt x="435" y="5"/>
                  </a:lnTo>
                  <a:lnTo>
                    <a:pt x="423" y="2"/>
                  </a:lnTo>
                  <a:lnTo>
                    <a:pt x="410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82" y="0"/>
                  </a:lnTo>
                  <a:lnTo>
                    <a:pt x="370" y="1"/>
                  </a:lnTo>
                  <a:lnTo>
                    <a:pt x="359" y="3"/>
                  </a:lnTo>
                  <a:lnTo>
                    <a:pt x="348" y="6"/>
                  </a:lnTo>
                  <a:lnTo>
                    <a:pt x="340" y="9"/>
                  </a:lnTo>
                  <a:lnTo>
                    <a:pt x="331" y="13"/>
                  </a:lnTo>
                  <a:lnTo>
                    <a:pt x="318" y="22"/>
                  </a:lnTo>
                  <a:lnTo>
                    <a:pt x="308" y="30"/>
                  </a:lnTo>
                  <a:lnTo>
                    <a:pt x="301" y="37"/>
                  </a:lnTo>
                  <a:lnTo>
                    <a:pt x="294" y="47"/>
                  </a:lnTo>
                  <a:lnTo>
                    <a:pt x="294" y="47"/>
                  </a:lnTo>
                  <a:lnTo>
                    <a:pt x="286" y="36"/>
                  </a:lnTo>
                  <a:lnTo>
                    <a:pt x="279" y="27"/>
                  </a:lnTo>
                  <a:lnTo>
                    <a:pt x="269" y="18"/>
                  </a:lnTo>
                  <a:lnTo>
                    <a:pt x="259" y="12"/>
                  </a:lnTo>
                  <a:lnTo>
                    <a:pt x="247" y="7"/>
                  </a:lnTo>
                  <a:lnTo>
                    <a:pt x="236" y="2"/>
                  </a:lnTo>
                  <a:lnTo>
                    <a:pt x="224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196" y="0"/>
                  </a:lnTo>
                  <a:lnTo>
                    <a:pt x="182" y="2"/>
                  </a:lnTo>
                  <a:lnTo>
                    <a:pt x="168" y="6"/>
                  </a:lnTo>
                  <a:lnTo>
                    <a:pt x="155" y="11"/>
                  </a:lnTo>
                  <a:lnTo>
                    <a:pt x="143" y="17"/>
                  </a:lnTo>
                  <a:lnTo>
                    <a:pt x="132" y="25"/>
                  </a:lnTo>
                  <a:lnTo>
                    <a:pt x="122" y="35"/>
                  </a:lnTo>
                  <a:lnTo>
                    <a:pt x="112" y="47"/>
                  </a:lnTo>
                  <a:lnTo>
                    <a:pt x="111" y="47"/>
                  </a:lnTo>
                  <a:lnTo>
                    <a:pt x="111" y="7"/>
                  </a:lnTo>
                  <a:lnTo>
                    <a:pt x="0" y="7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04" name="Freeform 8"/>
            <p:cNvSpPr>
              <a:spLocks/>
            </p:cNvSpPr>
            <p:nvPr userDrawn="1"/>
          </p:nvSpPr>
          <p:spPr bwMode="auto">
            <a:xfrm>
              <a:off x="4374" y="3837"/>
              <a:ext cx="165" cy="190"/>
            </a:xfrm>
            <a:custGeom>
              <a:avLst/>
              <a:gdLst/>
              <a:ahLst/>
              <a:cxnLst>
                <a:cxn ang="0">
                  <a:pos x="322" y="97"/>
                </a:cxn>
                <a:cxn ang="0">
                  <a:pos x="307" y="57"/>
                </a:cxn>
                <a:cxn ang="0">
                  <a:pos x="280" y="29"/>
                </a:cxn>
                <a:cxn ang="0">
                  <a:pos x="244" y="12"/>
                </a:cxn>
                <a:cxn ang="0">
                  <a:pos x="203" y="2"/>
                </a:cxn>
                <a:cxn ang="0">
                  <a:pos x="163" y="0"/>
                </a:cxn>
                <a:cxn ang="0">
                  <a:pos x="111" y="4"/>
                </a:cxn>
                <a:cxn ang="0">
                  <a:pos x="73" y="17"/>
                </a:cxn>
                <a:cxn ang="0">
                  <a:pos x="39" y="39"/>
                </a:cxn>
                <a:cxn ang="0">
                  <a:pos x="17" y="70"/>
                </a:cxn>
                <a:cxn ang="0">
                  <a:pos x="7" y="115"/>
                </a:cxn>
                <a:cxn ang="0">
                  <a:pos x="10" y="137"/>
                </a:cxn>
                <a:cxn ang="0">
                  <a:pos x="20" y="165"/>
                </a:cxn>
                <a:cxn ang="0">
                  <a:pos x="39" y="189"/>
                </a:cxn>
                <a:cxn ang="0">
                  <a:pos x="68" y="207"/>
                </a:cxn>
                <a:cxn ang="0">
                  <a:pos x="109" y="222"/>
                </a:cxn>
                <a:cxn ang="0">
                  <a:pos x="178" y="236"/>
                </a:cxn>
                <a:cxn ang="0">
                  <a:pos x="205" y="248"/>
                </a:cxn>
                <a:cxn ang="0">
                  <a:pos x="212" y="267"/>
                </a:cxn>
                <a:cxn ang="0">
                  <a:pos x="207" y="280"/>
                </a:cxn>
                <a:cxn ang="0">
                  <a:pos x="190" y="291"/>
                </a:cxn>
                <a:cxn ang="0">
                  <a:pos x="169" y="295"/>
                </a:cxn>
                <a:cxn ang="0">
                  <a:pos x="141" y="289"/>
                </a:cxn>
                <a:cxn ang="0">
                  <a:pos x="129" y="278"/>
                </a:cxn>
                <a:cxn ang="0">
                  <a:pos x="121" y="252"/>
                </a:cxn>
                <a:cxn ang="0">
                  <a:pos x="1" y="269"/>
                </a:cxn>
                <a:cxn ang="0">
                  <a:pos x="16" y="312"/>
                </a:cxn>
                <a:cxn ang="0">
                  <a:pos x="43" y="343"/>
                </a:cxn>
                <a:cxn ang="0">
                  <a:pos x="79" y="364"/>
                </a:cxn>
                <a:cxn ang="0">
                  <a:pos x="121" y="376"/>
                </a:cxn>
                <a:cxn ang="0">
                  <a:pos x="165" y="380"/>
                </a:cxn>
                <a:cxn ang="0">
                  <a:pos x="210" y="376"/>
                </a:cxn>
                <a:cxn ang="0">
                  <a:pos x="252" y="365"/>
                </a:cxn>
                <a:cxn ang="0">
                  <a:pos x="290" y="346"/>
                </a:cxn>
                <a:cxn ang="0">
                  <a:pos x="317" y="314"/>
                </a:cxn>
                <a:cxn ang="0">
                  <a:pos x="331" y="270"/>
                </a:cxn>
                <a:cxn ang="0">
                  <a:pos x="331" y="241"/>
                </a:cxn>
                <a:cxn ang="0">
                  <a:pos x="325" y="213"/>
                </a:cxn>
                <a:cxn ang="0">
                  <a:pos x="313" y="191"/>
                </a:cxn>
                <a:cxn ang="0">
                  <a:pos x="283" y="164"/>
                </a:cxn>
                <a:cxn ang="0">
                  <a:pos x="253" y="151"/>
                </a:cxn>
                <a:cxn ang="0">
                  <a:pos x="190" y="135"/>
                </a:cxn>
                <a:cxn ang="0">
                  <a:pos x="143" y="123"/>
                </a:cxn>
                <a:cxn ang="0">
                  <a:pos x="133" y="117"/>
                </a:cxn>
                <a:cxn ang="0">
                  <a:pos x="128" y="104"/>
                </a:cxn>
                <a:cxn ang="0">
                  <a:pos x="135" y="85"/>
                </a:cxn>
                <a:cxn ang="0">
                  <a:pos x="154" y="78"/>
                </a:cxn>
                <a:cxn ang="0">
                  <a:pos x="174" y="78"/>
                </a:cxn>
                <a:cxn ang="0">
                  <a:pos x="194" y="87"/>
                </a:cxn>
                <a:cxn ang="0">
                  <a:pos x="205" y="98"/>
                </a:cxn>
                <a:cxn ang="0">
                  <a:pos x="323" y="114"/>
                </a:cxn>
              </a:cxnLst>
              <a:rect l="0" t="0" r="r" b="b"/>
              <a:pathLst>
                <a:path w="331" h="380">
                  <a:moveTo>
                    <a:pt x="323" y="114"/>
                  </a:moveTo>
                  <a:lnTo>
                    <a:pt x="323" y="114"/>
                  </a:lnTo>
                  <a:lnTo>
                    <a:pt x="322" y="97"/>
                  </a:lnTo>
                  <a:lnTo>
                    <a:pt x="318" y="83"/>
                  </a:lnTo>
                  <a:lnTo>
                    <a:pt x="313" y="69"/>
                  </a:lnTo>
                  <a:lnTo>
                    <a:pt x="307" y="57"/>
                  </a:lnTo>
                  <a:lnTo>
                    <a:pt x="298" y="47"/>
                  </a:lnTo>
                  <a:lnTo>
                    <a:pt x="290" y="37"/>
                  </a:lnTo>
                  <a:lnTo>
                    <a:pt x="280" y="29"/>
                  </a:lnTo>
                  <a:lnTo>
                    <a:pt x="268" y="23"/>
                  </a:lnTo>
                  <a:lnTo>
                    <a:pt x="257" y="17"/>
                  </a:lnTo>
                  <a:lnTo>
                    <a:pt x="244" y="12"/>
                  </a:lnTo>
                  <a:lnTo>
                    <a:pt x="231" y="8"/>
                  </a:lnTo>
                  <a:lnTo>
                    <a:pt x="218" y="4"/>
                  </a:lnTo>
                  <a:lnTo>
                    <a:pt x="203" y="2"/>
                  </a:lnTo>
                  <a:lnTo>
                    <a:pt x="190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38" y="1"/>
                  </a:lnTo>
                  <a:lnTo>
                    <a:pt x="124" y="3"/>
                  </a:lnTo>
                  <a:lnTo>
                    <a:pt x="111" y="4"/>
                  </a:lnTo>
                  <a:lnTo>
                    <a:pt x="98" y="8"/>
                  </a:lnTo>
                  <a:lnTo>
                    <a:pt x="85" y="12"/>
                  </a:lnTo>
                  <a:lnTo>
                    <a:pt x="73" y="17"/>
                  </a:lnTo>
                  <a:lnTo>
                    <a:pt x="61" y="23"/>
                  </a:lnTo>
                  <a:lnTo>
                    <a:pt x="50" y="30"/>
                  </a:lnTo>
                  <a:lnTo>
                    <a:pt x="39" y="39"/>
                  </a:lnTo>
                  <a:lnTo>
                    <a:pt x="31" y="48"/>
                  </a:lnTo>
                  <a:lnTo>
                    <a:pt x="23" y="58"/>
                  </a:lnTo>
                  <a:lnTo>
                    <a:pt x="17" y="70"/>
                  </a:lnTo>
                  <a:lnTo>
                    <a:pt x="12" y="84"/>
                  </a:lnTo>
                  <a:lnTo>
                    <a:pt x="9" y="98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9" y="126"/>
                  </a:lnTo>
                  <a:lnTo>
                    <a:pt x="10" y="137"/>
                  </a:lnTo>
                  <a:lnTo>
                    <a:pt x="12" y="147"/>
                  </a:lnTo>
                  <a:lnTo>
                    <a:pt x="16" y="157"/>
                  </a:lnTo>
                  <a:lnTo>
                    <a:pt x="20" y="165"/>
                  </a:lnTo>
                  <a:lnTo>
                    <a:pt x="26" y="174"/>
                  </a:lnTo>
                  <a:lnTo>
                    <a:pt x="32" y="181"/>
                  </a:lnTo>
                  <a:lnTo>
                    <a:pt x="39" y="189"/>
                  </a:lnTo>
                  <a:lnTo>
                    <a:pt x="48" y="195"/>
                  </a:lnTo>
                  <a:lnTo>
                    <a:pt x="57" y="201"/>
                  </a:lnTo>
                  <a:lnTo>
                    <a:pt x="68" y="207"/>
                  </a:lnTo>
                  <a:lnTo>
                    <a:pt x="81" y="212"/>
                  </a:lnTo>
                  <a:lnTo>
                    <a:pt x="94" y="217"/>
                  </a:lnTo>
                  <a:lnTo>
                    <a:pt x="109" y="222"/>
                  </a:lnTo>
                  <a:lnTo>
                    <a:pt x="143" y="229"/>
                  </a:lnTo>
                  <a:lnTo>
                    <a:pt x="143" y="229"/>
                  </a:lnTo>
                  <a:lnTo>
                    <a:pt x="178" y="236"/>
                  </a:lnTo>
                  <a:lnTo>
                    <a:pt x="190" y="240"/>
                  </a:lnTo>
                  <a:lnTo>
                    <a:pt x="199" y="243"/>
                  </a:lnTo>
                  <a:lnTo>
                    <a:pt x="205" y="248"/>
                  </a:lnTo>
                  <a:lnTo>
                    <a:pt x="208" y="253"/>
                  </a:lnTo>
                  <a:lnTo>
                    <a:pt x="211" y="259"/>
                  </a:lnTo>
                  <a:lnTo>
                    <a:pt x="212" y="267"/>
                  </a:lnTo>
                  <a:lnTo>
                    <a:pt x="212" y="267"/>
                  </a:lnTo>
                  <a:lnTo>
                    <a:pt x="211" y="274"/>
                  </a:lnTo>
                  <a:lnTo>
                    <a:pt x="207" y="280"/>
                  </a:lnTo>
                  <a:lnTo>
                    <a:pt x="202" y="285"/>
                  </a:lnTo>
                  <a:lnTo>
                    <a:pt x="196" y="289"/>
                  </a:lnTo>
                  <a:lnTo>
                    <a:pt x="190" y="291"/>
                  </a:lnTo>
                  <a:lnTo>
                    <a:pt x="183" y="293"/>
                  </a:lnTo>
                  <a:lnTo>
                    <a:pt x="169" y="295"/>
                  </a:lnTo>
                  <a:lnTo>
                    <a:pt x="169" y="295"/>
                  </a:lnTo>
                  <a:lnTo>
                    <a:pt x="158" y="293"/>
                  </a:lnTo>
                  <a:lnTo>
                    <a:pt x="149" y="292"/>
                  </a:lnTo>
                  <a:lnTo>
                    <a:pt x="141" y="289"/>
                  </a:lnTo>
                  <a:lnTo>
                    <a:pt x="135" y="285"/>
                  </a:lnTo>
                  <a:lnTo>
                    <a:pt x="135" y="285"/>
                  </a:lnTo>
                  <a:lnTo>
                    <a:pt x="129" y="278"/>
                  </a:lnTo>
                  <a:lnTo>
                    <a:pt x="124" y="269"/>
                  </a:lnTo>
                  <a:lnTo>
                    <a:pt x="122" y="262"/>
                  </a:lnTo>
                  <a:lnTo>
                    <a:pt x="121" y="252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1" y="269"/>
                  </a:lnTo>
                  <a:lnTo>
                    <a:pt x="5" y="285"/>
                  </a:lnTo>
                  <a:lnTo>
                    <a:pt x="10" y="298"/>
                  </a:lnTo>
                  <a:lnTo>
                    <a:pt x="16" y="312"/>
                  </a:lnTo>
                  <a:lnTo>
                    <a:pt x="23" y="323"/>
                  </a:lnTo>
                  <a:lnTo>
                    <a:pt x="33" y="334"/>
                  </a:lnTo>
                  <a:lnTo>
                    <a:pt x="43" y="343"/>
                  </a:lnTo>
                  <a:lnTo>
                    <a:pt x="54" y="351"/>
                  </a:lnTo>
                  <a:lnTo>
                    <a:pt x="66" y="358"/>
                  </a:lnTo>
                  <a:lnTo>
                    <a:pt x="79" y="364"/>
                  </a:lnTo>
                  <a:lnTo>
                    <a:pt x="93" y="369"/>
                  </a:lnTo>
                  <a:lnTo>
                    <a:pt x="106" y="373"/>
                  </a:lnTo>
                  <a:lnTo>
                    <a:pt x="121" y="376"/>
                  </a:lnTo>
                  <a:lnTo>
                    <a:pt x="135" y="378"/>
                  </a:lnTo>
                  <a:lnTo>
                    <a:pt x="150" y="379"/>
                  </a:lnTo>
                  <a:lnTo>
                    <a:pt x="165" y="380"/>
                  </a:lnTo>
                  <a:lnTo>
                    <a:pt x="165" y="380"/>
                  </a:lnTo>
                  <a:lnTo>
                    <a:pt x="195" y="379"/>
                  </a:lnTo>
                  <a:lnTo>
                    <a:pt x="210" y="376"/>
                  </a:lnTo>
                  <a:lnTo>
                    <a:pt x="224" y="374"/>
                  </a:lnTo>
                  <a:lnTo>
                    <a:pt x="239" y="370"/>
                  </a:lnTo>
                  <a:lnTo>
                    <a:pt x="252" y="365"/>
                  </a:lnTo>
                  <a:lnTo>
                    <a:pt x="266" y="360"/>
                  </a:lnTo>
                  <a:lnTo>
                    <a:pt x="278" y="353"/>
                  </a:lnTo>
                  <a:lnTo>
                    <a:pt x="290" y="346"/>
                  </a:lnTo>
                  <a:lnTo>
                    <a:pt x="300" y="336"/>
                  </a:lnTo>
                  <a:lnTo>
                    <a:pt x="309" y="326"/>
                  </a:lnTo>
                  <a:lnTo>
                    <a:pt x="317" y="314"/>
                  </a:lnTo>
                  <a:lnTo>
                    <a:pt x="323" y="301"/>
                  </a:lnTo>
                  <a:lnTo>
                    <a:pt x="328" y="286"/>
                  </a:lnTo>
                  <a:lnTo>
                    <a:pt x="331" y="270"/>
                  </a:lnTo>
                  <a:lnTo>
                    <a:pt x="331" y="252"/>
                  </a:lnTo>
                  <a:lnTo>
                    <a:pt x="331" y="252"/>
                  </a:lnTo>
                  <a:lnTo>
                    <a:pt x="331" y="241"/>
                  </a:lnTo>
                  <a:lnTo>
                    <a:pt x="330" y="231"/>
                  </a:lnTo>
                  <a:lnTo>
                    <a:pt x="328" y="223"/>
                  </a:lnTo>
                  <a:lnTo>
                    <a:pt x="325" y="213"/>
                  </a:lnTo>
                  <a:lnTo>
                    <a:pt x="322" y="206"/>
                  </a:lnTo>
                  <a:lnTo>
                    <a:pt x="318" y="198"/>
                  </a:lnTo>
                  <a:lnTo>
                    <a:pt x="313" y="191"/>
                  </a:lnTo>
                  <a:lnTo>
                    <a:pt x="308" y="185"/>
                  </a:lnTo>
                  <a:lnTo>
                    <a:pt x="296" y="174"/>
                  </a:lnTo>
                  <a:lnTo>
                    <a:pt x="283" y="164"/>
                  </a:lnTo>
                  <a:lnTo>
                    <a:pt x="269" y="157"/>
                  </a:lnTo>
                  <a:lnTo>
                    <a:pt x="253" y="151"/>
                  </a:lnTo>
                  <a:lnTo>
                    <a:pt x="253" y="151"/>
                  </a:lnTo>
                  <a:lnTo>
                    <a:pt x="238" y="146"/>
                  </a:lnTo>
                  <a:lnTo>
                    <a:pt x="222" y="142"/>
                  </a:lnTo>
                  <a:lnTo>
                    <a:pt x="190" y="135"/>
                  </a:lnTo>
                  <a:lnTo>
                    <a:pt x="163" y="130"/>
                  </a:lnTo>
                  <a:lnTo>
                    <a:pt x="152" y="126"/>
                  </a:lnTo>
                  <a:lnTo>
                    <a:pt x="143" y="123"/>
                  </a:lnTo>
                  <a:lnTo>
                    <a:pt x="143" y="123"/>
                  </a:lnTo>
                  <a:lnTo>
                    <a:pt x="138" y="120"/>
                  </a:lnTo>
                  <a:lnTo>
                    <a:pt x="133" y="117"/>
                  </a:lnTo>
                  <a:lnTo>
                    <a:pt x="129" y="112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9" y="96"/>
                  </a:lnTo>
                  <a:lnTo>
                    <a:pt x="132" y="90"/>
                  </a:lnTo>
                  <a:lnTo>
                    <a:pt x="135" y="85"/>
                  </a:lnTo>
                  <a:lnTo>
                    <a:pt x="140" y="81"/>
                  </a:lnTo>
                  <a:lnTo>
                    <a:pt x="146" y="79"/>
                  </a:lnTo>
                  <a:lnTo>
                    <a:pt x="154" y="78"/>
                  </a:lnTo>
                  <a:lnTo>
                    <a:pt x="167" y="76"/>
                  </a:lnTo>
                  <a:lnTo>
                    <a:pt x="167" y="76"/>
                  </a:lnTo>
                  <a:lnTo>
                    <a:pt x="174" y="78"/>
                  </a:lnTo>
                  <a:lnTo>
                    <a:pt x="182" y="79"/>
                  </a:lnTo>
                  <a:lnTo>
                    <a:pt x="188" y="83"/>
                  </a:lnTo>
                  <a:lnTo>
                    <a:pt x="194" y="87"/>
                  </a:lnTo>
                  <a:lnTo>
                    <a:pt x="194" y="87"/>
                  </a:lnTo>
                  <a:lnTo>
                    <a:pt x="200" y="92"/>
                  </a:lnTo>
                  <a:lnTo>
                    <a:pt x="205" y="98"/>
                  </a:lnTo>
                  <a:lnTo>
                    <a:pt x="207" y="106"/>
                  </a:lnTo>
                  <a:lnTo>
                    <a:pt x="208" y="114"/>
                  </a:lnTo>
                  <a:lnTo>
                    <a:pt x="323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05" name="Freeform 9"/>
            <p:cNvSpPr>
              <a:spLocks/>
            </p:cNvSpPr>
            <p:nvPr userDrawn="1"/>
          </p:nvSpPr>
          <p:spPr bwMode="auto">
            <a:xfrm>
              <a:off x="4998" y="3809"/>
              <a:ext cx="156" cy="211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117" y="423"/>
                </a:cxn>
                <a:cxn ang="0">
                  <a:pos x="117" y="276"/>
                </a:cxn>
                <a:cxn ang="0">
                  <a:pos x="117" y="276"/>
                </a:cxn>
                <a:cxn ang="0">
                  <a:pos x="117" y="258"/>
                </a:cxn>
                <a:cxn ang="0">
                  <a:pos x="120" y="241"/>
                </a:cxn>
                <a:cxn ang="0">
                  <a:pos x="125" y="229"/>
                </a:cxn>
                <a:cxn ang="0">
                  <a:pos x="127" y="224"/>
                </a:cxn>
                <a:cxn ang="0">
                  <a:pos x="129" y="219"/>
                </a:cxn>
                <a:cxn ang="0">
                  <a:pos x="129" y="219"/>
                </a:cxn>
                <a:cxn ang="0">
                  <a:pos x="134" y="213"/>
                </a:cxn>
                <a:cxn ang="0">
                  <a:pos x="142" y="208"/>
                </a:cxn>
                <a:cxn ang="0">
                  <a:pos x="149" y="204"/>
                </a:cxn>
                <a:cxn ang="0">
                  <a:pos x="156" y="203"/>
                </a:cxn>
                <a:cxn ang="0">
                  <a:pos x="156" y="203"/>
                </a:cxn>
                <a:cxn ang="0">
                  <a:pos x="166" y="203"/>
                </a:cxn>
                <a:cxn ang="0">
                  <a:pos x="173" y="206"/>
                </a:cxn>
                <a:cxn ang="0">
                  <a:pos x="179" y="209"/>
                </a:cxn>
                <a:cxn ang="0">
                  <a:pos x="185" y="215"/>
                </a:cxn>
                <a:cxn ang="0">
                  <a:pos x="185" y="215"/>
                </a:cxn>
                <a:cxn ang="0">
                  <a:pos x="190" y="221"/>
                </a:cxn>
                <a:cxn ang="0">
                  <a:pos x="193" y="231"/>
                </a:cxn>
                <a:cxn ang="0">
                  <a:pos x="195" y="242"/>
                </a:cxn>
                <a:cxn ang="0">
                  <a:pos x="195" y="256"/>
                </a:cxn>
                <a:cxn ang="0">
                  <a:pos x="195" y="423"/>
                </a:cxn>
                <a:cxn ang="0">
                  <a:pos x="312" y="423"/>
                </a:cxn>
                <a:cxn ang="0">
                  <a:pos x="312" y="230"/>
                </a:cxn>
                <a:cxn ang="0">
                  <a:pos x="312" y="230"/>
                </a:cxn>
                <a:cxn ang="0">
                  <a:pos x="312" y="215"/>
                </a:cxn>
                <a:cxn ang="0">
                  <a:pos x="311" y="202"/>
                </a:cxn>
                <a:cxn ang="0">
                  <a:pos x="308" y="189"/>
                </a:cxn>
                <a:cxn ang="0">
                  <a:pos x="306" y="178"/>
                </a:cxn>
                <a:cxn ang="0">
                  <a:pos x="301" y="167"/>
                </a:cxn>
                <a:cxn ang="0">
                  <a:pos x="297" y="157"/>
                </a:cxn>
                <a:cxn ang="0">
                  <a:pos x="291" y="148"/>
                </a:cxn>
                <a:cxn ang="0">
                  <a:pos x="285" y="141"/>
                </a:cxn>
                <a:cxn ang="0">
                  <a:pos x="285" y="141"/>
                </a:cxn>
                <a:cxn ang="0">
                  <a:pos x="278" y="134"/>
                </a:cxn>
                <a:cxn ang="0">
                  <a:pos x="271" y="129"/>
                </a:cxn>
                <a:cxn ang="0">
                  <a:pos x="262" y="124"/>
                </a:cxn>
                <a:cxn ang="0">
                  <a:pos x="252" y="119"/>
                </a:cxn>
                <a:cxn ang="0">
                  <a:pos x="243" y="117"/>
                </a:cxn>
                <a:cxn ang="0">
                  <a:pos x="233" y="114"/>
                </a:cxn>
                <a:cxn ang="0">
                  <a:pos x="222" y="113"/>
                </a:cxn>
                <a:cxn ang="0">
                  <a:pos x="211" y="112"/>
                </a:cxn>
                <a:cxn ang="0">
                  <a:pos x="211" y="112"/>
                </a:cxn>
                <a:cxn ang="0">
                  <a:pos x="196" y="113"/>
                </a:cxn>
                <a:cxn ang="0">
                  <a:pos x="183" y="114"/>
                </a:cxn>
                <a:cxn ang="0">
                  <a:pos x="170" y="117"/>
                </a:cxn>
                <a:cxn ang="0">
                  <a:pos x="155" y="123"/>
                </a:cxn>
                <a:cxn ang="0">
                  <a:pos x="155" y="123"/>
                </a:cxn>
                <a:cxn ang="0">
                  <a:pos x="145" y="129"/>
                </a:cxn>
                <a:cxn ang="0">
                  <a:pos x="137" y="135"/>
                </a:cxn>
                <a:cxn ang="0">
                  <a:pos x="127" y="143"/>
                </a:cxn>
                <a:cxn ang="0">
                  <a:pos x="117" y="153"/>
                </a:cxn>
                <a:cxn ang="0">
                  <a:pos x="117" y="0"/>
                </a:cxn>
                <a:cxn ang="0">
                  <a:pos x="0" y="0"/>
                </a:cxn>
                <a:cxn ang="0">
                  <a:pos x="0" y="423"/>
                </a:cxn>
              </a:cxnLst>
              <a:rect l="0" t="0" r="r" b="b"/>
              <a:pathLst>
                <a:path w="312" h="423">
                  <a:moveTo>
                    <a:pt x="0" y="423"/>
                  </a:moveTo>
                  <a:lnTo>
                    <a:pt x="117" y="423"/>
                  </a:lnTo>
                  <a:lnTo>
                    <a:pt x="117" y="276"/>
                  </a:lnTo>
                  <a:lnTo>
                    <a:pt x="117" y="276"/>
                  </a:lnTo>
                  <a:lnTo>
                    <a:pt x="117" y="258"/>
                  </a:lnTo>
                  <a:lnTo>
                    <a:pt x="120" y="241"/>
                  </a:lnTo>
                  <a:lnTo>
                    <a:pt x="125" y="229"/>
                  </a:lnTo>
                  <a:lnTo>
                    <a:pt x="127" y="224"/>
                  </a:lnTo>
                  <a:lnTo>
                    <a:pt x="129" y="219"/>
                  </a:lnTo>
                  <a:lnTo>
                    <a:pt x="129" y="219"/>
                  </a:lnTo>
                  <a:lnTo>
                    <a:pt x="134" y="213"/>
                  </a:lnTo>
                  <a:lnTo>
                    <a:pt x="142" y="208"/>
                  </a:lnTo>
                  <a:lnTo>
                    <a:pt x="149" y="204"/>
                  </a:lnTo>
                  <a:lnTo>
                    <a:pt x="156" y="203"/>
                  </a:lnTo>
                  <a:lnTo>
                    <a:pt x="156" y="203"/>
                  </a:lnTo>
                  <a:lnTo>
                    <a:pt x="166" y="203"/>
                  </a:lnTo>
                  <a:lnTo>
                    <a:pt x="173" y="206"/>
                  </a:lnTo>
                  <a:lnTo>
                    <a:pt x="179" y="209"/>
                  </a:lnTo>
                  <a:lnTo>
                    <a:pt x="185" y="215"/>
                  </a:lnTo>
                  <a:lnTo>
                    <a:pt x="185" y="215"/>
                  </a:lnTo>
                  <a:lnTo>
                    <a:pt x="190" y="221"/>
                  </a:lnTo>
                  <a:lnTo>
                    <a:pt x="193" y="231"/>
                  </a:lnTo>
                  <a:lnTo>
                    <a:pt x="195" y="242"/>
                  </a:lnTo>
                  <a:lnTo>
                    <a:pt x="195" y="256"/>
                  </a:lnTo>
                  <a:lnTo>
                    <a:pt x="195" y="423"/>
                  </a:lnTo>
                  <a:lnTo>
                    <a:pt x="312" y="423"/>
                  </a:lnTo>
                  <a:lnTo>
                    <a:pt x="312" y="230"/>
                  </a:lnTo>
                  <a:lnTo>
                    <a:pt x="312" y="230"/>
                  </a:lnTo>
                  <a:lnTo>
                    <a:pt x="312" y="215"/>
                  </a:lnTo>
                  <a:lnTo>
                    <a:pt x="311" y="202"/>
                  </a:lnTo>
                  <a:lnTo>
                    <a:pt x="308" y="189"/>
                  </a:lnTo>
                  <a:lnTo>
                    <a:pt x="306" y="178"/>
                  </a:lnTo>
                  <a:lnTo>
                    <a:pt x="301" y="167"/>
                  </a:lnTo>
                  <a:lnTo>
                    <a:pt x="297" y="157"/>
                  </a:lnTo>
                  <a:lnTo>
                    <a:pt x="291" y="148"/>
                  </a:lnTo>
                  <a:lnTo>
                    <a:pt x="285" y="141"/>
                  </a:lnTo>
                  <a:lnTo>
                    <a:pt x="285" y="141"/>
                  </a:lnTo>
                  <a:lnTo>
                    <a:pt x="278" y="134"/>
                  </a:lnTo>
                  <a:lnTo>
                    <a:pt x="271" y="129"/>
                  </a:lnTo>
                  <a:lnTo>
                    <a:pt x="262" y="124"/>
                  </a:lnTo>
                  <a:lnTo>
                    <a:pt x="252" y="119"/>
                  </a:lnTo>
                  <a:lnTo>
                    <a:pt x="243" y="117"/>
                  </a:lnTo>
                  <a:lnTo>
                    <a:pt x="233" y="114"/>
                  </a:lnTo>
                  <a:lnTo>
                    <a:pt x="222" y="11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196" y="113"/>
                  </a:lnTo>
                  <a:lnTo>
                    <a:pt x="183" y="114"/>
                  </a:lnTo>
                  <a:lnTo>
                    <a:pt x="170" y="117"/>
                  </a:lnTo>
                  <a:lnTo>
                    <a:pt x="155" y="123"/>
                  </a:lnTo>
                  <a:lnTo>
                    <a:pt x="155" y="123"/>
                  </a:lnTo>
                  <a:lnTo>
                    <a:pt x="145" y="129"/>
                  </a:lnTo>
                  <a:lnTo>
                    <a:pt x="137" y="135"/>
                  </a:lnTo>
                  <a:lnTo>
                    <a:pt x="127" y="143"/>
                  </a:lnTo>
                  <a:lnTo>
                    <a:pt x="117" y="153"/>
                  </a:lnTo>
                  <a:lnTo>
                    <a:pt x="117" y="0"/>
                  </a:lnTo>
                  <a:lnTo>
                    <a:pt x="0" y="0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06" name="Freeform 10"/>
            <p:cNvSpPr>
              <a:spLocks/>
            </p:cNvSpPr>
            <p:nvPr userDrawn="1"/>
          </p:nvSpPr>
          <p:spPr bwMode="auto">
            <a:xfrm>
              <a:off x="4898" y="3822"/>
              <a:ext cx="81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3"/>
                </a:cxn>
                <a:cxn ang="0">
                  <a:pos x="0" y="178"/>
                </a:cxn>
                <a:cxn ang="0">
                  <a:pos x="0" y="284"/>
                </a:cxn>
                <a:cxn ang="0">
                  <a:pos x="0" y="284"/>
                </a:cxn>
                <a:cxn ang="0">
                  <a:pos x="0" y="308"/>
                </a:cxn>
                <a:cxn ang="0">
                  <a:pos x="3" y="328"/>
                </a:cxn>
                <a:cxn ang="0">
                  <a:pos x="7" y="345"/>
                </a:cxn>
                <a:cxn ang="0">
                  <a:pos x="11" y="360"/>
                </a:cxn>
                <a:cxn ang="0">
                  <a:pos x="11" y="360"/>
                </a:cxn>
                <a:cxn ang="0">
                  <a:pos x="17" y="371"/>
                </a:cxn>
                <a:cxn ang="0">
                  <a:pos x="24" y="380"/>
                </a:cxn>
                <a:cxn ang="0">
                  <a:pos x="32" y="386"/>
                </a:cxn>
                <a:cxn ang="0">
                  <a:pos x="41" y="392"/>
                </a:cxn>
                <a:cxn ang="0">
                  <a:pos x="41" y="392"/>
                </a:cxn>
                <a:cxn ang="0">
                  <a:pos x="52" y="397"/>
                </a:cxn>
                <a:cxn ang="0">
                  <a:pos x="65" y="400"/>
                </a:cxn>
                <a:cxn ang="0">
                  <a:pos x="81" y="403"/>
                </a:cxn>
                <a:cxn ang="0">
                  <a:pos x="100" y="403"/>
                </a:cxn>
                <a:cxn ang="0">
                  <a:pos x="100" y="403"/>
                </a:cxn>
                <a:cxn ang="0">
                  <a:pos x="114" y="403"/>
                </a:cxn>
                <a:cxn ang="0">
                  <a:pos x="129" y="400"/>
                </a:cxn>
                <a:cxn ang="0">
                  <a:pos x="147" y="398"/>
                </a:cxn>
                <a:cxn ang="0">
                  <a:pos x="162" y="393"/>
                </a:cxn>
                <a:cxn ang="0">
                  <a:pos x="162" y="317"/>
                </a:cxn>
                <a:cxn ang="0">
                  <a:pos x="162" y="317"/>
                </a:cxn>
                <a:cxn ang="0">
                  <a:pos x="157" y="319"/>
                </a:cxn>
                <a:cxn ang="0">
                  <a:pos x="149" y="320"/>
                </a:cxn>
                <a:cxn ang="0">
                  <a:pos x="132" y="321"/>
                </a:cxn>
                <a:cxn ang="0">
                  <a:pos x="132" y="321"/>
                </a:cxn>
                <a:cxn ang="0">
                  <a:pos x="126" y="320"/>
                </a:cxn>
                <a:cxn ang="0">
                  <a:pos x="121" y="316"/>
                </a:cxn>
                <a:cxn ang="0">
                  <a:pos x="119" y="314"/>
                </a:cxn>
                <a:cxn ang="0">
                  <a:pos x="116" y="311"/>
                </a:cxn>
                <a:cxn ang="0">
                  <a:pos x="116" y="311"/>
                </a:cxn>
                <a:cxn ang="0">
                  <a:pos x="115" y="308"/>
                </a:cxn>
                <a:cxn ang="0">
                  <a:pos x="114" y="301"/>
                </a:cxn>
                <a:cxn ang="0">
                  <a:pos x="112" y="286"/>
                </a:cxn>
                <a:cxn ang="0">
                  <a:pos x="112" y="178"/>
                </a:cxn>
                <a:cxn ang="0">
                  <a:pos x="162" y="178"/>
                </a:cxn>
                <a:cxn ang="0">
                  <a:pos x="162" y="93"/>
                </a:cxn>
                <a:cxn ang="0">
                  <a:pos x="112" y="93"/>
                </a:cxn>
                <a:cxn ang="0">
                  <a:pos x="112" y="0"/>
                </a:cxn>
                <a:cxn ang="0">
                  <a:pos x="0" y="0"/>
                </a:cxn>
              </a:cxnLst>
              <a:rect l="0" t="0" r="r" b="b"/>
              <a:pathLst>
                <a:path w="162" h="403">
                  <a:moveTo>
                    <a:pt x="0" y="0"/>
                  </a:moveTo>
                  <a:lnTo>
                    <a:pt x="0" y="93"/>
                  </a:lnTo>
                  <a:lnTo>
                    <a:pt x="0" y="178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308"/>
                  </a:lnTo>
                  <a:lnTo>
                    <a:pt x="3" y="328"/>
                  </a:lnTo>
                  <a:lnTo>
                    <a:pt x="7" y="345"/>
                  </a:lnTo>
                  <a:lnTo>
                    <a:pt x="11" y="360"/>
                  </a:lnTo>
                  <a:lnTo>
                    <a:pt x="11" y="360"/>
                  </a:lnTo>
                  <a:lnTo>
                    <a:pt x="17" y="371"/>
                  </a:lnTo>
                  <a:lnTo>
                    <a:pt x="24" y="380"/>
                  </a:lnTo>
                  <a:lnTo>
                    <a:pt x="32" y="386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52" y="397"/>
                  </a:lnTo>
                  <a:lnTo>
                    <a:pt x="65" y="400"/>
                  </a:lnTo>
                  <a:lnTo>
                    <a:pt x="81" y="403"/>
                  </a:lnTo>
                  <a:lnTo>
                    <a:pt x="100" y="403"/>
                  </a:lnTo>
                  <a:lnTo>
                    <a:pt x="100" y="403"/>
                  </a:lnTo>
                  <a:lnTo>
                    <a:pt x="114" y="403"/>
                  </a:lnTo>
                  <a:lnTo>
                    <a:pt x="129" y="400"/>
                  </a:lnTo>
                  <a:lnTo>
                    <a:pt x="147" y="398"/>
                  </a:lnTo>
                  <a:lnTo>
                    <a:pt x="162" y="393"/>
                  </a:lnTo>
                  <a:lnTo>
                    <a:pt x="162" y="317"/>
                  </a:lnTo>
                  <a:lnTo>
                    <a:pt x="162" y="317"/>
                  </a:lnTo>
                  <a:lnTo>
                    <a:pt x="157" y="319"/>
                  </a:lnTo>
                  <a:lnTo>
                    <a:pt x="149" y="320"/>
                  </a:lnTo>
                  <a:lnTo>
                    <a:pt x="132" y="321"/>
                  </a:lnTo>
                  <a:lnTo>
                    <a:pt x="132" y="321"/>
                  </a:lnTo>
                  <a:lnTo>
                    <a:pt x="126" y="320"/>
                  </a:lnTo>
                  <a:lnTo>
                    <a:pt x="121" y="316"/>
                  </a:lnTo>
                  <a:lnTo>
                    <a:pt x="119" y="314"/>
                  </a:lnTo>
                  <a:lnTo>
                    <a:pt x="116" y="311"/>
                  </a:lnTo>
                  <a:lnTo>
                    <a:pt x="116" y="311"/>
                  </a:lnTo>
                  <a:lnTo>
                    <a:pt x="115" y="308"/>
                  </a:lnTo>
                  <a:lnTo>
                    <a:pt x="114" y="301"/>
                  </a:lnTo>
                  <a:lnTo>
                    <a:pt x="112" y="286"/>
                  </a:lnTo>
                  <a:lnTo>
                    <a:pt x="112" y="178"/>
                  </a:lnTo>
                  <a:lnTo>
                    <a:pt x="162" y="178"/>
                  </a:lnTo>
                  <a:lnTo>
                    <a:pt x="162" y="93"/>
                  </a:lnTo>
                  <a:lnTo>
                    <a:pt x="112" y="93"/>
                  </a:lnTo>
                  <a:lnTo>
                    <a:pt x="1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auto">
            <a:xfrm>
              <a:off x="4822" y="3822"/>
              <a:ext cx="56" cy="31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FFD457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324850" y="0"/>
            <a:ext cx="819150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324850" y="0"/>
            <a:ext cx="819150" cy="283845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34375" y="6356350"/>
            <a:ext cx="809625" cy="365125"/>
          </a:xfrm>
          <a:prstGeom prst="rect">
            <a:avLst/>
          </a:prstGeom>
        </p:spPr>
        <p:txBody>
          <a:bodyPr/>
          <a:lstStyle>
            <a:lvl1pPr algn="ctr">
              <a:defRPr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D7E5F9BB-FFBE-4F5F-9291-32DE783096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rot="5400000">
            <a:off x="4898233" y="3429796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"/>
          <p:cNvGrpSpPr/>
          <p:nvPr userDrawn="1"/>
        </p:nvGrpSpPr>
        <p:grpSpPr>
          <a:xfrm>
            <a:off x="0" y="-13648"/>
            <a:ext cx="5009566" cy="6871650"/>
            <a:chOff x="0" y="-13648"/>
            <a:chExt cx="5009566" cy="6871650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0" y="0"/>
              <a:ext cx="5009566" cy="1828800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0" y="-13648"/>
              <a:ext cx="1433015" cy="520890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0" y="4243974"/>
              <a:ext cx="515504" cy="187561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0" y="5398525"/>
              <a:ext cx="933199" cy="34126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26055" y="6556242"/>
              <a:ext cx="825472" cy="301758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286762" y="4107058"/>
              <a:ext cx="4037706" cy="1464181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136220" y="6558940"/>
              <a:ext cx="435281" cy="162842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206363" y="483884"/>
              <a:ext cx="1526372" cy="55860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1225724" y="350460"/>
              <a:ext cx="1113052" cy="405016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663146" y="218814"/>
              <a:ext cx="685502" cy="24787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4095233" y="88950"/>
              <a:ext cx="268624" cy="90728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120678"/>
            <a:ext cx="8324850" cy="722376"/>
          </a:xfrm>
        </p:spPr>
        <p:txBody>
          <a:bodyPr anchor="t">
            <a:normAutofit/>
          </a:bodyPr>
          <a:lstStyle>
            <a:lvl1pPr algn="ctr">
              <a:defRPr sz="37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0" y="1651849"/>
            <a:ext cx="8324850" cy="466344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356350"/>
            <a:ext cx="127635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59FF3735-BE30-424A-B8BD-926A3DF2DA53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283368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8916" y="1600200"/>
            <a:ext cx="4261104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1104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FFD457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857AE-A3B0-4E70-BC60-32C67982D50B}" type="datetime1">
              <a:rPr lang="en-US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B436E-E5A4-4C38-BE9F-82C367BD09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FFD457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FFD457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FFD457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FFD457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29400"/>
            <a:ext cx="8502650" cy="228600"/>
          </a:xfrm>
        </p:spPr>
        <p:txBody>
          <a:bodyPr/>
          <a:lstStyle>
            <a:lvl1pPr marL="0" indent="0" algn="ctr">
              <a:buFontTx/>
              <a:buNone/>
              <a:defRPr sz="1200" b="1" i="1">
                <a:solidFill>
                  <a:srgbClr val="FFD457"/>
                </a:solidFill>
              </a:defRPr>
            </a:lvl1pPr>
            <a:lvl2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2pPr>
            <a:lvl3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3pPr>
            <a:lvl4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4pPr>
            <a:lvl5pPr marL="0" indent="0" algn="ctr">
              <a:buFontTx/>
              <a:buNone/>
              <a:defRPr sz="1200" b="1" i="1">
                <a:solidFill>
                  <a:srgbClr val="003399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Q:\Design Catalog\Corporate Templates\Covers\abstract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-170120" y="0"/>
            <a:ext cx="93141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 flipV="1">
            <a:off x="0" y="1828198"/>
            <a:ext cx="9144000" cy="1196975"/>
          </a:xfrm>
          <a:prstGeom prst="rect">
            <a:avLst/>
          </a:prstGeom>
          <a:gradFill>
            <a:gsLst>
              <a:gs pos="0">
                <a:srgbClr val="091625">
                  <a:alpha val="69804"/>
                </a:srgbClr>
              </a:gs>
              <a:gs pos="100000">
                <a:srgbClr val="132D4D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886575" y="1839310"/>
            <a:ext cx="2257425" cy="11785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0" y="1831390"/>
            <a:ext cx="6879265" cy="722376"/>
          </a:xfrm>
        </p:spPr>
        <p:txBody>
          <a:bodyPr anchor="t">
            <a:normAutofit/>
          </a:bodyPr>
          <a:lstStyle>
            <a:lvl1pPr algn="ctr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2551281"/>
            <a:ext cx="6905297" cy="4663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182403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0" y="30146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440907" y="3429794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52705" y="4426562"/>
            <a:ext cx="2191295" cy="4257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952705" y="3131998"/>
            <a:ext cx="2191295" cy="125913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043738" y="2001838"/>
            <a:ext cx="1938337" cy="855662"/>
            <a:chOff x="4437" y="1261"/>
            <a:chExt cx="1221" cy="539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437" y="1261"/>
              <a:ext cx="1221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3" name="Freeform 5"/>
            <p:cNvSpPr>
              <a:spLocks noEditPoints="1"/>
            </p:cNvSpPr>
            <p:nvPr userDrawn="1"/>
          </p:nvSpPr>
          <p:spPr bwMode="auto">
            <a:xfrm>
              <a:off x="4437" y="1261"/>
              <a:ext cx="830" cy="266"/>
            </a:xfrm>
            <a:custGeom>
              <a:avLst/>
              <a:gdLst/>
              <a:ahLst/>
              <a:cxnLst>
                <a:cxn ang="0">
                  <a:pos x="1216" y="193"/>
                </a:cxn>
                <a:cxn ang="0">
                  <a:pos x="1500" y="193"/>
                </a:cxn>
                <a:cxn ang="0">
                  <a:pos x="1430" y="12"/>
                </a:cxn>
                <a:cxn ang="0">
                  <a:pos x="1054" y="12"/>
                </a:cxn>
                <a:cxn ang="0">
                  <a:pos x="738" y="141"/>
                </a:cxn>
                <a:cxn ang="0">
                  <a:pos x="805" y="157"/>
                </a:cxn>
                <a:cxn ang="0">
                  <a:pos x="842" y="190"/>
                </a:cxn>
                <a:cxn ang="0">
                  <a:pos x="861" y="248"/>
                </a:cxn>
                <a:cxn ang="0">
                  <a:pos x="857" y="302"/>
                </a:cxn>
                <a:cxn ang="0">
                  <a:pos x="836" y="354"/>
                </a:cxn>
                <a:cxn ang="0">
                  <a:pos x="797" y="381"/>
                </a:cxn>
                <a:cxn ang="0">
                  <a:pos x="688" y="390"/>
                </a:cxn>
                <a:cxn ang="0">
                  <a:pos x="759" y="519"/>
                </a:cxn>
                <a:cxn ang="0">
                  <a:pos x="874" y="502"/>
                </a:cxn>
                <a:cxn ang="0">
                  <a:pos x="955" y="450"/>
                </a:cxn>
                <a:cxn ang="0">
                  <a:pos x="1002" y="371"/>
                </a:cxn>
                <a:cxn ang="0">
                  <a:pos x="1018" y="266"/>
                </a:cxn>
                <a:cxn ang="0">
                  <a:pos x="1011" y="193"/>
                </a:cxn>
                <a:cxn ang="0">
                  <a:pos x="980" y="109"/>
                </a:cxn>
                <a:cxn ang="0">
                  <a:pos x="917" y="45"/>
                </a:cxn>
                <a:cxn ang="0">
                  <a:pos x="819" y="14"/>
                </a:cxn>
                <a:cxn ang="0">
                  <a:pos x="488" y="200"/>
                </a:cxn>
                <a:cxn ang="0">
                  <a:pos x="474" y="135"/>
                </a:cxn>
                <a:cxn ang="0">
                  <a:pos x="435" y="66"/>
                </a:cxn>
                <a:cxn ang="0">
                  <a:pos x="371" y="21"/>
                </a:cxn>
                <a:cxn ang="0">
                  <a:pos x="283" y="0"/>
                </a:cxn>
                <a:cxn ang="0">
                  <a:pos x="202" y="5"/>
                </a:cxn>
                <a:cxn ang="0">
                  <a:pos x="109" y="41"/>
                </a:cxn>
                <a:cxn ang="0">
                  <a:pos x="41" y="110"/>
                </a:cxn>
                <a:cxn ang="0">
                  <a:pos x="5" y="209"/>
                </a:cxn>
                <a:cxn ang="0">
                  <a:pos x="2" y="293"/>
                </a:cxn>
                <a:cxn ang="0">
                  <a:pos x="28" y="393"/>
                </a:cxn>
                <a:cxn ang="0">
                  <a:pos x="85" y="473"/>
                </a:cxn>
                <a:cxn ang="0">
                  <a:pos x="172" y="519"/>
                </a:cxn>
                <a:cxn ang="0">
                  <a:pos x="259" y="531"/>
                </a:cxn>
                <a:cxn ang="0">
                  <a:pos x="357" y="512"/>
                </a:cxn>
                <a:cxn ang="0">
                  <a:pos x="429" y="464"/>
                </a:cxn>
                <a:cxn ang="0">
                  <a:pos x="474" y="397"/>
                </a:cxn>
                <a:cxn ang="0">
                  <a:pos x="490" y="321"/>
                </a:cxn>
                <a:cxn ang="0">
                  <a:pos x="328" y="354"/>
                </a:cxn>
                <a:cxn ang="0">
                  <a:pos x="288" y="398"/>
                </a:cxn>
                <a:cxn ang="0">
                  <a:pos x="241" y="404"/>
                </a:cxn>
                <a:cxn ang="0">
                  <a:pos x="198" y="386"/>
                </a:cxn>
                <a:cxn ang="0">
                  <a:pos x="172" y="350"/>
                </a:cxn>
                <a:cxn ang="0">
                  <a:pos x="157" y="266"/>
                </a:cxn>
                <a:cxn ang="0">
                  <a:pos x="169" y="191"/>
                </a:cxn>
                <a:cxn ang="0">
                  <a:pos x="191" y="152"/>
                </a:cxn>
                <a:cxn ang="0">
                  <a:pos x="229" y="129"/>
                </a:cxn>
                <a:cxn ang="0">
                  <a:pos x="266" y="128"/>
                </a:cxn>
                <a:cxn ang="0">
                  <a:pos x="302" y="140"/>
                </a:cxn>
                <a:cxn ang="0">
                  <a:pos x="331" y="181"/>
                </a:cxn>
              </a:cxnLst>
              <a:rect l="0" t="0" r="r" b="b"/>
              <a:pathLst>
                <a:path w="1661" h="531">
                  <a:moveTo>
                    <a:pt x="1054" y="519"/>
                  </a:moveTo>
                  <a:lnTo>
                    <a:pt x="1212" y="519"/>
                  </a:lnTo>
                  <a:lnTo>
                    <a:pt x="1212" y="193"/>
                  </a:lnTo>
                  <a:lnTo>
                    <a:pt x="1216" y="193"/>
                  </a:lnTo>
                  <a:lnTo>
                    <a:pt x="1285" y="519"/>
                  </a:lnTo>
                  <a:lnTo>
                    <a:pt x="1423" y="519"/>
                  </a:lnTo>
                  <a:lnTo>
                    <a:pt x="1497" y="193"/>
                  </a:lnTo>
                  <a:lnTo>
                    <a:pt x="1500" y="193"/>
                  </a:lnTo>
                  <a:lnTo>
                    <a:pt x="1500" y="455"/>
                  </a:lnTo>
                  <a:lnTo>
                    <a:pt x="1661" y="455"/>
                  </a:lnTo>
                  <a:lnTo>
                    <a:pt x="1661" y="12"/>
                  </a:lnTo>
                  <a:lnTo>
                    <a:pt x="1430" y="12"/>
                  </a:lnTo>
                  <a:lnTo>
                    <a:pt x="1357" y="310"/>
                  </a:lnTo>
                  <a:lnTo>
                    <a:pt x="1356" y="310"/>
                  </a:lnTo>
                  <a:lnTo>
                    <a:pt x="1283" y="12"/>
                  </a:lnTo>
                  <a:lnTo>
                    <a:pt x="1054" y="12"/>
                  </a:lnTo>
                  <a:lnTo>
                    <a:pt x="1054" y="519"/>
                  </a:lnTo>
                  <a:close/>
                  <a:moveTo>
                    <a:pt x="688" y="141"/>
                  </a:moveTo>
                  <a:lnTo>
                    <a:pt x="738" y="141"/>
                  </a:lnTo>
                  <a:lnTo>
                    <a:pt x="738" y="141"/>
                  </a:lnTo>
                  <a:lnTo>
                    <a:pt x="759" y="143"/>
                  </a:lnTo>
                  <a:lnTo>
                    <a:pt x="776" y="145"/>
                  </a:lnTo>
                  <a:lnTo>
                    <a:pt x="792" y="150"/>
                  </a:lnTo>
                  <a:lnTo>
                    <a:pt x="805" y="157"/>
                  </a:lnTo>
                  <a:lnTo>
                    <a:pt x="817" y="164"/>
                  </a:lnTo>
                  <a:lnTo>
                    <a:pt x="828" y="172"/>
                  </a:lnTo>
                  <a:lnTo>
                    <a:pt x="835" y="181"/>
                  </a:lnTo>
                  <a:lnTo>
                    <a:pt x="842" y="190"/>
                  </a:lnTo>
                  <a:lnTo>
                    <a:pt x="848" y="200"/>
                  </a:lnTo>
                  <a:lnTo>
                    <a:pt x="852" y="210"/>
                  </a:lnTo>
                  <a:lnTo>
                    <a:pt x="859" y="231"/>
                  </a:lnTo>
                  <a:lnTo>
                    <a:pt x="861" y="248"/>
                  </a:lnTo>
                  <a:lnTo>
                    <a:pt x="862" y="262"/>
                  </a:lnTo>
                  <a:lnTo>
                    <a:pt x="862" y="262"/>
                  </a:lnTo>
                  <a:lnTo>
                    <a:pt x="861" y="281"/>
                  </a:lnTo>
                  <a:lnTo>
                    <a:pt x="857" y="302"/>
                  </a:lnTo>
                  <a:lnTo>
                    <a:pt x="852" y="324"/>
                  </a:lnTo>
                  <a:lnTo>
                    <a:pt x="847" y="335"/>
                  </a:lnTo>
                  <a:lnTo>
                    <a:pt x="842" y="343"/>
                  </a:lnTo>
                  <a:lnTo>
                    <a:pt x="836" y="354"/>
                  </a:lnTo>
                  <a:lnTo>
                    <a:pt x="828" y="362"/>
                  </a:lnTo>
                  <a:lnTo>
                    <a:pt x="819" y="369"/>
                  </a:lnTo>
                  <a:lnTo>
                    <a:pt x="809" y="376"/>
                  </a:lnTo>
                  <a:lnTo>
                    <a:pt x="797" y="381"/>
                  </a:lnTo>
                  <a:lnTo>
                    <a:pt x="783" y="386"/>
                  </a:lnTo>
                  <a:lnTo>
                    <a:pt x="767" y="388"/>
                  </a:lnTo>
                  <a:lnTo>
                    <a:pt x="750" y="390"/>
                  </a:lnTo>
                  <a:lnTo>
                    <a:pt x="688" y="390"/>
                  </a:lnTo>
                  <a:lnTo>
                    <a:pt x="688" y="141"/>
                  </a:lnTo>
                  <a:close/>
                  <a:moveTo>
                    <a:pt x="531" y="519"/>
                  </a:moveTo>
                  <a:lnTo>
                    <a:pt x="759" y="519"/>
                  </a:lnTo>
                  <a:lnTo>
                    <a:pt x="759" y="519"/>
                  </a:lnTo>
                  <a:lnTo>
                    <a:pt x="790" y="519"/>
                  </a:lnTo>
                  <a:lnTo>
                    <a:pt x="821" y="516"/>
                  </a:lnTo>
                  <a:lnTo>
                    <a:pt x="848" y="509"/>
                  </a:lnTo>
                  <a:lnTo>
                    <a:pt x="874" y="502"/>
                  </a:lnTo>
                  <a:lnTo>
                    <a:pt x="897" y="492"/>
                  </a:lnTo>
                  <a:lnTo>
                    <a:pt x="919" y="479"/>
                  </a:lnTo>
                  <a:lnTo>
                    <a:pt x="938" y="466"/>
                  </a:lnTo>
                  <a:lnTo>
                    <a:pt x="955" y="450"/>
                  </a:lnTo>
                  <a:lnTo>
                    <a:pt x="969" y="433"/>
                  </a:lnTo>
                  <a:lnTo>
                    <a:pt x="983" y="414"/>
                  </a:lnTo>
                  <a:lnTo>
                    <a:pt x="993" y="393"/>
                  </a:lnTo>
                  <a:lnTo>
                    <a:pt x="1002" y="371"/>
                  </a:lnTo>
                  <a:lnTo>
                    <a:pt x="1009" y="347"/>
                  </a:lnTo>
                  <a:lnTo>
                    <a:pt x="1014" y="321"/>
                  </a:lnTo>
                  <a:lnTo>
                    <a:pt x="1018" y="293"/>
                  </a:lnTo>
                  <a:lnTo>
                    <a:pt x="1018" y="266"/>
                  </a:lnTo>
                  <a:lnTo>
                    <a:pt x="1018" y="266"/>
                  </a:lnTo>
                  <a:lnTo>
                    <a:pt x="1018" y="241"/>
                  </a:lnTo>
                  <a:lnTo>
                    <a:pt x="1016" y="217"/>
                  </a:lnTo>
                  <a:lnTo>
                    <a:pt x="1011" y="193"/>
                  </a:lnTo>
                  <a:lnTo>
                    <a:pt x="1005" y="171"/>
                  </a:lnTo>
                  <a:lnTo>
                    <a:pt x="999" y="150"/>
                  </a:lnTo>
                  <a:lnTo>
                    <a:pt x="990" y="128"/>
                  </a:lnTo>
                  <a:lnTo>
                    <a:pt x="980" y="109"/>
                  </a:lnTo>
                  <a:lnTo>
                    <a:pt x="967" y="90"/>
                  </a:lnTo>
                  <a:lnTo>
                    <a:pt x="952" y="72"/>
                  </a:lnTo>
                  <a:lnTo>
                    <a:pt x="936" y="59"/>
                  </a:lnTo>
                  <a:lnTo>
                    <a:pt x="917" y="45"/>
                  </a:lnTo>
                  <a:lnTo>
                    <a:pt x="897" y="33"/>
                  </a:lnTo>
                  <a:lnTo>
                    <a:pt x="873" y="24"/>
                  </a:lnTo>
                  <a:lnTo>
                    <a:pt x="847" y="17"/>
                  </a:lnTo>
                  <a:lnTo>
                    <a:pt x="819" y="14"/>
                  </a:lnTo>
                  <a:lnTo>
                    <a:pt x="788" y="12"/>
                  </a:lnTo>
                  <a:lnTo>
                    <a:pt x="531" y="12"/>
                  </a:lnTo>
                  <a:lnTo>
                    <a:pt x="531" y="519"/>
                  </a:lnTo>
                  <a:close/>
                  <a:moveTo>
                    <a:pt x="488" y="200"/>
                  </a:moveTo>
                  <a:lnTo>
                    <a:pt x="488" y="200"/>
                  </a:lnTo>
                  <a:lnTo>
                    <a:pt x="485" y="178"/>
                  </a:lnTo>
                  <a:lnTo>
                    <a:pt x="479" y="155"/>
                  </a:lnTo>
                  <a:lnTo>
                    <a:pt x="474" y="135"/>
                  </a:lnTo>
                  <a:lnTo>
                    <a:pt x="466" y="116"/>
                  </a:lnTo>
                  <a:lnTo>
                    <a:pt x="457" y="98"/>
                  </a:lnTo>
                  <a:lnTo>
                    <a:pt x="447" y="81"/>
                  </a:lnTo>
                  <a:lnTo>
                    <a:pt x="435" y="66"/>
                  </a:lnTo>
                  <a:lnTo>
                    <a:pt x="421" y="53"/>
                  </a:lnTo>
                  <a:lnTo>
                    <a:pt x="405" y="41"/>
                  </a:lnTo>
                  <a:lnTo>
                    <a:pt x="388" y="29"/>
                  </a:lnTo>
                  <a:lnTo>
                    <a:pt x="371" y="21"/>
                  </a:lnTo>
                  <a:lnTo>
                    <a:pt x="352" y="14"/>
                  </a:lnTo>
                  <a:lnTo>
                    <a:pt x="329" y="7"/>
                  </a:lnTo>
                  <a:lnTo>
                    <a:pt x="307" y="3"/>
                  </a:lnTo>
                  <a:lnTo>
                    <a:pt x="283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29" y="0"/>
                  </a:lnTo>
                  <a:lnTo>
                    <a:pt x="202" y="5"/>
                  </a:lnTo>
                  <a:lnTo>
                    <a:pt x="176" y="10"/>
                  </a:lnTo>
                  <a:lnTo>
                    <a:pt x="152" y="19"/>
                  </a:lnTo>
                  <a:lnTo>
                    <a:pt x="129" y="29"/>
                  </a:lnTo>
                  <a:lnTo>
                    <a:pt x="109" y="41"/>
                  </a:lnTo>
                  <a:lnTo>
                    <a:pt x="88" y="57"/>
                  </a:lnTo>
                  <a:lnTo>
                    <a:pt x="71" y="72"/>
                  </a:lnTo>
                  <a:lnTo>
                    <a:pt x="55" y="91"/>
                  </a:lnTo>
                  <a:lnTo>
                    <a:pt x="41" y="110"/>
                  </a:lnTo>
                  <a:lnTo>
                    <a:pt x="29" y="133"/>
                  </a:lnTo>
                  <a:lnTo>
                    <a:pt x="19" y="157"/>
                  </a:lnTo>
                  <a:lnTo>
                    <a:pt x="10" y="181"/>
                  </a:lnTo>
                  <a:lnTo>
                    <a:pt x="5" y="209"/>
                  </a:lnTo>
                  <a:lnTo>
                    <a:pt x="2" y="236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" y="293"/>
                  </a:lnTo>
                  <a:lnTo>
                    <a:pt x="5" y="321"/>
                  </a:lnTo>
                  <a:lnTo>
                    <a:pt x="10" y="347"/>
                  </a:lnTo>
                  <a:lnTo>
                    <a:pt x="17" y="371"/>
                  </a:lnTo>
                  <a:lnTo>
                    <a:pt x="28" y="393"/>
                  </a:lnTo>
                  <a:lnTo>
                    <a:pt x="38" y="416"/>
                  </a:lnTo>
                  <a:lnTo>
                    <a:pt x="52" y="436"/>
                  </a:lnTo>
                  <a:lnTo>
                    <a:pt x="67" y="455"/>
                  </a:lnTo>
                  <a:lnTo>
                    <a:pt x="85" y="473"/>
                  </a:lnTo>
                  <a:lnTo>
                    <a:pt x="105" y="486"/>
                  </a:lnTo>
                  <a:lnTo>
                    <a:pt x="126" y="500"/>
                  </a:lnTo>
                  <a:lnTo>
                    <a:pt x="148" y="511"/>
                  </a:lnTo>
                  <a:lnTo>
                    <a:pt x="172" y="519"/>
                  </a:lnTo>
                  <a:lnTo>
                    <a:pt x="200" y="526"/>
                  </a:lnTo>
                  <a:lnTo>
                    <a:pt x="228" y="530"/>
                  </a:lnTo>
                  <a:lnTo>
                    <a:pt x="259" y="531"/>
                  </a:lnTo>
                  <a:lnTo>
                    <a:pt x="259" y="531"/>
                  </a:lnTo>
                  <a:lnTo>
                    <a:pt x="285" y="531"/>
                  </a:lnTo>
                  <a:lnTo>
                    <a:pt x="310" y="526"/>
                  </a:lnTo>
                  <a:lnTo>
                    <a:pt x="335" y="521"/>
                  </a:lnTo>
                  <a:lnTo>
                    <a:pt x="357" y="512"/>
                  </a:lnTo>
                  <a:lnTo>
                    <a:pt x="378" y="504"/>
                  </a:lnTo>
                  <a:lnTo>
                    <a:pt x="397" y="492"/>
                  </a:lnTo>
                  <a:lnTo>
                    <a:pt x="414" y="479"/>
                  </a:lnTo>
                  <a:lnTo>
                    <a:pt x="429" y="464"/>
                  </a:lnTo>
                  <a:lnTo>
                    <a:pt x="443" y="448"/>
                  </a:lnTo>
                  <a:lnTo>
                    <a:pt x="455" y="433"/>
                  </a:lnTo>
                  <a:lnTo>
                    <a:pt x="466" y="414"/>
                  </a:lnTo>
                  <a:lnTo>
                    <a:pt x="474" y="397"/>
                  </a:lnTo>
                  <a:lnTo>
                    <a:pt x="481" y="378"/>
                  </a:lnTo>
                  <a:lnTo>
                    <a:pt x="486" y="359"/>
                  </a:lnTo>
                  <a:lnTo>
                    <a:pt x="490" y="340"/>
                  </a:lnTo>
                  <a:lnTo>
                    <a:pt x="490" y="321"/>
                  </a:lnTo>
                  <a:lnTo>
                    <a:pt x="336" y="321"/>
                  </a:lnTo>
                  <a:lnTo>
                    <a:pt x="336" y="321"/>
                  </a:lnTo>
                  <a:lnTo>
                    <a:pt x="333" y="338"/>
                  </a:lnTo>
                  <a:lnTo>
                    <a:pt x="328" y="354"/>
                  </a:lnTo>
                  <a:lnTo>
                    <a:pt x="321" y="367"/>
                  </a:lnTo>
                  <a:lnTo>
                    <a:pt x="312" y="381"/>
                  </a:lnTo>
                  <a:lnTo>
                    <a:pt x="300" y="392"/>
                  </a:lnTo>
                  <a:lnTo>
                    <a:pt x="288" y="398"/>
                  </a:lnTo>
                  <a:lnTo>
                    <a:pt x="272" y="404"/>
                  </a:lnTo>
                  <a:lnTo>
                    <a:pt x="254" y="405"/>
                  </a:lnTo>
                  <a:lnTo>
                    <a:pt x="254" y="405"/>
                  </a:lnTo>
                  <a:lnTo>
                    <a:pt x="241" y="404"/>
                  </a:lnTo>
                  <a:lnTo>
                    <a:pt x="229" y="402"/>
                  </a:lnTo>
                  <a:lnTo>
                    <a:pt x="217" y="398"/>
                  </a:lnTo>
                  <a:lnTo>
                    <a:pt x="209" y="393"/>
                  </a:lnTo>
                  <a:lnTo>
                    <a:pt x="198" y="386"/>
                  </a:lnTo>
                  <a:lnTo>
                    <a:pt x="191" y="379"/>
                  </a:lnTo>
                  <a:lnTo>
                    <a:pt x="185" y="371"/>
                  </a:lnTo>
                  <a:lnTo>
                    <a:pt x="178" y="360"/>
                  </a:lnTo>
                  <a:lnTo>
                    <a:pt x="172" y="350"/>
                  </a:lnTo>
                  <a:lnTo>
                    <a:pt x="169" y="340"/>
                  </a:lnTo>
                  <a:lnTo>
                    <a:pt x="162" y="316"/>
                  </a:lnTo>
                  <a:lnTo>
                    <a:pt x="159" y="291"/>
                  </a:lnTo>
                  <a:lnTo>
                    <a:pt x="157" y="266"/>
                  </a:lnTo>
                  <a:lnTo>
                    <a:pt x="157" y="266"/>
                  </a:lnTo>
                  <a:lnTo>
                    <a:pt x="159" y="240"/>
                  </a:lnTo>
                  <a:lnTo>
                    <a:pt x="162" y="216"/>
                  </a:lnTo>
                  <a:lnTo>
                    <a:pt x="169" y="191"/>
                  </a:lnTo>
                  <a:lnTo>
                    <a:pt x="172" y="181"/>
                  </a:lnTo>
                  <a:lnTo>
                    <a:pt x="178" y="171"/>
                  </a:lnTo>
                  <a:lnTo>
                    <a:pt x="185" y="160"/>
                  </a:lnTo>
                  <a:lnTo>
                    <a:pt x="191" y="152"/>
                  </a:lnTo>
                  <a:lnTo>
                    <a:pt x="198" y="145"/>
                  </a:lnTo>
                  <a:lnTo>
                    <a:pt x="209" y="138"/>
                  </a:lnTo>
                  <a:lnTo>
                    <a:pt x="217" y="133"/>
                  </a:lnTo>
                  <a:lnTo>
                    <a:pt x="229" y="129"/>
                  </a:lnTo>
                  <a:lnTo>
                    <a:pt x="241" y="128"/>
                  </a:lnTo>
                  <a:lnTo>
                    <a:pt x="254" y="126"/>
                  </a:lnTo>
                  <a:lnTo>
                    <a:pt x="254" y="126"/>
                  </a:lnTo>
                  <a:lnTo>
                    <a:pt x="266" y="128"/>
                  </a:lnTo>
                  <a:lnTo>
                    <a:pt x="276" y="129"/>
                  </a:lnTo>
                  <a:lnTo>
                    <a:pt x="285" y="131"/>
                  </a:lnTo>
                  <a:lnTo>
                    <a:pt x="293" y="135"/>
                  </a:lnTo>
                  <a:lnTo>
                    <a:pt x="302" y="140"/>
                  </a:lnTo>
                  <a:lnTo>
                    <a:pt x="307" y="145"/>
                  </a:lnTo>
                  <a:lnTo>
                    <a:pt x="317" y="157"/>
                  </a:lnTo>
                  <a:lnTo>
                    <a:pt x="326" y="169"/>
                  </a:lnTo>
                  <a:lnTo>
                    <a:pt x="331" y="181"/>
                  </a:lnTo>
                  <a:lnTo>
                    <a:pt x="335" y="193"/>
                  </a:lnTo>
                  <a:lnTo>
                    <a:pt x="336" y="200"/>
                  </a:lnTo>
                  <a:lnTo>
                    <a:pt x="488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4" name="Rectangle 6"/>
            <p:cNvSpPr>
              <a:spLocks noChangeArrowheads="1"/>
            </p:cNvSpPr>
            <p:nvPr userDrawn="1"/>
          </p:nvSpPr>
          <p:spPr bwMode="auto">
            <a:xfrm>
              <a:off x="5187" y="1576"/>
              <a:ext cx="80" cy="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5" name="Freeform 7"/>
            <p:cNvSpPr>
              <a:spLocks/>
            </p:cNvSpPr>
            <p:nvPr userDrawn="1"/>
          </p:nvSpPr>
          <p:spPr bwMode="auto">
            <a:xfrm>
              <a:off x="4806" y="1571"/>
              <a:ext cx="354" cy="219"/>
            </a:xfrm>
            <a:custGeom>
              <a:avLst/>
              <a:gdLst/>
              <a:ahLst/>
              <a:cxnLst>
                <a:cxn ang="0">
                  <a:pos x="162" y="438"/>
                </a:cxn>
                <a:cxn ang="0">
                  <a:pos x="162" y="207"/>
                </a:cxn>
                <a:cxn ang="0">
                  <a:pos x="166" y="176"/>
                </a:cxn>
                <a:cxn ang="0">
                  <a:pos x="176" y="152"/>
                </a:cxn>
                <a:cxn ang="0">
                  <a:pos x="192" y="136"/>
                </a:cxn>
                <a:cxn ang="0">
                  <a:pos x="219" y="130"/>
                </a:cxn>
                <a:cxn ang="0">
                  <a:pos x="235" y="131"/>
                </a:cxn>
                <a:cxn ang="0">
                  <a:pos x="257" y="143"/>
                </a:cxn>
                <a:cxn ang="0">
                  <a:pos x="267" y="166"/>
                </a:cxn>
                <a:cxn ang="0">
                  <a:pos x="273" y="192"/>
                </a:cxn>
                <a:cxn ang="0">
                  <a:pos x="273" y="438"/>
                </a:cxn>
                <a:cxn ang="0">
                  <a:pos x="435" y="207"/>
                </a:cxn>
                <a:cxn ang="0">
                  <a:pos x="436" y="192"/>
                </a:cxn>
                <a:cxn ang="0">
                  <a:pos x="442" y="164"/>
                </a:cxn>
                <a:cxn ang="0">
                  <a:pos x="455" y="143"/>
                </a:cxn>
                <a:cxn ang="0">
                  <a:pos x="476" y="131"/>
                </a:cxn>
                <a:cxn ang="0">
                  <a:pos x="492" y="130"/>
                </a:cxn>
                <a:cxn ang="0">
                  <a:pos x="521" y="136"/>
                </a:cxn>
                <a:cxn ang="0">
                  <a:pos x="536" y="154"/>
                </a:cxn>
                <a:cxn ang="0">
                  <a:pos x="543" y="178"/>
                </a:cxn>
                <a:cxn ang="0">
                  <a:pos x="545" y="207"/>
                </a:cxn>
                <a:cxn ang="0">
                  <a:pos x="707" y="438"/>
                </a:cxn>
                <a:cxn ang="0">
                  <a:pos x="707" y="145"/>
                </a:cxn>
                <a:cxn ang="0">
                  <a:pos x="704" y="105"/>
                </a:cxn>
                <a:cxn ang="0">
                  <a:pos x="697" y="81"/>
                </a:cxn>
                <a:cxn ang="0">
                  <a:pos x="683" y="57"/>
                </a:cxn>
                <a:cxn ang="0">
                  <a:pos x="666" y="36"/>
                </a:cxn>
                <a:cxn ang="0">
                  <a:pos x="643" y="19"/>
                </a:cxn>
                <a:cxn ang="0">
                  <a:pos x="616" y="7"/>
                </a:cxn>
                <a:cxn ang="0">
                  <a:pos x="581" y="0"/>
                </a:cxn>
                <a:cxn ang="0">
                  <a:pos x="561" y="0"/>
                </a:cxn>
                <a:cxn ang="0">
                  <a:pos x="524" y="2"/>
                </a:cxn>
                <a:cxn ang="0">
                  <a:pos x="493" y="9"/>
                </a:cxn>
                <a:cxn ang="0">
                  <a:pos x="469" y="19"/>
                </a:cxn>
                <a:cxn ang="0">
                  <a:pos x="436" y="43"/>
                </a:cxn>
                <a:cxn ang="0">
                  <a:pos x="416" y="67"/>
                </a:cxn>
                <a:cxn ang="0">
                  <a:pos x="405" y="52"/>
                </a:cxn>
                <a:cxn ang="0">
                  <a:pos x="381" y="26"/>
                </a:cxn>
                <a:cxn ang="0">
                  <a:pos x="350" y="11"/>
                </a:cxn>
                <a:cxn ang="0">
                  <a:pos x="317" y="0"/>
                </a:cxn>
                <a:cxn ang="0">
                  <a:pos x="298" y="0"/>
                </a:cxn>
                <a:cxn ang="0">
                  <a:pos x="257" y="4"/>
                </a:cxn>
                <a:cxn ang="0">
                  <a:pos x="219" y="16"/>
                </a:cxn>
                <a:cxn ang="0">
                  <a:pos x="186" y="36"/>
                </a:cxn>
                <a:cxn ang="0">
                  <a:pos x="159" y="67"/>
                </a:cxn>
                <a:cxn ang="0">
                  <a:pos x="157" y="11"/>
                </a:cxn>
                <a:cxn ang="0">
                  <a:pos x="0" y="438"/>
                </a:cxn>
              </a:cxnLst>
              <a:rect l="0" t="0" r="r" b="b"/>
              <a:pathLst>
                <a:path w="707" h="438">
                  <a:moveTo>
                    <a:pt x="0" y="438"/>
                  </a:moveTo>
                  <a:lnTo>
                    <a:pt x="162" y="438"/>
                  </a:lnTo>
                  <a:lnTo>
                    <a:pt x="162" y="207"/>
                  </a:lnTo>
                  <a:lnTo>
                    <a:pt x="162" y="207"/>
                  </a:lnTo>
                  <a:lnTo>
                    <a:pt x="164" y="192"/>
                  </a:lnTo>
                  <a:lnTo>
                    <a:pt x="166" y="176"/>
                  </a:lnTo>
                  <a:lnTo>
                    <a:pt x="169" y="164"/>
                  </a:lnTo>
                  <a:lnTo>
                    <a:pt x="176" y="152"/>
                  </a:lnTo>
                  <a:lnTo>
                    <a:pt x="183" y="143"/>
                  </a:lnTo>
                  <a:lnTo>
                    <a:pt x="192" y="136"/>
                  </a:lnTo>
                  <a:lnTo>
                    <a:pt x="204" y="131"/>
                  </a:lnTo>
                  <a:lnTo>
                    <a:pt x="219" y="130"/>
                  </a:lnTo>
                  <a:lnTo>
                    <a:pt x="219" y="130"/>
                  </a:lnTo>
                  <a:lnTo>
                    <a:pt x="235" y="131"/>
                  </a:lnTo>
                  <a:lnTo>
                    <a:pt x="248" y="136"/>
                  </a:lnTo>
                  <a:lnTo>
                    <a:pt x="257" y="143"/>
                  </a:lnTo>
                  <a:lnTo>
                    <a:pt x="264" y="154"/>
                  </a:lnTo>
                  <a:lnTo>
                    <a:pt x="267" y="166"/>
                  </a:lnTo>
                  <a:lnTo>
                    <a:pt x="271" y="178"/>
                  </a:lnTo>
                  <a:lnTo>
                    <a:pt x="273" y="192"/>
                  </a:lnTo>
                  <a:lnTo>
                    <a:pt x="273" y="207"/>
                  </a:lnTo>
                  <a:lnTo>
                    <a:pt x="273" y="438"/>
                  </a:lnTo>
                  <a:lnTo>
                    <a:pt x="435" y="438"/>
                  </a:lnTo>
                  <a:lnTo>
                    <a:pt x="435" y="207"/>
                  </a:lnTo>
                  <a:lnTo>
                    <a:pt x="435" y="207"/>
                  </a:lnTo>
                  <a:lnTo>
                    <a:pt x="436" y="192"/>
                  </a:lnTo>
                  <a:lnTo>
                    <a:pt x="438" y="176"/>
                  </a:lnTo>
                  <a:lnTo>
                    <a:pt x="442" y="164"/>
                  </a:lnTo>
                  <a:lnTo>
                    <a:pt x="449" y="152"/>
                  </a:lnTo>
                  <a:lnTo>
                    <a:pt x="455" y="143"/>
                  </a:lnTo>
                  <a:lnTo>
                    <a:pt x="464" y="136"/>
                  </a:lnTo>
                  <a:lnTo>
                    <a:pt x="476" y="131"/>
                  </a:lnTo>
                  <a:lnTo>
                    <a:pt x="492" y="130"/>
                  </a:lnTo>
                  <a:lnTo>
                    <a:pt x="492" y="130"/>
                  </a:lnTo>
                  <a:lnTo>
                    <a:pt x="507" y="131"/>
                  </a:lnTo>
                  <a:lnTo>
                    <a:pt x="521" y="136"/>
                  </a:lnTo>
                  <a:lnTo>
                    <a:pt x="530" y="143"/>
                  </a:lnTo>
                  <a:lnTo>
                    <a:pt x="536" y="154"/>
                  </a:lnTo>
                  <a:lnTo>
                    <a:pt x="540" y="166"/>
                  </a:lnTo>
                  <a:lnTo>
                    <a:pt x="543" y="178"/>
                  </a:lnTo>
                  <a:lnTo>
                    <a:pt x="545" y="192"/>
                  </a:lnTo>
                  <a:lnTo>
                    <a:pt x="545" y="207"/>
                  </a:lnTo>
                  <a:lnTo>
                    <a:pt x="545" y="438"/>
                  </a:lnTo>
                  <a:lnTo>
                    <a:pt x="707" y="438"/>
                  </a:lnTo>
                  <a:lnTo>
                    <a:pt x="707" y="145"/>
                  </a:lnTo>
                  <a:lnTo>
                    <a:pt x="707" y="145"/>
                  </a:lnTo>
                  <a:lnTo>
                    <a:pt x="705" y="119"/>
                  </a:lnTo>
                  <a:lnTo>
                    <a:pt x="704" y="105"/>
                  </a:lnTo>
                  <a:lnTo>
                    <a:pt x="700" y="93"/>
                  </a:lnTo>
                  <a:lnTo>
                    <a:pt x="697" y="81"/>
                  </a:lnTo>
                  <a:lnTo>
                    <a:pt x="690" y="69"/>
                  </a:lnTo>
                  <a:lnTo>
                    <a:pt x="683" y="57"/>
                  </a:lnTo>
                  <a:lnTo>
                    <a:pt x="676" y="47"/>
                  </a:lnTo>
                  <a:lnTo>
                    <a:pt x="666" y="36"/>
                  </a:lnTo>
                  <a:lnTo>
                    <a:pt x="655" y="28"/>
                  </a:lnTo>
                  <a:lnTo>
                    <a:pt x="643" y="19"/>
                  </a:lnTo>
                  <a:lnTo>
                    <a:pt x="630" y="12"/>
                  </a:lnTo>
                  <a:lnTo>
                    <a:pt x="616" y="7"/>
                  </a:lnTo>
                  <a:lnTo>
                    <a:pt x="599" y="4"/>
                  </a:lnTo>
                  <a:lnTo>
                    <a:pt x="581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42" y="0"/>
                  </a:lnTo>
                  <a:lnTo>
                    <a:pt x="524" y="2"/>
                  </a:lnTo>
                  <a:lnTo>
                    <a:pt x="509" y="5"/>
                  </a:lnTo>
                  <a:lnTo>
                    <a:pt x="493" y="9"/>
                  </a:lnTo>
                  <a:lnTo>
                    <a:pt x="481" y="14"/>
                  </a:lnTo>
                  <a:lnTo>
                    <a:pt x="469" y="19"/>
                  </a:lnTo>
                  <a:lnTo>
                    <a:pt x="450" y="31"/>
                  </a:lnTo>
                  <a:lnTo>
                    <a:pt x="436" y="43"/>
                  </a:lnTo>
                  <a:lnTo>
                    <a:pt x="426" y="54"/>
                  </a:lnTo>
                  <a:lnTo>
                    <a:pt x="416" y="67"/>
                  </a:lnTo>
                  <a:lnTo>
                    <a:pt x="416" y="67"/>
                  </a:lnTo>
                  <a:lnTo>
                    <a:pt x="405" y="52"/>
                  </a:lnTo>
                  <a:lnTo>
                    <a:pt x="395" y="38"/>
                  </a:lnTo>
                  <a:lnTo>
                    <a:pt x="381" y="26"/>
                  </a:lnTo>
                  <a:lnTo>
                    <a:pt x="367" y="17"/>
                  </a:lnTo>
                  <a:lnTo>
                    <a:pt x="350" y="11"/>
                  </a:lnTo>
                  <a:lnTo>
                    <a:pt x="335" y="4"/>
                  </a:lnTo>
                  <a:lnTo>
                    <a:pt x="317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78" y="0"/>
                  </a:lnTo>
                  <a:lnTo>
                    <a:pt x="257" y="4"/>
                  </a:lnTo>
                  <a:lnTo>
                    <a:pt x="238" y="9"/>
                  </a:lnTo>
                  <a:lnTo>
                    <a:pt x="219" y="16"/>
                  </a:lnTo>
                  <a:lnTo>
                    <a:pt x="202" y="24"/>
                  </a:lnTo>
                  <a:lnTo>
                    <a:pt x="186" y="36"/>
                  </a:lnTo>
                  <a:lnTo>
                    <a:pt x="173" y="50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7" y="11"/>
                  </a:lnTo>
                  <a:lnTo>
                    <a:pt x="0" y="11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6" name="Freeform 8"/>
            <p:cNvSpPr>
              <a:spLocks/>
            </p:cNvSpPr>
            <p:nvPr userDrawn="1"/>
          </p:nvSpPr>
          <p:spPr bwMode="auto">
            <a:xfrm>
              <a:off x="4553" y="1531"/>
              <a:ext cx="234" cy="269"/>
            </a:xfrm>
            <a:custGeom>
              <a:avLst/>
              <a:gdLst/>
              <a:ahLst/>
              <a:cxnLst>
                <a:cxn ang="0">
                  <a:pos x="455" y="138"/>
                </a:cxn>
                <a:cxn ang="0">
                  <a:pos x="435" y="81"/>
                </a:cxn>
                <a:cxn ang="0">
                  <a:pos x="397" y="41"/>
                </a:cxn>
                <a:cxn ang="0">
                  <a:pos x="345" y="17"/>
                </a:cxn>
                <a:cxn ang="0">
                  <a:pos x="288" y="3"/>
                </a:cxn>
                <a:cxn ang="0">
                  <a:pos x="231" y="0"/>
                </a:cxn>
                <a:cxn ang="0">
                  <a:pos x="157" y="7"/>
                </a:cxn>
                <a:cxn ang="0">
                  <a:pos x="104" y="24"/>
                </a:cxn>
                <a:cxn ang="0">
                  <a:pos x="55" y="55"/>
                </a:cxn>
                <a:cxn ang="0">
                  <a:pos x="24" y="100"/>
                </a:cxn>
                <a:cxn ang="0">
                  <a:pos x="10" y="164"/>
                </a:cxn>
                <a:cxn ang="0">
                  <a:pos x="14" y="195"/>
                </a:cxn>
                <a:cxn ang="0">
                  <a:pos x="28" y="234"/>
                </a:cxn>
                <a:cxn ang="0">
                  <a:pos x="55" y="267"/>
                </a:cxn>
                <a:cxn ang="0">
                  <a:pos x="97" y="293"/>
                </a:cxn>
                <a:cxn ang="0">
                  <a:pos x="154" y="314"/>
                </a:cxn>
                <a:cxn ang="0">
                  <a:pos x="252" y="334"/>
                </a:cxn>
                <a:cxn ang="0">
                  <a:pos x="290" y="352"/>
                </a:cxn>
                <a:cxn ang="0">
                  <a:pos x="300" y="378"/>
                </a:cxn>
                <a:cxn ang="0">
                  <a:pos x="293" y="397"/>
                </a:cxn>
                <a:cxn ang="0">
                  <a:pos x="269" y="412"/>
                </a:cxn>
                <a:cxn ang="0">
                  <a:pos x="240" y="417"/>
                </a:cxn>
                <a:cxn ang="0">
                  <a:pos x="200" y="409"/>
                </a:cxn>
                <a:cxn ang="0">
                  <a:pos x="183" y="393"/>
                </a:cxn>
                <a:cxn ang="0">
                  <a:pos x="171" y="357"/>
                </a:cxn>
                <a:cxn ang="0">
                  <a:pos x="2" y="381"/>
                </a:cxn>
                <a:cxn ang="0">
                  <a:pos x="23" y="441"/>
                </a:cxn>
                <a:cxn ang="0">
                  <a:pos x="60" y="486"/>
                </a:cxn>
                <a:cxn ang="0">
                  <a:pos x="112" y="516"/>
                </a:cxn>
                <a:cxn ang="0">
                  <a:pos x="171" y="533"/>
                </a:cxn>
                <a:cxn ang="0">
                  <a:pos x="233" y="538"/>
                </a:cxn>
                <a:cxn ang="0">
                  <a:pos x="297" y="533"/>
                </a:cxn>
                <a:cxn ang="0">
                  <a:pos x="357" y="517"/>
                </a:cxn>
                <a:cxn ang="0">
                  <a:pos x="411" y="490"/>
                </a:cxn>
                <a:cxn ang="0">
                  <a:pos x="448" y="445"/>
                </a:cxn>
                <a:cxn ang="0">
                  <a:pos x="469" y="383"/>
                </a:cxn>
                <a:cxn ang="0">
                  <a:pos x="469" y="341"/>
                </a:cxn>
                <a:cxn ang="0">
                  <a:pos x="461" y="302"/>
                </a:cxn>
                <a:cxn ang="0">
                  <a:pos x="443" y="271"/>
                </a:cxn>
                <a:cxn ang="0">
                  <a:pos x="400" y="233"/>
                </a:cxn>
                <a:cxn ang="0">
                  <a:pos x="359" y="214"/>
                </a:cxn>
                <a:cxn ang="0">
                  <a:pos x="269" y="191"/>
                </a:cxn>
                <a:cxn ang="0">
                  <a:pos x="202" y="174"/>
                </a:cxn>
                <a:cxn ang="0">
                  <a:pos x="188" y="165"/>
                </a:cxn>
                <a:cxn ang="0">
                  <a:pos x="181" y="148"/>
                </a:cxn>
                <a:cxn ang="0">
                  <a:pos x="192" y="121"/>
                </a:cxn>
                <a:cxn ang="0">
                  <a:pos x="217" y="110"/>
                </a:cxn>
                <a:cxn ang="0">
                  <a:pos x="247" y="110"/>
                </a:cxn>
                <a:cxn ang="0">
                  <a:pos x="274" y="124"/>
                </a:cxn>
                <a:cxn ang="0">
                  <a:pos x="290" y="140"/>
                </a:cxn>
                <a:cxn ang="0">
                  <a:pos x="457" y="162"/>
                </a:cxn>
              </a:cxnLst>
              <a:rect l="0" t="0" r="r" b="b"/>
              <a:pathLst>
                <a:path w="469" h="538">
                  <a:moveTo>
                    <a:pt x="457" y="162"/>
                  </a:moveTo>
                  <a:lnTo>
                    <a:pt x="457" y="162"/>
                  </a:lnTo>
                  <a:lnTo>
                    <a:pt x="455" y="138"/>
                  </a:lnTo>
                  <a:lnTo>
                    <a:pt x="450" y="117"/>
                  </a:lnTo>
                  <a:lnTo>
                    <a:pt x="443" y="98"/>
                  </a:lnTo>
                  <a:lnTo>
                    <a:pt x="435" y="81"/>
                  </a:lnTo>
                  <a:lnTo>
                    <a:pt x="423" y="67"/>
                  </a:lnTo>
                  <a:lnTo>
                    <a:pt x="411" y="53"/>
                  </a:lnTo>
                  <a:lnTo>
                    <a:pt x="397" y="41"/>
                  </a:lnTo>
                  <a:lnTo>
                    <a:pt x="380" y="33"/>
                  </a:lnTo>
                  <a:lnTo>
                    <a:pt x="364" y="24"/>
                  </a:lnTo>
                  <a:lnTo>
                    <a:pt x="345" y="17"/>
                  </a:lnTo>
                  <a:lnTo>
                    <a:pt x="328" y="12"/>
                  </a:lnTo>
                  <a:lnTo>
                    <a:pt x="309" y="7"/>
                  </a:lnTo>
                  <a:lnTo>
                    <a:pt x="288" y="3"/>
                  </a:lnTo>
                  <a:lnTo>
                    <a:pt x="269" y="2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195" y="2"/>
                  </a:lnTo>
                  <a:lnTo>
                    <a:pt x="176" y="5"/>
                  </a:lnTo>
                  <a:lnTo>
                    <a:pt x="157" y="7"/>
                  </a:lnTo>
                  <a:lnTo>
                    <a:pt x="138" y="12"/>
                  </a:lnTo>
                  <a:lnTo>
                    <a:pt x="121" y="17"/>
                  </a:lnTo>
                  <a:lnTo>
                    <a:pt x="104" y="24"/>
                  </a:lnTo>
                  <a:lnTo>
                    <a:pt x="86" y="33"/>
                  </a:lnTo>
                  <a:lnTo>
                    <a:pt x="71" y="43"/>
                  </a:lnTo>
                  <a:lnTo>
                    <a:pt x="55" y="55"/>
                  </a:lnTo>
                  <a:lnTo>
                    <a:pt x="43" y="69"/>
                  </a:lnTo>
                  <a:lnTo>
                    <a:pt x="33" y="83"/>
                  </a:lnTo>
                  <a:lnTo>
                    <a:pt x="24" y="100"/>
                  </a:lnTo>
                  <a:lnTo>
                    <a:pt x="17" y="119"/>
                  </a:lnTo>
                  <a:lnTo>
                    <a:pt x="12" y="140"/>
                  </a:lnTo>
                  <a:lnTo>
                    <a:pt x="10" y="164"/>
                  </a:lnTo>
                  <a:lnTo>
                    <a:pt x="10" y="164"/>
                  </a:lnTo>
                  <a:lnTo>
                    <a:pt x="12" y="179"/>
                  </a:lnTo>
                  <a:lnTo>
                    <a:pt x="14" y="195"/>
                  </a:lnTo>
                  <a:lnTo>
                    <a:pt x="17" y="209"/>
                  </a:lnTo>
                  <a:lnTo>
                    <a:pt x="23" y="222"/>
                  </a:lnTo>
                  <a:lnTo>
                    <a:pt x="28" y="234"/>
                  </a:lnTo>
                  <a:lnTo>
                    <a:pt x="36" y="247"/>
                  </a:lnTo>
                  <a:lnTo>
                    <a:pt x="45" y="257"/>
                  </a:lnTo>
                  <a:lnTo>
                    <a:pt x="55" y="267"/>
                  </a:lnTo>
                  <a:lnTo>
                    <a:pt x="67" y="276"/>
                  </a:lnTo>
                  <a:lnTo>
                    <a:pt x="81" y="284"/>
                  </a:lnTo>
                  <a:lnTo>
                    <a:pt x="97" y="293"/>
                  </a:lnTo>
                  <a:lnTo>
                    <a:pt x="114" y="300"/>
                  </a:lnTo>
                  <a:lnTo>
                    <a:pt x="133" y="307"/>
                  </a:lnTo>
                  <a:lnTo>
                    <a:pt x="154" y="314"/>
                  </a:lnTo>
                  <a:lnTo>
                    <a:pt x="202" y="324"/>
                  </a:lnTo>
                  <a:lnTo>
                    <a:pt x="202" y="324"/>
                  </a:lnTo>
                  <a:lnTo>
                    <a:pt x="252" y="334"/>
                  </a:lnTo>
                  <a:lnTo>
                    <a:pt x="269" y="340"/>
                  </a:lnTo>
                  <a:lnTo>
                    <a:pt x="281" y="345"/>
                  </a:lnTo>
                  <a:lnTo>
                    <a:pt x="290" y="352"/>
                  </a:lnTo>
                  <a:lnTo>
                    <a:pt x="295" y="359"/>
                  </a:lnTo>
                  <a:lnTo>
                    <a:pt x="298" y="367"/>
                  </a:lnTo>
                  <a:lnTo>
                    <a:pt x="300" y="378"/>
                  </a:lnTo>
                  <a:lnTo>
                    <a:pt x="300" y="378"/>
                  </a:lnTo>
                  <a:lnTo>
                    <a:pt x="298" y="388"/>
                  </a:lnTo>
                  <a:lnTo>
                    <a:pt x="293" y="397"/>
                  </a:lnTo>
                  <a:lnTo>
                    <a:pt x="286" y="403"/>
                  </a:lnTo>
                  <a:lnTo>
                    <a:pt x="278" y="409"/>
                  </a:lnTo>
                  <a:lnTo>
                    <a:pt x="269" y="412"/>
                  </a:lnTo>
                  <a:lnTo>
                    <a:pt x="259" y="416"/>
                  </a:lnTo>
                  <a:lnTo>
                    <a:pt x="240" y="417"/>
                  </a:lnTo>
                  <a:lnTo>
                    <a:pt x="240" y="417"/>
                  </a:lnTo>
                  <a:lnTo>
                    <a:pt x="224" y="416"/>
                  </a:lnTo>
                  <a:lnTo>
                    <a:pt x="210" y="414"/>
                  </a:lnTo>
                  <a:lnTo>
                    <a:pt x="200" y="409"/>
                  </a:lnTo>
                  <a:lnTo>
                    <a:pt x="192" y="403"/>
                  </a:lnTo>
                  <a:lnTo>
                    <a:pt x="192" y="403"/>
                  </a:lnTo>
                  <a:lnTo>
                    <a:pt x="183" y="393"/>
                  </a:lnTo>
                  <a:lnTo>
                    <a:pt x="176" y="381"/>
                  </a:lnTo>
                  <a:lnTo>
                    <a:pt x="173" y="371"/>
                  </a:lnTo>
                  <a:lnTo>
                    <a:pt x="171" y="357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2" y="381"/>
                  </a:lnTo>
                  <a:lnTo>
                    <a:pt x="7" y="403"/>
                  </a:lnTo>
                  <a:lnTo>
                    <a:pt x="14" y="422"/>
                  </a:lnTo>
                  <a:lnTo>
                    <a:pt x="23" y="441"/>
                  </a:lnTo>
                  <a:lnTo>
                    <a:pt x="33" y="457"/>
                  </a:lnTo>
                  <a:lnTo>
                    <a:pt x="47" y="472"/>
                  </a:lnTo>
                  <a:lnTo>
                    <a:pt x="60" y="486"/>
                  </a:lnTo>
                  <a:lnTo>
                    <a:pt x="76" y="497"/>
                  </a:lnTo>
                  <a:lnTo>
                    <a:pt x="93" y="507"/>
                  </a:lnTo>
                  <a:lnTo>
                    <a:pt x="112" y="516"/>
                  </a:lnTo>
                  <a:lnTo>
                    <a:pt x="131" y="522"/>
                  </a:lnTo>
                  <a:lnTo>
                    <a:pt x="150" y="528"/>
                  </a:lnTo>
                  <a:lnTo>
                    <a:pt x="171" y="533"/>
                  </a:lnTo>
                  <a:lnTo>
                    <a:pt x="192" y="535"/>
                  </a:lnTo>
                  <a:lnTo>
                    <a:pt x="212" y="536"/>
                  </a:lnTo>
                  <a:lnTo>
                    <a:pt x="233" y="538"/>
                  </a:lnTo>
                  <a:lnTo>
                    <a:pt x="233" y="538"/>
                  </a:lnTo>
                  <a:lnTo>
                    <a:pt x="276" y="536"/>
                  </a:lnTo>
                  <a:lnTo>
                    <a:pt x="297" y="533"/>
                  </a:lnTo>
                  <a:lnTo>
                    <a:pt x="317" y="529"/>
                  </a:lnTo>
                  <a:lnTo>
                    <a:pt x="338" y="524"/>
                  </a:lnTo>
                  <a:lnTo>
                    <a:pt x="357" y="517"/>
                  </a:lnTo>
                  <a:lnTo>
                    <a:pt x="376" y="510"/>
                  </a:lnTo>
                  <a:lnTo>
                    <a:pt x="393" y="500"/>
                  </a:lnTo>
                  <a:lnTo>
                    <a:pt x="411" y="490"/>
                  </a:lnTo>
                  <a:lnTo>
                    <a:pt x="424" y="476"/>
                  </a:lnTo>
                  <a:lnTo>
                    <a:pt x="438" y="462"/>
                  </a:lnTo>
                  <a:lnTo>
                    <a:pt x="448" y="445"/>
                  </a:lnTo>
                  <a:lnTo>
                    <a:pt x="457" y="426"/>
                  </a:lnTo>
                  <a:lnTo>
                    <a:pt x="464" y="405"/>
                  </a:lnTo>
                  <a:lnTo>
                    <a:pt x="469" y="383"/>
                  </a:lnTo>
                  <a:lnTo>
                    <a:pt x="469" y="357"/>
                  </a:lnTo>
                  <a:lnTo>
                    <a:pt x="469" y="357"/>
                  </a:lnTo>
                  <a:lnTo>
                    <a:pt x="469" y="341"/>
                  </a:lnTo>
                  <a:lnTo>
                    <a:pt x="467" y="328"/>
                  </a:lnTo>
                  <a:lnTo>
                    <a:pt x="464" y="316"/>
                  </a:lnTo>
                  <a:lnTo>
                    <a:pt x="461" y="302"/>
                  </a:lnTo>
                  <a:lnTo>
                    <a:pt x="455" y="291"/>
                  </a:lnTo>
                  <a:lnTo>
                    <a:pt x="450" y="281"/>
                  </a:lnTo>
                  <a:lnTo>
                    <a:pt x="443" y="271"/>
                  </a:lnTo>
                  <a:lnTo>
                    <a:pt x="436" y="262"/>
                  </a:lnTo>
                  <a:lnTo>
                    <a:pt x="419" y="247"/>
                  </a:lnTo>
                  <a:lnTo>
                    <a:pt x="400" y="233"/>
                  </a:lnTo>
                  <a:lnTo>
                    <a:pt x="381" y="222"/>
                  </a:lnTo>
                  <a:lnTo>
                    <a:pt x="359" y="214"/>
                  </a:lnTo>
                  <a:lnTo>
                    <a:pt x="359" y="214"/>
                  </a:lnTo>
                  <a:lnTo>
                    <a:pt x="336" y="207"/>
                  </a:lnTo>
                  <a:lnTo>
                    <a:pt x="314" y="202"/>
                  </a:lnTo>
                  <a:lnTo>
                    <a:pt x="269" y="191"/>
                  </a:lnTo>
                  <a:lnTo>
                    <a:pt x="231" y="184"/>
                  </a:lnTo>
                  <a:lnTo>
                    <a:pt x="216" y="179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195" y="171"/>
                  </a:lnTo>
                  <a:lnTo>
                    <a:pt x="188" y="165"/>
                  </a:lnTo>
                  <a:lnTo>
                    <a:pt x="183" y="159"/>
                  </a:lnTo>
                  <a:lnTo>
                    <a:pt x="181" y="148"/>
                  </a:lnTo>
                  <a:lnTo>
                    <a:pt x="181" y="148"/>
                  </a:lnTo>
                  <a:lnTo>
                    <a:pt x="183" y="136"/>
                  </a:lnTo>
                  <a:lnTo>
                    <a:pt x="186" y="127"/>
                  </a:lnTo>
                  <a:lnTo>
                    <a:pt x="192" y="121"/>
                  </a:lnTo>
                  <a:lnTo>
                    <a:pt x="198" y="115"/>
                  </a:lnTo>
                  <a:lnTo>
                    <a:pt x="207" y="112"/>
                  </a:lnTo>
                  <a:lnTo>
                    <a:pt x="217" y="110"/>
                  </a:lnTo>
                  <a:lnTo>
                    <a:pt x="236" y="109"/>
                  </a:lnTo>
                  <a:lnTo>
                    <a:pt x="236" y="109"/>
                  </a:lnTo>
                  <a:lnTo>
                    <a:pt x="247" y="110"/>
                  </a:lnTo>
                  <a:lnTo>
                    <a:pt x="257" y="112"/>
                  </a:lnTo>
                  <a:lnTo>
                    <a:pt x="266" y="117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83" y="131"/>
                  </a:lnTo>
                  <a:lnTo>
                    <a:pt x="290" y="140"/>
                  </a:lnTo>
                  <a:lnTo>
                    <a:pt x="293" y="150"/>
                  </a:lnTo>
                  <a:lnTo>
                    <a:pt x="295" y="162"/>
                  </a:lnTo>
                  <a:lnTo>
                    <a:pt x="457" y="1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7" name="Freeform 9"/>
            <p:cNvSpPr>
              <a:spLocks/>
            </p:cNvSpPr>
            <p:nvPr userDrawn="1"/>
          </p:nvSpPr>
          <p:spPr bwMode="auto">
            <a:xfrm>
              <a:off x="5437" y="1491"/>
              <a:ext cx="221" cy="300"/>
            </a:xfrm>
            <a:custGeom>
              <a:avLst/>
              <a:gdLst/>
              <a:ahLst/>
              <a:cxnLst>
                <a:cxn ang="0">
                  <a:pos x="0" y="598"/>
                </a:cxn>
                <a:cxn ang="0">
                  <a:pos x="165" y="598"/>
                </a:cxn>
                <a:cxn ang="0">
                  <a:pos x="165" y="391"/>
                </a:cxn>
                <a:cxn ang="0">
                  <a:pos x="165" y="391"/>
                </a:cxn>
                <a:cxn ang="0">
                  <a:pos x="165" y="365"/>
                </a:cxn>
                <a:cxn ang="0">
                  <a:pos x="169" y="341"/>
                </a:cxn>
                <a:cxn ang="0">
                  <a:pos x="175" y="324"/>
                </a:cxn>
                <a:cxn ang="0">
                  <a:pos x="179" y="317"/>
                </a:cxn>
                <a:cxn ang="0">
                  <a:pos x="182" y="310"/>
                </a:cxn>
                <a:cxn ang="0">
                  <a:pos x="182" y="310"/>
                </a:cxn>
                <a:cxn ang="0">
                  <a:pos x="189" y="301"/>
                </a:cxn>
                <a:cxn ang="0">
                  <a:pos x="200" y="294"/>
                </a:cxn>
                <a:cxn ang="0">
                  <a:pos x="210" y="289"/>
                </a:cxn>
                <a:cxn ang="0">
                  <a:pos x="220" y="288"/>
                </a:cxn>
                <a:cxn ang="0">
                  <a:pos x="220" y="288"/>
                </a:cxn>
                <a:cxn ang="0">
                  <a:pos x="234" y="288"/>
                </a:cxn>
                <a:cxn ang="0">
                  <a:pos x="244" y="291"/>
                </a:cxn>
                <a:cxn ang="0">
                  <a:pos x="253" y="296"/>
                </a:cxn>
                <a:cxn ang="0">
                  <a:pos x="262" y="305"/>
                </a:cxn>
                <a:cxn ang="0">
                  <a:pos x="262" y="305"/>
                </a:cxn>
                <a:cxn ang="0">
                  <a:pos x="269" y="313"/>
                </a:cxn>
                <a:cxn ang="0">
                  <a:pos x="272" y="327"/>
                </a:cxn>
                <a:cxn ang="0">
                  <a:pos x="275" y="343"/>
                </a:cxn>
                <a:cxn ang="0">
                  <a:pos x="275" y="362"/>
                </a:cxn>
                <a:cxn ang="0">
                  <a:pos x="275" y="598"/>
                </a:cxn>
                <a:cxn ang="0">
                  <a:pos x="441" y="598"/>
                </a:cxn>
                <a:cxn ang="0">
                  <a:pos x="441" y="326"/>
                </a:cxn>
                <a:cxn ang="0">
                  <a:pos x="441" y="326"/>
                </a:cxn>
                <a:cxn ang="0">
                  <a:pos x="441" y="305"/>
                </a:cxn>
                <a:cxn ang="0">
                  <a:pos x="439" y="286"/>
                </a:cxn>
                <a:cxn ang="0">
                  <a:pos x="436" y="267"/>
                </a:cxn>
                <a:cxn ang="0">
                  <a:pos x="432" y="251"/>
                </a:cxn>
                <a:cxn ang="0">
                  <a:pos x="425" y="236"/>
                </a:cxn>
                <a:cxn ang="0">
                  <a:pos x="420" y="222"/>
                </a:cxn>
                <a:cxn ang="0">
                  <a:pos x="412" y="210"/>
                </a:cxn>
                <a:cxn ang="0">
                  <a:pos x="403" y="200"/>
                </a:cxn>
                <a:cxn ang="0">
                  <a:pos x="403" y="200"/>
                </a:cxn>
                <a:cxn ang="0">
                  <a:pos x="393" y="189"/>
                </a:cxn>
                <a:cxn ang="0">
                  <a:pos x="382" y="182"/>
                </a:cxn>
                <a:cxn ang="0">
                  <a:pos x="370" y="175"/>
                </a:cxn>
                <a:cxn ang="0">
                  <a:pos x="356" y="169"/>
                </a:cxn>
                <a:cxn ang="0">
                  <a:pos x="343" y="165"/>
                </a:cxn>
                <a:cxn ang="0">
                  <a:pos x="329" y="162"/>
                </a:cxn>
                <a:cxn ang="0">
                  <a:pos x="313" y="160"/>
                </a:cxn>
                <a:cxn ang="0">
                  <a:pos x="298" y="158"/>
                </a:cxn>
                <a:cxn ang="0">
                  <a:pos x="298" y="158"/>
                </a:cxn>
                <a:cxn ang="0">
                  <a:pos x="277" y="160"/>
                </a:cxn>
                <a:cxn ang="0">
                  <a:pos x="258" y="162"/>
                </a:cxn>
                <a:cxn ang="0">
                  <a:pos x="239" y="165"/>
                </a:cxn>
                <a:cxn ang="0">
                  <a:pos x="219" y="174"/>
                </a:cxn>
                <a:cxn ang="0">
                  <a:pos x="219" y="174"/>
                </a:cxn>
                <a:cxn ang="0">
                  <a:pos x="205" y="182"/>
                </a:cxn>
                <a:cxn ang="0">
                  <a:pos x="193" y="191"/>
                </a:cxn>
                <a:cxn ang="0">
                  <a:pos x="179" y="203"/>
                </a:cxn>
                <a:cxn ang="0">
                  <a:pos x="165" y="217"/>
                </a:cxn>
                <a:cxn ang="0">
                  <a:pos x="165" y="0"/>
                </a:cxn>
                <a:cxn ang="0">
                  <a:pos x="0" y="0"/>
                </a:cxn>
                <a:cxn ang="0">
                  <a:pos x="0" y="598"/>
                </a:cxn>
              </a:cxnLst>
              <a:rect l="0" t="0" r="r" b="b"/>
              <a:pathLst>
                <a:path w="441" h="598">
                  <a:moveTo>
                    <a:pt x="0" y="598"/>
                  </a:moveTo>
                  <a:lnTo>
                    <a:pt x="165" y="598"/>
                  </a:lnTo>
                  <a:lnTo>
                    <a:pt x="165" y="391"/>
                  </a:lnTo>
                  <a:lnTo>
                    <a:pt x="165" y="391"/>
                  </a:lnTo>
                  <a:lnTo>
                    <a:pt x="165" y="365"/>
                  </a:lnTo>
                  <a:lnTo>
                    <a:pt x="169" y="341"/>
                  </a:lnTo>
                  <a:lnTo>
                    <a:pt x="175" y="324"/>
                  </a:lnTo>
                  <a:lnTo>
                    <a:pt x="179" y="317"/>
                  </a:lnTo>
                  <a:lnTo>
                    <a:pt x="182" y="310"/>
                  </a:lnTo>
                  <a:lnTo>
                    <a:pt x="182" y="310"/>
                  </a:lnTo>
                  <a:lnTo>
                    <a:pt x="189" y="301"/>
                  </a:lnTo>
                  <a:lnTo>
                    <a:pt x="200" y="294"/>
                  </a:lnTo>
                  <a:lnTo>
                    <a:pt x="210" y="289"/>
                  </a:lnTo>
                  <a:lnTo>
                    <a:pt x="220" y="288"/>
                  </a:lnTo>
                  <a:lnTo>
                    <a:pt x="220" y="288"/>
                  </a:lnTo>
                  <a:lnTo>
                    <a:pt x="234" y="288"/>
                  </a:lnTo>
                  <a:lnTo>
                    <a:pt x="244" y="291"/>
                  </a:lnTo>
                  <a:lnTo>
                    <a:pt x="253" y="296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9" y="313"/>
                  </a:lnTo>
                  <a:lnTo>
                    <a:pt x="272" y="327"/>
                  </a:lnTo>
                  <a:lnTo>
                    <a:pt x="275" y="343"/>
                  </a:lnTo>
                  <a:lnTo>
                    <a:pt x="275" y="362"/>
                  </a:lnTo>
                  <a:lnTo>
                    <a:pt x="275" y="598"/>
                  </a:lnTo>
                  <a:lnTo>
                    <a:pt x="441" y="598"/>
                  </a:lnTo>
                  <a:lnTo>
                    <a:pt x="441" y="326"/>
                  </a:lnTo>
                  <a:lnTo>
                    <a:pt x="441" y="326"/>
                  </a:lnTo>
                  <a:lnTo>
                    <a:pt x="441" y="305"/>
                  </a:lnTo>
                  <a:lnTo>
                    <a:pt x="439" y="286"/>
                  </a:lnTo>
                  <a:lnTo>
                    <a:pt x="436" y="267"/>
                  </a:lnTo>
                  <a:lnTo>
                    <a:pt x="432" y="251"/>
                  </a:lnTo>
                  <a:lnTo>
                    <a:pt x="425" y="236"/>
                  </a:lnTo>
                  <a:lnTo>
                    <a:pt x="420" y="222"/>
                  </a:lnTo>
                  <a:lnTo>
                    <a:pt x="412" y="210"/>
                  </a:lnTo>
                  <a:lnTo>
                    <a:pt x="403" y="200"/>
                  </a:lnTo>
                  <a:lnTo>
                    <a:pt x="403" y="200"/>
                  </a:lnTo>
                  <a:lnTo>
                    <a:pt x="393" y="189"/>
                  </a:lnTo>
                  <a:lnTo>
                    <a:pt x="382" y="182"/>
                  </a:lnTo>
                  <a:lnTo>
                    <a:pt x="370" y="175"/>
                  </a:lnTo>
                  <a:lnTo>
                    <a:pt x="356" y="169"/>
                  </a:lnTo>
                  <a:lnTo>
                    <a:pt x="343" y="165"/>
                  </a:lnTo>
                  <a:lnTo>
                    <a:pt x="329" y="162"/>
                  </a:lnTo>
                  <a:lnTo>
                    <a:pt x="313" y="160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277" y="160"/>
                  </a:lnTo>
                  <a:lnTo>
                    <a:pt x="258" y="162"/>
                  </a:lnTo>
                  <a:lnTo>
                    <a:pt x="239" y="165"/>
                  </a:lnTo>
                  <a:lnTo>
                    <a:pt x="219" y="174"/>
                  </a:lnTo>
                  <a:lnTo>
                    <a:pt x="219" y="174"/>
                  </a:lnTo>
                  <a:lnTo>
                    <a:pt x="205" y="182"/>
                  </a:lnTo>
                  <a:lnTo>
                    <a:pt x="193" y="191"/>
                  </a:lnTo>
                  <a:lnTo>
                    <a:pt x="179" y="203"/>
                  </a:lnTo>
                  <a:lnTo>
                    <a:pt x="165" y="217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8" name="Freeform 10"/>
            <p:cNvSpPr>
              <a:spLocks/>
            </p:cNvSpPr>
            <p:nvPr userDrawn="1"/>
          </p:nvSpPr>
          <p:spPr bwMode="auto">
            <a:xfrm>
              <a:off x="5295" y="1510"/>
              <a:ext cx="115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"/>
                </a:cxn>
                <a:cxn ang="0">
                  <a:pos x="0" y="252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35"/>
                </a:cxn>
                <a:cxn ang="0">
                  <a:pos x="3" y="464"/>
                </a:cxn>
                <a:cxn ang="0">
                  <a:pos x="9" y="489"/>
                </a:cxn>
                <a:cxn ang="0">
                  <a:pos x="15" y="509"/>
                </a:cxn>
                <a:cxn ang="0">
                  <a:pos x="15" y="509"/>
                </a:cxn>
                <a:cxn ang="0">
                  <a:pos x="24" y="525"/>
                </a:cxn>
                <a:cxn ang="0">
                  <a:pos x="33" y="537"/>
                </a:cxn>
                <a:cxn ang="0">
                  <a:pos x="45" y="546"/>
                </a:cxn>
                <a:cxn ang="0">
                  <a:pos x="57" y="554"/>
                </a:cxn>
                <a:cxn ang="0">
                  <a:pos x="57" y="554"/>
                </a:cxn>
                <a:cxn ang="0">
                  <a:pos x="72" y="561"/>
                </a:cxn>
                <a:cxn ang="0">
                  <a:pos x="91" y="566"/>
                </a:cxn>
                <a:cxn ang="0">
                  <a:pos x="114" y="570"/>
                </a:cxn>
                <a:cxn ang="0">
                  <a:pos x="141" y="570"/>
                </a:cxn>
                <a:cxn ang="0">
                  <a:pos x="141" y="570"/>
                </a:cxn>
                <a:cxn ang="0">
                  <a:pos x="160" y="570"/>
                </a:cxn>
                <a:cxn ang="0">
                  <a:pos x="183" y="566"/>
                </a:cxn>
                <a:cxn ang="0">
                  <a:pos x="207" y="563"/>
                </a:cxn>
                <a:cxn ang="0">
                  <a:pos x="229" y="556"/>
                </a:cxn>
                <a:cxn ang="0">
                  <a:pos x="229" y="449"/>
                </a:cxn>
                <a:cxn ang="0">
                  <a:pos x="229" y="449"/>
                </a:cxn>
                <a:cxn ang="0">
                  <a:pos x="222" y="451"/>
                </a:cxn>
                <a:cxn ang="0">
                  <a:pos x="210" y="452"/>
                </a:cxn>
                <a:cxn ang="0">
                  <a:pos x="186" y="454"/>
                </a:cxn>
                <a:cxn ang="0">
                  <a:pos x="186" y="454"/>
                </a:cxn>
                <a:cxn ang="0">
                  <a:pos x="178" y="452"/>
                </a:cxn>
                <a:cxn ang="0">
                  <a:pos x="171" y="447"/>
                </a:cxn>
                <a:cxn ang="0">
                  <a:pos x="167" y="444"/>
                </a:cxn>
                <a:cxn ang="0">
                  <a:pos x="164" y="440"/>
                </a:cxn>
                <a:cxn ang="0">
                  <a:pos x="164" y="440"/>
                </a:cxn>
                <a:cxn ang="0">
                  <a:pos x="162" y="435"/>
                </a:cxn>
                <a:cxn ang="0">
                  <a:pos x="160" y="426"/>
                </a:cxn>
                <a:cxn ang="0">
                  <a:pos x="159" y="404"/>
                </a:cxn>
                <a:cxn ang="0">
                  <a:pos x="159" y="252"/>
                </a:cxn>
                <a:cxn ang="0">
                  <a:pos x="229" y="252"/>
                </a:cxn>
                <a:cxn ang="0">
                  <a:pos x="229" y="132"/>
                </a:cxn>
                <a:cxn ang="0">
                  <a:pos x="159" y="132"/>
                </a:cxn>
                <a:cxn ang="0">
                  <a:pos x="159" y="0"/>
                </a:cxn>
                <a:cxn ang="0">
                  <a:pos x="0" y="0"/>
                </a:cxn>
              </a:cxnLst>
              <a:rect l="0" t="0" r="r" b="b"/>
              <a:pathLst>
                <a:path w="229" h="570">
                  <a:moveTo>
                    <a:pt x="0" y="0"/>
                  </a:moveTo>
                  <a:lnTo>
                    <a:pt x="0" y="132"/>
                  </a:lnTo>
                  <a:lnTo>
                    <a:pt x="0" y="252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3" y="464"/>
                  </a:lnTo>
                  <a:lnTo>
                    <a:pt x="9" y="489"/>
                  </a:lnTo>
                  <a:lnTo>
                    <a:pt x="15" y="509"/>
                  </a:lnTo>
                  <a:lnTo>
                    <a:pt x="15" y="509"/>
                  </a:lnTo>
                  <a:lnTo>
                    <a:pt x="24" y="525"/>
                  </a:lnTo>
                  <a:lnTo>
                    <a:pt x="33" y="537"/>
                  </a:lnTo>
                  <a:lnTo>
                    <a:pt x="45" y="546"/>
                  </a:lnTo>
                  <a:lnTo>
                    <a:pt x="57" y="554"/>
                  </a:lnTo>
                  <a:lnTo>
                    <a:pt x="57" y="554"/>
                  </a:lnTo>
                  <a:lnTo>
                    <a:pt x="72" y="561"/>
                  </a:lnTo>
                  <a:lnTo>
                    <a:pt x="91" y="566"/>
                  </a:lnTo>
                  <a:lnTo>
                    <a:pt x="114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60" y="570"/>
                  </a:lnTo>
                  <a:lnTo>
                    <a:pt x="183" y="566"/>
                  </a:lnTo>
                  <a:lnTo>
                    <a:pt x="207" y="563"/>
                  </a:lnTo>
                  <a:lnTo>
                    <a:pt x="229" y="556"/>
                  </a:lnTo>
                  <a:lnTo>
                    <a:pt x="229" y="449"/>
                  </a:lnTo>
                  <a:lnTo>
                    <a:pt x="229" y="449"/>
                  </a:lnTo>
                  <a:lnTo>
                    <a:pt x="222" y="451"/>
                  </a:lnTo>
                  <a:lnTo>
                    <a:pt x="210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78" y="452"/>
                  </a:lnTo>
                  <a:lnTo>
                    <a:pt x="171" y="447"/>
                  </a:lnTo>
                  <a:lnTo>
                    <a:pt x="167" y="444"/>
                  </a:lnTo>
                  <a:lnTo>
                    <a:pt x="164" y="440"/>
                  </a:lnTo>
                  <a:lnTo>
                    <a:pt x="164" y="440"/>
                  </a:lnTo>
                  <a:lnTo>
                    <a:pt x="162" y="435"/>
                  </a:lnTo>
                  <a:lnTo>
                    <a:pt x="160" y="426"/>
                  </a:lnTo>
                  <a:lnTo>
                    <a:pt x="159" y="404"/>
                  </a:lnTo>
                  <a:lnTo>
                    <a:pt x="159" y="252"/>
                  </a:lnTo>
                  <a:lnTo>
                    <a:pt x="229" y="252"/>
                  </a:lnTo>
                  <a:lnTo>
                    <a:pt x="229" y="132"/>
                  </a:lnTo>
                  <a:lnTo>
                    <a:pt x="159" y="132"/>
                  </a:lnTo>
                  <a:lnTo>
                    <a:pt x="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9" name="Rectangle 11"/>
            <p:cNvSpPr>
              <a:spLocks noChangeArrowheads="1"/>
            </p:cNvSpPr>
            <p:nvPr userDrawn="1"/>
          </p:nvSpPr>
          <p:spPr bwMode="auto">
            <a:xfrm>
              <a:off x="5187" y="1510"/>
              <a:ext cx="80" cy="44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Speci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Q:\Design Catalog\Corporate Templates\Covers\abstract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-180753" y="0"/>
            <a:ext cx="93247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 flipV="1">
            <a:off x="0" y="1828198"/>
            <a:ext cx="9144000" cy="1196975"/>
          </a:xfrm>
          <a:prstGeom prst="rect">
            <a:avLst/>
          </a:prstGeom>
          <a:gradFill>
            <a:gsLst>
              <a:gs pos="0">
                <a:srgbClr val="091625">
                  <a:alpha val="69804"/>
                </a:srgbClr>
              </a:gs>
              <a:gs pos="100000">
                <a:srgbClr val="132D4D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886575" y="1839310"/>
            <a:ext cx="2257425" cy="11785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0" y="1831390"/>
            <a:ext cx="6879265" cy="722376"/>
          </a:xfrm>
        </p:spPr>
        <p:txBody>
          <a:bodyPr anchor="t">
            <a:normAutofit/>
          </a:bodyPr>
          <a:lstStyle>
            <a:lvl1pPr algn="ctr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2551281"/>
            <a:ext cx="6905297" cy="4663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52705" y="4426562"/>
            <a:ext cx="2191295" cy="4257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pic>
        <p:nvPicPr>
          <p:cNvPr id="19" name="Picture 2" descr="Q:\Design Catalog\Corporate Templates\Covers\Photo7 copy_L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12948"/>
            <a:ext cx="6867144" cy="38450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Straight Connector 30"/>
          <p:cNvCxnSpPr/>
          <p:nvPr/>
        </p:nvCxnSpPr>
        <p:spPr>
          <a:xfrm>
            <a:off x="0" y="182403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440907" y="3429794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0" y="30146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952705" y="3131998"/>
            <a:ext cx="2191295" cy="125913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043738" y="2001838"/>
            <a:ext cx="1938337" cy="855662"/>
            <a:chOff x="4437" y="1261"/>
            <a:chExt cx="1221" cy="53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437" y="1261"/>
              <a:ext cx="1221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4437" y="1261"/>
              <a:ext cx="830" cy="266"/>
            </a:xfrm>
            <a:custGeom>
              <a:avLst/>
              <a:gdLst/>
              <a:ahLst/>
              <a:cxnLst>
                <a:cxn ang="0">
                  <a:pos x="1216" y="193"/>
                </a:cxn>
                <a:cxn ang="0">
                  <a:pos x="1500" y="193"/>
                </a:cxn>
                <a:cxn ang="0">
                  <a:pos x="1430" y="12"/>
                </a:cxn>
                <a:cxn ang="0">
                  <a:pos x="1054" y="12"/>
                </a:cxn>
                <a:cxn ang="0">
                  <a:pos x="738" y="141"/>
                </a:cxn>
                <a:cxn ang="0">
                  <a:pos x="805" y="157"/>
                </a:cxn>
                <a:cxn ang="0">
                  <a:pos x="842" y="190"/>
                </a:cxn>
                <a:cxn ang="0">
                  <a:pos x="861" y="248"/>
                </a:cxn>
                <a:cxn ang="0">
                  <a:pos x="857" y="302"/>
                </a:cxn>
                <a:cxn ang="0">
                  <a:pos x="836" y="354"/>
                </a:cxn>
                <a:cxn ang="0">
                  <a:pos x="797" y="381"/>
                </a:cxn>
                <a:cxn ang="0">
                  <a:pos x="688" y="390"/>
                </a:cxn>
                <a:cxn ang="0">
                  <a:pos x="759" y="519"/>
                </a:cxn>
                <a:cxn ang="0">
                  <a:pos x="874" y="502"/>
                </a:cxn>
                <a:cxn ang="0">
                  <a:pos x="955" y="450"/>
                </a:cxn>
                <a:cxn ang="0">
                  <a:pos x="1002" y="371"/>
                </a:cxn>
                <a:cxn ang="0">
                  <a:pos x="1018" y="266"/>
                </a:cxn>
                <a:cxn ang="0">
                  <a:pos x="1011" y="193"/>
                </a:cxn>
                <a:cxn ang="0">
                  <a:pos x="980" y="109"/>
                </a:cxn>
                <a:cxn ang="0">
                  <a:pos x="917" y="45"/>
                </a:cxn>
                <a:cxn ang="0">
                  <a:pos x="819" y="14"/>
                </a:cxn>
                <a:cxn ang="0">
                  <a:pos x="488" y="200"/>
                </a:cxn>
                <a:cxn ang="0">
                  <a:pos x="474" y="135"/>
                </a:cxn>
                <a:cxn ang="0">
                  <a:pos x="435" y="66"/>
                </a:cxn>
                <a:cxn ang="0">
                  <a:pos x="371" y="21"/>
                </a:cxn>
                <a:cxn ang="0">
                  <a:pos x="283" y="0"/>
                </a:cxn>
                <a:cxn ang="0">
                  <a:pos x="202" y="5"/>
                </a:cxn>
                <a:cxn ang="0">
                  <a:pos x="109" y="41"/>
                </a:cxn>
                <a:cxn ang="0">
                  <a:pos x="41" y="110"/>
                </a:cxn>
                <a:cxn ang="0">
                  <a:pos x="5" y="209"/>
                </a:cxn>
                <a:cxn ang="0">
                  <a:pos x="2" y="293"/>
                </a:cxn>
                <a:cxn ang="0">
                  <a:pos x="28" y="393"/>
                </a:cxn>
                <a:cxn ang="0">
                  <a:pos x="85" y="473"/>
                </a:cxn>
                <a:cxn ang="0">
                  <a:pos x="172" y="519"/>
                </a:cxn>
                <a:cxn ang="0">
                  <a:pos x="259" y="531"/>
                </a:cxn>
                <a:cxn ang="0">
                  <a:pos x="357" y="512"/>
                </a:cxn>
                <a:cxn ang="0">
                  <a:pos x="429" y="464"/>
                </a:cxn>
                <a:cxn ang="0">
                  <a:pos x="474" y="397"/>
                </a:cxn>
                <a:cxn ang="0">
                  <a:pos x="490" y="321"/>
                </a:cxn>
                <a:cxn ang="0">
                  <a:pos x="328" y="354"/>
                </a:cxn>
                <a:cxn ang="0">
                  <a:pos x="288" y="398"/>
                </a:cxn>
                <a:cxn ang="0">
                  <a:pos x="241" y="404"/>
                </a:cxn>
                <a:cxn ang="0">
                  <a:pos x="198" y="386"/>
                </a:cxn>
                <a:cxn ang="0">
                  <a:pos x="172" y="350"/>
                </a:cxn>
                <a:cxn ang="0">
                  <a:pos x="157" y="266"/>
                </a:cxn>
                <a:cxn ang="0">
                  <a:pos x="169" y="191"/>
                </a:cxn>
                <a:cxn ang="0">
                  <a:pos x="191" y="152"/>
                </a:cxn>
                <a:cxn ang="0">
                  <a:pos x="229" y="129"/>
                </a:cxn>
                <a:cxn ang="0">
                  <a:pos x="266" y="128"/>
                </a:cxn>
                <a:cxn ang="0">
                  <a:pos x="302" y="140"/>
                </a:cxn>
                <a:cxn ang="0">
                  <a:pos x="331" y="181"/>
                </a:cxn>
              </a:cxnLst>
              <a:rect l="0" t="0" r="r" b="b"/>
              <a:pathLst>
                <a:path w="1661" h="531">
                  <a:moveTo>
                    <a:pt x="1054" y="519"/>
                  </a:moveTo>
                  <a:lnTo>
                    <a:pt x="1212" y="519"/>
                  </a:lnTo>
                  <a:lnTo>
                    <a:pt x="1212" y="193"/>
                  </a:lnTo>
                  <a:lnTo>
                    <a:pt x="1216" y="193"/>
                  </a:lnTo>
                  <a:lnTo>
                    <a:pt x="1285" y="519"/>
                  </a:lnTo>
                  <a:lnTo>
                    <a:pt x="1423" y="519"/>
                  </a:lnTo>
                  <a:lnTo>
                    <a:pt x="1497" y="193"/>
                  </a:lnTo>
                  <a:lnTo>
                    <a:pt x="1500" y="193"/>
                  </a:lnTo>
                  <a:lnTo>
                    <a:pt x="1500" y="455"/>
                  </a:lnTo>
                  <a:lnTo>
                    <a:pt x="1661" y="455"/>
                  </a:lnTo>
                  <a:lnTo>
                    <a:pt x="1661" y="12"/>
                  </a:lnTo>
                  <a:lnTo>
                    <a:pt x="1430" y="12"/>
                  </a:lnTo>
                  <a:lnTo>
                    <a:pt x="1357" y="310"/>
                  </a:lnTo>
                  <a:lnTo>
                    <a:pt x="1356" y="310"/>
                  </a:lnTo>
                  <a:lnTo>
                    <a:pt x="1283" y="12"/>
                  </a:lnTo>
                  <a:lnTo>
                    <a:pt x="1054" y="12"/>
                  </a:lnTo>
                  <a:lnTo>
                    <a:pt x="1054" y="519"/>
                  </a:lnTo>
                  <a:close/>
                  <a:moveTo>
                    <a:pt x="688" y="141"/>
                  </a:moveTo>
                  <a:lnTo>
                    <a:pt x="738" y="141"/>
                  </a:lnTo>
                  <a:lnTo>
                    <a:pt x="738" y="141"/>
                  </a:lnTo>
                  <a:lnTo>
                    <a:pt x="759" y="143"/>
                  </a:lnTo>
                  <a:lnTo>
                    <a:pt x="776" y="145"/>
                  </a:lnTo>
                  <a:lnTo>
                    <a:pt x="792" y="150"/>
                  </a:lnTo>
                  <a:lnTo>
                    <a:pt x="805" y="157"/>
                  </a:lnTo>
                  <a:lnTo>
                    <a:pt x="817" y="164"/>
                  </a:lnTo>
                  <a:lnTo>
                    <a:pt x="828" y="172"/>
                  </a:lnTo>
                  <a:lnTo>
                    <a:pt x="835" y="181"/>
                  </a:lnTo>
                  <a:lnTo>
                    <a:pt x="842" y="190"/>
                  </a:lnTo>
                  <a:lnTo>
                    <a:pt x="848" y="200"/>
                  </a:lnTo>
                  <a:lnTo>
                    <a:pt x="852" y="210"/>
                  </a:lnTo>
                  <a:lnTo>
                    <a:pt x="859" y="231"/>
                  </a:lnTo>
                  <a:lnTo>
                    <a:pt x="861" y="248"/>
                  </a:lnTo>
                  <a:lnTo>
                    <a:pt x="862" y="262"/>
                  </a:lnTo>
                  <a:lnTo>
                    <a:pt x="862" y="262"/>
                  </a:lnTo>
                  <a:lnTo>
                    <a:pt x="861" y="281"/>
                  </a:lnTo>
                  <a:lnTo>
                    <a:pt x="857" y="302"/>
                  </a:lnTo>
                  <a:lnTo>
                    <a:pt x="852" y="324"/>
                  </a:lnTo>
                  <a:lnTo>
                    <a:pt x="847" y="335"/>
                  </a:lnTo>
                  <a:lnTo>
                    <a:pt x="842" y="343"/>
                  </a:lnTo>
                  <a:lnTo>
                    <a:pt x="836" y="354"/>
                  </a:lnTo>
                  <a:lnTo>
                    <a:pt x="828" y="362"/>
                  </a:lnTo>
                  <a:lnTo>
                    <a:pt x="819" y="369"/>
                  </a:lnTo>
                  <a:lnTo>
                    <a:pt x="809" y="376"/>
                  </a:lnTo>
                  <a:lnTo>
                    <a:pt x="797" y="381"/>
                  </a:lnTo>
                  <a:lnTo>
                    <a:pt x="783" y="386"/>
                  </a:lnTo>
                  <a:lnTo>
                    <a:pt x="767" y="388"/>
                  </a:lnTo>
                  <a:lnTo>
                    <a:pt x="750" y="390"/>
                  </a:lnTo>
                  <a:lnTo>
                    <a:pt x="688" y="390"/>
                  </a:lnTo>
                  <a:lnTo>
                    <a:pt x="688" y="141"/>
                  </a:lnTo>
                  <a:close/>
                  <a:moveTo>
                    <a:pt x="531" y="519"/>
                  </a:moveTo>
                  <a:lnTo>
                    <a:pt x="759" y="519"/>
                  </a:lnTo>
                  <a:lnTo>
                    <a:pt x="759" y="519"/>
                  </a:lnTo>
                  <a:lnTo>
                    <a:pt x="790" y="519"/>
                  </a:lnTo>
                  <a:lnTo>
                    <a:pt x="821" y="516"/>
                  </a:lnTo>
                  <a:lnTo>
                    <a:pt x="848" y="509"/>
                  </a:lnTo>
                  <a:lnTo>
                    <a:pt x="874" y="502"/>
                  </a:lnTo>
                  <a:lnTo>
                    <a:pt x="897" y="492"/>
                  </a:lnTo>
                  <a:lnTo>
                    <a:pt x="919" y="479"/>
                  </a:lnTo>
                  <a:lnTo>
                    <a:pt x="938" y="466"/>
                  </a:lnTo>
                  <a:lnTo>
                    <a:pt x="955" y="450"/>
                  </a:lnTo>
                  <a:lnTo>
                    <a:pt x="969" y="433"/>
                  </a:lnTo>
                  <a:lnTo>
                    <a:pt x="983" y="414"/>
                  </a:lnTo>
                  <a:lnTo>
                    <a:pt x="993" y="393"/>
                  </a:lnTo>
                  <a:lnTo>
                    <a:pt x="1002" y="371"/>
                  </a:lnTo>
                  <a:lnTo>
                    <a:pt x="1009" y="347"/>
                  </a:lnTo>
                  <a:lnTo>
                    <a:pt x="1014" y="321"/>
                  </a:lnTo>
                  <a:lnTo>
                    <a:pt x="1018" y="293"/>
                  </a:lnTo>
                  <a:lnTo>
                    <a:pt x="1018" y="266"/>
                  </a:lnTo>
                  <a:lnTo>
                    <a:pt x="1018" y="266"/>
                  </a:lnTo>
                  <a:lnTo>
                    <a:pt x="1018" y="241"/>
                  </a:lnTo>
                  <a:lnTo>
                    <a:pt x="1016" y="217"/>
                  </a:lnTo>
                  <a:lnTo>
                    <a:pt x="1011" y="193"/>
                  </a:lnTo>
                  <a:lnTo>
                    <a:pt x="1005" y="171"/>
                  </a:lnTo>
                  <a:lnTo>
                    <a:pt x="999" y="150"/>
                  </a:lnTo>
                  <a:lnTo>
                    <a:pt x="990" y="128"/>
                  </a:lnTo>
                  <a:lnTo>
                    <a:pt x="980" y="109"/>
                  </a:lnTo>
                  <a:lnTo>
                    <a:pt x="967" y="90"/>
                  </a:lnTo>
                  <a:lnTo>
                    <a:pt x="952" y="72"/>
                  </a:lnTo>
                  <a:lnTo>
                    <a:pt x="936" y="59"/>
                  </a:lnTo>
                  <a:lnTo>
                    <a:pt x="917" y="45"/>
                  </a:lnTo>
                  <a:lnTo>
                    <a:pt x="897" y="33"/>
                  </a:lnTo>
                  <a:lnTo>
                    <a:pt x="873" y="24"/>
                  </a:lnTo>
                  <a:lnTo>
                    <a:pt x="847" y="17"/>
                  </a:lnTo>
                  <a:lnTo>
                    <a:pt x="819" y="14"/>
                  </a:lnTo>
                  <a:lnTo>
                    <a:pt x="788" y="12"/>
                  </a:lnTo>
                  <a:lnTo>
                    <a:pt x="531" y="12"/>
                  </a:lnTo>
                  <a:lnTo>
                    <a:pt x="531" y="519"/>
                  </a:lnTo>
                  <a:close/>
                  <a:moveTo>
                    <a:pt x="488" y="200"/>
                  </a:moveTo>
                  <a:lnTo>
                    <a:pt x="488" y="200"/>
                  </a:lnTo>
                  <a:lnTo>
                    <a:pt x="485" y="178"/>
                  </a:lnTo>
                  <a:lnTo>
                    <a:pt x="479" y="155"/>
                  </a:lnTo>
                  <a:lnTo>
                    <a:pt x="474" y="135"/>
                  </a:lnTo>
                  <a:lnTo>
                    <a:pt x="466" y="116"/>
                  </a:lnTo>
                  <a:lnTo>
                    <a:pt x="457" y="98"/>
                  </a:lnTo>
                  <a:lnTo>
                    <a:pt x="447" y="81"/>
                  </a:lnTo>
                  <a:lnTo>
                    <a:pt x="435" y="66"/>
                  </a:lnTo>
                  <a:lnTo>
                    <a:pt x="421" y="53"/>
                  </a:lnTo>
                  <a:lnTo>
                    <a:pt x="405" y="41"/>
                  </a:lnTo>
                  <a:lnTo>
                    <a:pt x="388" y="29"/>
                  </a:lnTo>
                  <a:lnTo>
                    <a:pt x="371" y="21"/>
                  </a:lnTo>
                  <a:lnTo>
                    <a:pt x="352" y="14"/>
                  </a:lnTo>
                  <a:lnTo>
                    <a:pt x="329" y="7"/>
                  </a:lnTo>
                  <a:lnTo>
                    <a:pt x="307" y="3"/>
                  </a:lnTo>
                  <a:lnTo>
                    <a:pt x="283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29" y="0"/>
                  </a:lnTo>
                  <a:lnTo>
                    <a:pt x="202" y="5"/>
                  </a:lnTo>
                  <a:lnTo>
                    <a:pt x="176" y="10"/>
                  </a:lnTo>
                  <a:lnTo>
                    <a:pt x="152" y="19"/>
                  </a:lnTo>
                  <a:lnTo>
                    <a:pt x="129" y="29"/>
                  </a:lnTo>
                  <a:lnTo>
                    <a:pt x="109" y="41"/>
                  </a:lnTo>
                  <a:lnTo>
                    <a:pt x="88" y="57"/>
                  </a:lnTo>
                  <a:lnTo>
                    <a:pt x="71" y="72"/>
                  </a:lnTo>
                  <a:lnTo>
                    <a:pt x="55" y="91"/>
                  </a:lnTo>
                  <a:lnTo>
                    <a:pt x="41" y="110"/>
                  </a:lnTo>
                  <a:lnTo>
                    <a:pt x="29" y="133"/>
                  </a:lnTo>
                  <a:lnTo>
                    <a:pt x="19" y="157"/>
                  </a:lnTo>
                  <a:lnTo>
                    <a:pt x="10" y="181"/>
                  </a:lnTo>
                  <a:lnTo>
                    <a:pt x="5" y="209"/>
                  </a:lnTo>
                  <a:lnTo>
                    <a:pt x="2" y="236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" y="293"/>
                  </a:lnTo>
                  <a:lnTo>
                    <a:pt x="5" y="321"/>
                  </a:lnTo>
                  <a:lnTo>
                    <a:pt x="10" y="347"/>
                  </a:lnTo>
                  <a:lnTo>
                    <a:pt x="17" y="371"/>
                  </a:lnTo>
                  <a:lnTo>
                    <a:pt x="28" y="393"/>
                  </a:lnTo>
                  <a:lnTo>
                    <a:pt x="38" y="416"/>
                  </a:lnTo>
                  <a:lnTo>
                    <a:pt x="52" y="436"/>
                  </a:lnTo>
                  <a:lnTo>
                    <a:pt x="67" y="455"/>
                  </a:lnTo>
                  <a:lnTo>
                    <a:pt x="85" y="473"/>
                  </a:lnTo>
                  <a:lnTo>
                    <a:pt x="105" y="486"/>
                  </a:lnTo>
                  <a:lnTo>
                    <a:pt x="126" y="500"/>
                  </a:lnTo>
                  <a:lnTo>
                    <a:pt x="148" y="511"/>
                  </a:lnTo>
                  <a:lnTo>
                    <a:pt x="172" y="519"/>
                  </a:lnTo>
                  <a:lnTo>
                    <a:pt x="200" y="526"/>
                  </a:lnTo>
                  <a:lnTo>
                    <a:pt x="228" y="530"/>
                  </a:lnTo>
                  <a:lnTo>
                    <a:pt x="259" y="531"/>
                  </a:lnTo>
                  <a:lnTo>
                    <a:pt x="259" y="531"/>
                  </a:lnTo>
                  <a:lnTo>
                    <a:pt x="285" y="531"/>
                  </a:lnTo>
                  <a:lnTo>
                    <a:pt x="310" y="526"/>
                  </a:lnTo>
                  <a:lnTo>
                    <a:pt x="335" y="521"/>
                  </a:lnTo>
                  <a:lnTo>
                    <a:pt x="357" y="512"/>
                  </a:lnTo>
                  <a:lnTo>
                    <a:pt x="378" y="504"/>
                  </a:lnTo>
                  <a:lnTo>
                    <a:pt x="397" y="492"/>
                  </a:lnTo>
                  <a:lnTo>
                    <a:pt x="414" y="479"/>
                  </a:lnTo>
                  <a:lnTo>
                    <a:pt x="429" y="464"/>
                  </a:lnTo>
                  <a:lnTo>
                    <a:pt x="443" y="448"/>
                  </a:lnTo>
                  <a:lnTo>
                    <a:pt x="455" y="433"/>
                  </a:lnTo>
                  <a:lnTo>
                    <a:pt x="466" y="414"/>
                  </a:lnTo>
                  <a:lnTo>
                    <a:pt x="474" y="397"/>
                  </a:lnTo>
                  <a:lnTo>
                    <a:pt x="481" y="378"/>
                  </a:lnTo>
                  <a:lnTo>
                    <a:pt x="486" y="359"/>
                  </a:lnTo>
                  <a:lnTo>
                    <a:pt x="490" y="340"/>
                  </a:lnTo>
                  <a:lnTo>
                    <a:pt x="490" y="321"/>
                  </a:lnTo>
                  <a:lnTo>
                    <a:pt x="336" y="321"/>
                  </a:lnTo>
                  <a:lnTo>
                    <a:pt x="336" y="321"/>
                  </a:lnTo>
                  <a:lnTo>
                    <a:pt x="333" y="338"/>
                  </a:lnTo>
                  <a:lnTo>
                    <a:pt x="328" y="354"/>
                  </a:lnTo>
                  <a:lnTo>
                    <a:pt x="321" y="367"/>
                  </a:lnTo>
                  <a:lnTo>
                    <a:pt x="312" y="381"/>
                  </a:lnTo>
                  <a:lnTo>
                    <a:pt x="300" y="392"/>
                  </a:lnTo>
                  <a:lnTo>
                    <a:pt x="288" y="398"/>
                  </a:lnTo>
                  <a:lnTo>
                    <a:pt x="272" y="404"/>
                  </a:lnTo>
                  <a:lnTo>
                    <a:pt x="254" y="405"/>
                  </a:lnTo>
                  <a:lnTo>
                    <a:pt x="254" y="405"/>
                  </a:lnTo>
                  <a:lnTo>
                    <a:pt x="241" y="404"/>
                  </a:lnTo>
                  <a:lnTo>
                    <a:pt x="229" y="402"/>
                  </a:lnTo>
                  <a:lnTo>
                    <a:pt x="217" y="398"/>
                  </a:lnTo>
                  <a:lnTo>
                    <a:pt x="209" y="393"/>
                  </a:lnTo>
                  <a:lnTo>
                    <a:pt x="198" y="386"/>
                  </a:lnTo>
                  <a:lnTo>
                    <a:pt x="191" y="379"/>
                  </a:lnTo>
                  <a:lnTo>
                    <a:pt x="185" y="371"/>
                  </a:lnTo>
                  <a:lnTo>
                    <a:pt x="178" y="360"/>
                  </a:lnTo>
                  <a:lnTo>
                    <a:pt x="172" y="350"/>
                  </a:lnTo>
                  <a:lnTo>
                    <a:pt x="169" y="340"/>
                  </a:lnTo>
                  <a:lnTo>
                    <a:pt x="162" y="316"/>
                  </a:lnTo>
                  <a:lnTo>
                    <a:pt x="159" y="291"/>
                  </a:lnTo>
                  <a:lnTo>
                    <a:pt x="157" y="266"/>
                  </a:lnTo>
                  <a:lnTo>
                    <a:pt x="157" y="266"/>
                  </a:lnTo>
                  <a:lnTo>
                    <a:pt x="159" y="240"/>
                  </a:lnTo>
                  <a:lnTo>
                    <a:pt x="162" y="216"/>
                  </a:lnTo>
                  <a:lnTo>
                    <a:pt x="169" y="191"/>
                  </a:lnTo>
                  <a:lnTo>
                    <a:pt x="172" y="181"/>
                  </a:lnTo>
                  <a:lnTo>
                    <a:pt x="178" y="171"/>
                  </a:lnTo>
                  <a:lnTo>
                    <a:pt x="185" y="160"/>
                  </a:lnTo>
                  <a:lnTo>
                    <a:pt x="191" y="152"/>
                  </a:lnTo>
                  <a:lnTo>
                    <a:pt x="198" y="145"/>
                  </a:lnTo>
                  <a:lnTo>
                    <a:pt x="209" y="138"/>
                  </a:lnTo>
                  <a:lnTo>
                    <a:pt x="217" y="133"/>
                  </a:lnTo>
                  <a:lnTo>
                    <a:pt x="229" y="129"/>
                  </a:lnTo>
                  <a:lnTo>
                    <a:pt x="241" y="128"/>
                  </a:lnTo>
                  <a:lnTo>
                    <a:pt x="254" y="126"/>
                  </a:lnTo>
                  <a:lnTo>
                    <a:pt x="254" y="126"/>
                  </a:lnTo>
                  <a:lnTo>
                    <a:pt x="266" y="128"/>
                  </a:lnTo>
                  <a:lnTo>
                    <a:pt x="276" y="129"/>
                  </a:lnTo>
                  <a:lnTo>
                    <a:pt x="285" y="131"/>
                  </a:lnTo>
                  <a:lnTo>
                    <a:pt x="293" y="135"/>
                  </a:lnTo>
                  <a:lnTo>
                    <a:pt x="302" y="140"/>
                  </a:lnTo>
                  <a:lnTo>
                    <a:pt x="307" y="145"/>
                  </a:lnTo>
                  <a:lnTo>
                    <a:pt x="317" y="157"/>
                  </a:lnTo>
                  <a:lnTo>
                    <a:pt x="326" y="169"/>
                  </a:lnTo>
                  <a:lnTo>
                    <a:pt x="331" y="181"/>
                  </a:lnTo>
                  <a:lnTo>
                    <a:pt x="335" y="193"/>
                  </a:lnTo>
                  <a:lnTo>
                    <a:pt x="336" y="200"/>
                  </a:lnTo>
                  <a:lnTo>
                    <a:pt x="488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6"/>
            <p:cNvSpPr>
              <a:spLocks noChangeArrowheads="1"/>
            </p:cNvSpPr>
            <p:nvPr userDrawn="1"/>
          </p:nvSpPr>
          <p:spPr bwMode="auto">
            <a:xfrm>
              <a:off x="5187" y="1576"/>
              <a:ext cx="80" cy="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4806" y="1571"/>
              <a:ext cx="354" cy="219"/>
            </a:xfrm>
            <a:custGeom>
              <a:avLst/>
              <a:gdLst/>
              <a:ahLst/>
              <a:cxnLst>
                <a:cxn ang="0">
                  <a:pos x="162" y="438"/>
                </a:cxn>
                <a:cxn ang="0">
                  <a:pos x="162" y="207"/>
                </a:cxn>
                <a:cxn ang="0">
                  <a:pos x="166" y="176"/>
                </a:cxn>
                <a:cxn ang="0">
                  <a:pos x="176" y="152"/>
                </a:cxn>
                <a:cxn ang="0">
                  <a:pos x="192" y="136"/>
                </a:cxn>
                <a:cxn ang="0">
                  <a:pos x="219" y="130"/>
                </a:cxn>
                <a:cxn ang="0">
                  <a:pos x="235" y="131"/>
                </a:cxn>
                <a:cxn ang="0">
                  <a:pos x="257" y="143"/>
                </a:cxn>
                <a:cxn ang="0">
                  <a:pos x="267" y="166"/>
                </a:cxn>
                <a:cxn ang="0">
                  <a:pos x="273" y="192"/>
                </a:cxn>
                <a:cxn ang="0">
                  <a:pos x="273" y="438"/>
                </a:cxn>
                <a:cxn ang="0">
                  <a:pos x="435" y="207"/>
                </a:cxn>
                <a:cxn ang="0">
                  <a:pos x="436" y="192"/>
                </a:cxn>
                <a:cxn ang="0">
                  <a:pos x="442" y="164"/>
                </a:cxn>
                <a:cxn ang="0">
                  <a:pos x="455" y="143"/>
                </a:cxn>
                <a:cxn ang="0">
                  <a:pos x="476" y="131"/>
                </a:cxn>
                <a:cxn ang="0">
                  <a:pos x="492" y="130"/>
                </a:cxn>
                <a:cxn ang="0">
                  <a:pos x="521" y="136"/>
                </a:cxn>
                <a:cxn ang="0">
                  <a:pos x="536" y="154"/>
                </a:cxn>
                <a:cxn ang="0">
                  <a:pos x="543" y="178"/>
                </a:cxn>
                <a:cxn ang="0">
                  <a:pos x="545" y="207"/>
                </a:cxn>
                <a:cxn ang="0">
                  <a:pos x="707" y="438"/>
                </a:cxn>
                <a:cxn ang="0">
                  <a:pos x="707" y="145"/>
                </a:cxn>
                <a:cxn ang="0">
                  <a:pos x="704" y="105"/>
                </a:cxn>
                <a:cxn ang="0">
                  <a:pos x="697" y="81"/>
                </a:cxn>
                <a:cxn ang="0">
                  <a:pos x="683" y="57"/>
                </a:cxn>
                <a:cxn ang="0">
                  <a:pos x="666" y="36"/>
                </a:cxn>
                <a:cxn ang="0">
                  <a:pos x="643" y="19"/>
                </a:cxn>
                <a:cxn ang="0">
                  <a:pos x="616" y="7"/>
                </a:cxn>
                <a:cxn ang="0">
                  <a:pos x="581" y="0"/>
                </a:cxn>
                <a:cxn ang="0">
                  <a:pos x="561" y="0"/>
                </a:cxn>
                <a:cxn ang="0">
                  <a:pos x="524" y="2"/>
                </a:cxn>
                <a:cxn ang="0">
                  <a:pos x="493" y="9"/>
                </a:cxn>
                <a:cxn ang="0">
                  <a:pos x="469" y="19"/>
                </a:cxn>
                <a:cxn ang="0">
                  <a:pos x="436" y="43"/>
                </a:cxn>
                <a:cxn ang="0">
                  <a:pos x="416" y="67"/>
                </a:cxn>
                <a:cxn ang="0">
                  <a:pos x="405" y="52"/>
                </a:cxn>
                <a:cxn ang="0">
                  <a:pos x="381" y="26"/>
                </a:cxn>
                <a:cxn ang="0">
                  <a:pos x="350" y="11"/>
                </a:cxn>
                <a:cxn ang="0">
                  <a:pos x="317" y="0"/>
                </a:cxn>
                <a:cxn ang="0">
                  <a:pos x="298" y="0"/>
                </a:cxn>
                <a:cxn ang="0">
                  <a:pos x="257" y="4"/>
                </a:cxn>
                <a:cxn ang="0">
                  <a:pos x="219" y="16"/>
                </a:cxn>
                <a:cxn ang="0">
                  <a:pos x="186" y="36"/>
                </a:cxn>
                <a:cxn ang="0">
                  <a:pos x="159" y="67"/>
                </a:cxn>
                <a:cxn ang="0">
                  <a:pos x="157" y="11"/>
                </a:cxn>
                <a:cxn ang="0">
                  <a:pos x="0" y="438"/>
                </a:cxn>
              </a:cxnLst>
              <a:rect l="0" t="0" r="r" b="b"/>
              <a:pathLst>
                <a:path w="707" h="438">
                  <a:moveTo>
                    <a:pt x="0" y="438"/>
                  </a:moveTo>
                  <a:lnTo>
                    <a:pt x="162" y="438"/>
                  </a:lnTo>
                  <a:lnTo>
                    <a:pt x="162" y="207"/>
                  </a:lnTo>
                  <a:lnTo>
                    <a:pt x="162" y="207"/>
                  </a:lnTo>
                  <a:lnTo>
                    <a:pt x="164" y="192"/>
                  </a:lnTo>
                  <a:lnTo>
                    <a:pt x="166" y="176"/>
                  </a:lnTo>
                  <a:lnTo>
                    <a:pt x="169" y="164"/>
                  </a:lnTo>
                  <a:lnTo>
                    <a:pt x="176" y="152"/>
                  </a:lnTo>
                  <a:lnTo>
                    <a:pt x="183" y="143"/>
                  </a:lnTo>
                  <a:lnTo>
                    <a:pt x="192" y="136"/>
                  </a:lnTo>
                  <a:lnTo>
                    <a:pt x="204" y="131"/>
                  </a:lnTo>
                  <a:lnTo>
                    <a:pt x="219" y="130"/>
                  </a:lnTo>
                  <a:lnTo>
                    <a:pt x="219" y="130"/>
                  </a:lnTo>
                  <a:lnTo>
                    <a:pt x="235" y="131"/>
                  </a:lnTo>
                  <a:lnTo>
                    <a:pt x="248" y="136"/>
                  </a:lnTo>
                  <a:lnTo>
                    <a:pt x="257" y="143"/>
                  </a:lnTo>
                  <a:lnTo>
                    <a:pt x="264" y="154"/>
                  </a:lnTo>
                  <a:lnTo>
                    <a:pt x="267" y="166"/>
                  </a:lnTo>
                  <a:lnTo>
                    <a:pt x="271" y="178"/>
                  </a:lnTo>
                  <a:lnTo>
                    <a:pt x="273" y="192"/>
                  </a:lnTo>
                  <a:lnTo>
                    <a:pt x="273" y="207"/>
                  </a:lnTo>
                  <a:lnTo>
                    <a:pt x="273" y="438"/>
                  </a:lnTo>
                  <a:lnTo>
                    <a:pt x="435" y="438"/>
                  </a:lnTo>
                  <a:lnTo>
                    <a:pt x="435" y="207"/>
                  </a:lnTo>
                  <a:lnTo>
                    <a:pt x="435" y="207"/>
                  </a:lnTo>
                  <a:lnTo>
                    <a:pt x="436" y="192"/>
                  </a:lnTo>
                  <a:lnTo>
                    <a:pt x="438" y="176"/>
                  </a:lnTo>
                  <a:lnTo>
                    <a:pt x="442" y="164"/>
                  </a:lnTo>
                  <a:lnTo>
                    <a:pt x="449" y="152"/>
                  </a:lnTo>
                  <a:lnTo>
                    <a:pt x="455" y="143"/>
                  </a:lnTo>
                  <a:lnTo>
                    <a:pt x="464" y="136"/>
                  </a:lnTo>
                  <a:lnTo>
                    <a:pt x="476" y="131"/>
                  </a:lnTo>
                  <a:lnTo>
                    <a:pt x="492" y="130"/>
                  </a:lnTo>
                  <a:lnTo>
                    <a:pt x="492" y="130"/>
                  </a:lnTo>
                  <a:lnTo>
                    <a:pt x="507" y="131"/>
                  </a:lnTo>
                  <a:lnTo>
                    <a:pt x="521" y="136"/>
                  </a:lnTo>
                  <a:lnTo>
                    <a:pt x="530" y="143"/>
                  </a:lnTo>
                  <a:lnTo>
                    <a:pt x="536" y="154"/>
                  </a:lnTo>
                  <a:lnTo>
                    <a:pt x="540" y="166"/>
                  </a:lnTo>
                  <a:lnTo>
                    <a:pt x="543" y="178"/>
                  </a:lnTo>
                  <a:lnTo>
                    <a:pt x="545" y="192"/>
                  </a:lnTo>
                  <a:lnTo>
                    <a:pt x="545" y="207"/>
                  </a:lnTo>
                  <a:lnTo>
                    <a:pt x="545" y="438"/>
                  </a:lnTo>
                  <a:lnTo>
                    <a:pt x="707" y="438"/>
                  </a:lnTo>
                  <a:lnTo>
                    <a:pt x="707" y="145"/>
                  </a:lnTo>
                  <a:lnTo>
                    <a:pt x="707" y="145"/>
                  </a:lnTo>
                  <a:lnTo>
                    <a:pt x="705" y="119"/>
                  </a:lnTo>
                  <a:lnTo>
                    <a:pt x="704" y="105"/>
                  </a:lnTo>
                  <a:lnTo>
                    <a:pt x="700" y="93"/>
                  </a:lnTo>
                  <a:lnTo>
                    <a:pt x="697" y="81"/>
                  </a:lnTo>
                  <a:lnTo>
                    <a:pt x="690" y="69"/>
                  </a:lnTo>
                  <a:lnTo>
                    <a:pt x="683" y="57"/>
                  </a:lnTo>
                  <a:lnTo>
                    <a:pt x="676" y="47"/>
                  </a:lnTo>
                  <a:lnTo>
                    <a:pt x="666" y="36"/>
                  </a:lnTo>
                  <a:lnTo>
                    <a:pt x="655" y="28"/>
                  </a:lnTo>
                  <a:lnTo>
                    <a:pt x="643" y="19"/>
                  </a:lnTo>
                  <a:lnTo>
                    <a:pt x="630" y="12"/>
                  </a:lnTo>
                  <a:lnTo>
                    <a:pt x="616" y="7"/>
                  </a:lnTo>
                  <a:lnTo>
                    <a:pt x="599" y="4"/>
                  </a:lnTo>
                  <a:lnTo>
                    <a:pt x="581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42" y="0"/>
                  </a:lnTo>
                  <a:lnTo>
                    <a:pt x="524" y="2"/>
                  </a:lnTo>
                  <a:lnTo>
                    <a:pt x="509" y="5"/>
                  </a:lnTo>
                  <a:lnTo>
                    <a:pt x="493" y="9"/>
                  </a:lnTo>
                  <a:lnTo>
                    <a:pt x="481" y="14"/>
                  </a:lnTo>
                  <a:lnTo>
                    <a:pt x="469" y="19"/>
                  </a:lnTo>
                  <a:lnTo>
                    <a:pt x="450" y="31"/>
                  </a:lnTo>
                  <a:lnTo>
                    <a:pt x="436" y="43"/>
                  </a:lnTo>
                  <a:lnTo>
                    <a:pt x="426" y="54"/>
                  </a:lnTo>
                  <a:lnTo>
                    <a:pt x="416" y="67"/>
                  </a:lnTo>
                  <a:lnTo>
                    <a:pt x="416" y="67"/>
                  </a:lnTo>
                  <a:lnTo>
                    <a:pt x="405" y="52"/>
                  </a:lnTo>
                  <a:lnTo>
                    <a:pt x="395" y="38"/>
                  </a:lnTo>
                  <a:lnTo>
                    <a:pt x="381" y="26"/>
                  </a:lnTo>
                  <a:lnTo>
                    <a:pt x="367" y="17"/>
                  </a:lnTo>
                  <a:lnTo>
                    <a:pt x="350" y="11"/>
                  </a:lnTo>
                  <a:lnTo>
                    <a:pt x="335" y="4"/>
                  </a:lnTo>
                  <a:lnTo>
                    <a:pt x="317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78" y="0"/>
                  </a:lnTo>
                  <a:lnTo>
                    <a:pt x="257" y="4"/>
                  </a:lnTo>
                  <a:lnTo>
                    <a:pt x="238" y="9"/>
                  </a:lnTo>
                  <a:lnTo>
                    <a:pt x="219" y="16"/>
                  </a:lnTo>
                  <a:lnTo>
                    <a:pt x="202" y="24"/>
                  </a:lnTo>
                  <a:lnTo>
                    <a:pt x="186" y="36"/>
                  </a:lnTo>
                  <a:lnTo>
                    <a:pt x="173" y="50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7" y="11"/>
                  </a:lnTo>
                  <a:lnTo>
                    <a:pt x="0" y="11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4553" y="1531"/>
              <a:ext cx="234" cy="269"/>
            </a:xfrm>
            <a:custGeom>
              <a:avLst/>
              <a:gdLst/>
              <a:ahLst/>
              <a:cxnLst>
                <a:cxn ang="0">
                  <a:pos x="455" y="138"/>
                </a:cxn>
                <a:cxn ang="0">
                  <a:pos x="435" y="81"/>
                </a:cxn>
                <a:cxn ang="0">
                  <a:pos x="397" y="41"/>
                </a:cxn>
                <a:cxn ang="0">
                  <a:pos x="345" y="17"/>
                </a:cxn>
                <a:cxn ang="0">
                  <a:pos x="288" y="3"/>
                </a:cxn>
                <a:cxn ang="0">
                  <a:pos x="231" y="0"/>
                </a:cxn>
                <a:cxn ang="0">
                  <a:pos x="157" y="7"/>
                </a:cxn>
                <a:cxn ang="0">
                  <a:pos x="104" y="24"/>
                </a:cxn>
                <a:cxn ang="0">
                  <a:pos x="55" y="55"/>
                </a:cxn>
                <a:cxn ang="0">
                  <a:pos x="24" y="100"/>
                </a:cxn>
                <a:cxn ang="0">
                  <a:pos x="10" y="164"/>
                </a:cxn>
                <a:cxn ang="0">
                  <a:pos x="14" y="195"/>
                </a:cxn>
                <a:cxn ang="0">
                  <a:pos x="28" y="234"/>
                </a:cxn>
                <a:cxn ang="0">
                  <a:pos x="55" y="267"/>
                </a:cxn>
                <a:cxn ang="0">
                  <a:pos x="97" y="293"/>
                </a:cxn>
                <a:cxn ang="0">
                  <a:pos x="154" y="314"/>
                </a:cxn>
                <a:cxn ang="0">
                  <a:pos x="252" y="334"/>
                </a:cxn>
                <a:cxn ang="0">
                  <a:pos x="290" y="352"/>
                </a:cxn>
                <a:cxn ang="0">
                  <a:pos x="300" y="378"/>
                </a:cxn>
                <a:cxn ang="0">
                  <a:pos x="293" y="397"/>
                </a:cxn>
                <a:cxn ang="0">
                  <a:pos x="269" y="412"/>
                </a:cxn>
                <a:cxn ang="0">
                  <a:pos x="240" y="417"/>
                </a:cxn>
                <a:cxn ang="0">
                  <a:pos x="200" y="409"/>
                </a:cxn>
                <a:cxn ang="0">
                  <a:pos x="183" y="393"/>
                </a:cxn>
                <a:cxn ang="0">
                  <a:pos x="171" y="357"/>
                </a:cxn>
                <a:cxn ang="0">
                  <a:pos x="2" y="381"/>
                </a:cxn>
                <a:cxn ang="0">
                  <a:pos x="23" y="441"/>
                </a:cxn>
                <a:cxn ang="0">
                  <a:pos x="60" y="486"/>
                </a:cxn>
                <a:cxn ang="0">
                  <a:pos x="112" y="516"/>
                </a:cxn>
                <a:cxn ang="0">
                  <a:pos x="171" y="533"/>
                </a:cxn>
                <a:cxn ang="0">
                  <a:pos x="233" y="538"/>
                </a:cxn>
                <a:cxn ang="0">
                  <a:pos x="297" y="533"/>
                </a:cxn>
                <a:cxn ang="0">
                  <a:pos x="357" y="517"/>
                </a:cxn>
                <a:cxn ang="0">
                  <a:pos x="411" y="490"/>
                </a:cxn>
                <a:cxn ang="0">
                  <a:pos x="448" y="445"/>
                </a:cxn>
                <a:cxn ang="0">
                  <a:pos x="469" y="383"/>
                </a:cxn>
                <a:cxn ang="0">
                  <a:pos x="469" y="341"/>
                </a:cxn>
                <a:cxn ang="0">
                  <a:pos x="461" y="302"/>
                </a:cxn>
                <a:cxn ang="0">
                  <a:pos x="443" y="271"/>
                </a:cxn>
                <a:cxn ang="0">
                  <a:pos x="400" y="233"/>
                </a:cxn>
                <a:cxn ang="0">
                  <a:pos x="359" y="214"/>
                </a:cxn>
                <a:cxn ang="0">
                  <a:pos x="269" y="191"/>
                </a:cxn>
                <a:cxn ang="0">
                  <a:pos x="202" y="174"/>
                </a:cxn>
                <a:cxn ang="0">
                  <a:pos x="188" y="165"/>
                </a:cxn>
                <a:cxn ang="0">
                  <a:pos x="181" y="148"/>
                </a:cxn>
                <a:cxn ang="0">
                  <a:pos x="192" y="121"/>
                </a:cxn>
                <a:cxn ang="0">
                  <a:pos x="217" y="110"/>
                </a:cxn>
                <a:cxn ang="0">
                  <a:pos x="247" y="110"/>
                </a:cxn>
                <a:cxn ang="0">
                  <a:pos x="274" y="124"/>
                </a:cxn>
                <a:cxn ang="0">
                  <a:pos x="290" y="140"/>
                </a:cxn>
                <a:cxn ang="0">
                  <a:pos x="457" y="162"/>
                </a:cxn>
              </a:cxnLst>
              <a:rect l="0" t="0" r="r" b="b"/>
              <a:pathLst>
                <a:path w="469" h="538">
                  <a:moveTo>
                    <a:pt x="457" y="162"/>
                  </a:moveTo>
                  <a:lnTo>
                    <a:pt x="457" y="162"/>
                  </a:lnTo>
                  <a:lnTo>
                    <a:pt x="455" y="138"/>
                  </a:lnTo>
                  <a:lnTo>
                    <a:pt x="450" y="117"/>
                  </a:lnTo>
                  <a:lnTo>
                    <a:pt x="443" y="98"/>
                  </a:lnTo>
                  <a:lnTo>
                    <a:pt x="435" y="81"/>
                  </a:lnTo>
                  <a:lnTo>
                    <a:pt x="423" y="67"/>
                  </a:lnTo>
                  <a:lnTo>
                    <a:pt x="411" y="53"/>
                  </a:lnTo>
                  <a:lnTo>
                    <a:pt x="397" y="41"/>
                  </a:lnTo>
                  <a:lnTo>
                    <a:pt x="380" y="33"/>
                  </a:lnTo>
                  <a:lnTo>
                    <a:pt x="364" y="24"/>
                  </a:lnTo>
                  <a:lnTo>
                    <a:pt x="345" y="17"/>
                  </a:lnTo>
                  <a:lnTo>
                    <a:pt x="328" y="12"/>
                  </a:lnTo>
                  <a:lnTo>
                    <a:pt x="309" y="7"/>
                  </a:lnTo>
                  <a:lnTo>
                    <a:pt x="288" y="3"/>
                  </a:lnTo>
                  <a:lnTo>
                    <a:pt x="269" y="2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195" y="2"/>
                  </a:lnTo>
                  <a:lnTo>
                    <a:pt x="176" y="5"/>
                  </a:lnTo>
                  <a:lnTo>
                    <a:pt x="157" y="7"/>
                  </a:lnTo>
                  <a:lnTo>
                    <a:pt x="138" y="12"/>
                  </a:lnTo>
                  <a:lnTo>
                    <a:pt x="121" y="17"/>
                  </a:lnTo>
                  <a:lnTo>
                    <a:pt x="104" y="24"/>
                  </a:lnTo>
                  <a:lnTo>
                    <a:pt x="86" y="33"/>
                  </a:lnTo>
                  <a:lnTo>
                    <a:pt x="71" y="43"/>
                  </a:lnTo>
                  <a:lnTo>
                    <a:pt x="55" y="55"/>
                  </a:lnTo>
                  <a:lnTo>
                    <a:pt x="43" y="69"/>
                  </a:lnTo>
                  <a:lnTo>
                    <a:pt x="33" y="83"/>
                  </a:lnTo>
                  <a:lnTo>
                    <a:pt x="24" y="100"/>
                  </a:lnTo>
                  <a:lnTo>
                    <a:pt x="17" y="119"/>
                  </a:lnTo>
                  <a:lnTo>
                    <a:pt x="12" y="140"/>
                  </a:lnTo>
                  <a:lnTo>
                    <a:pt x="10" y="164"/>
                  </a:lnTo>
                  <a:lnTo>
                    <a:pt x="10" y="164"/>
                  </a:lnTo>
                  <a:lnTo>
                    <a:pt x="12" y="179"/>
                  </a:lnTo>
                  <a:lnTo>
                    <a:pt x="14" y="195"/>
                  </a:lnTo>
                  <a:lnTo>
                    <a:pt x="17" y="209"/>
                  </a:lnTo>
                  <a:lnTo>
                    <a:pt x="23" y="222"/>
                  </a:lnTo>
                  <a:lnTo>
                    <a:pt x="28" y="234"/>
                  </a:lnTo>
                  <a:lnTo>
                    <a:pt x="36" y="247"/>
                  </a:lnTo>
                  <a:lnTo>
                    <a:pt x="45" y="257"/>
                  </a:lnTo>
                  <a:lnTo>
                    <a:pt x="55" y="267"/>
                  </a:lnTo>
                  <a:lnTo>
                    <a:pt x="67" y="276"/>
                  </a:lnTo>
                  <a:lnTo>
                    <a:pt x="81" y="284"/>
                  </a:lnTo>
                  <a:lnTo>
                    <a:pt x="97" y="293"/>
                  </a:lnTo>
                  <a:lnTo>
                    <a:pt x="114" y="300"/>
                  </a:lnTo>
                  <a:lnTo>
                    <a:pt x="133" y="307"/>
                  </a:lnTo>
                  <a:lnTo>
                    <a:pt x="154" y="314"/>
                  </a:lnTo>
                  <a:lnTo>
                    <a:pt x="202" y="324"/>
                  </a:lnTo>
                  <a:lnTo>
                    <a:pt x="202" y="324"/>
                  </a:lnTo>
                  <a:lnTo>
                    <a:pt x="252" y="334"/>
                  </a:lnTo>
                  <a:lnTo>
                    <a:pt x="269" y="340"/>
                  </a:lnTo>
                  <a:lnTo>
                    <a:pt x="281" y="345"/>
                  </a:lnTo>
                  <a:lnTo>
                    <a:pt x="290" y="352"/>
                  </a:lnTo>
                  <a:lnTo>
                    <a:pt x="295" y="359"/>
                  </a:lnTo>
                  <a:lnTo>
                    <a:pt x="298" y="367"/>
                  </a:lnTo>
                  <a:lnTo>
                    <a:pt x="300" y="378"/>
                  </a:lnTo>
                  <a:lnTo>
                    <a:pt x="300" y="378"/>
                  </a:lnTo>
                  <a:lnTo>
                    <a:pt x="298" y="388"/>
                  </a:lnTo>
                  <a:lnTo>
                    <a:pt x="293" y="397"/>
                  </a:lnTo>
                  <a:lnTo>
                    <a:pt x="286" y="403"/>
                  </a:lnTo>
                  <a:lnTo>
                    <a:pt x="278" y="409"/>
                  </a:lnTo>
                  <a:lnTo>
                    <a:pt x="269" y="412"/>
                  </a:lnTo>
                  <a:lnTo>
                    <a:pt x="259" y="416"/>
                  </a:lnTo>
                  <a:lnTo>
                    <a:pt x="240" y="417"/>
                  </a:lnTo>
                  <a:lnTo>
                    <a:pt x="240" y="417"/>
                  </a:lnTo>
                  <a:lnTo>
                    <a:pt x="224" y="416"/>
                  </a:lnTo>
                  <a:lnTo>
                    <a:pt x="210" y="414"/>
                  </a:lnTo>
                  <a:lnTo>
                    <a:pt x="200" y="409"/>
                  </a:lnTo>
                  <a:lnTo>
                    <a:pt x="192" y="403"/>
                  </a:lnTo>
                  <a:lnTo>
                    <a:pt x="192" y="403"/>
                  </a:lnTo>
                  <a:lnTo>
                    <a:pt x="183" y="393"/>
                  </a:lnTo>
                  <a:lnTo>
                    <a:pt x="176" y="381"/>
                  </a:lnTo>
                  <a:lnTo>
                    <a:pt x="173" y="371"/>
                  </a:lnTo>
                  <a:lnTo>
                    <a:pt x="171" y="357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2" y="381"/>
                  </a:lnTo>
                  <a:lnTo>
                    <a:pt x="7" y="403"/>
                  </a:lnTo>
                  <a:lnTo>
                    <a:pt x="14" y="422"/>
                  </a:lnTo>
                  <a:lnTo>
                    <a:pt x="23" y="441"/>
                  </a:lnTo>
                  <a:lnTo>
                    <a:pt x="33" y="457"/>
                  </a:lnTo>
                  <a:lnTo>
                    <a:pt x="47" y="472"/>
                  </a:lnTo>
                  <a:lnTo>
                    <a:pt x="60" y="486"/>
                  </a:lnTo>
                  <a:lnTo>
                    <a:pt x="76" y="497"/>
                  </a:lnTo>
                  <a:lnTo>
                    <a:pt x="93" y="507"/>
                  </a:lnTo>
                  <a:lnTo>
                    <a:pt x="112" y="516"/>
                  </a:lnTo>
                  <a:lnTo>
                    <a:pt x="131" y="522"/>
                  </a:lnTo>
                  <a:lnTo>
                    <a:pt x="150" y="528"/>
                  </a:lnTo>
                  <a:lnTo>
                    <a:pt x="171" y="533"/>
                  </a:lnTo>
                  <a:lnTo>
                    <a:pt x="192" y="535"/>
                  </a:lnTo>
                  <a:lnTo>
                    <a:pt x="212" y="536"/>
                  </a:lnTo>
                  <a:lnTo>
                    <a:pt x="233" y="538"/>
                  </a:lnTo>
                  <a:lnTo>
                    <a:pt x="233" y="538"/>
                  </a:lnTo>
                  <a:lnTo>
                    <a:pt x="276" y="536"/>
                  </a:lnTo>
                  <a:lnTo>
                    <a:pt x="297" y="533"/>
                  </a:lnTo>
                  <a:lnTo>
                    <a:pt x="317" y="529"/>
                  </a:lnTo>
                  <a:lnTo>
                    <a:pt x="338" y="524"/>
                  </a:lnTo>
                  <a:lnTo>
                    <a:pt x="357" y="517"/>
                  </a:lnTo>
                  <a:lnTo>
                    <a:pt x="376" y="510"/>
                  </a:lnTo>
                  <a:lnTo>
                    <a:pt x="393" y="500"/>
                  </a:lnTo>
                  <a:lnTo>
                    <a:pt x="411" y="490"/>
                  </a:lnTo>
                  <a:lnTo>
                    <a:pt x="424" y="476"/>
                  </a:lnTo>
                  <a:lnTo>
                    <a:pt x="438" y="462"/>
                  </a:lnTo>
                  <a:lnTo>
                    <a:pt x="448" y="445"/>
                  </a:lnTo>
                  <a:lnTo>
                    <a:pt x="457" y="426"/>
                  </a:lnTo>
                  <a:lnTo>
                    <a:pt x="464" y="405"/>
                  </a:lnTo>
                  <a:lnTo>
                    <a:pt x="469" y="383"/>
                  </a:lnTo>
                  <a:lnTo>
                    <a:pt x="469" y="357"/>
                  </a:lnTo>
                  <a:lnTo>
                    <a:pt x="469" y="357"/>
                  </a:lnTo>
                  <a:lnTo>
                    <a:pt x="469" y="341"/>
                  </a:lnTo>
                  <a:lnTo>
                    <a:pt x="467" y="328"/>
                  </a:lnTo>
                  <a:lnTo>
                    <a:pt x="464" y="316"/>
                  </a:lnTo>
                  <a:lnTo>
                    <a:pt x="461" y="302"/>
                  </a:lnTo>
                  <a:lnTo>
                    <a:pt x="455" y="291"/>
                  </a:lnTo>
                  <a:lnTo>
                    <a:pt x="450" y="281"/>
                  </a:lnTo>
                  <a:lnTo>
                    <a:pt x="443" y="271"/>
                  </a:lnTo>
                  <a:lnTo>
                    <a:pt x="436" y="262"/>
                  </a:lnTo>
                  <a:lnTo>
                    <a:pt x="419" y="247"/>
                  </a:lnTo>
                  <a:lnTo>
                    <a:pt x="400" y="233"/>
                  </a:lnTo>
                  <a:lnTo>
                    <a:pt x="381" y="222"/>
                  </a:lnTo>
                  <a:lnTo>
                    <a:pt x="359" y="214"/>
                  </a:lnTo>
                  <a:lnTo>
                    <a:pt x="359" y="214"/>
                  </a:lnTo>
                  <a:lnTo>
                    <a:pt x="336" y="207"/>
                  </a:lnTo>
                  <a:lnTo>
                    <a:pt x="314" y="202"/>
                  </a:lnTo>
                  <a:lnTo>
                    <a:pt x="269" y="191"/>
                  </a:lnTo>
                  <a:lnTo>
                    <a:pt x="231" y="184"/>
                  </a:lnTo>
                  <a:lnTo>
                    <a:pt x="216" y="179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195" y="171"/>
                  </a:lnTo>
                  <a:lnTo>
                    <a:pt x="188" y="165"/>
                  </a:lnTo>
                  <a:lnTo>
                    <a:pt x="183" y="159"/>
                  </a:lnTo>
                  <a:lnTo>
                    <a:pt x="181" y="148"/>
                  </a:lnTo>
                  <a:lnTo>
                    <a:pt x="181" y="148"/>
                  </a:lnTo>
                  <a:lnTo>
                    <a:pt x="183" y="136"/>
                  </a:lnTo>
                  <a:lnTo>
                    <a:pt x="186" y="127"/>
                  </a:lnTo>
                  <a:lnTo>
                    <a:pt x="192" y="121"/>
                  </a:lnTo>
                  <a:lnTo>
                    <a:pt x="198" y="115"/>
                  </a:lnTo>
                  <a:lnTo>
                    <a:pt x="207" y="112"/>
                  </a:lnTo>
                  <a:lnTo>
                    <a:pt x="217" y="110"/>
                  </a:lnTo>
                  <a:lnTo>
                    <a:pt x="236" y="109"/>
                  </a:lnTo>
                  <a:lnTo>
                    <a:pt x="236" y="109"/>
                  </a:lnTo>
                  <a:lnTo>
                    <a:pt x="247" y="110"/>
                  </a:lnTo>
                  <a:lnTo>
                    <a:pt x="257" y="112"/>
                  </a:lnTo>
                  <a:lnTo>
                    <a:pt x="266" y="117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83" y="131"/>
                  </a:lnTo>
                  <a:lnTo>
                    <a:pt x="290" y="140"/>
                  </a:lnTo>
                  <a:lnTo>
                    <a:pt x="293" y="150"/>
                  </a:lnTo>
                  <a:lnTo>
                    <a:pt x="295" y="162"/>
                  </a:lnTo>
                  <a:lnTo>
                    <a:pt x="457" y="1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9"/>
            <p:cNvSpPr>
              <a:spLocks/>
            </p:cNvSpPr>
            <p:nvPr userDrawn="1"/>
          </p:nvSpPr>
          <p:spPr bwMode="auto">
            <a:xfrm>
              <a:off x="5437" y="1491"/>
              <a:ext cx="221" cy="300"/>
            </a:xfrm>
            <a:custGeom>
              <a:avLst/>
              <a:gdLst/>
              <a:ahLst/>
              <a:cxnLst>
                <a:cxn ang="0">
                  <a:pos x="0" y="598"/>
                </a:cxn>
                <a:cxn ang="0">
                  <a:pos x="165" y="598"/>
                </a:cxn>
                <a:cxn ang="0">
                  <a:pos x="165" y="391"/>
                </a:cxn>
                <a:cxn ang="0">
                  <a:pos x="165" y="391"/>
                </a:cxn>
                <a:cxn ang="0">
                  <a:pos x="165" y="365"/>
                </a:cxn>
                <a:cxn ang="0">
                  <a:pos x="169" y="341"/>
                </a:cxn>
                <a:cxn ang="0">
                  <a:pos x="175" y="324"/>
                </a:cxn>
                <a:cxn ang="0">
                  <a:pos x="179" y="317"/>
                </a:cxn>
                <a:cxn ang="0">
                  <a:pos x="182" y="310"/>
                </a:cxn>
                <a:cxn ang="0">
                  <a:pos x="182" y="310"/>
                </a:cxn>
                <a:cxn ang="0">
                  <a:pos x="189" y="301"/>
                </a:cxn>
                <a:cxn ang="0">
                  <a:pos x="200" y="294"/>
                </a:cxn>
                <a:cxn ang="0">
                  <a:pos x="210" y="289"/>
                </a:cxn>
                <a:cxn ang="0">
                  <a:pos x="220" y="288"/>
                </a:cxn>
                <a:cxn ang="0">
                  <a:pos x="220" y="288"/>
                </a:cxn>
                <a:cxn ang="0">
                  <a:pos x="234" y="288"/>
                </a:cxn>
                <a:cxn ang="0">
                  <a:pos x="244" y="291"/>
                </a:cxn>
                <a:cxn ang="0">
                  <a:pos x="253" y="296"/>
                </a:cxn>
                <a:cxn ang="0">
                  <a:pos x="262" y="305"/>
                </a:cxn>
                <a:cxn ang="0">
                  <a:pos x="262" y="305"/>
                </a:cxn>
                <a:cxn ang="0">
                  <a:pos x="269" y="313"/>
                </a:cxn>
                <a:cxn ang="0">
                  <a:pos x="272" y="327"/>
                </a:cxn>
                <a:cxn ang="0">
                  <a:pos x="275" y="343"/>
                </a:cxn>
                <a:cxn ang="0">
                  <a:pos x="275" y="362"/>
                </a:cxn>
                <a:cxn ang="0">
                  <a:pos x="275" y="598"/>
                </a:cxn>
                <a:cxn ang="0">
                  <a:pos x="441" y="598"/>
                </a:cxn>
                <a:cxn ang="0">
                  <a:pos x="441" y="326"/>
                </a:cxn>
                <a:cxn ang="0">
                  <a:pos x="441" y="326"/>
                </a:cxn>
                <a:cxn ang="0">
                  <a:pos x="441" y="305"/>
                </a:cxn>
                <a:cxn ang="0">
                  <a:pos x="439" y="286"/>
                </a:cxn>
                <a:cxn ang="0">
                  <a:pos x="436" y="267"/>
                </a:cxn>
                <a:cxn ang="0">
                  <a:pos x="432" y="251"/>
                </a:cxn>
                <a:cxn ang="0">
                  <a:pos x="425" y="236"/>
                </a:cxn>
                <a:cxn ang="0">
                  <a:pos x="420" y="222"/>
                </a:cxn>
                <a:cxn ang="0">
                  <a:pos x="412" y="210"/>
                </a:cxn>
                <a:cxn ang="0">
                  <a:pos x="403" y="200"/>
                </a:cxn>
                <a:cxn ang="0">
                  <a:pos x="403" y="200"/>
                </a:cxn>
                <a:cxn ang="0">
                  <a:pos x="393" y="189"/>
                </a:cxn>
                <a:cxn ang="0">
                  <a:pos x="382" y="182"/>
                </a:cxn>
                <a:cxn ang="0">
                  <a:pos x="370" y="175"/>
                </a:cxn>
                <a:cxn ang="0">
                  <a:pos x="356" y="169"/>
                </a:cxn>
                <a:cxn ang="0">
                  <a:pos x="343" y="165"/>
                </a:cxn>
                <a:cxn ang="0">
                  <a:pos x="329" y="162"/>
                </a:cxn>
                <a:cxn ang="0">
                  <a:pos x="313" y="160"/>
                </a:cxn>
                <a:cxn ang="0">
                  <a:pos x="298" y="158"/>
                </a:cxn>
                <a:cxn ang="0">
                  <a:pos x="298" y="158"/>
                </a:cxn>
                <a:cxn ang="0">
                  <a:pos x="277" y="160"/>
                </a:cxn>
                <a:cxn ang="0">
                  <a:pos x="258" y="162"/>
                </a:cxn>
                <a:cxn ang="0">
                  <a:pos x="239" y="165"/>
                </a:cxn>
                <a:cxn ang="0">
                  <a:pos x="219" y="174"/>
                </a:cxn>
                <a:cxn ang="0">
                  <a:pos x="219" y="174"/>
                </a:cxn>
                <a:cxn ang="0">
                  <a:pos x="205" y="182"/>
                </a:cxn>
                <a:cxn ang="0">
                  <a:pos x="193" y="191"/>
                </a:cxn>
                <a:cxn ang="0">
                  <a:pos x="179" y="203"/>
                </a:cxn>
                <a:cxn ang="0">
                  <a:pos x="165" y="217"/>
                </a:cxn>
                <a:cxn ang="0">
                  <a:pos x="165" y="0"/>
                </a:cxn>
                <a:cxn ang="0">
                  <a:pos x="0" y="0"/>
                </a:cxn>
                <a:cxn ang="0">
                  <a:pos x="0" y="598"/>
                </a:cxn>
              </a:cxnLst>
              <a:rect l="0" t="0" r="r" b="b"/>
              <a:pathLst>
                <a:path w="441" h="598">
                  <a:moveTo>
                    <a:pt x="0" y="598"/>
                  </a:moveTo>
                  <a:lnTo>
                    <a:pt x="165" y="598"/>
                  </a:lnTo>
                  <a:lnTo>
                    <a:pt x="165" y="391"/>
                  </a:lnTo>
                  <a:lnTo>
                    <a:pt x="165" y="391"/>
                  </a:lnTo>
                  <a:lnTo>
                    <a:pt x="165" y="365"/>
                  </a:lnTo>
                  <a:lnTo>
                    <a:pt x="169" y="341"/>
                  </a:lnTo>
                  <a:lnTo>
                    <a:pt x="175" y="324"/>
                  </a:lnTo>
                  <a:lnTo>
                    <a:pt x="179" y="317"/>
                  </a:lnTo>
                  <a:lnTo>
                    <a:pt x="182" y="310"/>
                  </a:lnTo>
                  <a:lnTo>
                    <a:pt x="182" y="310"/>
                  </a:lnTo>
                  <a:lnTo>
                    <a:pt x="189" y="301"/>
                  </a:lnTo>
                  <a:lnTo>
                    <a:pt x="200" y="294"/>
                  </a:lnTo>
                  <a:lnTo>
                    <a:pt x="210" y="289"/>
                  </a:lnTo>
                  <a:lnTo>
                    <a:pt x="220" y="288"/>
                  </a:lnTo>
                  <a:lnTo>
                    <a:pt x="220" y="288"/>
                  </a:lnTo>
                  <a:lnTo>
                    <a:pt x="234" y="288"/>
                  </a:lnTo>
                  <a:lnTo>
                    <a:pt x="244" y="291"/>
                  </a:lnTo>
                  <a:lnTo>
                    <a:pt x="253" y="296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9" y="313"/>
                  </a:lnTo>
                  <a:lnTo>
                    <a:pt x="272" y="327"/>
                  </a:lnTo>
                  <a:lnTo>
                    <a:pt x="275" y="343"/>
                  </a:lnTo>
                  <a:lnTo>
                    <a:pt x="275" y="362"/>
                  </a:lnTo>
                  <a:lnTo>
                    <a:pt x="275" y="598"/>
                  </a:lnTo>
                  <a:lnTo>
                    <a:pt x="441" y="598"/>
                  </a:lnTo>
                  <a:lnTo>
                    <a:pt x="441" y="326"/>
                  </a:lnTo>
                  <a:lnTo>
                    <a:pt x="441" y="326"/>
                  </a:lnTo>
                  <a:lnTo>
                    <a:pt x="441" y="305"/>
                  </a:lnTo>
                  <a:lnTo>
                    <a:pt x="439" y="286"/>
                  </a:lnTo>
                  <a:lnTo>
                    <a:pt x="436" y="267"/>
                  </a:lnTo>
                  <a:lnTo>
                    <a:pt x="432" y="251"/>
                  </a:lnTo>
                  <a:lnTo>
                    <a:pt x="425" y="236"/>
                  </a:lnTo>
                  <a:lnTo>
                    <a:pt x="420" y="222"/>
                  </a:lnTo>
                  <a:lnTo>
                    <a:pt x="412" y="210"/>
                  </a:lnTo>
                  <a:lnTo>
                    <a:pt x="403" y="200"/>
                  </a:lnTo>
                  <a:lnTo>
                    <a:pt x="403" y="200"/>
                  </a:lnTo>
                  <a:lnTo>
                    <a:pt x="393" y="189"/>
                  </a:lnTo>
                  <a:lnTo>
                    <a:pt x="382" y="182"/>
                  </a:lnTo>
                  <a:lnTo>
                    <a:pt x="370" y="175"/>
                  </a:lnTo>
                  <a:lnTo>
                    <a:pt x="356" y="169"/>
                  </a:lnTo>
                  <a:lnTo>
                    <a:pt x="343" y="165"/>
                  </a:lnTo>
                  <a:lnTo>
                    <a:pt x="329" y="162"/>
                  </a:lnTo>
                  <a:lnTo>
                    <a:pt x="313" y="160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277" y="160"/>
                  </a:lnTo>
                  <a:lnTo>
                    <a:pt x="258" y="162"/>
                  </a:lnTo>
                  <a:lnTo>
                    <a:pt x="239" y="165"/>
                  </a:lnTo>
                  <a:lnTo>
                    <a:pt x="219" y="174"/>
                  </a:lnTo>
                  <a:lnTo>
                    <a:pt x="219" y="174"/>
                  </a:lnTo>
                  <a:lnTo>
                    <a:pt x="205" y="182"/>
                  </a:lnTo>
                  <a:lnTo>
                    <a:pt x="193" y="191"/>
                  </a:lnTo>
                  <a:lnTo>
                    <a:pt x="179" y="203"/>
                  </a:lnTo>
                  <a:lnTo>
                    <a:pt x="165" y="217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0"/>
            <p:cNvSpPr>
              <a:spLocks/>
            </p:cNvSpPr>
            <p:nvPr userDrawn="1"/>
          </p:nvSpPr>
          <p:spPr bwMode="auto">
            <a:xfrm>
              <a:off x="5295" y="1510"/>
              <a:ext cx="115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"/>
                </a:cxn>
                <a:cxn ang="0">
                  <a:pos x="0" y="252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35"/>
                </a:cxn>
                <a:cxn ang="0">
                  <a:pos x="3" y="464"/>
                </a:cxn>
                <a:cxn ang="0">
                  <a:pos x="9" y="489"/>
                </a:cxn>
                <a:cxn ang="0">
                  <a:pos x="15" y="509"/>
                </a:cxn>
                <a:cxn ang="0">
                  <a:pos x="15" y="509"/>
                </a:cxn>
                <a:cxn ang="0">
                  <a:pos x="24" y="525"/>
                </a:cxn>
                <a:cxn ang="0">
                  <a:pos x="33" y="537"/>
                </a:cxn>
                <a:cxn ang="0">
                  <a:pos x="45" y="546"/>
                </a:cxn>
                <a:cxn ang="0">
                  <a:pos x="57" y="554"/>
                </a:cxn>
                <a:cxn ang="0">
                  <a:pos x="57" y="554"/>
                </a:cxn>
                <a:cxn ang="0">
                  <a:pos x="72" y="561"/>
                </a:cxn>
                <a:cxn ang="0">
                  <a:pos x="91" y="566"/>
                </a:cxn>
                <a:cxn ang="0">
                  <a:pos x="114" y="570"/>
                </a:cxn>
                <a:cxn ang="0">
                  <a:pos x="141" y="570"/>
                </a:cxn>
                <a:cxn ang="0">
                  <a:pos x="141" y="570"/>
                </a:cxn>
                <a:cxn ang="0">
                  <a:pos x="160" y="570"/>
                </a:cxn>
                <a:cxn ang="0">
                  <a:pos x="183" y="566"/>
                </a:cxn>
                <a:cxn ang="0">
                  <a:pos x="207" y="563"/>
                </a:cxn>
                <a:cxn ang="0">
                  <a:pos x="229" y="556"/>
                </a:cxn>
                <a:cxn ang="0">
                  <a:pos x="229" y="449"/>
                </a:cxn>
                <a:cxn ang="0">
                  <a:pos x="229" y="449"/>
                </a:cxn>
                <a:cxn ang="0">
                  <a:pos x="222" y="451"/>
                </a:cxn>
                <a:cxn ang="0">
                  <a:pos x="210" y="452"/>
                </a:cxn>
                <a:cxn ang="0">
                  <a:pos x="186" y="454"/>
                </a:cxn>
                <a:cxn ang="0">
                  <a:pos x="186" y="454"/>
                </a:cxn>
                <a:cxn ang="0">
                  <a:pos x="178" y="452"/>
                </a:cxn>
                <a:cxn ang="0">
                  <a:pos x="171" y="447"/>
                </a:cxn>
                <a:cxn ang="0">
                  <a:pos x="167" y="444"/>
                </a:cxn>
                <a:cxn ang="0">
                  <a:pos x="164" y="440"/>
                </a:cxn>
                <a:cxn ang="0">
                  <a:pos x="164" y="440"/>
                </a:cxn>
                <a:cxn ang="0">
                  <a:pos x="162" y="435"/>
                </a:cxn>
                <a:cxn ang="0">
                  <a:pos x="160" y="426"/>
                </a:cxn>
                <a:cxn ang="0">
                  <a:pos x="159" y="404"/>
                </a:cxn>
                <a:cxn ang="0">
                  <a:pos x="159" y="252"/>
                </a:cxn>
                <a:cxn ang="0">
                  <a:pos x="229" y="252"/>
                </a:cxn>
                <a:cxn ang="0">
                  <a:pos x="229" y="132"/>
                </a:cxn>
                <a:cxn ang="0">
                  <a:pos x="159" y="132"/>
                </a:cxn>
                <a:cxn ang="0">
                  <a:pos x="159" y="0"/>
                </a:cxn>
                <a:cxn ang="0">
                  <a:pos x="0" y="0"/>
                </a:cxn>
              </a:cxnLst>
              <a:rect l="0" t="0" r="r" b="b"/>
              <a:pathLst>
                <a:path w="229" h="570">
                  <a:moveTo>
                    <a:pt x="0" y="0"/>
                  </a:moveTo>
                  <a:lnTo>
                    <a:pt x="0" y="132"/>
                  </a:lnTo>
                  <a:lnTo>
                    <a:pt x="0" y="252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3" y="464"/>
                  </a:lnTo>
                  <a:lnTo>
                    <a:pt x="9" y="489"/>
                  </a:lnTo>
                  <a:lnTo>
                    <a:pt x="15" y="509"/>
                  </a:lnTo>
                  <a:lnTo>
                    <a:pt x="15" y="509"/>
                  </a:lnTo>
                  <a:lnTo>
                    <a:pt x="24" y="525"/>
                  </a:lnTo>
                  <a:lnTo>
                    <a:pt x="33" y="537"/>
                  </a:lnTo>
                  <a:lnTo>
                    <a:pt x="45" y="546"/>
                  </a:lnTo>
                  <a:lnTo>
                    <a:pt x="57" y="554"/>
                  </a:lnTo>
                  <a:lnTo>
                    <a:pt x="57" y="554"/>
                  </a:lnTo>
                  <a:lnTo>
                    <a:pt x="72" y="561"/>
                  </a:lnTo>
                  <a:lnTo>
                    <a:pt x="91" y="566"/>
                  </a:lnTo>
                  <a:lnTo>
                    <a:pt x="114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60" y="570"/>
                  </a:lnTo>
                  <a:lnTo>
                    <a:pt x="183" y="566"/>
                  </a:lnTo>
                  <a:lnTo>
                    <a:pt x="207" y="563"/>
                  </a:lnTo>
                  <a:lnTo>
                    <a:pt x="229" y="556"/>
                  </a:lnTo>
                  <a:lnTo>
                    <a:pt x="229" y="449"/>
                  </a:lnTo>
                  <a:lnTo>
                    <a:pt x="229" y="449"/>
                  </a:lnTo>
                  <a:lnTo>
                    <a:pt x="222" y="451"/>
                  </a:lnTo>
                  <a:lnTo>
                    <a:pt x="210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78" y="452"/>
                  </a:lnTo>
                  <a:lnTo>
                    <a:pt x="171" y="447"/>
                  </a:lnTo>
                  <a:lnTo>
                    <a:pt x="167" y="444"/>
                  </a:lnTo>
                  <a:lnTo>
                    <a:pt x="164" y="440"/>
                  </a:lnTo>
                  <a:lnTo>
                    <a:pt x="164" y="440"/>
                  </a:lnTo>
                  <a:lnTo>
                    <a:pt x="162" y="435"/>
                  </a:lnTo>
                  <a:lnTo>
                    <a:pt x="160" y="426"/>
                  </a:lnTo>
                  <a:lnTo>
                    <a:pt x="159" y="404"/>
                  </a:lnTo>
                  <a:lnTo>
                    <a:pt x="159" y="252"/>
                  </a:lnTo>
                  <a:lnTo>
                    <a:pt x="229" y="252"/>
                  </a:lnTo>
                  <a:lnTo>
                    <a:pt x="229" y="132"/>
                  </a:lnTo>
                  <a:lnTo>
                    <a:pt x="159" y="132"/>
                  </a:lnTo>
                  <a:lnTo>
                    <a:pt x="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Rectangle 11"/>
            <p:cNvSpPr>
              <a:spLocks noChangeArrowheads="1"/>
            </p:cNvSpPr>
            <p:nvPr userDrawn="1"/>
          </p:nvSpPr>
          <p:spPr bwMode="auto">
            <a:xfrm>
              <a:off x="5187" y="1510"/>
              <a:ext cx="80" cy="44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/>
              </a:gs>
              <a:gs pos="100000">
                <a:srgbClr val="00539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356350"/>
            <a:ext cx="1246188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02315681-9183-4C68-8268-C6323625BC83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24603" y="6356350"/>
            <a:ext cx="819397" cy="365125"/>
          </a:xfrm>
        </p:spPr>
        <p:txBody>
          <a:bodyPr/>
          <a:lstStyle>
            <a:lvl1pPr algn="ctr">
              <a:defRPr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575C7AD1-B91A-495D-8BD9-2621078223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2120678"/>
            <a:ext cx="8324850" cy="722376"/>
          </a:xfrm>
        </p:spPr>
        <p:txBody>
          <a:bodyPr anchor="t">
            <a:normAutofit/>
          </a:bodyPr>
          <a:lstStyle>
            <a:lvl1pPr algn="ctr">
              <a:defRPr sz="37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0" y="1651849"/>
            <a:ext cx="8324850" cy="466344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4898232" y="3429795"/>
            <a:ext cx="6858000" cy="158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2833688"/>
            <a:ext cx="9144000" cy="158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549" y="1600200"/>
            <a:ext cx="400507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510" y="1600200"/>
            <a:ext cx="400507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6F3B5BEC-F5F2-42A6-9BF8-13CD14B3D956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7CB97A40-DD7E-46FE-9178-E2F396D253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EE81E-6668-4ECF-91D3-6ACBD5F47D0F}" type="datetime1">
              <a:rPr lang="en-US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5FEF5-9906-4877-8C17-858109543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814" y="1535113"/>
            <a:ext cx="4005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814" y="2174875"/>
            <a:ext cx="4005072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16295" y="1535113"/>
            <a:ext cx="4005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16295" y="2174875"/>
            <a:ext cx="4005072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83A60E31-52FB-4A0C-969C-59F30C2FB755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CF4F9293-B493-4ECB-9736-CDFF9A3F0D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4C4E667B-36B3-43EA-B1A4-F32F9D335C68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2A3C2887-3BB5-4847-8D62-8CB27F454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386913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95304C74-BBD3-4F78-A452-3B1D3446D3F0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6D871CAA-ABC5-4586-9EE6-19B15771CA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943789" y="6633498"/>
            <a:ext cx="346869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4696980" y="6623482"/>
            <a:ext cx="46903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8178463" y="6623481"/>
            <a:ext cx="46903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225964" y="6509730"/>
            <a:ext cx="25153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8459788" y="6491288"/>
            <a:ext cx="641350" cy="282575"/>
            <a:chOff x="5329" y="4089"/>
            <a:chExt cx="404" cy="178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29" y="4089"/>
              <a:ext cx="404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5"/>
            <p:cNvSpPr>
              <a:spLocks noEditPoints="1"/>
            </p:cNvSpPr>
            <p:nvPr userDrawn="1"/>
          </p:nvSpPr>
          <p:spPr bwMode="auto">
            <a:xfrm>
              <a:off x="5329" y="4089"/>
              <a:ext cx="275" cy="88"/>
            </a:xfrm>
            <a:custGeom>
              <a:avLst/>
              <a:gdLst/>
              <a:ahLst/>
              <a:cxnLst>
                <a:cxn ang="0">
                  <a:pos x="805" y="128"/>
                </a:cxn>
                <a:cxn ang="0">
                  <a:pos x="993" y="128"/>
                </a:cxn>
                <a:cxn ang="0">
                  <a:pos x="946" y="8"/>
                </a:cxn>
                <a:cxn ang="0">
                  <a:pos x="697" y="8"/>
                </a:cxn>
                <a:cxn ang="0">
                  <a:pos x="488" y="93"/>
                </a:cxn>
                <a:cxn ang="0">
                  <a:pos x="533" y="104"/>
                </a:cxn>
                <a:cxn ang="0">
                  <a:pos x="557" y="125"/>
                </a:cxn>
                <a:cxn ang="0">
                  <a:pos x="569" y="164"/>
                </a:cxn>
                <a:cxn ang="0">
                  <a:pos x="567" y="199"/>
                </a:cxn>
                <a:cxn ang="0">
                  <a:pos x="554" y="234"/>
                </a:cxn>
                <a:cxn ang="0">
                  <a:pos x="527" y="252"/>
                </a:cxn>
                <a:cxn ang="0">
                  <a:pos x="455" y="257"/>
                </a:cxn>
                <a:cxn ang="0">
                  <a:pos x="502" y="343"/>
                </a:cxn>
                <a:cxn ang="0">
                  <a:pos x="579" y="332"/>
                </a:cxn>
                <a:cxn ang="0">
                  <a:pos x="632" y="297"/>
                </a:cxn>
                <a:cxn ang="0">
                  <a:pos x="663" y="245"/>
                </a:cxn>
                <a:cxn ang="0">
                  <a:pos x="673" y="175"/>
                </a:cxn>
                <a:cxn ang="0">
                  <a:pos x="669" y="128"/>
                </a:cxn>
                <a:cxn ang="0">
                  <a:pos x="648" y="72"/>
                </a:cxn>
                <a:cxn ang="0">
                  <a:pos x="607" y="30"/>
                </a:cxn>
                <a:cxn ang="0">
                  <a:pos x="542" y="9"/>
                </a:cxn>
                <a:cxn ang="0">
                  <a:pos x="323" y="132"/>
                </a:cxn>
                <a:cxn ang="0">
                  <a:pos x="314" y="89"/>
                </a:cxn>
                <a:cxn ang="0">
                  <a:pos x="288" y="43"/>
                </a:cxn>
                <a:cxn ang="0">
                  <a:pos x="245" y="14"/>
                </a:cxn>
                <a:cxn ang="0">
                  <a:pos x="187" y="0"/>
                </a:cxn>
                <a:cxn ang="0">
                  <a:pos x="134" y="3"/>
                </a:cxn>
                <a:cxn ang="0">
                  <a:pos x="72" y="27"/>
                </a:cxn>
                <a:cxn ang="0">
                  <a:pos x="27" y="73"/>
                </a:cxn>
                <a:cxn ang="0">
                  <a:pos x="3" y="138"/>
                </a:cxn>
                <a:cxn ang="0">
                  <a:pos x="1" y="194"/>
                </a:cxn>
                <a:cxn ang="0">
                  <a:pos x="18" y="260"/>
                </a:cxn>
                <a:cxn ang="0">
                  <a:pos x="56" y="312"/>
                </a:cxn>
                <a:cxn ang="0">
                  <a:pos x="114" y="343"/>
                </a:cxn>
                <a:cxn ang="0">
                  <a:pos x="171" y="351"/>
                </a:cxn>
                <a:cxn ang="0">
                  <a:pos x="236" y="338"/>
                </a:cxn>
                <a:cxn ang="0">
                  <a:pos x="284" y="306"/>
                </a:cxn>
                <a:cxn ang="0">
                  <a:pos x="314" y="262"/>
                </a:cxn>
                <a:cxn ang="0">
                  <a:pos x="324" y="212"/>
                </a:cxn>
                <a:cxn ang="0">
                  <a:pos x="217" y="234"/>
                </a:cxn>
                <a:cxn ang="0">
                  <a:pos x="191" y="263"/>
                </a:cxn>
                <a:cxn ang="0">
                  <a:pos x="160" y="267"/>
                </a:cxn>
                <a:cxn ang="0">
                  <a:pos x="131" y="255"/>
                </a:cxn>
                <a:cxn ang="0">
                  <a:pos x="114" y="231"/>
                </a:cxn>
                <a:cxn ang="0">
                  <a:pos x="104" y="175"/>
                </a:cxn>
                <a:cxn ang="0">
                  <a:pos x="112" y="126"/>
                </a:cxn>
                <a:cxn ang="0">
                  <a:pos x="127" y="100"/>
                </a:cxn>
                <a:cxn ang="0">
                  <a:pos x="152" y="85"/>
                </a:cxn>
                <a:cxn ang="0">
                  <a:pos x="176" y="84"/>
                </a:cxn>
                <a:cxn ang="0">
                  <a:pos x="200" y="92"/>
                </a:cxn>
                <a:cxn ang="0">
                  <a:pos x="219" y="120"/>
                </a:cxn>
              </a:cxnLst>
              <a:rect l="0" t="0" r="r" b="b"/>
              <a:pathLst>
                <a:path w="1099" h="351">
                  <a:moveTo>
                    <a:pt x="697" y="343"/>
                  </a:moveTo>
                  <a:lnTo>
                    <a:pt x="802" y="343"/>
                  </a:lnTo>
                  <a:lnTo>
                    <a:pt x="802" y="128"/>
                  </a:lnTo>
                  <a:lnTo>
                    <a:pt x="805" y="128"/>
                  </a:lnTo>
                  <a:lnTo>
                    <a:pt x="850" y="343"/>
                  </a:lnTo>
                  <a:lnTo>
                    <a:pt x="942" y="343"/>
                  </a:lnTo>
                  <a:lnTo>
                    <a:pt x="991" y="128"/>
                  </a:lnTo>
                  <a:lnTo>
                    <a:pt x="993" y="128"/>
                  </a:lnTo>
                  <a:lnTo>
                    <a:pt x="993" y="301"/>
                  </a:lnTo>
                  <a:lnTo>
                    <a:pt x="1099" y="301"/>
                  </a:lnTo>
                  <a:lnTo>
                    <a:pt x="1099" y="8"/>
                  </a:lnTo>
                  <a:lnTo>
                    <a:pt x="946" y="8"/>
                  </a:lnTo>
                  <a:lnTo>
                    <a:pt x="898" y="205"/>
                  </a:lnTo>
                  <a:lnTo>
                    <a:pt x="897" y="205"/>
                  </a:lnTo>
                  <a:lnTo>
                    <a:pt x="849" y="8"/>
                  </a:lnTo>
                  <a:lnTo>
                    <a:pt x="697" y="8"/>
                  </a:lnTo>
                  <a:lnTo>
                    <a:pt x="697" y="343"/>
                  </a:lnTo>
                  <a:close/>
                  <a:moveTo>
                    <a:pt x="455" y="93"/>
                  </a:moveTo>
                  <a:lnTo>
                    <a:pt x="488" y="93"/>
                  </a:lnTo>
                  <a:lnTo>
                    <a:pt x="488" y="93"/>
                  </a:lnTo>
                  <a:lnTo>
                    <a:pt x="502" y="95"/>
                  </a:lnTo>
                  <a:lnTo>
                    <a:pt x="514" y="96"/>
                  </a:lnTo>
                  <a:lnTo>
                    <a:pt x="524" y="99"/>
                  </a:lnTo>
                  <a:lnTo>
                    <a:pt x="533" y="104"/>
                  </a:lnTo>
                  <a:lnTo>
                    <a:pt x="541" y="108"/>
                  </a:lnTo>
                  <a:lnTo>
                    <a:pt x="548" y="114"/>
                  </a:lnTo>
                  <a:lnTo>
                    <a:pt x="552" y="120"/>
                  </a:lnTo>
                  <a:lnTo>
                    <a:pt x="557" y="125"/>
                  </a:lnTo>
                  <a:lnTo>
                    <a:pt x="561" y="132"/>
                  </a:lnTo>
                  <a:lnTo>
                    <a:pt x="564" y="139"/>
                  </a:lnTo>
                  <a:lnTo>
                    <a:pt x="568" y="153"/>
                  </a:lnTo>
                  <a:lnTo>
                    <a:pt x="569" y="164"/>
                  </a:lnTo>
                  <a:lnTo>
                    <a:pt x="571" y="173"/>
                  </a:lnTo>
                  <a:lnTo>
                    <a:pt x="571" y="173"/>
                  </a:lnTo>
                  <a:lnTo>
                    <a:pt x="569" y="186"/>
                  </a:lnTo>
                  <a:lnTo>
                    <a:pt x="567" y="199"/>
                  </a:lnTo>
                  <a:lnTo>
                    <a:pt x="564" y="214"/>
                  </a:lnTo>
                  <a:lnTo>
                    <a:pt x="560" y="221"/>
                  </a:lnTo>
                  <a:lnTo>
                    <a:pt x="557" y="227"/>
                  </a:lnTo>
                  <a:lnTo>
                    <a:pt x="554" y="234"/>
                  </a:lnTo>
                  <a:lnTo>
                    <a:pt x="548" y="239"/>
                  </a:lnTo>
                  <a:lnTo>
                    <a:pt x="542" y="244"/>
                  </a:lnTo>
                  <a:lnTo>
                    <a:pt x="535" y="248"/>
                  </a:lnTo>
                  <a:lnTo>
                    <a:pt x="527" y="252"/>
                  </a:lnTo>
                  <a:lnTo>
                    <a:pt x="518" y="255"/>
                  </a:lnTo>
                  <a:lnTo>
                    <a:pt x="508" y="256"/>
                  </a:lnTo>
                  <a:lnTo>
                    <a:pt x="496" y="257"/>
                  </a:lnTo>
                  <a:lnTo>
                    <a:pt x="455" y="257"/>
                  </a:lnTo>
                  <a:lnTo>
                    <a:pt x="455" y="93"/>
                  </a:lnTo>
                  <a:close/>
                  <a:moveTo>
                    <a:pt x="352" y="343"/>
                  </a:moveTo>
                  <a:lnTo>
                    <a:pt x="502" y="343"/>
                  </a:lnTo>
                  <a:lnTo>
                    <a:pt x="502" y="343"/>
                  </a:lnTo>
                  <a:lnTo>
                    <a:pt x="523" y="343"/>
                  </a:lnTo>
                  <a:lnTo>
                    <a:pt x="543" y="341"/>
                  </a:lnTo>
                  <a:lnTo>
                    <a:pt x="561" y="336"/>
                  </a:lnTo>
                  <a:lnTo>
                    <a:pt x="579" y="332"/>
                  </a:lnTo>
                  <a:lnTo>
                    <a:pt x="593" y="325"/>
                  </a:lnTo>
                  <a:lnTo>
                    <a:pt x="608" y="317"/>
                  </a:lnTo>
                  <a:lnTo>
                    <a:pt x="621" y="308"/>
                  </a:lnTo>
                  <a:lnTo>
                    <a:pt x="632" y="297"/>
                  </a:lnTo>
                  <a:lnTo>
                    <a:pt x="641" y="286"/>
                  </a:lnTo>
                  <a:lnTo>
                    <a:pt x="651" y="273"/>
                  </a:lnTo>
                  <a:lnTo>
                    <a:pt x="657" y="260"/>
                  </a:lnTo>
                  <a:lnTo>
                    <a:pt x="663" y="245"/>
                  </a:lnTo>
                  <a:lnTo>
                    <a:pt x="668" y="229"/>
                  </a:lnTo>
                  <a:lnTo>
                    <a:pt x="671" y="212"/>
                  </a:lnTo>
                  <a:lnTo>
                    <a:pt x="673" y="194"/>
                  </a:lnTo>
                  <a:lnTo>
                    <a:pt x="673" y="175"/>
                  </a:lnTo>
                  <a:lnTo>
                    <a:pt x="673" y="175"/>
                  </a:lnTo>
                  <a:lnTo>
                    <a:pt x="673" y="159"/>
                  </a:lnTo>
                  <a:lnTo>
                    <a:pt x="672" y="144"/>
                  </a:lnTo>
                  <a:lnTo>
                    <a:pt x="669" y="128"/>
                  </a:lnTo>
                  <a:lnTo>
                    <a:pt x="665" y="113"/>
                  </a:lnTo>
                  <a:lnTo>
                    <a:pt x="661" y="99"/>
                  </a:lnTo>
                  <a:lnTo>
                    <a:pt x="655" y="84"/>
                  </a:lnTo>
                  <a:lnTo>
                    <a:pt x="648" y="72"/>
                  </a:lnTo>
                  <a:lnTo>
                    <a:pt x="640" y="59"/>
                  </a:lnTo>
                  <a:lnTo>
                    <a:pt x="630" y="48"/>
                  </a:lnTo>
                  <a:lnTo>
                    <a:pt x="620" y="39"/>
                  </a:lnTo>
                  <a:lnTo>
                    <a:pt x="607" y="30"/>
                  </a:lnTo>
                  <a:lnTo>
                    <a:pt x="593" y="22"/>
                  </a:lnTo>
                  <a:lnTo>
                    <a:pt x="577" y="16"/>
                  </a:lnTo>
                  <a:lnTo>
                    <a:pt x="560" y="11"/>
                  </a:lnTo>
                  <a:lnTo>
                    <a:pt x="542" y="9"/>
                  </a:lnTo>
                  <a:lnTo>
                    <a:pt x="522" y="8"/>
                  </a:lnTo>
                  <a:lnTo>
                    <a:pt x="352" y="8"/>
                  </a:lnTo>
                  <a:lnTo>
                    <a:pt x="352" y="343"/>
                  </a:lnTo>
                  <a:close/>
                  <a:moveTo>
                    <a:pt x="323" y="132"/>
                  </a:moveTo>
                  <a:lnTo>
                    <a:pt x="323" y="132"/>
                  </a:lnTo>
                  <a:lnTo>
                    <a:pt x="321" y="117"/>
                  </a:lnTo>
                  <a:lnTo>
                    <a:pt x="317" y="103"/>
                  </a:lnTo>
                  <a:lnTo>
                    <a:pt x="314" y="89"/>
                  </a:lnTo>
                  <a:lnTo>
                    <a:pt x="308" y="76"/>
                  </a:lnTo>
                  <a:lnTo>
                    <a:pt x="302" y="65"/>
                  </a:lnTo>
                  <a:lnTo>
                    <a:pt x="296" y="54"/>
                  </a:lnTo>
                  <a:lnTo>
                    <a:pt x="288" y="43"/>
                  </a:lnTo>
                  <a:lnTo>
                    <a:pt x="278" y="35"/>
                  </a:lnTo>
                  <a:lnTo>
                    <a:pt x="268" y="27"/>
                  </a:lnTo>
                  <a:lnTo>
                    <a:pt x="257" y="19"/>
                  </a:lnTo>
                  <a:lnTo>
                    <a:pt x="245" y="14"/>
                  </a:lnTo>
                  <a:lnTo>
                    <a:pt x="233" y="9"/>
                  </a:lnTo>
                  <a:lnTo>
                    <a:pt x="218" y="5"/>
                  </a:lnTo>
                  <a:lnTo>
                    <a:pt x="203" y="2"/>
                  </a:lnTo>
                  <a:lnTo>
                    <a:pt x="187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52" y="0"/>
                  </a:lnTo>
                  <a:lnTo>
                    <a:pt x="134" y="3"/>
                  </a:lnTo>
                  <a:lnTo>
                    <a:pt x="116" y="7"/>
                  </a:lnTo>
                  <a:lnTo>
                    <a:pt x="100" y="13"/>
                  </a:lnTo>
                  <a:lnTo>
                    <a:pt x="86" y="19"/>
                  </a:lnTo>
                  <a:lnTo>
                    <a:pt x="72" y="27"/>
                  </a:lnTo>
                  <a:lnTo>
                    <a:pt x="58" y="38"/>
                  </a:lnTo>
                  <a:lnTo>
                    <a:pt x="47" y="48"/>
                  </a:lnTo>
                  <a:lnTo>
                    <a:pt x="37" y="60"/>
                  </a:lnTo>
                  <a:lnTo>
                    <a:pt x="27" y="73"/>
                  </a:lnTo>
                  <a:lnTo>
                    <a:pt x="19" y="88"/>
                  </a:lnTo>
                  <a:lnTo>
                    <a:pt x="13" y="104"/>
                  </a:lnTo>
                  <a:lnTo>
                    <a:pt x="7" y="120"/>
                  </a:lnTo>
                  <a:lnTo>
                    <a:pt x="3" y="138"/>
                  </a:lnTo>
                  <a:lnTo>
                    <a:pt x="1" y="156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" y="194"/>
                  </a:lnTo>
                  <a:lnTo>
                    <a:pt x="3" y="212"/>
                  </a:lnTo>
                  <a:lnTo>
                    <a:pt x="7" y="229"/>
                  </a:lnTo>
                  <a:lnTo>
                    <a:pt x="11" y="245"/>
                  </a:lnTo>
                  <a:lnTo>
                    <a:pt x="18" y="260"/>
                  </a:lnTo>
                  <a:lnTo>
                    <a:pt x="25" y="275"/>
                  </a:lnTo>
                  <a:lnTo>
                    <a:pt x="34" y="288"/>
                  </a:lnTo>
                  <a:lnTo>
                    <a:pt x="45" y="301"/>
                  </a:lnTo>
                  <a:lnTo>
                    <a:pt x="56" y="312"/>
                  </a:lnTo>
                  <a:lnTo>
                    <a:pt x="70" y="321"/>
                  </a:lnTo>
                  <a:lnTo>
                    <a:pt x="83" y="330"/>
                  </a:lnTo>
                  <a:lnTo>
                    <a:pt x="98" y="337"/>
                  </a:lnTo>
                  <a:lnTo>
                    <a:pt x="114" y="343"/>
                  </a:lnTo>
                  <a:lnTo>
                    <a:pt x="132" y="347"/>
                  </a:lnTo>
                  <a:lnTo>
                    <a:pt x="151" y="350"/>
                  </a:lnTo>
                  <a:lnTo>
                    <a:pt x="171" y="351"/>
                  </a:lnTo>
                  <a:lnTo>
                    <a:pt x="171" y="351"/>
                  </a:lnTo>
                  <a:lnTo>
                    <a:pt x="188" y="351"/>
                  </a:lnTo>
                  <a:lnTo>
                    <a:pt x="205" y="347"/>
                  </a:lnTo>
                  <a:lnTo>
                    <a:pt x="221" y="344"/>
                  </a:lnTo>
                  <a:lnTo>
                    <a:pt x="236" y="338"/>
                  </a:lnTo>
                  <a:lnTo>
                    <a:pt x="250" y="333"/>
                  </a:lnTo>
                  <a:lnTo>
                    <a:pt x="262" y="325"/>
                  </a:lnTo>
                  <a:lnTo>
                    <a:pt x="274" y="317"/>
                  </a:lnTo>
                  <a:lnTo>
                    <a:pt x="284" y="306"/>
                  </a:lnTo>
                  <a:lnTo>
                    <a:pt x="293" y="296"/>
                  </a:lnTo>
                  <a:lnTo>
                    <a:pt x="301" y="286"/>
                  </a:lnTo>
                  <a:lnTo>
                    <a:pt x="308" y="273"/>
                  </a:lnTo>
                  <a:lnTo>
                    <a:pt x="314" y="262"/>
                  </a:lnTo>
                  <a:lnTo>
                    <a:pt x="318" y="249"/>
                  </a:lnTo>
                  <a:lnTo>
                    <a:pt x="322" y="237"/>
                  </a:lnTo>
                  <a:lnTo>
                    <a:pt x="324" y="224"/>
                  </a:lnTo>
                  <a:lnTo>
                    <a:pt x="324" y="212"/>
                  </a:lnTo>
                  <a:lnTo>
                    <a:pt x="223" y="212"/>
                  </a:lnTo>
                  <a:lnTo>
                    <a:pt x="223" y="212"/>
                  </a:lnTo>
                  <a:lnTo>
                    <a:pt x="220" y="223"/>
                  </a:lnTo>
                  <a:lnTo>
                    <a:pt x="217" y="234"/>
                  </a:lnTo>
                  <a:lnTo>
                    <a:pt x="212" y="243"/>
                  </a:lnTo>
                  <a:lnTo>
                    <a:pt x="207" y="252"/>
                  </a:lnTo>
                  <a:lnTo>
                    <a:pt x="199" y="259"/>
                  </a:lnTo>
                  <a:lnTo>
                    <a:pt x="191" y="263"/>
                  </a:lnTo>
                  <a:lnTo>
                    <a:pt x="180" y="267"/>
                  </a:lnTo>
                  <a:lnTo>
                    <a:pt x="168" y="268"/>
                  </a:lnTo>
                  <a:lnTo>
                    <a:pt x="168" y="268"/>
                  </a:lnTo>
                  <a:lnTo>
                    <a:pt x="160" y="267"/>
                  </a:lnTo>
                  <a:lnTo>
                    <a:pt x="152" y="265"/>
                  </a:lnTo>
                  <a:lnTo>
                    <a:pt x="144" y="263"/>
                  </a:lnTo>
                  <a:lnTo>
                    <a:pt x="138" y="260"/>
                  </a:lnTo>
                  <a:lnTo>
                    <a:pt x="131" y="255"/>
                  </a:lnTo>
                  <a:lnTo>
                    <a:pt x="127" y="251"/>
                  </a:lnTo>
                  <a:lnTo>
                    <a:pt x="122" y="245"/>
                  </a:lnTo>
                  <a:lnTo>
                    <a:pt x="118" y="238"/>
                  </a:lnTo>
                  <a:lnTo>
                    <a:pt x="114" y="231"/>
                  </a:lnTo>
                  <a:lnTo>
                    <a:pt x="112" y="224"/>
                  </a:lnTo>
                  <a:lnTo>
                    <a:pt x="107" y="208"/>
                  </a:lnTo>
                  <a:lnTo>
                    <a:pt x="105" y="193"/>
                  </a:lnTo>
                  <a:lnTo>
                    <a:pt x="104" y="175"/>
                  </a:lnTo>
                  <a:lnTo>
                    <a:pt x="104" y="175"/>
                  </a:lnTo>
                  <a:lnTo>
                    <a:pt x="105" y="158"/>
                  </a:lnTo>
                  <a:lnTo>
                    <a:pt x="107" y="142"/>
                  </a:lnTo>
                  <a:lnTo>
                    <a:pt x="112" y="126"/>
                  </a:lnTo>
                  <a:lnTo>
                    <a:pt x="114" y="120"/>
                  </a:lnTo>
                  <a:lnTo>
                    <a:pt x="118" y="113"/>
                  </a:lnTo>
                  <a:lnTo>
                    <a:pt x="122" y="106"/>
                  </a:lnTo>
                  <a:lnTo>
                    <a:pt x="127" y="100"/>
                  </a:lnTo>
                  <a:lnTo>
                    <a:pt x="131" y="96"/>
                  </a:lnTo>
                  <a:lnTo>
                    <a:pt x="138" y="91"/>
                  </a:lnTo>
                  <a:lnTo>
                    <a:pt x="144" y="88"/>
                  </a:lnTo>
                  <a:lnTo>
                    <a:pt x="152" y="85"/>
                  </a:lnTo>
                  <a:lnTo>
                    <a:pt x="160" y="84"/>
                  </a:lnTo>
                  <a:lnTo>
                    <a:pt x="168" y="83"/>
                  </a:lnTo>
                  <a:lnTo>
                    <a:pt x="168" y="83"/>
                  </a:lnTo>
                  <a:lnTo>
                    <a:pt x="176" y="84"/>
                  </a:lnTo>
                  <a:lnTo>
                    <a:pt x="183" y="85"/>
                  </a:lnTo>
                  <a:lnTo>
                    <a:pt x="188" y="87"/>
                  </a:lnTo>
                  <a:lnTo>
                    <a:pt x="194" y="89"/>
                  </a:lnTo>
                  <a:lnTo>
                    <a:pt x="200" y="92"/>
                  </a:lnTo>
                  <a:lnTo>
                    <a:pt x="203" y="96"/>
                  </a:lnTo>
                  <a:lnTo>
                    <a:pt x="210" y="104"/>
                  </a:lnTo>
                  <a:lnTo>
                    <a:pt x="216" y="112"/>
                  </a:lnTo>
                  <a:lnTo>
                    <a:pt x="219" y="120"/>
                  </a:lnTo>
                  <a:lnTo>
                    <a:pt x="221" y="128"/>
                  </a:lnTo>
                  <a:lnTo>
                    <a:pt x="223" y="132"/>
                  </a:lnTo>
                  <a:lnTo>
                    <a:pt x="323" y="132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Rectangle 6"/>
            <p:cNvSpPr>
              <a:spLocks noChangeArrowheads="1"/>
            </p:cNvSpPr>
            <p:nvPr userDrawn="1"/>
          </p:nvSpPr>
          <p:spPr bwMode="auto">
            <a:xfrm>
              <a:off x="5577" y="4193"/>
              <a:ext cx="27" cy="71"/>
            </a:xfrm>
            <a:prstGeom prst="rect">
              <a:avLst/>
            </a:prstGeom>
            <a:solidFill>
              <a:srgbClr val="00559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5451" y="4191"/>
              <a:ext cx="117" cy="73"/>
            </a:xfrm>
            <a:custGeom>
              <a:avLst/>
              <a:gdLst/>
              <a:ahLst/>
              <a:cxnLst>
                <a:cxn ang="0">
                  <a:pos x="108" y="289"/>
                </a:cxn>
                <a:cxn ang="0">
                  <a:pos x="108" y="137"/>
                </a:cxn>
                <a:cxn ang="0">
                  <a:pos x="110" y="116"/>
                </a:cxn>
                <a:cxn ang="0">
                  <a:pos x="117" y="100"/>
                </a:cxn>
                <a:cxn ang="0">
                  <a:pos x="127" y="90"/>
                </a:cxn>
                <a:cxn ang="0">
                  <a:pos x="145" y="85"/>
                </a:cxn>
                <a:cxn ang="0">
                  <a:pos x="156" y="87"/>
                </a:cxn>
                <a:cxn ang="0">
                  <a:pos x="170" y="95"/>
                </a:cxn>
                <a:cxn ang="0">
                  <a:pos x="177" y="109"/>
                </a:cxn>
                <a:cxn ang="0">
                  <a:pos x="181" y="126"/>
                </a:cxn>
                <a:cxn ang="0">
                  <a:pos x="181" y="289"/>
                </a:cxn>
                <a:cxn ang="0">
                  <a:pos x="288" y="137"/>
                </a:cxn>
                <a:cxn ang="0">
                  <a:pos x="289" y="126"/>
                </a:cxn>
                <a:cxn ang="0">
                  <a:pos x="293" y="108"/>
                </a:cxn>
                <a:cxn ang="0">
                  <a:pos x="302" y="95"/>
                </a:cxn>
                <a:cxn ang="0">
                  <a:pos x="315" y="87"/>
                </a:cxn>
                <a:cxn ang="0">
                  <a:pos x="326" y="85"/>
                </a:cxn>
                <a:cxn ang="0">
                  <a:pos x="345" y="90"/>
                </a:cxn>
                <a:cxn ang="0">
                  <a:pos x="355" y="101"/>
                </a:cxn>
                <a:cxn ang="0">
                  <a:pos x="360" y="117"/>
                </a:cxn>
                <a:cxn ang="0">
                  <a:pos x="361" y="137"/>
                </a:cxn>
                <a:cxn ang="0">
                  <a:pos x="468" y="289"/>
                </a:cxn>
                <a:cxn ang="0">
                  <a:pos x="468" y="96"/>
                </a:cxn>
                <a:cxn ang="0">
                  <a:pos x="466" y="69"/>
                </a:cxn>
                <a:cxn ang="0">
                  <a:pos x="462" y="54"/>
                </a:cxn>
                <a:cxn ang="0">
                  <a:pos x="452" y="38"/>
                </a:cxn>
                <a:cxn ang="0">
                  <a:pos x="441" y="24"/>
                </a:cxn>
                <a:cxn ang="0">
                  <a:pos x="426" y="13"/>
                </a:cxn>
                <a:cxn ang="0">
                  <a:pos x="408" y="5"/>
                </a:cxn>
                <a:cxn ang="0">
                  <a:pos x="385" y="0"/>
                </a:cxn>
                <a:cxn ang="0">
                  <a:pos x="371" y="0"/>
                </a:cxn>
                <a:cxn ang="0">
                  <a:pos x="347" y="1"/>
                </a:cxn>
                <a:cxn ang="0">
                  <a:pos x="327" y="6"/>
                </a:cxn>
                <a:cxn ang="0">
                  <a:pos x="311" y="13"/>
                </a:cxn>
                <a:cxn ang="0">
                  <a:pos x="289" y="28"/>
                </a:cxn>
                <a:cxn ang="0">
                  <a:pos x="275" y="44"/>
                </a:cxn>
                <a:cxn ang="0">
                  <a:pos x="269" y="34"/>
                </a:cxn>
                <a:cxn ang="0">
                  <a:pos x="253" y="17"/>
                </a:cxn>
                <a:cxn ang="0">
                  <a:pos x="232" y="7"/>
                </a:cxn>
                <a:cxn ang="0">
                  <a:pos x="210" y="0"/>
                </a:cxn>
                <a:cxn ang="0">
                  <a:pos x="198" y="0"/>
                </a:cxn>
                <a:cxn ang="0">
                  <a:pos x="170" y="2"/>
                </a:cxn>
                <a:cxn ang="0">
                  <a:pos x="145" y="10"/>
                </a:cxn>
                <a:cxn ang="0">
                  <a:pos x="124" y="24"/>
                </a:cxn>
                <a:cxn ang="0">
                  <a:pos x="105" y="44"/>
                </a:cxn>
                <a:cxn ang="0">
                  <a:pos x="104" y="7"/>
                </a:cxn>
                <a:cxn ang="0">
                  <a:pos x="0" y="289"/>
                </a:cxn>
              </a:cxnLst>
              <a:rect l="0" t="0" r="r" b="b"/>
              <a:pathLst>
                <a:path w="468" h="289">
                  <a:moveTo>
                    <a:pt x="0" y="289"/>
                  </a:moveTo>
                  <a:lnTo>
                    <a:pt x="108" y="28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9" y="126"/>
                  </a:lnTo>
                  <a:lnTo>
                    <a:pt x="110" y="116"/>
                  </a:lnTo>
                  <a:lnTo>
                    <a:pt x="112" y="108"/>
                  </a:lnTo>
                  <a:lnTo>
                    <a:pt x="117" y="100"/>
                  </a:lnTo>
                  <a:lnTo>
                    <a:pt x="121" y="95"/>
                  </a:lnTo>
                  <a:lnTo>
                    <a:pt x="127" y="90"/>
                  </a:lnTo>
                  <a:lnTo>
                    <a:pt x="135" y="87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56" y="87"/>
                  </a:lnTo>
                  <a:lnTo>
                    <a:pt x="165" y="90"/>
                  </a:lnTo>
                  <a:lnTo>
                    <a:pt x="170" y="95"/>
                  </a:lnTo>
                  <a:lnTo>
                    <a:pt x="175" y="101"/>
                  </a:lnTo>
                  <a:lnTo>
                    <a:pt x="177" y="109"/>
                  </a:lnTo>
                  <a:lnTo>
                    <a:pt x="180" y="117"/>
                  </a:lnTo>
                  <a:lnTo>
                    <a:pt x="181" y="126"/>
                  </a:lnTo>
                  <a:lnTo>
                    <a:pt x="181" y="137"/>
                  </a:lnTo>
                  <a:lnTo>
                    <a:pt x="181" y="289"/>
                  </a:lnTo>
                  <a:lnTo>
                    <a:pt x="288" y="289"/>
                  </a:lnTo>
                  <a:lnTo>
                    <a:pt x="288" y="137"/>
                  </a:lnTo>
                  <a:lnTo>
                    <a:pt x="288" y="137"/>
                  </a:lnTo>
                  <a:lnTo>
                    <a:pt x="289" y="126"/>
                  </a:lnTo>
                  <a:lnTo>
                    <a:pt x="290" y="116"/>
                  </a:lnTo>
                  <a:lnTo>
                    <a:pt x="293" y="108"/>
                  </a:lnTo>
                  <a:lnTo>
                    <a:pt x="297" y="100"/>
                  </a:lnTo>
                  <a:lnTo>
                    <a:pt x="302" y="95"/>
                  </a:lnTo>
                  <a:lnTo>
                    <a:pt x="307" y="90"/>
                  </a:lnTo>
                  <a:lnTo>
                    <a:pt x="315" y="87"/>
                  </a:lnTo>
                  <a:lnTo>
                    <a:pt x="326" y="85"/>
                  </a:lnTo>
                  <a:lnTo>
                    <a:pt x="326" y="85"/>
                  </a:lnTo>
                  <a:lnTo>
                    <a:pt x="336" y="87"/>
                  </a:lnTo>
                  <a:lnTo>
                    <a:pt x="345" y="90"/>
                  </a:lnTo>
                  <a:lnTo>
                    <a:pt x="351" y="95"/>
                  </a:lnTo>
                  <a:lnTo>
                    <a:pt x="355" y="101"/>
                  </a:lnTo>
                  <a:lnTo>
                    <a:pt x="358" y="109"/>
                  </a:lnTo>
                  <a:lnTo>
                    <a:pt x="360" y="117"/>
                  </a:lnTo>
                  <a:lnTo>
                    <a:pt x="361" y="126"/>
                  </a:lnTo>
                  <a:lnTo>
                    <a:pt x="361" y="137"/>
                  </a:lnTo>
                  <a:lnTo>
                    <a:pt x="361" y="289"/>
                  </a:lnTo>
                  <a:lnTo>
                    <a:pt x="468" y="289"/>
                  </a:lnTo>
                  <a:lnTo>
                    <a:pt x="468" y="96"/>
                  </a:lnTo>
                  <a:lnTo>
                    <a:pt x="468" y="96"/>
                  </a:lnTo>
                  <a:lnTo>
                    <a:pt x="467" y="79"/>
                  </a:lnTo>
                  <a:lnTo>
                    <a:pt x="466" y="69"/>
                  </a:lnTo>
                  <a:lnTo>
                    <a:pt x="464" y="61"/>
                  </a:lnTo>
                  <a:lnTo>
                    <a:pt x="462" y="54"/>
                  </a:lnTo>
                  <a:lnTo>
                    <a:pt x="457" y="46"/>
                  </a:lnTo>
                  <a:lnTo>
                    <a:pt x="452" y="38"/>
                  </a:lnTo>
                  <a:lnTo>
                    <a:pt x="448" y="31"/>
                  </a:lnTo>
                  <a:lnTo>
                    <a:pt x="441" y="24"/>
                  </a:lnTo>
                  <a:lnTo>
                    <a:pt x="434" y="18"/>
                  </a:lnTo>
                  <a:lnTo>
                    <a:pt x="426" y="13"/>
                  </a:lnTo>
                  <a:lnTo>
                    <a:pt x="417" y="8"/>
                  </a:lnTo>
                  <a:lnTo>
                    <a:pt x="408" y="5"/>
                  </a:lnTo>
                  <a:lnTo>
                    <a:pt x="396" y="2"/>
                  </a:lnTo>
                  <a:lnTo>
                    <a:pt x="38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59" y="0"/>
                  </a:lnTo>
                  <a:lnTo>
                    <a:pt x="347" y="1"/>
                  </a:lnTo>
                  <a:lnTo>
                    <a:pt x="337" y="3"/>
                  </a:lnTo>
                  <a:lnTo>
                    <a:pt x="327" y="6"/>
                  </a:lnTo>
                  <a:lnTo>
                    <a:pt x="319" y="9"/>
                  </a:lnTo>
                  <a:lnTo>
                    <a:pt x="311" y="13"/>
                  </a:lnTo>
                  <a:lnTo>
                    <a:pt x="298" y="20"/>
                  </a:lnTo>
                  <a:lnTo>
                    <a:pt x="289" y="28"/>
                  </a:lnTo>
                  <a:lnTo>
                    <a:pt x="282" y="35"/>
                  </a:lnTo>
                  <a:lnTo>
                    <a:pt x="275" y="44"/>
                  </a:lnTo>
                  <a:lnTo>
                    <a:pt x="275" y="44"/>
                  </a:lnTo>
                  <a:lnTo>
                    <a:pt x="269" y="34"/>
                  </a:lnTo>
                  <a:lnTo>
                    <a:pt x="262" y="25"/>
                  </a:lnTo>
                  <a:lnTo>
                    <a:pt x="253" y="17"/>
                  </a:lnTo>
                  <a:lnTo>
                    <a:pt x="244" y="11"/>
                  </a:lnTo>
                  <a:lnTo>
                    <a:pt x="232" y="7"/>
                  </a:lnTo>
                  <a:lnTo>
                    <a:pt x="222" y="2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84" y="0"/>
                  </a:lnTo>
                  <a:lnTo>
                    <a:pt x="170" y="2"/>
                  </a:lnTo>
                  <a:lnTo>
                    <a:pt x="158" y="6"/>
                  </a:lnTo>
                  <a:lnTo>
                    <a:pt x="145" y="10"/>
                  </a:lnTo>
                  <a:lnTo>
                    <a:pt x="134" y="16"/>
                  </a:lnTo>
                  <a:lnTo>
                    <a:pt x="124" y="24"/>
                  </a:lnTo>
                  <a:lnTo>
                    <a:pt x="115" y="33"/>
                  </a:lnTo>
                  <a:lnTo>
                    <a:pt x="105" y="44"/>
                  </a:lnTo>
                  <a:lnTo>
                    <a:pt x="104" y="44"/>
                  </a:lnTo>
                  <a:lnTo>
                    <a:pt x="104" y="7"/>
                  </a:lnTo>
                  <a:lnTo>
                    <a:pt x="0" y="7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5367" y="4178"/>
              <a:ext cx="78" cy="89"/>
            </a:xfrm>
            <a:custGeom>
              <a:avLst/>
              <a:gdLst/>
              <a:ahLst/>
              <a:cxnLst>
                <a:cxn ang="0">
                  <a:pos x="301" y="91"/>
                </a:cxn>
                <a:cxn ang="0">
                  <a:pos x="288" y="53"/>
                </a:cxn>
                <a:cxn ang="0">
                  <a:pos x="262" y="27"/>
                </a:cxn>
                <a:cxn ang="0">
                  <a:pos x="228" y="11"/>
                </a:cxn>
                <a:cxn ang="0">
                  <a:pos x="191" y="2"/>
                </a:cxn>
                <a:cxn ang="0">
                  <a:pos x="153" y="0"/>
                </a:cxn>
                <a:cxn ang="0">
                  <a:pos x="104" y="4"/>
                </a:cxn>
                <a:cxn ang="0">
                  <a:pos x="68" y="16"/>
                </a:cxn>
                <a:cxn ang="0">
                  <a:pos x="36" y="36"/>
                </a:cxn>
                <a:cxn ang="0">
                  <a:pos x="16" y="66"/>
                </a:cxn>
                <a:cxn ang="0">
                  <a:pos x="7" y="108"/>
                </a:cxn>
                <a:cxn ang="0">
                  <a:pos x="9" y="128"/>
                </a:cxn>
                <a:cxn ang="0">
                  <a:pos x="18" y="155"/>
                </a:cxn>
                <a:cxn ang="0">
                  <a:pos x="36" y="176"/>
                </a:cxn>
                <a:cxn ang="0">
                  <a:pos x="64" y="193"/>
                </a:cxn>
                <a:cxn ang="0">
                  <a:pos x="101" y="207"/>
                </a:cxn>
                <a:cxn ang="0">
                  <a:pos x="167" y="221"/>
                </a:cxn>
                <a:cxn ang="0">
                  <a:pos x="192" y="232"/>
                </a:cxn>
                <a:cxn ang="0">
                  <a:pos x="199" y="249"/>
                </a:cxn>
                <a:cxn ang="0">
                  <a:pos x="194" y="262"/>
                </a:cxn>
                <a:cxn ang="0">
                  <a:pos x="178" y="272"/>
                </a:cxn>
                <a:cxn ang="0">
                  <a:pos x="159" y="275"/>
                </a:cxn>
                <a:cxn ang="0">
                  <a:pos x="132" y="270"/>
                </a:cxn>
                <a:cxn ang="0">
                  <a:pos x="121" y="259"/>
                </a:cxn>
                <a:cxn ang="0">
                  <a:pos x="113" y="235"/>
                </a:cxn>
                <a:cxn ang="0">
                  <a:pos x="1" y="251"/>
                </a:cxn>
                <a:cxn ang="0">
                  <a:pos x="15" y="291"/>
                </a:cxn>
                <a:cxn ang="0">
                  <a:pos x="40" y="321"/>
                </a:cxn>
                <a:cxn ang="0">
                  <a:pos x="74" y="340"/>
                </a:cxn>
                <a:cxn ang="0">
                  <a:pos x="113" y="352"/>
                </a:cxn>
                <a:cxn ang="0">
                  <a:pos x="154" y="355"/>
                </a:cxn>
                <a:cxn ang="0">
                  <a:pos x="196" y="352"/>
                </a:cxn>
                <a:cxn ang="0">
                  <a:pos x="236" y="341"/>
                </a:cxn>
                <a:cxn ang="0">
                  <a:pos x="272" y="323"/>
                </a:cxn>
                <a:cxn ang="0">
                  <a:pos x="297" y="293"/>
                </a:cxn>
                <a:cxn ang="0">
                  <a:pos x="310" y="252"/>
                </a:cxn>
                <a:cxn ang="0">
                  <a:pos x="310" y="225"/>
                </a:cxn>
                <a:cxn ang="0">
                  <a:pos x="305" y="199"/>
                </a:cxn>
                <a:cxn ang="0">
                  <a:pos x="293" y="178"/>
                </a:cxn>
                <a:cxn ang="0">
                  <a:pos x="265" y="153"/>
                </a:cxn>
                <a:cxn ang="0">
                  <a:pos x="237" y="141"/>
                </a:cxn>
                <a:cxn ang="0">
                  <a:pos x="178" y="126"/>
                </a:cxn>
                <a:cxn ang="0">
                  <a:pos x="133" y="115"/>
                </a:cxn>
                <a:cxn ang="0">
                  <a:pos x="124" y="109"/>
                </a:cxn>
                <a:cxn ang="0">
                  <a:pos x="120" y="98"/>
                </a:cxn>
                <a:cxn ang="0">
                  <a:pos x="127" y="79"/>
                </a:cxn>
                <a:cxn ang="0">
                  <a:pos x="144" y="72"/>
                </a:cxn>
                <a:cxn ang="0">
                  <a:pos x="163" y="72"/>
                </a:cxn>
                <a:cxn ang="0">
                  <a:pos x="181" y="82"/>
                </a:cxn>
                <a:cxn ang="0">
                  <a:pos x="192" y="92"/>
                </a:cxn>
                <a:cxn ang="0">
                  <a:pos x="302" y="107"/>
                </a:cxn>
              </a:cxnLst>
              <a:rect l="0" t="0" r="r" b="b"/>
              <a:pathLst>
                <a:path w="310" h="355">
                  <a:moveTo>
                    <a:pt x="302" y="107"/>
                  </a:moveTo>
                  <a:lnTo>
                    <a:pt x="302" y="107"/>
                  </a:lnTo>
                  <a:lnTo>
                    <a:pt x="301" y="91"/>
                  </a:lnTo>
                  <a:lnTo>
                    <a:pt x="298" y="77"/>
                  </a:lnTo>
                  <a:lnTo>
                    <a:pt x="293" y="65"/>
                  </a:lnTo>
                  <a:lnTo>
                    <a:pt x="288" y="53"/>
                  </a:lnTo>
                  <a:lnTo>
                    <a:pt x="280" y="44"/>
                  </a:lnTo>
                  <a:lnTo>
                    <a:pt x="272" y="35"/>
                  </a:lnTo>
                  <a:lnTo>
                    <a:pt x="262" y="27"/>
                  </a:lnTo>
                  <a:lnTo>
                    <a:pt x="251" y="21"/>
                  </a:lnTo>
                  <a:lnTo>
                    <a:pt x="241" y="16"/>
                  </a:lnTo>
                  <a:lnTo>
                    <a:pt x="228" y="11"/>
                  </a:lnTo>
                  <a:lnTo>
                    <a:pt x="217" y="8"/>
                  </a:lnTo>
                  <a:lnTo>
                    <a:pt x="204" y="4"/>
                  </a:lnTo>
                  <a:lnTo>
                    <a:pt x="191" y="2"/>
                  </a:lnTo>
                  <a:lnTo>
                    <a:pt x="178" y="1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29" y="1"/>
                  </a:lnTo>
                  <a:lnTo>
                    <a:pt x="116" y="3"/>
                  </a:lnTo>
                  <a:lnTo>
                    <a:pt x="104" y="4"/>
                  </a:lnTo>
                  <a:lnTo>
                    <a:pt x="91" y="8"/>
                  </a:lnTo>
                  <a:lnTo>
                    <a:pt x="80" y="11"/>
                  </a:lnTo>
                  <a:lnTo>
                    <a:pt x="68" y="16"/>
                  </a:lnTo>
                  <a:lnTo>
                    <a:pt x="57" y="21"/>
                  </a:lnTo>
                  <a:lnTo>
                    <a:pt x="47" y="28"/>
                  </a:lnTo>
                  <a:lnTo>
                    <a:pt x="36" y="36"/>
                  </a:lnTo>
                  <a:lnTo>
                    <a:pt x="28" y="45"/>
                  </a:lnTo>
                  <a:lnTo>
                    <a:pt x="22" y="54"/>
                  </a:lnTo>
                  <a:lnTo>
                    <a:pt x="16" y="66"/>
                  </a:lnTo>
                  <a:lnTo>
                    <a:pt x="11" y="78"/>
                  </a:lnTo>
                  <a:lnTo>
                    <a:pt x="8" y="92"/>
                  </a:lnTo>
                  <a:lnTo>
                    <a:pt x="7" y="108"/>
                  </a:lnTo>
                  <a:lnTo>
                    <a:pt x="7" y="108"/>
                  </a:lnTo>
                  <a:lnTo>
                    <a:pt x="8" y="118"/>
                  </a:lnTo>
                  <a:lnTo>
                    <a:pt x="9" y="128"/>
                  </a:lnTo>
                  <a:lnTo>
                    <a:pt x="11" y="137"/>
                  </a:lnTo>
                  <a:lnTo>
                    <a:pt x="15" y="147"/>
                  </a:lnTo>
                  <a:lnTo>
                    <a:pt x="18" y="155"/>
                  </a:lnTo>
                  <a:lnTo>
                    <a:pt x="24" y="162"/>
                  </a:lnTo>
                  <a:lnTo>
                    <a:pt x="30" y="169"/>
                  </a:lnTo>
                  <a:lnTo>
                    <a:pt x="36" y="176"/>
                  </a:lnTo>
                  <a:lnTo>
                    <a:pt x="44" y="182"/>
                  </a:lnTo>
                  <a:lnTo>
                    <a:pt x="54" y="188"/>
                  </a:lnTo>
                  <a:lnTo>
                    <a:pt x="64" y="193"/>
                  </a:lnTo>
                  <a:lnTo>
                    <a:pt x="75" y="198"/>
                  </a:lnTo>
                  <a:lnTo>
                    <a:pt x="88" y="202"/>
                  </a:lnTo>
                  <a:lnTo>
                    <a:pt x="101" y="207"/>
                  </a:lnTo>
                  <a:lnTo>
                    <a:pt x="133" y="214"/>
                  </a:lnTo>
                  <a:lnTo>
                    <a:pt x="133" y="214"/>
                  </a:lnTo>
                  <a:lnTo>
                    <a:pt x="167" y="221"/>
                  </a:lnTo>
                  <a:lnTo>
                    <a:pt x="178" y="224"/>
                  </a:lnTo>
                  <a:lnTo>
                    <a:pt x="186" y="227"/>
                  </a:lnTo>
                  <a:lnTo>
                    <a:pt x="192" y="232"/>
                  </a:lnTo>
                  <a:lnTo>
                    <a:pt x="195" y="237"/>
                  </a:lnTo>
                  <a:lnTo>
                    <a:pt x="197" y="242"/>
                  </a:lnTo>
                  <a:lnTo>
                    <a:pt x="199" y="249"/>
                  </a:lnTo>
                  <a:lnTo>
                    <a:pt x="199" y="249"/>
                  </a:lnTo>
                  <a:lnTo>
                    <a:pt x="197" y="256"/>
                  </a:lnTo>
                  <a:lnTo>
                    <a:pt x="194" y="262"/>
                  </a:lnTo>
                  <a:lnTo>
                    <a:pt x="189" y="266"/>
                  </a:lnTo>
                  <a:lnTo>
                    <a:pt x="184" y="270"/>
                  </a:lnTo>
                  <a:lnTo>
                    <a:pt x="178" y="272"/>
                  </a:lnTo>
                  <a:lnTo>
                    <a:pt x="171" y="274"/>
                  </a:lnTo>
                  <a:lnTo>
                    <a:pt x="159" y="275"/>
                  </a:lnTo>
                  <a:lnTo>
                    <a:pt x="159" y="275"/>
                  </a:lnTo>
                  <a:lnTo>
                    <a:pt x="148" y="274"/>
                  </a:lnTo>
                  <a:lnTo>
                    <a:pt x="139" y="273"/>
                  </a:lnTo>
                  <a:lnTo>
                    <a:pt x="132" y="270"/>
                  </a:lnTo>
                  <a:lnTo>
                    <a:pt x="127" y="266"/>
                  </a:lnTo>
                  <a:lnTo>
                    <a:pt x="127" y="266"/>
                  </a:lnTo>
                  <a:lnTo>
                    <a:pt x="121" y="259"/>
                  </a:lnTo>
                  <a:lnTo>
                    <a:pt x="116" y="251"/>
                  </a:lnTo>
                  <a:lnTo>
                    <a:pt x="114" y="244"/>
                  </a:lnTo>
                  <a:lnTo>
                    <a:pt x="113" y="235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1" y="251"/>
                  </a:lnTo>
                  <a:lnTo>
                    <a:pt x="4" y="266"/>
                  </a:lnTo>
                  <a:lnTo>
                    <a:pt x="9" y="279"/>
                  </a:lnTo>
                  <a:lnTo>
                    <a:pt x="15" y="291"/>
                  </a:lnTo>
                  <a:lnTo>
                    <a:pt x="22" y="301"/>
                  </a:lnTo>
                  <a:lnTo>
                    <a:pt x="31" y="312"/>
                  </a:lnTo>
                  <a:lnTo>
                    <a:pt x="40" y="321"/>
                  </a:lnTo>
                  <a:lnTo>
                    <a:pt x="50" y="328"/>
                  </a:lnTo>
                  <a:lnTo>
                    <a:pt x="62" y="334"/>
                  </a:lnTo>
                  <a:lnTo>
                    <a:pt x="74" y="340"/>
                  </a:lnTo>
                  <a:lnTo>
                    <a:pt x="87" y="345"/>
                  </a:lnTo>
                  <a:lnTo>
                    <a:pt x="99" y="348"/>
                  </a:lnTo>
                  <a:lnTo>
                    <a:pt x="113" y="352"/>
                  </a:lnTo>
                  <a:lnTo>
                    <a:pt x="127" y="353"/>
                  </a:lnTo>
                  <a:lnTo>
                    <a:pt x="140" y="354"/>
                  </a:lnTo>
                  <a:lnTo>
                    <a:pt x="154" y="355"/>
                  </a:lnTo>
                  <a:lnTo>
                    <a:pt x="154" y="355"/>
                  </a:lnTo>
                  <a:lnTo>
                    <a:pt x="183" y="354"/>
                  </a:lnTo>
                  <a:lnTo>
                    <a:pt x="196" y="352"/>
                  </a:lnTo>
                  <a:lnTo>
                    <a:pt x="210" y="349"/>
                  </a:lnTo>
                  <a:lnTo>
                    <a:pt x="224" y="346"/>
                  </a:lnTo>
                  <a:lnTo>
                    <a:pt x="236" y="341"/>
                  </a:lnTo>
                  <a:lnTo>
                    <a:pt x="249" y="337"/>
                  </a:lnTo>
                  <a:lnTo>
                    <a:pt x="260" y="330"/>
                  </a:lnTo>
                  <a:lnTo>
                    <a:pt x="272" y="323"/>
                  </a:lnTo>
                  <a:lnTo>
                    <a:pt x="281" y="314"/>
                  </a:lnTo>
                  <a:lnTo>
                    <a:pt x="290" y="305"/>
                  </a:lnTo>
                  <a:lnTo>
                    <a:pt x="297" y="293"/>
                  </a:lnTo>
                  <a:lnTo>
                    <a:pt x="302" y="281"/>
                  </a:lnTo>
                  <a:lnTo>
                    <a:pt x="307" y="267"/>
                  </a:lnTo>
                  <a:lnTo>
                    <a:pt x="310" y="252"/>
                  </a:lnTo>
                  <a:lnTo>
                    <a:pt x="310" y="235"/>
                  </a:lnTo>
                  <a:lnTo>
                    <a:pt x="310" y="235"/>
                  </a:lnTo>
                  <a:lnTo>
                    <a:pt x="310" y="225"/>
                  </a:lnTo>
                  <a:lnTo>
                    <a:pt x="309" y="216"/>
                  </a:lnTo>
                  <a:lnTo>
                    <a:pt x="307" y="208"/>
                  </a:lnTo>
                  <a:lnTo>
                    <a:pt x="305" y="199"/>
                  </a:lnTo>
                  <a:lnTo>
                    <a:pt x="301" y="192"/>
                  </a:lnTo>
                  <a:lnTo>
                    <a:pt x="298" y="185"/>
                  </a:lnTo>
                  <a:lnTo>
                    <a:pt x="293" y="178"/>
                  </a:lnTo>
                  <a:lnTo>
                    <a:pt x="289" y="173"/>
                  </a:lnTo>
                  <a:lnTo>
                    <a:pt x="277" y="162"/>
                  </a:lnTo>
                  <a:lnTo>
                    <a:pt x="265" y="153"/>
                  </a:lnTo>
                  <a:lnTo>
                    <a:pt x="252" y="147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22" y="136"/>
                  </a:lnTo>
                  <a:lnTo>
                    <a:pt x="208" y="133"/>
                  </a:lnTo>
                  <a:lnTo>
                    <a:pt x="178" y="126"/>
                  </a:lnTo>
                  <a:lnTo>
                    <a:pt x="153" y="121"/>
                  </a:lnTo>
                  <a:lnTo>
                    <a:pt x="143" y="118"/>
                  </a:lnTo>
                  <a:lnTo>
                    <a:pt x="133" y="115"/>
                  </a:lnTo>
                  <a:lnTo>
                    <a:pt x="133" y="115"/>
                  </a:lnTo>
                  <a:lnTo>
                    <a:pt x="129" y="112"/>
                  </a:lnTo>
                  <a:lnTo>
                    <a:pt x="124" y="109"/>
                  </a:lnTo>
                  <a:lnTo>
                    <a:pt x="121" y="104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21" y="90"/>
                  </a:lnTo>
                  <a:lnTo>
                    <a:pt x="123" y="84"/>
                  </a:lnTo>
                  <a:lnTo>
                    <a:pt x="127" y="79"/>
                  </a:lnTo>
                  <a:lnTo>
                    <a:pt x="131" y="76"/>
                  </a:lnTo>
                  <a:lnTo>
                    <a:pt x="137" y="74"/>
                  </a:lnTo>
                  <a:lnTo>
                    <a:pt x="144" y="72"/>
                  </a:lnTo>
                  <a:lnTo>
                    <a:pt x="156" y="71"/>
                  </a:lnTo>
                  <a:lnTo>
                    <a:pt x="156" y="71"/>
                  </a:lnTo>
                  <a:lnTo>
                    <a:pt x="163" y="72"/>
                  </a:lnTo>
                  <a:lnTo>
                    <a:pt x="170" y="74"/>
                  </a:lnTo>
                  <a:lnTo>
                    <a:pt x="176" y="77"/>
                  </a:lnTo>
                  <a:lnTo>
                    <a:pt x="181" y="82"/>
                  </a:lnTo>
                  <a:lnTo>
                    <a:pt x="181" y="82"/>
                  </a:lnTo>
                  <a:lnTo>
                    <a:pt x="187" y="86"/>
                  </a:lnTo>
                  <a:lnTo>
                    <a:pt x="192" y="92"/>
                  </a:lnTo>
                  <a:lnTo>
                    <a:pt x="194" y="99"/>
                  </a:lnTo>
                  <a:lnTo>
                    <a:pt x="195" y="107"/>
                  </a:lnTo>
                  <a:lnTo>
                    <a:pt x="302" y="107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5660" y="4165"/>
              <a:ext cx="73" cy="99"/>
            </a:xfrm>
            <a:custGeom>
              <a:avLst/>
              <a:gdLst/>
              <a:ahLst/>
              <a:cxnLst>
                <a:cxn ang="0">
                  <a:pos x="0" y="395"/>
                </a:cxn>
                <a:cxn ang="0">
                  <a:pos x="109" y="395"/>
                </a:cxn>
                <a:cxn ang="0">
                  <a:pos x="109" y="259"/>
                </a:cxn>
                <a:cxn ang="0">
                  <a:pos x="109" y="259"/>
                </a:cxn>
                <a:cxn ang="0">
                  <a:pos x="109" y="242"/>
                </a:cxn>
                <a:cxn ang="0">
                  <a:pos x="112" y="226"/>
                </a:cxn>
                <a:cxn ang="0">
                  <a:pos x="116" y="214"/>
                </a:cxn>
                <a:cxn ang="0">
                  <a:pos x="119" y="210"/>
                </a:cxn>
                <a:cxn ang="0">
                  <a:pos x="121" y="205"/>
                </a:cxn>
                <a:cxn ang="0">
                  <a:pos x="121" y="205"/>
                </a:cxn>
                <a:cxn ang="0">
                  <a:pos x="125" y="200"/>
                </a:cxn>
                <a:cxn ang="0">
                  <a:pos x="132" y="195"/>
                </a:cxn>
                <a:cxn ang="0">
                  <a:pos x="139" y="192"/>
                </a:cxn>
                <a:cxn ang="0">
                  <a:pos x="146" y="190"/>
                </a:cxn>
                <a:cxn ang="0">
                  <a:pos x="146" y="190"/>
                </a:cxn>
                <a:cxn ang="0">
                  <a:pos x="155" y="190"/>
                </a:cxn>
                <a:cxn ang="0">
                  <a:pos x="162" y="193"/>
                </a:cxn>
                <a:cxn ang="0">
                  <a:pos x="168" y="196"/>
                </a:cxn>
                <a:cxn ang="0">
                  <a:pos x="173" y="202"/>
                </a:cxn>
                <a:cxn ang="0">
                  <a:pos x="173" y="202"/>
                </a:cxn>
                <a:cxn ang="0">
                  <a:pos x="178" y="208"/>
                </a:cxn>
                <a:cxn ang="0">
                  <a:pos x="180" y="217"/>
                </a:cxn>
                <a:cxn ang="0">
                  <a:pos x="182" y="227"/>
                </a:cxn>
                <a:cxn ang="0">
                  <a:pos x="182" y="239"/>
                </a:cxn>
                <a:cxn ang="0">
                  <a:pos x="182" y="395"/>
                </a:cxn>
                <a:cxn ang="0">
                  <a:pos x="292" y="395"/>
                </a:cxn>
                <a:cxn ang="0">
                  <a:pos x="292" y="215"/>
                </a:cxn>
                <a:cxn ang="0">
                  <a:pos x="292" y="215"/>
                </a:cxn>
                <a:cxn ang="0">
                  <a:pos x="292" y="202"/>
                </a:cxn>
                <a:cxn ang="0">
                  <a:pos x="291" y="189"/>
                </a:cxn>
                <a:cxn ang="0">
                  <a:pos x="289" y="177"/>
                </a:cxn>
                <a:cxn ang="0">
                  <a:pos x="286" y="166"/>
                </a:cxn>
                <a:cxn ang="0">
                  <a:pos x="282" y="156"/>
                </a:cxn>
                <a:cxn ang="0">
                  <a:pos x="278" y="147"/>
                </a:cxn>
                <a:cxn ang="0">
                  <a:pos x="273" y="139"/>
                </a:cxn>
                <a:cxn ang="0">
                  <a:pos x="267" y="132"/>
                </a:cxn>
                <a:cxn ang="0">
                  <a:pos x="267" y="132"/>
                </a:cxn>
                <a:cxn ang="0">
                  <a:pos x="260" y="125"/>
                </a:cxn>
                <a:cxn ang="0">
                  <a:pos x="253" y="121"/>
                </a:cxn>
                <a:cxn ang="0">
                  <a:pos x="245" y="116"/>
                </a:cxn>
                <a:cxn ang="0">
                  <a:pos x="236" y="112"/>
                </a:cxn>
                <a:cxn ang="0">
                  <a:pos x="227" y="110"/>
                </a:cxn>
                <a:cxn ang="0">
                  <a:pos x="218" y="107"/>
                </a:cxn>
                <a:cxn ang="0">
                  <a:pos x="208" y="106"/>
                </a:cxn>
                <a:cxn ang="0">
                  <a:pos x="197" y="105"/>
                </a:cxn>
                <a:cxn ang="0">
                  <a:pos x="197" y="105"/>
                </a:cxn>
                <a:cxn ang="0">
                  <a:pos x="184" y="106"/>
                </a:cxn>
                <a:cxn ang="0">
                  <a:pos x="171" y="107"/>
                </a:cxn>
                <a:cxn ang="0">
                  <a:pos x="158" y="110"/>
                </a:cxn>
                <a:cxn ang="0">
                  <a:pos x="145" y="115"/>
                </a:cxn>
                <a:cxn ang="0">
                  <a:pos x="145" y="115"/>
                </a:cxn>
                <a:cxn ang="0">
                  <a:pos x="136" y="121"/>
                </a:cxn>
                <a:cxn ang="0">
                  <a:pos x="128" y="127"/>
                </a:cxn>
                <a:cxn ang="0">
                  <a:pos x="119" y="135"/>
                </a:cxn>
                <a:cxn ang="0">
                  <a:pos x="109" y="144"/>
                </a:cxn>
                <a:cxn ang="0">
                  <a:pos x="109" y="0"/>
                </a:cxn>
                <a:cxn ang="0">
                  <a:pos x="0" y="0"/>
                </a:cxn>
                <a:cxn ang="0">
                  <a:pos x="0" y="395"/>
                </a:cxn>
              </a:cxnLst>
              <a:rect l="0" t="0" r="r" b="b"/>
              <a:pathLst>
                <a:path w="292" h="395">
                  <a:moveTo>
                    <a:pt x="0" y="395"/>
                  </a:moveTo>
                  <a:lnTo>
                    <a:pt x="109" y="395"/>
                  </a:lnTo>
                  <a:lnTo>
                    <a:pt x="109" y="259"/>
                  </a:lnTo>
                  <a:lnTo>
                    <a:pt x="109" y="259"/>
                  </a:lnTo>
                  <a:lnTo>
                    <a:pt x="109" y="242"/>
                  </a:lnTo>
                  <a:lnTo>
                    <a:pt x="112" y="226"/>
                  </a:lnTo>
                  <a:lnTo>
                    <a:pt x="116" y="214"/>
                  </a:lnTo>
                  <a:lnTo>
                    <a:pt x="119" y="210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5" y="200"/>
                  </a:lnTo>
                  <a:lnTo>
                    <a:pt x="132" y="195"/>
                  </a:lnTo>
                  <a:lnTo>
                    <a:pt x="139" y="192"/>
                  </a:lnTo>
                  <a:lnTo>
                    <a:pt x="146" y="190"/>
                  </a:lnTo>
                  <a:lnTo>
                    <a:pt x="146" y="190"/>
                  </a:lnTo>
                  <a:lnTo>
                    <a:pt x="155" y="190"/>
                  </a:lnTo>
                  <a:lnTo>
                    <a:pt x="162" y="193"/>
                  </a:lnTo>
                  <a:lnTo>
                    <a:pt x="168" y="196"/>
                  </a:lnTo>
                  <a:lnTo>
                    <a:pt x="173" y="202"/>
                  </a:lnTo>
                  <a:lnTo>
                    <a:pt x="173" y="202"/>
                  </a:lnTo>
                  <a:lnTo>
                    <a:pt x="178" y="208"/>
                  </a:lnTo>
                  <a:lnTo>
                    <a:pt x="180" y="217"/>
                  </a:lnTo>
                  <a:lnTo>
                    <a:pt x="182" y="227"/>
                  </a:lnTo>
                  <a:lnTo>
                    <a:pt x="182" y="239"/>
                  </a:lnTo>
                  <a:lnTo>
                    <a:pt x="182" y="395"/>
                  </a:lnTo>
                  <a:lnTo>
                    <a:pt x="292" y="395"/>
                  </a:lnTo>
                  <a:lnTo>
                    <a:pt x="292" y="215"/>
                  </a:lnTo>
                  <a:lnTo>
                    <a:pt x="292" y="215"/>
                  </a:lnTo>
                  <a:lnTo>
                    <a:pt x="292" y="202"/>
                  </a:lnTo>
                  <a:lnTo>
                    <a:pt x="291" y="189"/>
                  </a:lnTo>
                  <a:lnTo>
                    <a:pt x="289" y="177"/>
                  </a:lnTo>
                  <a:lnTo>
                    <a:pt x="286" y="166"/>
                  </a:lnTo>
                  <a:lnTo>
                    <a:pt x="282" y="156"/>
                  </a:lnTo>
                  <a:lnTo>
                    <a:pt x="278" y="147"/>
                  </a:lnTo>
                  <a:lnTo>
                    <a:pt x="273" y="139"/>
                  </a:lnTo>
                  <a:lnTo>
                    <a:pt x="267" y="132"/>
                  </a:lnTo>
                  <a:lnTo>
                    <a:pt x="267" y="132"/>
                  </a:lnTo>
                  <a:lnTo>
                    <a:pt x="260" y="125"/>
                  </a:lnTo>
                  <a:lnTo>
                    <a:pt x="253" y="121"/>
                  </a:lnTo>
                  <a:lnTo>
                    <a:pt x="245" y="116"/>
                  </a:lnTo>
                  <a:lnTo>
                    <a:pt x="236" y="112"/>
                  </a:lnTo>
                  <a:lnTo>
                    <a:pt x="227" y="110"/>
                  </a:lnTo>
                  <a:lnTo>
                    <a:pt x="218" y="107"/>
                  </a:lnTo>
                  <a:lnTo>
                    <a:pt x="208" y="106"/>
                  </a:lnTo>
                  <a:lnTo>
                    <a:pt x="197" y="105"/>
                  </a:lnTo>
                  <a:lnTo>
                    <a:pt x="197" y="105"/>
                  </a:lnTo>
                  <a:lnTo>
                    <a:pt x="184" y="106"/>
                  </a:lnTo>
                  <a:lnTo>
                    <a:pt x="171" y="107"/>
                  </a:lnTo>
                  <a:lnTo>
                    <a:pt x="158" y="110"/>
                  </a:lnTo>
                  <a:lnTo>
                    <a:pt x="145" y="115"/>
                  </a:lnTo>
                  <a:lnTo>
                    <a:pt x="145" y="115"/>
                  </a:lnTo>
                  <a:lnTo>
                    <a:pt x="136" y="121"/>
                  </a:lnTo>
                  <a:lnTo>
                    <a:pt x="128" y="127"/>
                  </a:lnTo>
                  <a:lnTo>
                    <a:pt x="119" y="135"/>
                  </a:lnTo>
                  <a:lnTo>
                    <a:pt x="109" y="144"/>
                  </a:lnTo>
                  <a:lnTo>
                    <a:pt x="109" y="0"/>
                  </a:lnTo>
                  <a:lnTo>
                    <a:pt x="0" y="0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5613" y="4171"/>
              <a:ext cx="38" cy="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"/>
                </a:cxn>
                <a:cxn ang="0">
                  <a:pos x="0" y="167"/>
                </a:cxn>
                <a:cxn ang="0">
                  <a:pos x="0" y="266"/>
                </a:cxn>
                <a:cxn ang="0">
                  <a:pos x="0" y="266"/>
                </a:cxn>
                <a:cxn ang="0">
                  <a:pos x="0" y="287"/>
                </a:cxn>
                <a:cxn ang="0">
                  <a:pos x="2" y="307"/>
                </a:cxn>
                <a:cxn ang="0">
                  <a:pos x="5" y="323"/>
                </a:cxn>
                <a:cxn ang="0">
                  <a:pos x="10" y="336"/>
                </a:cxn>
                <a:cxn ang="0">
                  <a:pos x="10" y="336"/>
                </a:cxn>
                <a:cxn ang="0">
                  <a:pos x="16" y="347"/>
                </a:cxn>
                <a:cxn ang="0">
                  <a:pos x="21" y="355"/>
                </a:cxn>
                <a:cxn ang="0">
                  <a:pos x="29" y="360"/>
                </a:cxn>
                <a:cxn ang="0">
                  <a:pos x="37" y="366"/>
                </a:cxn>
                <a:cxn ang="0">
                  <a:pos x="37" y="366"/>
                </a:cxn>
                <a:cxn ang="0">
                  <a:pos x="47" y="370"/>
                </a:cxn>
                <a:cxn ang="0">
                  <a:pos x="60" y="374"/>
                </a:cxn>
                <a:cxn ang="0">
                  <a:pos x="75" y="376"/>
                </a:cxn>
                <a:cxn ang="0">
                  <a:pos x="93" y="376"/>
                </a:cxn>
                <a:cxn ang="0">
                  <a:pos x="93" y="376"/>
                </a:cxn>
                <a:cxn ang="0">
                  <a:pos x="106" y="376"/>
                </a:cxn>
                <a:cxn ang="0">
                  <a:pos x="121" y="374"/>
                </a:cxn>
                <a:cxn ang="0">
                  <a:pos x="136" y="372"/>
                </a:cxn>
                <a:cxn ang="0">
                  <a:pos x="151" y="367"/>
                </a:cxn>
                <a:cxn ang="0">
                  <a:pos x="151" y="296"/>
                </a:cxn>
                <a:cxn ang="0">
                  <a:pos x="151" y="296"/>
                </a:cxn>
                <a:cxn ang="0">
                  <a:pos x="147" y="298"/>
                </a:cxn>
                <a:cxn ang="0">
                  <a:pos x="139" y="299"/>
                </a:cxn>
                <a:cxn ang="0">
                  <a:pos x="123" y="300"/>
                </a:cxn>
                <a:cxn ang="0">
                  <a:pos x="123" y="300"/>
                </a:cxn>
                <a:cxn ang="0">
                  <a:pos x="117" y="299"/>
                </a:cxn>
                <a:cxn ang="0">
                  <a:pos x="113" y="295"/>
                </a:cxn>
                <a:cxn ang="0">
                  <a:pos x="110" y="293"/>
                </a:cxn>
                <a:cxn ang="0">
                  <a:pos x="108" y="291"/>
                </a:cxn>
                <a:cxn ang="0">
                  <a:pos x="108" y="291"/>
                </a:cxn>
                <a:cxn ang="0">
                  <a:pos x="107" y="287"/>
                </a:cxn>
                <a:cxn ang="0">
                  <a:pos x="106" y="282"/>
                </a:cxn>
                <a:cxn ang="0">
                  <a:pos x="105" y="267"/>
                </a:cxn>
                <a:cxn ang="0">
                  <a:pos x="105" y="167"/>
                </a:cxn>
                <a:cxn ang="0">
                  <a:pos x="151" y="167"/>
                </a:cxn>
                <a:cxn ang="0">
                  <a:pos x="151" y="87"/>
                </a:cxn>
                <a:cxn ang="0">
                  <a:pos x="105" y="87"/>
                </a:cxn>
                <a:cxn ang="0">
                  <a:pos x="105" y="0"/>
                </a:cxn>
                <a:cxn ang="0">
                  <a:pos x="0" y="0"/>
                </a:cxn>
              </a:cxnLst>
              <a:rect l="0" t="0" r="r" b="b"/>
              <a:pathLst>
                <a:path w="151" h="376">
                  <a:moveTo>
                    <a:pt x="0" y="0"/>
                  </a:moveTo>
                  <a:lnTo>
                    <a:pt x="0" y="87"/>
                  </a:lnTo>
                  <a:lnTo>
                    <a:pt x="0" y="167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87"/>
                  </a:lnTo>
                  <a:lnTo>
                    <a:pt x="2" y="307"/>
                  </a:lnTo>
                  <a:lnTo>
                    <a:pt x="5" y="323"/>
                  </a:lnTo>
                  <a:lnTo>
                    <a:pt x="10" y="336"/>
                  </a:lnTo>
                  <a:lnTo>
                    <a:pt x="10" y="336"/>
                  </a:lnTo>
                  <a:lnTo>
                    <a:pt x="16" y="347"/>
                  </a:lnTo>
                  <a:lnTo>
                    <a:pt x="21" y="355"/>
                  </a:lnTo>
                  <a:lnTo>
                    <a:pt x="29" y="360"/>
                  </a:lnTo>
                  <a:lnTo>
                    <a:pt x="37" y="366"/>
                  </a:lnTo>
                  <a:lnTo>
                    <a:pt x="37" y="366"/>
                  </a:lnTo>
                  <a:lnTo>
                    <a:pt x="47" y="370"/>
                  </a:lnTo>
                  <a:lnTo>
                    <a:pt x="60" y="374"/>
                  </a:lnTo>
                  <a:lnTo>
                    <a:pt x="75" y="376"/>
                  </a:lnTo>
                  <a:lnTo>
                    <a:pt x="93" y="376"/>
                  </a:lnTo>
                  <a:lnTo>
                    <a:pt x="93" y="376"/>
                  </a:lnTo>
                  <a:lnTo>
                    <a:pt x="106" y="376"/>
                  </a:lnTo>
                  <a:lnTo>
                    <a:pt x="121" y="374"/>
                  </a:lnTo>
                  <a:lnTo>
                    <a:pt x="136" y="372"/>
                  </a:lnTo>
                  <a:lnTo>
                    <a:pt x="151" y="367"/>
                  </a:lnTo>
                  <a:lnTo>
                    <a:pt x="151" y="296"/>
                  </a:lnTo>
                  <a:lnTo>
                    <a:pt x="151" y="296"/>
                  </a:lnTo>
                  <a:lnTo>
                    <a:pt x="147" y="298"/>
                  </a:lnTo>
                  <a:lnTo>
                    <a:pt x="139" y="299"/>
                  </a:lnTo>
                  <a:lnTo>
                    <a:pt x="123" y="300"/>
                  </a:lnTo>
                  <a:lnTo>
                    <a:pt x="123" y="300"/>
                  </a:lnTo>
                  <a:lnTo>
                    <a:pt x="117" y="299"/>
                  </a:lnTo>
                  <a:lnTo>
                    <a:pt x="113" y="295"/>
                  </a:lnTo>
                  <a:lnTo>
                    <a:pt x="110" y="293"/>
                  </a:lnTo>
                  <a:lnTo>
                    <a:pt x="108" y="291"/>
                  </a:lnTo>
                  <a:lnTo>
                    <a:pt x="108" y="291"/>
                  </a:lnTo>
                  <a:lnTo>
                    <a:pt x="107" y="287"/>
                  </a:lnTo>
                  <a:lnTo>
                    <a:pt x="106" y="282"/>
                  </a:lnTo>
                  <a:lnTo>
                    <a:pt x="105" y="267"/>
                  </a:lnTo>
                  <a:lnTo>
                    <a:pt x="105" y="167"/>
                  </a:lnTo>
                  <a:lnTo>
                    <a:pt x="151" y="167"/>
                  </a:lnTo>
                  <a:lnTo>
                    <a:pt x="151" y="87"/>
                  </a:lnTo>
                  <a:lnTo>
                    <a:pt x="105" y="87"/>
                  </a:lnTo>
                  <a:lnTo>
                    <a:pt x="1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Rectangle 11"/>
            <p:cNvSpPr>
              <a:spLocks noChangeArrowheads="1"/>
            </p:cNvSpPr>
            <p:nvPr userDrawn="1"/>
          </p:nvSpPr>
          <p:spPr bwMode="auto">
            <a:xfrm>
              <a:off x="5577" y="4171"/>
              <a:ext cx="27" cy="15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67293"/>
            <a:ext cx="4725802" cy="465887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550" y="1467293"/>
            <a:ext cx="3220964" cy="46588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4550" y="0"/>
            <a:ext cx="8144538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840453BB-9FF4-42F8-8339-F094B18F12AE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B262F6AB-6EE9-4292-B7D0-6B83CD3B52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37" y="5321603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37" y="1562986"/>
            <a:ext cx="5486400" cy="37426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37" y="5911702"/>
            <a:ext cx="5486400" cy="4518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891F8FD1-AA50-4E84-8DD5-42F2D5A742A9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0D4E61BB-8530-4252-86B7-C5DA304DFA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743700" y="1501579"/>
            <a:ext cx="2317750" cy="267855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20" y="0"/>
            <a:ext cx="6537960" cy="1380744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66688" y="1265388"/>
            <a:ext cx="6548437" cy="50800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4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743700" y="86440"/>
            <a:ext cx="2317750" cy="1386100"/>
          </a:xfrm>
        </p:spPr>
        <p:txBody>
          <a:bodyPr>
            <a:no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70120" y="0"/>
            <a:ext cx="93141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 flipV="1">
            <a:off x="0" y="1828198"/>
            <a:ext cx="9144000" cy="1196975"/>
          </a:xfrm>
          <a:prstGeom prst="rect">
            <a:avLst/>
          </a:prstGeom>
          <a:gradFill>
            <a:gsLst>
              <a:gs pos="0">
                <a:srgbClr val="091625">
                  <a:alpha val="69804"/>
                </a:srgbClr>
              </a:gs>
              <a:gs pos="100000">
                <a:srgbClr val="132D4D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6886575" y="1839310"/>
            <a:ext cx="2257425" cy="11785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0" y="1831390"/>
            <a:ext cx="6879265" cy="722376"/>
          </a:xfrm>
        </p:spPr>
        <p:txBody>
          <a:bodyPr anchor="t">
            <a:normAutofit/>
          </a:bodyPr>
          <a:lstStyle>
            <a:lvl1pPr algn="ctr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2551281"/>
            <a:ext cx="6905297" cy="4663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0" y="182403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0" y="30146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5400000">
            <a:off x="3440907" y="3429794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52705" y="4426562"/>
            <a:ext cx="2191295" cy="4257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952705" y="3131998"/>
            <a:ext cx="2191295" cy="125913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7043738" y="2001838"/>
            <a:ext cx="1938337" cy="855662"/>
            <a:chOff x="4437" y="1261"/>
            <a:chExt cx="1221" cy="539"/>
          </a:xfrm>
        </p:grpSpPr>
        <p:sp>
          <p:nvSpPr>
            <p:cNvPr id="2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437" y="1261"/>
              <a:ext cx="1221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4437" y="1261"/>
              <a:ext cx="830" cy="266"/>
            </a:xfrm>
            <a:custGeom>
              <a:avLst/>
              <a:gdLst/>
              <a:ahLst/>
              <a:cxnLst>
                <a:cxn ang="0">
                  <a:pos x="1216" y="193"/>
                </a:cxn>
                <a:cxn ang="0">
                  <a:pos x="1500" y="193"/>
                </a:cxn>
                <a:cxn ang="0">
                  <a:pos x="1430" y="12"/>
                </a:cxn>
                <a:cxn ang="0">
                  <a:pos x="1054" y="12"/>
                </a:cxn>
                <a:cxn ang="0">
                  <a:pos x="738" y="141"/>
                </a:cxn>
                <a:cxn ang="0">
                  <a:pos x="805" y="157"/>
                </a:cxn>
                <a:cxn ang="0">
                  <a:pos x="842" y="190"/>
                </a:cxn>
                <a:cxn ang="0">
                  <a:pos x="861" y="248"/>
                </a:cxn>
                <a:cxn ang="0">
                  <a:pos x="857" y="302"/>
                </a:cxn>
                <a:cxn ang="0">
                  <a:pos x="836" y="354"/>
                </a:cxn>
                <a:cxn ang="0">
                  <a:pos x="797" y="381"/>
                </a:cxn>
                <a:cxn ang="0">
                  <a:pos x="688" y="390"/>
                </a:cxn>
                <a:cxn ang="0">
                  <a:pos x="759" y="519"/>
                </a:cxn>
                <a:cxn ang="0">
                  <a:pos x="874" y="502"/>
                </a:cxn>
                <a:cxn ang="0">
                  <a:pos x="955" y="450"/>
                </a:cxn>
                <a:cxn ang="0">
                  <a:pos x="1002" y="371"/>
                </a:cxn>
                <a:cxn ang="0">
                  <a:pos x="1018" y="266"/>
                </a:cxn>
                <a:cxn ang="0">
                  <a:pos x="1011" y="193"/>
                </a:cxn>
                <a:cxn ang="0">
                  <a:pos x="980" y="109"/>
                </a:cxn>
                <a:cxn ang="0">
                  <a:pos x="917" y="45"/>
                </a:cxn>
                <a:cxn ang="0">
                  <a:pos x="819" y="14"/>
                </a:cxn>
                <a:cxn ang="0">
                  <a:pos x="488" y="200"/>
                </a:cxn>
                <a:cxn ang="0">
                  <a:pos x="474" y="135"/>
                </a:cxn>
                <a:cxn ang="0">
                  <a:pos x="435" y="66"/>
                </a:cxn>
                <a:cxn ang="0">
                  <a:pos x="371" y="21"/>
                </a:cxn>
                <a:cxn ang="0">
                  <a:pos x="283" y="0"/>
                </a:cxn>
                <a:cxn ang="0">
                  <a:pos x="202" y="5"/>
                </a:cxn>
                <a:cxn ang="0">
                  <a:pos x="109" y="41"/>
                </a:cxn>
                <a:cxn ang="0">
                  <a:pos x="41" y="110"/>
                </a:cxn>
                <a:cxn ang="0">
                  <a:pos x="5" y="209"/>
                </a:cxn>
                <a:cxn ang="0">
                  <a:pos x="2" y="293"/>
                </a:cxn>
                <a:cxn ang="0">
                  <a:pos x="28" y="393"/>
                </a:cxn>
                <a:cxn ang="0">
                  <a:pos x="85" y="473"/>
                </a:cxn>
                <a:cxn ang="0">
                  <a:pos x="172" y="519"/>
                </a:cxn>
                <a:cxn ang="0">
                  <a:pos x="259" y="531"/>
                </a:cxn>
                <a:cxn ang="0">
                  <a:pos x="357" y="512"/>
                </a:cxn>
                <a:cxn ang="0">
                  <a:pos x="429" y="464"/>
                </a:cxn>
                <a:cxn ang="0">
                  <a:pos x="474" y="397"/>
                </a:cxn>
                <a:cxn ang="0">
                  <a:pos x="490" y="321"/>
                </a:cxn>
                <a:cxn ang="0">
                  <a:pos x="328" y="354"/>
                </a:cxn>
                <a:cxn ang="0">
                  <a:pos x="288" y="398"/>
                </a:cxn>
                <a:cxn ang="0">
                  <a:pos x="241" y="404"/>
                </a:cxn>
                <a:cxn ang="0">
                  <a:pos x="198" y="386"/>
                </a:cxn>
                <a:cxn ang="0">
                  <a:pos x="172" y="350"/>
                </a:cxn>
                <a:cxn ang="0">
                  <a:pos x="157" y="266"/>
                </a:cxn>
                <a:cxn ang="0">
                  <a:pos x="169" y="191"/>
                </a:cxn>
                <a:cxn ang="0">
                  <a:pos x="191" y="152"/>
                </a:cxn>
                <a:cxn ang="0">
                  <a:pos x="229" y="129"/>
                </a:cxn>
                <a:cxn ang="0">
                  <a:pos x="266" y="128"/>
                </a:cxn>
                <a:cxn ang="0">
                  <a:pos x="302" y="140"/>
                </a:cxn>
                <a:cxn ang="0">
                  <a:pos x="331" y="181"/>
                </a:cxn>
              </a:cxnLst>
              <a:rect l="0" t="0" r="r" b="b"/>
              <a:pathLst>
                <a:path w="1661" h="531">
                  <a:moveTo>
                    <a:pt x="1054" y="519"/>
                  </a:moveTo>
                  <a:lnTo>
                    <a:pt x="1212" y="519"/>
                  </a:lnTo>
                  <a:lnTo>
                    <a:pt x="1212" y="193"/>
                  </a:lnTo>
                  <a:lnTo>
                    <a:pt x="1216" y="193"/>
                  </a:lnTo>
                  <a:lnTo>
                    <a:pt x="1285" y="519"/>
                  </a:lnTo>
                  <a:lnTo>
                    <a:pt x="1423" y="519"/>
                  </a:lnTo>
                  <a:lnTo>
                    <a:pt x="1497" y="193"/>
                  </a:lnTo>
                  <a:lnTo>
                    <a:pt x="1500" y="193"/>
                  </a:lnTo>
                  <a:lnTo>
                    <a:pt x="1500" y="455"/>
                  </a:lnTo>
                  <a:lnTo>
                    <a:pt x="1661" y="455"/>
                  </a:lnTo>
                  <a:lnTo>
                    <a:pt x="1661" y="12"/>
                  </a:lnTo>
                  <a:lnTo>
                    <a:pt x="1430" y="12"/>
                  </a:lnTo>
                  <a:lnTo>
                    <a:pt x="1357" y="310"/>
                  </a:lnTo>
                  <a:lnTo>
                    <a:pt x="1356" y="310"/>
                  </a:lnTo>
                  <a:lnTo>
                    <a:pt x="1283" y="12"/>
                  </a:lnTo>
                  <a:lnTo>
                    <a:pt x="1054" y="12"/>
                  </a:lnTo>
                  <a:lnTo>
                    <a:pt x="1054" y="519"/>
                  </a:lnTo>
                  <a:close/>
                  <a:moveTo>
                    <a:pt x="688" y="141"/>
                  </a:moveTo>
                  <a:lnTo>
                    <a:pt x="738" y="141"/>
                  </a:lnTo>
                  <a:lnTo>
                    <a:pt x="738" y="141"/>
                  </a:lnTo>
                  <a:lnTo>
                    <a:pt x="759" y="143"/>
                  </a:lnTo>
                  <a:lnTo>
                    <a:pt x="776" y="145"/>
                  </a:lnTo>
                  <a:lnTo>
                    <a:pt x="792" y="150"/>
                  </a:lnTo>
                  <a:lnTo>
                    <a:pt x="805" y="157"/>
                  </a:lnTo>
                  <a:lnTo>
                    <a:pt x="817" y="164"/>
                  </a:lnTo>
                  <a:lnTo>
                    <a:pt x="828" y="172"/>
                  </a:lnTo>
                  <a:lnTo>
                    <a:pt x="835" y="181"/>
                  </a:lnTo>
                  <a:lnTo>
                    <a:pt x="842" y="190"/>
                  </a:lnTo>
                  <a:lnTo>
                    <a:pt x="848" y="200"/>
                  </a:lnTo>
                  <a:lnTo>
                    <a:pt x="852" y="210"/>
                  </a:lnTo>
                  <a:lnTo>
                    <a:pt x="859" y="231"/>
                  </a:lnTo>
                  <a:lnTo>
                    <a:pt x="861" y="248"/>
                  </a:lnTo>
                  <a:lnTo>
                    <a:pt x="862" y="262"/>
                  </a:lnTo>
                  <a:lnTo>
                    <a:pt x="862" y="262"/>
                  </a:lnTo>
                  <a:lnTo>
                    <a:pt x="861" y="281"/>
                  </a:lnTo>
                  <a:lnTo>
                    <a:pt x="857" y="302"/>
                  </a:lnTo>
                  <a:lnTo>
                    <a:pt x="852" y="324"/>
                  </a:lnTo>
                  <a:lnTo>
                    <a:pt x="847" y="335"/>
                  </a:lnTo>
                  <a:lnTo>
                    <a:pt x="842" y="343"/>
                  </a:lnTo>
                  <a:lnTo>
                    <a:pt x="836" y="354"/>
                  </a:lnTo>
                  <a:lnTo>
                    <a:pt x="828" y="362"/>
                  </a:lnTo>
                  <a:lnTo>
                    <a:pt x="819" y="369"/>
                  </a:lnTo>
                  <a:lnTo>
                    <a:pt x="809" y="376"/>
                  </a:lnTo>
                  <a:lnTo>
                    <a:pt x="797" y="381"/>
                  </a:lnTo>
                  <a:lnTo>
                    <a:pt x="783" y="386"/>
                  </a:lnTo>
                  <a:lnTo>
                    <a:pt x="767" y="388"/>
                  </a:lnTo>
                  <a:lnTo>
                    <a:pt x="750" y="390"/>
                  </a:lnTo>
                  <a:lnTo>
                    <a:pt x="688" y="390"/>
                  </a:lnTo>
                  <a:lnTo>
                    <a:pt x="688" y="141"/>
                  </a:lnTo>
                  <a:close/>
                  <a:moveTo>
                    <a:pt x="531" y="519"/>
                  </a:moveTo>
                  <a:lnTo>
                    <a:pt x="759" y="519"/>
                  </a:lnTo>
                  <a:lnTo>
                    <a:pt x="759" y="519"/>
                  </a:lnTo>
                  <a:lnTo>
                    <a:pt x="790" y="519"/>
                  </a:lnTo>
                  <a:lnTo>
                    <a:pt x="821" y="516"/>
                  </a:lnTo>
                  <a:lnTo>
                    <a:pt x="848" y="509"/>
                  </a:lnTo>
                  <a:lnTo>
                    <a:pt x="874" y="502"/>
                  </a:lnTo>
                  <a:lnTo>
                    <a:pt x="897" y="492"/>
                  </a:lnTo>
                  <a:lnTo>
                    <a:pt x="919" y="479"/>
                  </a:lnTo>
                  <a:lnTo>
                    <a:pt x="938" y="466"/>
                  </a:lnTo>
                  <a:lnTo>
                    <a:pt x="955" y="450"/>
                  </a:lnTo>
                  <a:lnTo>
                    <a:pt x="969" y="433"/>
                  </a:lnTo>
                  <a:lnTo>
                    <a:pt x="983" y="414"/>
                  </a:lnTo>
                  <a:lnTo>
                    <a:pt x="993" y="393"/>
                  </a:lnTo>
                  <a:lnTo>
                    <a:pt x="1002" y="371"/>
                  </a:lnTo>
                  <a:lnTo>
                    <a:pt x="1009" y="347"/>
                  </a:lnTo>
                  <a:lnTo>
                    <a:pt x="1014" y="321"/>
                  </a:lnTo>
                  <a:lnTo>
                    <a:pt x="1018" y="293"/>
                  </a:lnTo>
                  <a:lnTo>
                    <a:pt x="1018" y="266"/>
                  </a:lnTo>
                  <a:lnTo>
                    <a:pt x="1018" y="266"/>
                  </a:lnTo>
                  <a:lnTo>
                    <a:pt x="1018" y="241"/>
                  </a:lnTo>
                  <a:lnTo>
                    <a:pt x="1016" y="217"/>
                  </a:lnTo>
                  <a:lnTo>
                    <a:pt x="1011" y="193"/>
                  </a:lnTo>
                  <a:lnTo>
                    <a:pt x="1005" y="171"/>
                  </a:lnTo>
                  <a:lnTo>
                    <a:pt x="999" y="150"/>
                  </a:lnTo>
                  <a:lnTo>
                    <a:pt x="990" y="128"/>
                  </a:lnTo>
                  <a:lnTo>
                    <a:pt x="980" y="109"/>
                  </a:lnTo>
                  <a:lnTo>
                    <a:pt x="967" y="90"/>
                  </a:lnTo>
                  <a:lnTo>
                    <a:pt x="952" y="72"/>
                  </a:lnTo>
                  <a:lnTo>
                    <a:pt x="936" y="59"/>
                  </a:lnTo>
                  <a:lnTo>
                    <a:pt x="917" y="45"/>
                  </a:lnTo>
                  <a:lnTo>
                    <a:pt x="897" y="33"/>
                  </a:lnTo>
                  <a:lnTo>
                    <a:pt x="873" y="24"/>
                  </a:lnTo>
                  <a:lnTo>
                    <a:pt x="847" y="17"/>
                  </a:lnTo>
                  <a:lnTo>
                    <a:pt x="819" y="14"/>
                  </a:lnTo>
                  <a:lnTo>
                    <a:pt x="788" y="12"/>
                  </a:lnTo>
                  <a:lnTo>
                    <a:pt x="531" y="12"/>
                  </a:lnTo>
                  <a:lnTo>
                    <a:pt x="531" y="519"/>
                  </a:lnTo>
                  <a:close/>
                  <a:moveTo>
                    <a:pt x="488" y="200"/>
                  </a:moveTo>
                  <a:lnTo>
                    <a:pt x="488" y="200"/>
                  </a:lnTo>
                  <a:lnTo>
                    <a:pt x="485" y="178"/>
                  </a:lnTo>
                  <a:lnTo>
                    <a:pt x="479" y="155"/>
                  </a:lnTo>
                  <a:lnTo>
                    <a:pt x="474" y="135"/>
                  </a:lnTo>
                  <a:lnTo>
                    <a:pt x="466" y="116"/>
                  </a:lnTo>
                  <a:lnTo>
                    <a:pt x="457" y="98"/>
                  </a:lnTo>
                  <a:lnTo>
                    <a:pt x="447" y="81"/>
                  </a:lnTo>
                  <a:lnTo>
                    <a:pt x="435" y="66"/>
                  </a:lnTo>
                  <a:lnTo>
                    <a:pt x="421" y="53"/>
                  </a:lnTo>
                  <a:lnTo>
                    <a:pt x="405" y="41"/>
                  </a:lnTo>
                  <a:lnTo>
                    <a:pt x="388" y="29"/>
                  </a:lnTo>
                  <a:lnTo>
                    <a:pt x="371" y="21"/>
                  </a:lnTo>
                  <a:lnTo>
                    <a:pt x="352" y="14"/>
                  </a:lnTo>
                  <a:lnTo>
                    <a:pt x="329" y="7"/>
                  </a:lnTo>
                  <a:lnTo>
                    <a:pt x="307" y="3"/>
                  </a:lnTo>
                  <a:lnTo>
                    <a:pt x="283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29" y="0"/>
                  </a:lnTo>
                  <a:lnTo>
                    <a:pt x="202" y="5"/>
                  </a:lnTo>
                  <a:lnTo>
                    <a:pt x="176" y="10"/>
                  </a:lnTo>
                  <a:lnTo>
                    <a:pt x="152" y="19"/>
                  </a:lnTo>
                  <a:lnTo>
                    <a:pt x="129" y="29"/>
                  </a:lnTo>
                  <a:lnTo>
                    <a:pt x="109" y="41"/>
                  </a:lnTo>
                  <a:lnTo>
                    <a:pt x="88" y="57"/>
                  </a:lnTo>
                  <a:lnTo>
                    <a:pt x="71" y="72"/>
                  </a:lnTo>
                  <a:lnTo>
                    <a:pt x="55" y="91"/>
                  </a:lnTo>
                  <a:lnTo>
                    <a:pt x="41" y="110"/>
                  </a:lnTo>
                  <a:lnTo>
                    <a:pt x="29" y="133"/>
                  </a:lnTo>
                  <a:lnTo>
                    <a:pt x="19" y="157"/>
                  </a:lnTo>
                  <a:lnTo>
                    <a:pt x="10" y="181"/>
                  </a:lnTo>
                  <a:lnTo>
                    <a:pt x="5" y="209"/>
                  </a:lnTo>
                  <a:lnTo>
                    <a:pt x="2" y="236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" y="293"/>
                  </a:lnTo>
                  <a:lnTo>
                    <a:pt x="5" y="321"/>
                  </a:lnTo>
                  <a:lnTo>
                    <a:pt x="10" y="347"/>
                  </a:lnTo>
                  <a:lnTo>
                    <a:pt x="17" y="371"/>
                  </a:lnTo>
                  <a:lnTo>
                    <a:pt x="28" y="393"/>
                  </a:lnTo>
                  <a:lnTo>
                    <a:pt x="38" y="416"/>
                  </a:lnTo>
                  <a:lnTo>
                    <a:pt x="52" y="436"/>
                  </a:lnTo>
                  <a:lnTo>
                    <a:pt x="67" y="455"/>
                  </a:lnTo>
                  <a:lnTo>
                    <a:pt x="85" y="473"/>
                  </a:lnTo>
                  <a:lnTo>
                    <a:pt x="105" y="486"/>
                  </a:lnTo>
                  <a:lnTo>
                    <a:pt x="126" y="500"/>
                  </a:lnTo>
                  <a:lnTo>
                    <a:pt x="148" y="511"/>
                  </a:lnTo>
                  <a:lnTo>
                    <a:pt x="172" y="519"/>
                  </a:lnTo>
                  <a:lnTo>
                    <a:pt x="200" y="526"/>
                  </a:lnTo>
                  <a:lnTo>
                    <a:pt x="228" y="530"/>
                  </a:lnTo>
                  <a:lnTo>
                    <a:pt x="259" y="531"/>
                  </a:lnTo>
                  <a:lnTo>
                    <a:pt x="259" y="531"/>
                  </a:lnTo>
                  <a:lnTo>
                    <a:pt x="285" y="531"/>
                  </a:lnTo>
                  <a:lnTo>
                    <a:pt x="310" y="526"/>
                  </a:lnTo>
                  <a:lnTo>
                    <a:pt x="335" y="521"/>
                  </a:lnTo>
                  <a:lnTo>
                    <a:pt x="357" y="512"/>
                  </a:lnTo>
                  <a:lnTo>
                    <a:pt x="378" y="504"/>
                  </a:lnTo>
                  <a:lnTo>
                    <a:pt x="397" y="492"/>
                  </a:lnTo>
                  <a:lnTo>
                    <a:pt x="414" y="479"/>
                  </a:lnTo>
                  <a:lnTo>
                    <a:pt x="429" y="464"/>
                  </a:lnTo>
                  <a:lnTo>
                    <a:pt x="443" y="448"/>
                  </a:lnTo>
                  <a:lnTo>
                    <a:pt x="455" y="433"/>
                  </a:lnTo>
                  <a:lnTo>
                    <a:pt x="466" y="414"/>
                  </a:lnTo>
                  <a:lnTo>
                    <a:pt x="474" y="397"/>
                  </a:lnTo>
                  <a:lnTo>
                    <a:pt x="481" y="378"/>
                  </a:lnTo>
                  <a:lnTo>
                    <a:pt x="486" y="359"/>
                  </a:lnTo>
                  <a:lnTo>
                    <a:pt x="490" y="340"/>
                  </a:lnTo>
                  <a:lnTo>
                    <a:pt x="490" y="321"/>
                  </a:lnTo>
                  <a:lnTo>
                    <a:pt x="336" y="321"/>
                  </a:lnTo>
                  <a:lnTo>
                    <a:pt x="336" y="321"/>
                  </a:lnTo>
                  <a:lnTo>
                    <a:pt x="333" y="338"/>
                  </a:lnTo>
                  <a:lnTo>
                    <a:pt x="328" y="354"/>
                  </a:lnTo>
                  <a:lnTo>
                    <a:pt x="321" y="367"/>
                  </a:lnTo>
                  <a:lnTo>
                    <a:pt x="312" y="381"/>
                  </a:lnTo>
                  <a:lnTo>
                    <a:pt x="300" y="392"/>
                  </a:lnTo>
                  <a:lnTo>
                    <a:pt x="288" y="398"/>
                  </a:lnTo>
                  <a:lnTo>
                    <a:pt x="272" y="404"/>
                  </a:lnTo>
                  <a:lnTo>
                    <a:pt x="254" y="405"/>
                  </a:lnTo>
                  <a:lnTo>
                    <a:pt x="254" y="405"/>
                  </a:lnTo>
                  <a:lnTo>
                    <a:pt x="241" y="404"/>
                  </a:lnTo>
                  <a:lnTo>
                    <a:pt x="229" y="402"/>
                  </a:lnTo>
                  <a:lnTo>
                    <a:pt x="217" y="398"/>
                  </a:lnTo>
                  <a:lnTo>
                    <a:pt x="209" y="393"/>
                  </a:lnTo>
                  <a:lnTo>
                    <a:pt x="198" y="386"/>
                  </a:lnTo>
                  <a:lnTo>
                    <a:pt x="191" y="379"/>
                  </a:lnTo>
                  <a:lnTo>
                    <a:pt x="185" y="371"/>
                  </a:lnTo>
                  <a:lnTo>
                    <a:pt x="178" y="360"/>
                  </a:lnTo>
                  <a:lnTo>
                    <a:pt x="172" y="350"/>
                  </a:lnTo>
                  <a:lnTo>
                    <a:pt x="169" y="340"/>
                  </a:lnTo>
                  <a:lnTo>
                    <a:pt x="162" y="316"/>
                  </a:lnTo>
                  <a:lnTo>
                    <a:pt x="159" y="291"/>
                  </a:lnTo>
                  <a:lnTo>
                    <a:pt x="157" y="266"/>
                  </a:lnTo>
                  <a:lnTo>
                    <a:pt x="157" y="266"/>
                  </a:lnTo>
                  <a:lnTo>
                    <a:pt x="159" y="240"/>
                  </a:lnTo>
                  <a:lnTo>
                    <a:pt x="162" y="216"/>
                  </a:lnTo>
                  <a:lnTo>
                    <a:pt x="169" y="191"/>
                  </a:lnTo>
                  <a:lnTo>
                    <a:pt x="172" y="181"/>
                  </a:lnTo>
                  <a:lnTo>
                    <a:pt x="178" y="171"/>
                  </a:lnTo>
                  <a:lnTo>
                    <a:pt x="185" y="160"/>
                  </a:lnTo>
                  <a:lnTo>
                    <a:pt x="191" y="152"/>
                  </a:lnTo>
                  <a:lnTo>
                    <a:pt x="198" y="145"/>
                  </a:lnTo>
                  <a:lnTo>
                    <a:pt x="209" y="138"/>
                  </a:lnTo>
                  <a:lnTo>
                    <a:pt x="217" y="133"/>
                  </a:lnTo>
                  <a:lnTo>
                    <a:pt x="229" y="129"/>
                  </a:lnTo>
                  <a:lnTo>
                    <a:pt x="241" y="128"/>
                  </a:lnTo>
                  <a:lnTo>
                    <a:pt x="254" y="126"/>
                  </a:lnTo>
                  <a:lnTo>
                    <a:pt x="254" y="126"/>
                  </a:lnTo>
                  <a:lnTo>
                    <a:pt x="266" y="128"/>
                  </a:lnTo>
                  <a:lnTo>
                    <a:pt x="276" y="129"/>
                  </a:lnTo>
                  <a:lnTo>
                    <a:pt x="285" y="131"/>
                  </a:lnTo>
                  <a:lnTo>
                    <a:pt x="293" y="135"/>
                  </a:lnTo>
                  <a:lnTo>
                    <a:pt x="302" y="140"/>
                  </a:lnTo>
                  <a:lnTo>
                    <a:pt x="307" y="145"/>
                  </a:lnTo>
                  <a:lnTo>
                    <a:pt x="317" y="157"/>
                  </a:lnTo>
                  <a:lnTo>
                    <a:pt x="326" y="169"/>
                  </a:lnTo>
                  <a:lnTo>
                    <a:pt x="331" y="181"/>
                  </a:lnTo>
                  <a:lnTo>
                    <a:pt x="335" y="193"/>
                  </a:lnTo>
                  <a:lnTo>
                    <a:pt x="336" y="200"/>
                  </a:lnTo>
                  <a:lnTo>
                    <a:pt x="488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6"/>
            <p:cNvSpPr>
              <a:spLocks noChangeArrowheads="1"/>
            </p:cNvSpPr>
            <p:nvPr userDrawn="1"/>
          </p:nvSpPr>
          <p:spPr bwMode="auto">
            <a:xfrm>
              <a:off x="5187" y="1576"/>
              <a:ext cx="80" cy="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4806" y="1571"/>
              <a:ext cx="354" cy="219"/>
            </a:xfrm>
            <a:custGeom>
              <a:avLst/>
              <a:gdLst/>
              <a:ahLst/>
              <a:cxnLst>
                <a:cxn ang="0">
                  <a:pos x="162" y="438"/>
                </a:cxn>
                <a:cxn ang="0">
                  <a:pos x="162" y="207"/>
                </a:cxn>
                <a:cxn ang="0">
                  <a:pos x="166" y="176"/>
                </a:cxn>
                <a:cxn ang="0">
                  <a:pos x="176" y="152"/>
                </a:cxn>
                <a:cxn ang="0">
                  <a:pos x="192" y="136"/>
                </a:cxn>
                <a:cxn ang="0">
                  <a:pos x="219" y="130"/>
                </a:cxn>
                <a:cxn ang="0">
                  <a:pos x="235" y="131"/>
                </a:cxn>
                <a:cxn ang="0">
                  <a:pos x="257" y="143"/>
                </a:cxn>
                <a:cxn ang="0">
                  <a:pos x="267" y="166"/>
                </a:cxn>
                <a:cxn ang="0">
                  <a:pos x="273" y="192"/>
                </a:cxn>
                <a:cxn ang="0">
                  <a:pos x="273" y="438"/>
                </a:cxn>
                <a:cxn ang="0">
                  <a:pos x="435" y="207"/>
                </a:cxn>
                <a:cxn ang="0">
                  <a:pos x="436" y="192"/>
                </a:cxn>
                <a:cxn ang="0">
                  <a:pos x="442" y="164"/>
                </a:cxn>
                <a:cxn ang="0">
                  <a:pos x="455" y="143"/>
                </a:cxn>
                <a:cxn ang="0">
                  <a:pos x="476" y="131"/>
                </a:cxn>
                <a:cxn ang="0">
                  <a:pos x="492" y="130"/>
                </a:cxn>
                <a:cxn ang="0">
                  <a:pos x="521" y="136"/>
                </a:cxn>
                <a:cxn ang="0">
                  <a:pos x="536" y="154"/>
                </a:cxn>
                <a:cxn ang="0">
                  <a:pos x="543" y="178"/>
                </a:cxn>
                <a:cxn ang="0">
                  <a:pos x="545" y="207"/>
                </a:cxn>
                <a:cxn ang="0">
                  <a:pos x="707" y="438"/>
                </a:cxn>
                <a:cxn ang="0">
                  <a:pos x="707" y="145"/>
                </a:cxn>
                <a:cxn ang="0">
                  <a:pos x="704" y="105"/>
                </a:cxn>
                <a:cxn ang="0">
                  <a:pos x="697" y="81"/>
                </a:cxn>
                <a:cxn ang="0">
                  <a:pos x="683" y="57"/>
                </a:cxn>
                <a:cxn ang="0">
                  <a:pos x="666" y="36"/>
                </a:cxn>
                <a:cxn ang="0">
                  <a:pos x="643" y="19"/>
                </a:cxn>
                <a:cxn ang="0">
                  <a:pos x="616" y="7"/>
                </a:cxn>
                <a:cxn ang="0">
                  <a:pos x="581" y="0"/>
                </a:cxn>
                <a:cxn ang="0">
                  <a:pos x="561" y="0"/>
                </a:cxn>
                <a:cxn ang="0">
                  <a:pos x="524" y="2"/>
                </a:cxn>
                <a:cxn ang="0">
                  <a:pos x="493" y="9"/>
                </a:cxn>
                <a:cxn ang="0">
                  <a:pos x="469" y="19"/>
                </a:cxn>
                <a:cxn ang="0">
                  <a:pos x="436" y="43"/>
                </a:cxn>
                <a:cxn ang="0">
                  <a:pos x="416" y="67"/>
                </a:cxn>
                <a:cxn ang="0">
                  <a:pos x="405" y="52"/>
                </a:cxn>
                <a:cxn ang="0">
                  <a:pos x="381" y="26"/>
                </a:cxn>
                <a:cxn ang="0">
                  <a:pos x="350" y="11"/>
                </a:cxn>
                <a:cxn ang="0">
                  <a:pos x="317" y="0"/>
                </a:cxn>
                <a:cxn ang="0">
                  <a:pos x="298" y="0"/>
                </a:cxn>
                <a:cxn ang="0">
                  <a:pos x="257" y="4"/>
                </a:cxn>
                <a:cxn ang="0">
                  <a:pos x="219" y="16"/>
                </a:cxn>
                <a:cxn ang="0">
                  <a:pos x="186" y="36"/>
                </a:cxn>
                <a:cxn ang="0">
                  <a:pos x="159" y="67"/>
                </a:cxn>
                <a:cxn ang="0">
                  <a:pos x="157" y="11"/>
                </a:cxn>
                <a:cxn ang="0">
                  <a:pos x="0" y="438"/>
                </a:cxn>
              </a:cxnLst>
              <a:rect l="0" t="0" r="r" b="b"/>
              <a:pathLst>
                <a:path w="707" h="438">
                  <a:moveTo>
                    <a:pt x="0" y="438"/>
                  </a:moveTo>
                  <a:lnTo>
                    <a:pt x="162" y="438"/>
                  </a:lnTo>
                  <a:lnTo>
                    <a:pt x="162" y="207"/>
                  </a:lnTo>
                  <a:lnTo>
                    <a:pt x="162" y="207"/>
                  </a:lnTo>
                  <a:lnTo>
                    <a:pt x="164" y="192"/>
                  </a:lnTo>
                  <a:lnTo>
                    <a:pt x="166" y="176"/>
                  </a:lnTo>
                  <a:lnTo>
                    <a:pt x="169" y="164"/>
                  </a:lnTo>
                  <a:lnTo>
                    <a:pt x="176" y="152"/>
                  </a:lnTo>
                  <a:lnTo>
                    <a:pt x="183" y="143"/>
                  </a:lnTo>
                  <a:lnTo>
                    <a:pt x="192" y="136"/>
                  </a:lnTo>
                  <a:lnTo>
                    <a:pt x="204" y="131"/>
                  </a:lnTo>
                  <a:lnTo>
                    <a:pt x="219" y="130"/>
                  </a:lnTo>
                  <a:lnTo>
                    <a:pt x="219" y="130"/>
                  </a:lnTo>
                  <a:lnTo>
                    <a:pt x="235" y="131"/>
                  </a:lnTo>
                  <a:lnTo>
                    <a:pt x="248" y="136"/>
                  </a:lnTo>
                  <a:lnTo>
                    <a:pt x="257" y="143"/>
                  </a:lnTo>
                  <a:lnTo>
                    <a:pt x="264" y="154"/>
                  </a:lnTo>
                  <a:lnTo>
                    <a:pt x="267" y="166"/>
                  </a:lnTo>
                  <a:lnTo>
                    <a:pt x="271" y="178"/>
                  </a:lnTo>
                  <a:lnTo>
                    <a:pt x="273" y="192"/>
                  </a:lnTo>
                  <a:lnTo>
                    <a:pt x="273" y="207"/>
                  </a:lnTo>
                  <a:lnTo>
                    <a:pt x="273" y="438"/>
                  </a:lnTo>
                  <a:lnTo>
                    <a:pt x="435" y="438"/>
                  </a:lnTo>
                  <a:lnTo>
                    <a:pt x="435" y="207"/>
                  </a:lnTo>
                  <a:lnTo>
                    <a:pt x="435" y="207"/>
                  </a:lnTo>
                  <a:lnTo>
                    <a:pt x="436" y="192"/>
                  </a:lnTo>
                  <a:lnTo>
                    <a:pt x="438" y="176"/>
                  </a:lnTo>
                  <a:lnTo>
                    <a:pt x="442" y="164"/>
                  </a:lnTo>
                  <a:lnTo>
                    <a:pt x="449" y="152"/>
                  </a:lnTo>
                  <a:lnTo>
                    <a:pt x="455" y="143"/>
                  </a:lnTo>
                  <a:lnTo>
                    <a:pt x="464" y="136"/>
                  </a:lnTo>
                  <a:lnTo>
                    <a:pt x="476" y="131"/>
                  </a:lnTo>
                  <a:lnTo>
                    <a:pt x="492" y="130"/>
                  </a:lnTo>
                  <a:lnTo>
                    <a:pt x="492" y="130"/>
                  </a:lnTo>
                  <a:lnTo>
                    <a:pt x="507" y="131"/>
                  </a:lnTo>
                  <a:lnTo>
                    <a:pt x="521" y="136"/>
                  </a:lnTo>
                  <a:lnTo>
                    <a:pt x="530" y="143"/>
                  </a:lnTo>
                  <a:lnTo>
                    <a:pt x="536" y="154"/>
                  </a:lnTo>
                  <a:lnTo>
                    <a:pt x="540" y="166"/>
                  </a:lnTo>
                  <a:lnTo>
                    <a:pt x="543" y="178"/>
                  </a:lnTo>
                  <a:lnTo>
                    <a:pt x="545" y="192"/>
                  </a:lnTo>
                  <a:lnTo>
                    <a:pt x="545" y="207"/>
                  </a:lnTo>
                  <a:lnTo>
                    <a:pt x="545" y="438"/>
                  </a:lnTo>
                  <a:lnTo>
                    <a:pt x="707" y="438"/>
                  </a:lnTo>
                  <a:lnTo>
                    <a:pt x="707" y="145"/>
                  </a:lnTo>
                  <a:lnTo>
                    <a:pt x="707" y="145"/>
                  </a:lnTo>
                  <a:lnTo>
                    <a:pt x="705" y="119"/>
                  </a:lnTo>
                  <a:lnTo>
                    <a:pt x="704" y="105"/>
                  </a:lnTo>
                  <a:lnTo>
                    <a:pt x="700" y="93"/>
                  </a:lnTo>
                  <a:lnTo>
                    <a:pt x="697" y="81"/>
                  </a:lnTo>
                  <a:lnTo>
                    <a:pt x="690" y="69"/>
                  </a:lnTo>
                  <a:lnTo>
                    <a:pt x="683" y="57"/>
                  </a:lnTo>
                  <a:lnTo>
                    <a:pt x="676" y="47"/>
                  </a:lnTo>
                  <a:lnTo>
                    <a:pt x="666" y="36"/>
                  </a:lnTo>
                  <a:lnTo>
                    <a:pt x="655" y="28"/>
                  </a:lnTo>
                  <a:lnTo>
                    <a:pt x="643" y="19"/>
                  </a:lnTo>
                  <a:lnTo>
                    <a:pt x="630" y="12"/>
                  </a:lnTo>
                  <a:lnTo>
                    <a:pt x="616" y="7"/>
                  </a:lnTo>
                  <a:lnTo>
                    <a:pt x="599" y="4"/>
                  </a:lnTo>
                  <a:lnTo>
                    <a:pt x="581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42" y="0"/>
                  </a:lnTo>
                  <a:lnTo>
                    <a:pt x="524" y="2"/>
                  </a:lnTo>
                  <a:lnTo>
                    <a:pt x="509" y="5"/>
                  </a:lnTo>
                  <a:lnTo>
                    <a:pt x="493" y="9"/>
                  </a:lnTo>
                  <a:lnTo>
                    <a:pt x="481" y="14"/>
                  </a:lnTo>
                  <a:lnTo>
                    <a:pt x="469" y="19"/>
                  </a:lnTo>
                  <a:lnTo>
                    <a:pt x="450" y="31"/>
                  </a:lnTo>
                  <a:lnTo>
                    <a:pt x="436" y="43"/>
                  </a:lnTo>
                  <a:lnTo>
                    <a:pt x="426" y="54"/>
                  </a:lnTo>
                  <a:lnTo>
                    <a:pt x="416" y="67"/>
                  </a:lnTo>
                  <a:lnTo>
                    <a:pt x="416" y="67"/>
                  </a:lnTo>
                  <a:lnTo>
                    <a:pt x="405" y="52"/>
                  </a:lnTo>
                  <a:lnTo>
                    <a:pt x="395" y="38"/>
                  </a:lnTo>
                  <a:lnTo>
                    <a:pt x="381" y="26"/>
                  </a:lnTo>
                  <a:lnTo>
                    <a:pt x="367" y="17"/>
                  </a:lnTo>
                  <a:lnTo>
                    <a:pt x="350" y="11"/>
                  </a:lnTo>
                  <a:lnTo>
                    <a:pt x="335" y="4"/>
                  </a:lnTo>
                  <a:lnTo>
                    <a:pt x="317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78" y="0"/>
                  </a:lnTo>
                  <a:lnTo>
                    <a:pt x="257" y="4"/>
                  </a:lnTo>
                  <a:lnTo>
                    <a:pt x="238" y="9"/>
                  </a:lnTo>
                  <a:lnTo>
                    <a:pt x="219" y="16"/>
                  </a:lnTo>
                  <a:lnTo>
                    <a:pt x="202" y="24"/>
                  </a:lnTo>
                  <a:lnTo>
                    <a:pt x="186" y="36"/>
                  </a:lnTo>
                  <a:lnTo>
                    <a:pt x="173" y="50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7" y="11"/>
                  </a:lnTo>
                  <a:lnTo>
                    <a:pt x="0" y="11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4553" y="1531"/>
              <a:ext cx="234" cy="269"/>
            </a:xfrm>
            <a:custGeom>
              <a:avLst/>
              <a:gdLst/>
              <a:ahLst/>
              <a:cxnLst>
                <a:cxn ang="0">
                  <a:pos x="455" y="138"/>
                </a:cxn>
                <a:cxn ang="0">
                  <a:pos x="435" y="81"/>
                </a:cxn>
                <a:cxn ang="0">
                  <a:pos x="397" y="41"/>
                </a:cxn>
                <a:cxn ang="0">
                  <a:pos x="345" y="17"/>
                </a:cxn>
                <a:cxn ang="0">
                  <a:pos x="288" y="3"/>
                </a:cxn>
                <a:cxn ang="0">
                  <a:pos x="231" y="0"/>
                </a:cxn>
                <a:cxn ang="0">
                  <a:pos x="157" y="7"/>
                </a:cxn>
                <a:cxn ang="0">
                  <a:pos x="104" y="24"/>
                </a:cxn>
                <a:cxn ang="0">
                  <a:pos x="55" y="55"/>
                </a:cxn>
                <a:cxn ang="0">
                  <a:pos x="24" y="100"/>
                </a:cxn>
                <a:cxn ang="0">
                  <a:pos x="10" y="164"/>
                </a:cxn>
                <a:cxn ang="0">
                  <a:pos x="14" y="195"/>
                </a:cxn>
                <a:cxn ang="0">
                  <a:pos x="28" y="234"/>
                </a:cxn>
                <a:cxn ang="0">
                  <a:pos x="55" y="267"/>
                </a:cxn>
                <a:cxn ang="0">
                  <a:pos x="97" y="293"/>
                </a:cxn>
                <a:cxn ang="0">
                  <a:pos x="154" y="314"/>
                </a:cxn>
                <a:cxn ang="0">
                  <a:pos x="252" y="334"/>
                </a:cxn>
                <a:cxn ang="0">
                  <a:pos x="290" y="352"/>
                </a:cxn>
                <a:cxn ang="0">
                  <a:pos x="300" y="378"/>
                </a:cxn>
                <a:cxn ang="0">
                  <a:pos x="293" y="397"/>
                </a:cxn>
                <a:cxn ang="0">
                  <a:pos x="269" y="412"/>
                </a:cxn>
                <a:cxn ang="0">
                  <a:pos x="240" y="417"/>
                </a:cxn>
                <a:cxn ang="0">
                  <a:pos x="200" y="409"/>
                </a:cxn>
                <a:cxn ang="0">
                  <a:pos x="183" y="393"/>
                </a:cxn>
                <a:cxn ang="0">
                  <a:pos x="171" y="357"/>
                </a:cxn>
                <a:cxn ang="0">
                  <a:pos x="2" y="381"/>
                </a:cxn>
                <a:cxn ang="0">
                  <a:pos x="23" y="441"/>
                </a:cxn>
                <a:cxn ang="0">
                  <a:pos x="60" y="486"/>
                </a:cxn>
                <a:cxn ang="0">
                  <a:pos x="112" y="516"/>
                </a:cxn>
                <a:cxn ang="0">
                  <a:pos x="171" y="533"/>
                </a:cxn>
                <a:cxn ang="0">
                  <a:pos x="233" y="538"/>
                </a:cxn>
                <a:cxn ang="0">
                  <a:pos x="297" y="533"/>
                </a:cxn>
                <a:cxn ang="0">
                  <a:pos x="357" y="517"/>
                </a:cxn>
                <a:cxn ang="0">
                  <a:pos x="411" y="490"/>
                </a:cxn>
                <a:cxn ang="0">
                  <a:pos x="448" y="445"/>
                </a:cxn>
                <a:cxn ang="0">
                  <a:pos x="469" y="383"/>
                </a:cxn>
                <a:cxn ang="0">
                  <a:pos x="469" y="341"/>
                </a:cxn>
                <a:cxn ang="0">
                  <a:pos x="461" y="302"/>
                </a:cxn>
                <a:cxn ang="0">
                  <a:pos x="443" y="271"/>
                </a:cxn>
                <a:cxn ang="0">
                  <a:pos x="400" y="233"/>
                </a:cxn>
                <a:cxn ang="0">
                  <a:pos x="359" y="214"/>
                </a:cxn>
                <a:cxn ang="0">
                  <a:pos x="269" y="191"/>
                </a:cxn>
                <a:cxn ang="0">
                  <a:pos x="202" y="174"/>
                </a:cxn>
                <a:cxn ang="0">
                  <a:pos x="188" y="165"/>
                </a:cxn>
                <a:cxn ang="0">
                  <a:pos x="181" y="148"/>
                </a:cxn>
                <a:cxn ang="0">
                  <a:pos x="192" y="121"/>
                </a:cxn>
                <a:cxn ang="0">
                  <a:pos x="217" y="110"/>
                </a:cxn>
                <a:cxn ang="0">
                  <a:pos x="247" y="110"/>
                </a:cxn>
                <a:cxn ang="0">
                  <a:pos x="274" y="124"/>
                </a:cxn>
                <a:cxn ang="0">
                  <a:pos x="290" y="140"/>
                </a:cxn>
                <a:cxn ang="0">
                  <a:pos x="457" y="162"/>
                </a:cxn>
              </a:cxnLst>
              <a:rect l="0" t="0" r="r" b="b"/>
              <a:pathLst>
                <a:path w="469" h="538">
                  <a:moveTo>
                    <a:pt x="457" y="162"/>
                  </a:moveTo>
                  <a:lnTo>
                    <a:pt x="457" y="162"/>
                  </a:lnTo>
                  <a:lnTo>
                    <a:pt x="455" y="138"/>
                  </a:lnTo>
                  <a:lnTo>
                    <a:pt x="450" y="117"/>
                  </a:lnTo>
                  <a:lnTo>
                    <a:pt x="443" y="98"/>
                  </a:lnTo>
                  <a:lnTo>
                    <a:pt x="435" y="81"/>
                  </a:lnTo>
                  <a:lnTo>
                    <a:pt x="423" y="67"/>
                  </a:lnTo>
                  <a:lnTo>
                    <a:pt x="411" y="53"/>
                  </a:lnTo>
                  <a:lnTo>
                    <a:pt x="397" y="41"/>
                  </a:lnTo>
                  <a:lnTo>
                    <a:pt x="380" y="33"/>
                  </a:lnTo>
                  <a:lnTo>
                    <a:pt x="364" y="24"/>
                  </a:lnTo>
                  <a:lnTo>
                    <a:pt x="345" y="17"/>
                  </a:lnTo>
                  <a:lnTo>
                    <a:pt x="328" y="12"/>
                  </a:lnTo>
                  <a:lnTo>
                    <a:pt x="309" y="7"/>
                  </a:lnTo>
                  <a:lnTo>
                    <a:pt x="288" y="3"/>
                  </a:lnTo>
                  <a:lnTo>
                    <a:pt x="269" y="2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195" y="2"/>
                  </a:lnTo>
                  <a:lnTo>
                    <a:pt x="176" y="5"/>
                  </a:lnTo>
                  <a:lnTo>
                    <a:pt x="157" y="7"/>
                  </a:lnTo>
                  <a:lnTo>
                    <a:pt x="138" y="12"/>
                  </a:lnTo>
                  <a:lnTo>
                    <a:pt x="121" y="17"/>
                  </a:lnTo>
                  <a:lnTo>
                    <a:pt x="104" y="24"/>
                  </a:lnTo>
                  <a:lnTo>
                    <a:pt x="86" y="33"/>
                  </a:lnTo>
                  <a:lnTo>
                    <a:pt x="71" y="43"/>
                  </a:lnTo>
                  <a:lnTo>
                    <a:pt x="55" y="55"/>
                  </a:lnTo>
                  <a:lnTo>
                    <a:pt x="43" y="69"/>
                  </a:lnTo>
                  <a:lnTo>
                    <a:pt x="33" y="83"/>
                  </a:lnTo>
                  <a:lnTo>
                    <a:pt x="24" y="100"/>
                  </a:lnTo>
                  <a:lnTo>
                    <a:pt x="17" y="119"/>
                  </a:lnTo>
                  <a:lnTo>
                    <a:pt x="12" y="140"/>
                  </a:lnTo>
                  <a:lnTo>
                    <a:pt x="10" y="164"/>
                  </a:lnTo>
                  <a:lnTo>
                    <a:pt x="10" y="164"/>
                  </a:lnTo>
                  <a:lnTo>
                    <a:pt x="12" y="179"/>
                  </a:lnTo>
                  <a:lnTo>
                    <a:pt x="14" y="195"/>
                  </a:lnTo>
                  <a:lnTo>
                    <a:pt x="17" y="209"/>
                  </a:lnTo>
                  <a:lnTo>
                    <a:pt x="23" y="222"/>
                  </a:lnTo>
                  <a:lnTo>
                    <a:pt x="28" y="234"/>
                  </a:lnTo>
                  <a:lnTo>
                    <a:pt x="36" y="247"/>
                  </a:lnTo>
                  <a:lnTo>
                    <a:pt x="45" y="257"/>
                  </a:lnTo>
                  <a:lnTo>
                    <a:pt x="55" y="267"/>
                  </a:lnTo>
                  <a:lnTo>
                    <a:pt x="67" y="276"/>
                  </a:lnTo>
                  <a:lnTo>
                    <a:pt x="81" y="284"/>
                  </a:lnTo>
                  <a:lnTo>
                    <a:pt x="97" y="293"/>
                  </a:lnTo>
                  <a:lnTo>
                    <a:pt x="114" y="300"/>
                  </a:lnTo>
                  <a:lnTo>
                    <a:pt x="133" y="307"/>
                  </a:lnTo>
                  <a:lnTo>
                    <a:pt x="154" y="314"/>
                  </a:lnTo>
                  <a:lnTo>
                    <a:pt x="202" y="324"/>
                  </a:lnTo>
                  <a:lnTo>
                    <a:pt x="202" y="324"/>
                  </a:lnTo>
                  <a:lnTo>
                    <a:pt x="252" y="334"/>
                  </a:lnTo>
                  <a:lnTo>
                    <a:pt x="269" y="340"/>
                  </a:lnTo>
                  <a:lnTo>
                    <a:pt x="281" y="345"/>
                  </a:lnTo>
                  <a:lnTo>
                    <a:pt x="290" y="352"/>
                  </a:lnTo>
                  <a:lnTo>
                    <a:pt x="295" y="359"/>
                  </a:lnTo>
                  <a:lnTo>
                    <a:pt x="298" y="367"/>
                  </a:lnTo>
                  <a:lnTo>
                    <a:pt x="300" y="378"/>
                  </a:lnTo>
                  <a:lnTo>
                    <a:pt x="300" y="378"/>
                  </a:lnTo>
                  <a:lnTo>
                    <a:pt x="298" y="388"/>
                  </a:lnTo>
                  <a:lnTo>
                    <a:pt x="293" y="397"/>
                  </a:lnTo>
                  <a:lnTo>
                    <a:pt x="286" y="403"/>
                  </a:lnTo>
                  <a:lnTo>
                    <a:pt x="278" y="409"/>
                  </a:lnTo>
                  <a:lnTo>
                    <a:pt x="269" y="412"/>
                  </a:lnTo>
                  <a:lnTo>
                    <a:pt x="259" y="416"/>
                  </a:lnTo>
                  <a:lnTo>
                    <a:pt x="240" y="417"/>
                  </a:lnTo>
                  <a:lnTo>
                    <a:pt x="240" y="417"/>
                  </a:lnTo>
                  <a:lnTo>
                    <a:pt x="224" y="416"/>
                  </a:lnTo>
                  <a:lnTo>
                    <a:pt x="210" y="414"/>
                  </a:lnTo>
                  <a:lnTo>
                    <a:pt x="200" y="409"/>
                  </a:lnTo>
                  <a:lnTo>
                    <a:pt x="192" y="403"/>
                  </a:lnTo>
                  <a:lnTo>
                    <a:pt x="192" y="403"/>
                  </a:lnTo>
                  <a:lnTo>
                    <a:pt x="183" y="393"/>
                  </a:lnTo>
                  <a:lnTo>
                    <a:pt x="176" y="381"/>
                  </a:lnTo>
                  <a:lnTo>
                    <a:pt x="173" y="371"/>
                  </a:lnTo>
                  <a:lnTo>
                    <a:pt x="171" y="357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2" y="381"/>
                  </a:lnTo>
                  <a:lnTo>
                    <a:pt x="7" y="403"/>
                  </a:lnTo>
                  <a:lnTo>
                    <a:pt x="14" y="422"/>
                  </a:lnTo>
                  <a:lnTo>
                    <a:pt x="23" y="441"/>
                  </a:lnTo>
                  <a:lnTo>
                    <a:pt x="33" y="457"/>
                  </a:lnTo>
                  <a:lnTo>
                    <a:pt x="47" y="472"/>
                  </a:lnTo>
                  <a:lnTo>
                    <a:pt x="60" y="486"/>
                  </a:lnTo>
                  <a:lnTo>
                    <a:pt x="76" y="497"/>
                  </a:lnTo>
                  <a:lnTo>
                    <a:pt x="93" y="507"/>
                  </a:lnTo>
                  <a:lnTo>
                    <a:pt x="112" y="516"/>
                  </a:lnTo>
                  <a:lnTo>
                    <a:pt x="131" y="522"/>
                  </a:lnTo>
                  <a:lnTo>
                    <a:pt x="150" y="528"/>
                  </a:lnTo>
                  <a:lnTo>
                    <a:pt x="171" y="533"/>
                  </a:lnTo>
                  <a:lnTo>
                    <a:pt x="192" y="535"/>
                  </a:lnTo>
                  <a:lnTo>
                    <a:pt x="212" y="536"/>
                  </a:lnTo>
                  <a:lnTo>
                    <a:pt x="233" y="538"/>
                  </a:lnTo>
                  <a:lnTo>
                    <a:pt x="233" y="538"/>
                  </a:lnTo>
                  <a:lnTo>
                    <a:pt x="276" y="536"/>
                  </a:lnTo>
                  <a:lnTo>
                    <a:pt x="297" y="533"/>
                  </a:lnTo>
                  <a:lnTo>
                    <a:pt x="317" y="529"/>
                  </a:lnTo>
                  <a:lnTo>
                    <a:pt x="338" y="524"/>
                  </a:lnTo>
                  <a:lnTo>
                    <a:pt x="357" y="517"/>
                  </a:lnTo>
                  <a:lnTo>
                    <a:pt x="376" y="510"/>
                  </a:lnTo>
                  <a:lnTo>
                    <a:pt x="393" y="500"/>
                  </a:lnTo>
                  <a:lnTo>
                    <a:pt x="411" y="490"/>
                  </a:lnTo>
                  <a:lnTo>
                    <a:pt x="424" y="476"/>
                  </a:lnTo>
                  <a:lnTo>
                    <a:pt x="438" y="462"/>
                  </a:lnTo>
                  <a:lnTo>
                    <a:pt x="448" y="445"/>
                  </a:lnTo>
                  <a:lnTo>
                    <a:pt x="457" y="426"/>
                  </a:lnTo>
                  <a:lnTo>
                    <a:pt x="464" y="405"/>
                  </a:lnTo>
                  <a:lnTo>
                    <a:pt x="469" y="383"/>
                  </a:lnTo>
                  <a:lnTo>
                    <a:pt x="469" y="357"/>
                  </a:lnTo>
                  <a:lnTo>
                    <a:pt x="469" y="357"/>
                  </a:lnTo>
                  <a:lnTo>
                    <a:pt x="469" y="341"/>
                  </a:lnTo>
                  <a:lnTo>
                    <a:pt x="467" y="328"/>
                  </a:lnTo>
                  <a:lnTo>
                    <a:pt x="464" y="316"/>
                  </a:lnTo>
                  <a:lnTo>
                    <a:pt x="461" y="302"/>
                  </a:lnTo>
                  <a:lnTo>
                    <a:pt x="455" y="291"/>
                  </a:lnTo>
                  <a:lnTo>
                    <a:pt x="450" y="281"/>
                  </a:lnTo>
                  <a:lnTo>
                    <a:pt x="443" y="271"/>
                  </a:lnTo>
                  <a:lnTo>
                    <a:pt x="436" y="262"/>
                  </a:lnTo>
                  <a:lnTo>
                    <a:pt x="419" y="247"/>
                  </a:lnTo>
                  <a:lnTo>
                    <a:pt x="400" y="233"/>
                  </a:lnTo>
                  <a:lnTo>
                    <a:pt x="381" y="222"/>
                  </a:lnTo>
                  <a:lnTo>
                    <a:pt x="359" y="214"/>
                  </a:lnTo>
                  <a:lnTo>
                    <a:pt x="359" y="214"/>
                  </a:lnTo>
                  <a:lnTo>
                    <a:pt x="336" y="207"/>
                  </a:lnTo>
                  <a:lnTo>
                    <a:pt x="314" y="202"/>
                  </a:lnTo>
                  <a:lnTo>
                    <a:pt x="269" y="191"/>
                  </a:lnTo>
                  <a:lnTo>
                    <a:pt x="231" y="184"/>
                  </a:lnTo>
                  <a:lnTo>
                    <a:pt x="216" y="179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195" y="171"/>
                  </a:lnTo>
                  <a:lnTo>
                    <a:pt x="188" y="165"/>
                  </a:lnTo>
                  <a:lnTo>
                    <a:pt x="183" y="159"/>
                  </a:lnTo>
                  <a:lnTo>
                    <a:pt x="181" y="148"/>
                  </a:lnTo>
                  <a:lnTo>
                    <a:pt x="181" y="148"/>
                  </a:lnTo>
                  <a:lnTo>
                    <a:pt x="183" y="136"/>
                  </a:lnTo>
                  <a:lnTo>
                    <a:pt x="186" y="127"/>
                  </a:lnTo>
                  <a:lnTo>
                    <a:pt x="192" y="121"/>
                  </a:lnTo>
                  <a:lnTo>
                    <a:pt x="198" y="115"/>
                  </a:lnTo>
                  <a:lnTo>
                    <a:pt x="207" y="112"/>
                  </a:lnTo>
                  <a:lnTo>
                    <a:pt x="217" y="110"/>
                  </a:lnTo>
                  <a:lnTo>
                    <a:pt x="236" y="109"/>
                  </a:lnTo>
                  <a:lnTo>
                    <a:pt x="236" y="109"/>
                  </a:lnTo>
                  <a:lnTo>
                    <a:pt x="247" y="110"/>
                  </a:lnTo>
                  <a:lnTo>
                    <a:pt x="257" y="112"/>
                  </a:lnTo>
                  <a:lnTo>
                    <a:pt x="266" y="117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83" y="131"/>
                  </a:lnTo>
                  <a:lnTo>
                    <a:pt x="290" y="140"/>
                  </a:lnTo>
                  <a:lnTo>
                    <a:pt x="293" y="150"/>
                  </a:lnTo>
                  <a:lnTo>
                    <a:pt x="295" y="162"/>
                  </a:lnTo>
                  <a:lnTo>
                    <a:pt x="457" y="1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5437" y="1491"/>
              <a:ext cx="221" cy="300"/>
            </a:xfrm>
            <a:custGeom>
              <a:avLst/>
              <a:gdLst/>
              <a:ahLst/>
              <a:cxnLst>
                <a:cxn ang="0">
                  <a:pos x="0" y="598"/>
                </a:cxn>
                <a:cxn ang="0">
                  <a:pos x="165" y="598"/>
                </a:cxn>
                <a:cxn ang="0">
                  <a:pos x="165" y="391"/>
                </a:cxn>
                <a:cxn ang="0">
                  <a:pos x="165" y="391"/>
                </a:cxn>
                <a:cxn ang="0">
                  <a:pos x="165" y="365"/>
                </a:cxn>
                <a:cxn ang="0">
                  <a:pos x="169" y="341"/>
                </a:cxn>
                <a:cxn ang="0">
                  <a:pos x="175" y="324"/>
                </a:cxn>
                <a:cxn ang="0">
                  <a:pos x="179" y="317"/>
                </a:cxn>
                <a:cxn ang="0">
                  <a:pos x="182" y="310"/>
                </a:cxn>
                <a:cxn ang="0">
                  <a:pos x="182" y="310"/>
                </a:cxn>
                <a:cxn ang="0">
                  <a:pos x="189" y="301"/>
                </a:cxn>
                <a:cxn ang="0">
                  <a:pos x="200" y="294"/>
                </a:cxn>
                <a:cxn ang="0">
                  <a:pos x="210" y="289"/>
                </a:cxn>
                <a:cxn ang="0">
                  <a:pos x="220" y="288"/>
                </a:cxn>
                <a:cxn ang="0">
                  <a:pos x="220" y="288"/>
                </a:cxn>
                <a:cxn ang="0">
                  <a:pos x="234" y="288"/>
                </a:cxn>
                <a:cxn ang="0">
                  <a:pos x="244" y="291"/>
                </a:cxn>
                <a:cxn ang="0">
                  <a:pos x="253" y="296"/>
                </a:cxn>
                <a:cxn ang="0">
                  <a:pos x="262" y="305"/>
                </a:cxn>
                <a:cxn ang="0">
                  <a:pos x="262" y="305"/>
                </a:cxn>
                <a:cxn ang="0">
                  <a:pos x="269" y="313"/>
                </a:cxn>
                <a:cxn ang="0">
                  <a:pos x="272" y="327"/>
                </a:cxn>
                <a:cxn ang="0">
                  <a:pos x="275" y="343"/>
                </a:cxn>
                <a:cxn ang="0">
                  <a:pos x="275" y="362"/>
                </a:cxn>
                <a:cxn ang="0">
                  <a:pos x="275" y="598"/>
                </a:cxn>
                <a:cxn ang="0">
                  <a:pos x="441" y="598"/>
                </a:cxn>
                <a:cxn ang="0">
                  <a:pos x="441" y="326"/>
                </a:cxn>
                <a:cxn ang="0">
                  <a:pos x="441" y="326"/>
                </a:cxn>
                <a:cxn ang="0">
                  <a:pos x="441" y="305"/>
                </a:cxn>
                <a:cxn ang="0">
                  <a:pos x="439" y="286"/>
                </a:cxn>
                <a:cxn ang="0">
                  <a:pos x="436" y="267"/>
                </a:cxn>
                <a:cxn ang="0">
                  <a:pos x="432" y="251"/>
                </a:cxn>
                <a:cxn ang="0">
                  <a:pos x="425" y="236"/>
                </a:cxn>
                <a:cxn ang="0">
                  <a:pos x="420" y="222"/>
                </a:cxn>
                <a:cxn ang="0">
                  <a:pos x="412" y="210"/>
                </a:cxn>
                <a:cxn ang="0">
                  <a:pos x="403" y="200"/>
                </a:cxn>
                <a:cxn ang="0">
                  <a:pos x="403" y="200"/>
                </a:cxn>
                <a:cxn ang="0">
                  <a:pos x="393" y="189"/>
                </a:cxn>
                <a:cxn ang="0">
                  <a:pos x="382" y="182"/>
                </a:cxn>
                <a:cxn ang="0">
                  <a:pos x="370" y="175"/>
                </a:cxn>
                <a:cxn ang="0">
                  <a:pos x="356" y="169"/>
                </a:cxn>
                <a:cxn ang="0">
                  <a:pos x="343" y="165"/>
                </a:cxn>
                <a:cxn ang="0">
                  <a:pos x="329" y="162"/>
                </a:cxn>
                <a:cxn ang="0">
                  <a:pos x="313" y="160"/>
                </a:cxn>
                <a:cxn ang="0">
                  <a:pos x="298" y="158"/>
                </a:cxn>
                <a:cxn ang="0">
                  <a:pos x="298" y="158"/>
                </a:cxn>
                <a:cxn ang="0">
                  <a:pos x="277" y="160"/>
                </a:cxn>
                <a:cxn ang="0">
                  <a:pos x="258" y="162"/>
                </a:cxn>
                <a:cxn ang="0">
                  <a:pos x="239" y="165"/>
                </a:cxn>
                <a:cxn ang="0">
                  <a:pos x="219" y="174"/>
                </a:cxn>
                <a:cxn ang="0">
                  <a:pos x="219" y="174"/>
                </a:cxn>
                <a:cxn ang="0">
                  <a:pos x="205" y="182"/>
                </a:cxn>
                <a:cxn ang="0">
                  <a:pos x="193" y="191"/>
                </a:cxn>
                <a:cxn ang="0">
                  <a:pos x="179" y="203"/>
                </a:cxn>
                <a:cxn ang="0">
                  <a:pos x="165" y="217"/>
                </a:cxn>
                <a:cxn ang="0">
                  <a:pos x="165" y="0"/>
                </a:cxn>
                <a:cxn ang="0">
                  <a:pos x="0" y="0"/>
                </a:cxn>
                <a:cxn ang="0">
                  <a:pos x="0" y="598"/>
                </a:cxn>
              </a:cxnLst>
              <a:rect l="0" t="0" r="r" b="b"/>
              <a:pathLst>
                <a:path w="441" h="598">
                  <a:moveTo>
                    <a:pt x="0" y="598"/>
                  </a:moveTo>
                  <a:lnTo>
                    <a:pt x="165" y="598"/>
                  </a:lnTo>
                  <a:lnTo>
                    <a:pt x="165" y="391"/>
                  </a:lnTo>
                  <a:lnTo>
                    <a:pt x="165" y="391"/>
                  </a:lnTo>
                  <a:lnTo>
                    <a:pt x="165" y="365"/>
                  </a:lnTo>
                  <a:lnTo>
                    <a:pt x="169" y="341"/>
                  </a:lnTo>
                  <a:lnTo>
                    <a:pt x="175" y="324"/>
                  </a:lnTo>
                  <a:lnTo>
                    <a:pt x="179" y="317"/>
                  </a:lnTo>
                  <a:lnTo>
                    <a:pt x="182" y="310"/>
                  </a:lnTo>
                  <a:lnTo>
                    <a:pt x="182" y="310"/>
                  </a:lnTo>
                  <a:lnTo>
                    <a:pt x="189" y="301"/>
                  </a:lnTo>
                  <a:lnTo>
                    <a:pt x="200" y="294"/>
                  </a:lnTo>
                  <a:lnTo>
                    <a:pt x="210" y="289"/>
                  </a:lnTo>
                  <a:lnTo>
                    <a:pt x="220" y="288"/>
                  </a:lnTo>
                  <a:lnTo>
                    <a:pt x="220" y="288"/>
                  </a:lnTo>
                  <a:lnTo>
                    <a:pt x="234" y="288"/>
                  </a:lnTo>
                  <a:lnTo>
                    <a:pt x="244" y="291"/>
                  </a:lnTo>
                  <a:lnTo>
                    <a:pt x="253" y="296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9" y="313"/>
                  </a:lnTo>
                  <a:lnTo>
                    <a:pt x="272" y="327"/>
                  </a:lnTo>
                  <a:lnTo>
                    <a:pt x="275" y="343"/>
                  </a:lnTo>
                  <a:lnTo>
                    <a:pt x="275" y="362"/>
                  </a:lnTo>
                  <a:lnTo>
                    <a:pt x="275" y="598"/>
                  </a:lnTo>
                  <a:lnTo>
                    <a:pt x="441" y="598"/>
                  </a:lnTo>
                  <a:lnTo>
                    <a:pt x="441" y="326"/>
                  </a:lnTo>
                  <a:lnTo>
                    <a:pt x="441" y="326"/>
                  </a:lnTo>
                  <a:lnTo>
                    <a:pt x="441" y="305"/>
                  </a:lnTo>
                  <a:lnTo>
                    <a:pt x="439" y="286"/>
                  </a:lnTo>
                  <a:lnTo>
                    <a:pt x="436" y="267"/>
                  </a:lnTo>
                  <a:lnTo>
                    <a:pt x="432" y="251"/>
                  </a:lnTo>
                  <a:lnTo>
                    <a:pt x="425" y="236"/>
                  </a:lnTo>
                  <a:lnTo>
                    <a:pt x="420" y="222"/>
                  </a:lnTo>
                  <a:lnTo>
                    <a:pt x="412" y="210"/>
                  </a:lnTo>
                  <a:lnTo>
                    <a:pt x="403" y="200"/>
                  </a:lnTo>
                  <a:lnTo>
                    <a:pt x="403" y="200"/>
                  </a:lnTo>
                  <a:lnTo>
                    <a:pt x="393" y="189"/>
                  </a:lnTo>
                  <a:lnTo>
                    <a:pt x="382" y="182"/>
                  </a:lnTo>
                  <a:lnTo>
                    <a:pt x="370" y="175"/>
                  </a:lnTo>
                  <a:lnTo>
                    <a:pt x="356" y="169"/>
                  </a:lnTo>
                  <a:lnTo>
                    <a:pt x="343" y="165"/>
                  </a:lnTo>
                  <a:lnTo>
                    <a:pt x="329" y="162"/>
                  </a:lnTo>
                  <a:lnTo>
                    <a:pt x="313" y="160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277" y="160"/>
                  </a:lnTo>
                  <a:lnTo>
                    <a:pt x="258" y="162"/>
                  </a:lnTo>
                  <a:lnTo>
                    <a:pt x="239" y="165"/>
                  </a:lnTo>
                  <a:lnTo>
                    <a:pt x="219" y="174"/>
                  </a:lnTo>
                  <a:lnTo>
                    <a:pt x="219" y="174"/>
                  </a:lnTo>
                  <a:lnTo>
                    <a:pt x="205" y="182"/>
                  </a:lnTo>
                  <a:lnTo>
                    <a:pt x="193" y="191"/>
                  </a:lnTo>
                  <a:lnTo>
                    <a:pt x="179" y="203"/>
                  </a:lnTo>
                  <a:lnTo>
                    <a:pt x="165" y="217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5295" y="1510"/>
              <a:ext cx="115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"/>
                </a:cxn>
                <a:cxn ang="0">
                  <a:pos x="0" y="252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35"/>
                </a:cxn>
                <a:cxn ang="0">
                  <a:pos x="3" y="464"/>
                </a:cxn>
                <a:cxn ang="0">
                  <a:pos x="9" y="489"/>
                </a:cxn>
                <a:cxn ang="0">
                  <a:pos x="15" y="509"/>
                </a:cxn>
                <a:cxn ang="0">
                  <a:pos x="15" y="509"/>
                </a:cxn>
                <a:cxn ang="0">
                  <a:pos x="24" y="525"/>
                </a:cxn>
                <a:cxn ang="0">
                  <a:pos x="33" y="537"/>
                </a:cxn>
                <a:cxn ang="0">
                  <a:pos x="45" y="546"/>
                </a:cxn>
                <a:cxn ang="0">
                  <a:pos x="57" y="554"/>
                </a:cxn>
                <a:cxn ang="0">
                  <a:pos x="57" y="554"/>
                </a:cxn>
                <a:cxn ang="0">
                  <a:pos x="72" y="561"/>
                </a:cxn>
                <a:cxn ang="0">
                  <a:pos x="91" y="566"/>
                </a:cxn>
                <a:cxn ang="0">
                  <a:pos x="114" y="570"/>
                </a:cxn>
                <a:cxn ang="0">
                  <a:pos x="141" y="570"/>
                </a:cxn>
                <a:cxn ang="0">
                  <a:pos x="141" y="570"/>
                </a:cxn>
                <a:cxn ang="0">
                  <a:pos x="160" y="570"/>
                </a:cxn>
                <a:cxn ang="0">
                  <a:pos x="183" y="566"/>
                </a:cxn>
                <a:cxn ang="0">
                  <a:pos x="207" y="563"/>
                </a:cxn>
                <a:cxn ang="0">
                  <a:pos x="229" y="556"/>
                </a:cxn>
                <a:cxn ang="0">
                  <a:pos x="229" y="449"/>
                </a:cxn>
                <a:cxn ang="0">
                  <a:pos x="229" y="449"/>
                </a:cxn>
                <a:cxn ang="0">
                  <a:pos x="222" y="451"/>
                </a:cxn>
                <a:cxn ang="0">
                  <a:pos x="210" y="452"/>
                </a:cxn>
                <a:cxn ang="0">
                  <a:pos x="186" y="454"/>
                </a:cxn>
                <a:cxn ang="0">
                  <a:pos x="186" y="454"/>
                </a:cxn>
                <a:cxn ang="0">
                  <a:pos x="178" y="452"/>
                </a:cxn>
                <a:cxn ang="0">
                  <a:pos x="171" y="447"/>
                </a:cxn>
                <a:cxn ang="0">
                  <a:pos x="167" y="444"/>
                </a:cxn>
                <a:cxn ang="0">
                  <a:pos x="164" y="440"/>
                </a:cxn>
                <a:cxn ang="0">
                  <a:pos x="164" y="440"/>
                </a:cxn>
                <a:cxn ang="0">
                  <a:pos x="162" y="435"/>
                </a:cxn>
                <a:cxn ang="0">
                  <a:pos x="160" y="426"/>
                </a:cxn>
                <a:cxn ang="0">
                  <a:pos x="159" y="404"/>
                </a:cxn>
                <a:cxn ang="0">
                  <a:pos x="159" y="252"/>
                </a:cxn>
                <a:cxn ang="0">
                  <a:pos x="229" y="252"/>
                </a:cxn>
                <a:cxn ang="0">
                  <a:pos x="229" y="132"/>
                </a:cxn>
                <a:cxn ang="0">
                  <a:pos x="159" y="132"/>
                </a:cxn>
                <a:cxn ang="0">
                  <a:pos x="159" y="0"/>
                </a:cxn>
                <a:cxn ang="0">
                  <a:pos x="0" y="0"/>
                </a:cxn>
              </a:cxnLst>
              <a:rect l="0" t="0" r="r" b="b"/>
              <a:pathLst>
                <a:path w="229" h="570">
                  <a:moveTo>
                    <a:pt x="0" y="0"/>
                  </a:moveTo>
                  <a:lnTo>
                    <a:pt x="0" y="132"/>
                  </a:lnTo>
                  <a:lnTo>
                    <a:pt x="0" y="252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3" y="464"/>
                  </a:lnTo>
                  <a:lnTo>
                    <a:pt x="9" y="489"/>
                  </a:lnTo>
                  <a:lnTo>
                    <a:pt x="15" y="509"/>
                  </a:lnTo>
                  <a:lnTo>
                    <a:pt x="15" y="509"/>
                  </a:lnTo>
                  <a:lnTo>
                    <a:pt x="24" y="525"/>
                  </a:lnTo>
                  <a:lnTo>
                    <a:pt x="33" y="537"/>
                  </a:lnTo>
                  <a:lnTo>
                    <a:pt x="45" y="546"/>
                  </a:lnTo>
                  <a:lnTo>
                    <a:pt x="57" y="554"/>
                  </a:lnTo>
                  <a:lnTo>
                    <a:pt x="57" y="554"/>
                  </a:lnTo>
                  <a:lnTo>
                    <a:pt x="72" y="561"/>
                  </a:lnTo>
                  <a:lnTo>
                    <a:pt x="91" y="566"/>
                  </a:lnTo>
                  <a:lnTo>
                    <a:pt x="114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60" y="570"/>
                  </a:lnTo>
                  <a:lnTo>
                    <a:pt x="183" y="566"/>
                  </a:lnTo>
                  <a:lnTo>
                    <a:pt x="207" y="563"/>
                  </a:lnTo>
                  <a:lnTo>
                    <a:pt x="229" y="556"/>
                  </a:lnTo>
                  <a:lnTo>
                    <a:pt x="229" y="449"/>
                  </a:lnTo>
                  <a:lnTo>
                    <a:pt x="229" y="449"/>
                  </a:lnTo>
                  <a:lnTo>
                    <a:pt x="222" y="451"/>
                  </a:lnTo>
                  <a:lnTo>
                    <a:pt x="210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78" y="452"/>
                  </a:lnTo>
                  <a:lnTo>
                    <a:pt x="171" y="447"/>
                  </a:lnTo>
                  <a:lnTo>
                    <a:pt x="167" y="444"/>
                  </a:lnTo>
                  <a:lnTo>
                    <a:pt x="164" y="440"/>
                  </a:lnTo>
                  <a:lnTo>
                    <a:pt x="164" y="440"/>
                  </a:lnTo>
                  <a:lnTo>
                    <a:pt x="162" y="435"/>
                  </a:lnTo>
                  <a:lnTo>
                    <a:pt x="160" y="426"/>
                  </a:lnTo>
                  <a:lnTo>
                    <a:pt x="159" y="404"/>
                  </a:lnTo>
                  <a:lnTo>
                    <a:pt x="159" y="252"/>
                  </a:lnTo>
                  <a:lnTo>
                    <a:pt x="229" y="252"/>
                  </a:lnTo>
                  <a:lnTo>
                    <a:pt x="229" y="132"/>
                  </a:lnTo>
                  <a:lnTo>
                    <a:pt x="159" y="132"/>
                  </a:lnTo>
                  <a:lnTo>
                    <a:pt x="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Rectangle 11"/>
            <p:cNvSpPr>
              <a:spLocks noChangeArrowheads="1"/>
            </p:cNvSpPr>
            <p:nvPr userDrawn="1"/>
          </p:nvSpPr>
          <p:spPr bwMode="auto">
            <a:xfrm>
              <a:off x="5187" y="1510"/>
              <a:ext cx="80" cy="44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peci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80753" y="0"/>
            <a:ext cx="93247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 flipV="1">
            <a:off x="0" y="1828198"/>
            <a:ext cx="9144000" cy="1196975"/>
          </a:xfrm>
          <a:prstGeom prst="rect">
            <a:avLst/>
          </a:prstGeom>
          <a:gradFill>
            <a:gsLst>
              <a:gs pos="0">
                <a:srgbClr val="091625">
                  <a:alpha val="69804"/>
                </a:srgbClr>
              </a:gs>
              <a:gs pos="100000">
                <a:srgbClr val="132D4D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6886575" y="1839310"/>
            <a:ext cx="2257425" cy="11785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0" y="1831390"/>
            <a:ext cx="6879265" cy="722376"/>
          </a:xfrm>
        </p:spPr>
        <p:txBody>
          <a:bodyPr anchor="t">
            <a:normAutofit/>
          </a:bodyPr>
          <a:lstStyle>
            <a:lvl1pPr algn="ctr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2551281"/>
            <a:ext cx="6905297" cy="4663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52705" y="4426562"/>
            <a:ext cx="2191295" cy="4257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pic>
        <p:nvPicPr>
          <p:cNvPr id="19" name="Picture 2" descr="Q:\Design Catalog\Corporate Templates\Covers\Photo7 copy_LR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12948"/>
            <a:ext cx="6867144" cy="38450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Straight Connector 30"/>
          <p:cNvCxnSpPr/>
          <p:nvPr userDrawn="1"/>
        </p:nvCxnSpPr>
        <p:spPr>
          <a:xfrm>
            <a:off x="0" y="182403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5400000">
            <a:off x="3440907" y="3429794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0" y="30146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952705" y="3131998"/>
            <a:ext cx="2191295" cy="125913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7043738" y="2001838"/>
            <a:ext cx="1938337" cy="855662"/>
            <a:chOff x="4437" y="1261"/>
            <a:chExt cx="1221" cy="53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437" y="1261"/>
              <a:ext cx="1221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4437" y="1261"/>
              <a:ext cx="830" cy="266"/>
            </a:xfrm>
            <a:custGeom>
              <a:avLst/>
              <a:gdLst/>
              <a:ahLst/>
              <a:cxnLst>
                <a:cxn ang="0">
                  <a:pos x="1216" y="193"/>
                </a:cxn>
                <a:cxn ang="0">
                  <a:pos x="1500" y="193"/>
                </a:cxn>
                <a:cxn ang="0">
                  <a:pos x="1430" y="12"/>
                </a:cxn>
                <a:cxn ang="0">
                  <a:pos x="1054" y="12"/>
                </a:cxn>
                <a:cxn ang="0">
                  <a:pos x="738" y="141"/>
                </a:cxn>
                <a:cxn ang="0">
                  <a:pos x="805" y="157"/>
                </a:cxn>
                <a:cxn ang="0">
                  <a:pos x="842" y="190"/>
                </a:cxn>
                <a:cxn ang="0">
                  <a:pos x="861" y="248"/>
                </a:cxn>
                <a:cxn ang="0">
                  <a:pos x="857" y="302"/>
                </a:cxn>
                <a:cxn ang="0">
                  <a:pos x="836" y="354"/>
                </a:cxn>
                <a:cxn ang="0">
                  <a:pos x="797" y="381"/>
                </a:cxn>
                <a:cxn ang="0">
                  <a:pos x="688" y="390"/>
                </a:cxn>
                <a:cxn ang="0">
                  <a:pos x="759" y="519"/>
                </a:cxn>
                <a:cxn ang="0">
                  <a:pos x="874" y="502"/>
                </a:cxn>
                <a:cxn ang="0">
                  <a:pos x="955" y="450"/>
                </a:cxn>
                <a:cxn ang="0">
                  <a:pos x="1002" y="371"/>
                </a:cxn>
                <a:cxn ang="0">
                  <a:pos x="1018" y="266"/>
                </a:cxn>
                <a:cxn ang="0">
                  <a:pos x="1011" y="193"/>
                </a:cxn>
                <a:cxn ang="0">
                  <a:pos x="980" y="109"/>
                </a:cxn>
                <a:cxn ang="0">
                  <a:pos x="917" y="45"/>
                </a:cxn>
                <a:cxn ang="0">
                  <a:pos x="819" y="14"/>
                </a:cxn>
                <a:cxn ang="0">
                  <a:pos x="488" y="200"/>
                </a:cxn>
                <a:cxn ang="0">
                  <a:pos x="474" y="135"/>
                </a:cxn>
                <a:cxn ang="0">
                  <a:pos x="435" y="66"/>
                </a:cxn>
                <a:cxn ang="0">
                  <a:pos x="371" y="21"/>
                </a:cxn>
                <a:cxn ang="0">
                  <a:pos x="283" y="0"/>
                </a:cxn>
                <a:cxn ang="0">
                  <a:pos x="202" y="5"/>
                </a:cxn>
                <a:cxn ang="0">
                  <a:pos x="109" y="41"/>
                </a:cxn>
                <a:cxn ang="0">
                  <a:pos x="41" y="110"/>
                </a:cxn>
                <a:cxn ang="0">
                  <a:pos x="5" y="209"/>
                </a:cxn>
                <a:cxn ang="0">
                  <a:pos x="2" y="293"/>
                </a:cxn>
                <a:cxn ang="0">
                  <a:pos x="28" y="393"/>
                </a:cxn>
                <a:cxn ang="0">
                  <a:pos x="85" y="473"/>
                </a:cxn>
                <a:cxn ang="0">
                  <a:pos x="172" y="519"/>
                </a:cxn>
                <a:cxn ang="0">
                  <a:pos x="259" y="531"/>
                </a:cxn>
                <a:cxn ang="0">
                  <a:pos x="357" y="512"/>
                </a:cxn>
                <a:cxn ang="0">
                  <a:pos x="429" y="464"/>
                </a:cxn>
                <a:cxn ang="0">
                  <a:pos x="474" y="397"/>
                </a:cxn>
                <a:cxn ang="0">
                  <a:pos x="490" y="321"/>
                </a:cxn>
                <a:cxn ang="0">
                  <a:pos x="328" y="354"/>
                </a:cxn>
                <a:cxn ang="0">
                  <a:pos x="288" y="398"/>
                </a:cxn>
                <a:cxn ang="0">
                  <a:pos x="241" y="404"/>
                </a:cxn>
                <a:cxn ang="0">
                  <a:pos x="198" y="386"/>
                </a:cxn>
                <a:cxn ang="0">
                  <a:pos x="172" y="350"/>
                </a:cxn>
                <a:cxn ang="0">
                  <a:pos x="157" y="266"/>
                </a:cxn>
                <a:cxn ang="0">
                  <a:pos x="169" y="191"/>
                </a:cxn>
                <a:cxn ang="0">
                  <a:pos x="191" y="152"/>
                </a:cxn>
                <a:cxn ang="0">
                  <a:pos x="229" y="129"/>
                </a:cxn>
                <a:cxn ang="0">
                  <a:pos x="266" y="128"/>
                </a:cxn>
                <a:cxn ang="0">
                  <a:pos x="302" y="140"/>
                </a:cxn>
                <a:cxn ang="0">
                  <a:pos x="331" y="181"/>
                </a:cxn>
              </a:cxnLst>
              <a:rect l="0" t="0" r="r" b="b"/>
              <a:pathLst>
                <a:path w="1661" h="531">
                  <a:moveTo>
                    <a:pt x="1054" y="519"/>
                  </a:moveTo>
                  <a:lnTo>
                    <a:pt x="1212" y="519"/>
                  </a:lnTo>
                  <a:lnTo>
                    <a:pt x="1212" y="193"/>
                  </a:lnTo>
                  <a:lnTo>
                    <a:pt x="1216" y="193"/>
                  </a:lnTo>
                  <a:lnTo>
                    <a:pt x="1285" y="519"/>
                  </a:lnTo>
                  <a:lnTo>
                    <a:pt x="1423" y="519"/>
                  </a:lnTo>
                  <a:lnTo>
                    <a:pt x="1497" y="193"/>
                  </a:lnTo>
                  <a:lnTo>
                    <a:pt x="1500" y="193"/>
                  </a:lnTo>
                  <a:lnTo>
                    <a:pt x="1500" y="455"/>
                  </a:lnTo>
                  <a:lnTo>
                    <a:pt x="1661" y="455"/>
                  </a:lnTo>
                  <a:lnTo>
                    <a:pt x="1661" y="12"/>
                  </a:lnTo>
                  <a:lnTo>
                    <a:pt x="1430" y="12"/>
                  </a:lnTo>
                  <a:lnTo>
                    <a:pt x="1357" y="310"/>
                  </a:lnTo>
                  <a:lnTo>
                    <a:pt x="1356" y="310"/>
                  </a:lnTo>
                  <a:lnTo>
                    <a:pt x="1283" y="12"/>
                  </a:lnTo>
                  <a:lnTo>
                    <a:pt x="1054" y="12"/>
                  </a:lnTo>
                  <a:lnTo>
                    <a:pt x="1054" y="519"/>
                  </a:lnTo>
                  <a:close/>
                  <a:moveTo>
                    <a:pt x="688" y="141"/>
                  </a:moveTo>
                  <a:lnTo>
                    <a:pt x="738" y="141"/>
                  </a:lnTo>
                  <a:lnTo>
                    <a:pt x="738" y="141"/>
                  </a:lnTo>
                  <a:lnTo>
                    <a:pt x="759" y="143"/>
                  </a:lnTo>
                  <a:lnTo>
                    <a:pt x="776" y="145"/>
                  </a:lnTo>
                  <a:lnTo>
                    <a:pt x="792" y="150"/>
                  </a:lnTo>
                  <a:lnTo>
                    <a:pt x="805" y="157"/>
                  </a:lnTo>
                  <a:lnTo>
                    <a:pt x="817" y="164"/>
                  </a:lnTo>
                  <a:lnTo>
                    <a:pt x="828" y="172"/>
                  </a:lnTo>
                  <a:lnTo>
                    <a:pt x="835" y="181"/>
                  </a:lnTo>
                  <a:lnTo>
                    <a:pt x="842" y="190"/>
                  </a:lnTo>
                  <a:lnTo>
                    <a:pt x="848" y="200"/>
                  </a:lnTo>
                  <a:lnTo>
                    <a:pt x="852" y="210"/>
                  </a:lnTo>
                  <a:lnTo>
                    <a:pt x="859" y="231"/>
                  </a:lnTo>
                  <a:lnTo>
                    <a:pt x="861" y="248"/>
                  </a:lnTo>
                  <a:lnTo>
                    <a:pt x="862" y="262"/>
                  </a:lnTo>
                  <a:lnTo>
                    <a:pt x="862" y="262"/>
                  </a:lnTo>
                  <a:lnTo>
                    <a:pt x="861" y="281"/>
                  </a:lnTo>
                  <a:lnTo>
                    <a:pt x="857" y="302"/>
                  </a:lnTo>
                  <a:lnTo>
                    <a:pt x="852" y="324"/>
                  </a:lnTo>
                  <a:lnTo>
                    <a:pt x="847" y="335"/>
                  </a:lnTo>
                  <a:lnTo>
                    <a:pt x="842" y="343"/>
                  </a:lnTo>
                  <a:lnTo>
                    <a:pt x="836" y="354"/>
                  </a:lnTo>
                  <a:lnTo>
                    <a:pt x="828" y="362"/>
                  </a:lnTo>
                  <a:lnTo>
                    <a:pt x="819" y="369"/>
                  </a:lnTo>
                  <a:lnTo>
                    <a:pt x="809" y="376"/>
                  </a:lnTo>
                  <a:lnTo>
                    <a:pt x="797" y="381"/>
                  </a:lnTo>
                  <a:lnTo>
                    <a:pt x="783" y="386"/>
                  </a:lnTo>
                  <a:lnTo>
                    <a:pt x="767" y="388"/>
                  </a:lnTo>
                  <a:lnTo>
                    <a:pt x="750" y="390"/>
                  </a:lnTo>
                  <a:lnTo>
                    <a:pt x="688" y="390"/>
                  </a:lnTo>
                  <a:lnTo>
                    <a:pt x="688" y="141"/>
                  </a:lnTo>
                  <a:close/>
                  <a:moveTo>
                    <a:pt x="531" y="519"/>
                  </a:moveTo>
                  <a:lnTo>
                    <a:pt x="759" y="519"/>
                  </a:lnTo>
                  <a:lnTo>
                    <a:pt x="759" y="519"/>
                  </a:lnTo>
                  <a:lnTo>
                    <a:pt x="790" y="519"/>
                  </a:lnTo>
                  <a:lnTo>
                    <a:pt x="821" y="516"/>
                  </a:lnTo>
                  <a:lnTo>
                    <a:pt x="848" y="509"/>
                  </a:lnTo>
                  <a:lnTo>
                    <a:pt x="874" y="502"/>
                  </a:lnTo>
                  <a:lnTo>
                    <a:pt x="897" y="492"/>
                  </a:lnTo>
                  <a:lnTo>
                    <a:pt x="919" y="479"/>
                  </a:lnTo>
                  <a:lnTo>
                    <a:pt x="938" y="466"/>
                  </a:lnTo>
                  <a:lnTo>
                    <a:pt x="955" y="450"/>
                  </a:lnTo>
                  <a:lnTo>
                    <a:pt x="969" y="433"/>
                  </a:lnTo>
                  <a:lnTo>
                    <a:pt x="983" y="414"/>
                  </a:lnTo>
                  <a:lnTo>
                    <a:pt x="993" y="393"/>
                  </a:lnTo>
                  <a:lnTo>
                    <a:pt x="1002" y="371"/>
                  </a:lnTo>
                  <a:lnTo>
                    <a:pt x="1009" y="347"/>
                  </a:lnTo>
                  <a:lnTo>
                    <a:pt x="1014" y="321"/>
                  </a:lnTo>
                  <a:lnTo>
                    <a:pt x="1018" y="293"/>
                  </a:lnTo>
                  <a:lnTo>
                    <a:pt x="1018" y="266"/>
                  </a:lnTo>
                  <a:lnTo>
                    <a:pt x="1018" y="266"/>
                  </a:lnTo>
                  <a:lnTo>
                    <a:pt x="1018" y="241"/>
                  </a:lnTo>
                  <a:lnTo>
                    <a:pt x="1016" y="217"/>
                  </a:lnTo>
                  <a:lnTo>
                    <a:pt x="1011" y="193"/>
                  </a:lnTo>
                  <a:lnTo>
                    <a:pt x="1005" y="171"/>
                  </a:lnTo>
                  <a:lnTo>
                    <a:pt x="999" y="150"/>
                  </a:lnTo>
                  <a:lnTo>
                    <a:pt x="990" y="128"/>
                  </a:lnTo>
                  <a:lnTo>
                    <a:pt x="980" y="109"/>
                  </a:lnTo>
                  <a:lnTo>
                    <a:pt x="967" y="90"/>
                  </a:lnTo>
                  <a:lnTo>
                    <a:pt x="952" y="72"/>
                  </a:lnTo>
                  <a:lnTo>
                    <a:pt x="936" y="59"/>
                  </a:lnTo>
                  <a:lnTo>
                    <a:pt x="917" y="45"/>
                  </a:lnTo>
                  <a:lnTo>
                    <a:pt x="897" y="33"/>
                  </a:lnTo>
                  <a:lnTo>
                    <a:pt x="873" y="24"/>
                  </a:lnTo>
                  <a:lnTo>
                    <a:pt x="847" y="17"/>
                  </a:lnTo>
                  <a:lnTo>
                    <a:pt x="819" y="14"/>
                  </a:lnTo>
                  <a:lnTo>
                    <a:pt x="788" y="12"/>
                  </a:lnTo>
                  <a:lnTo>
                    <a:pt x="531" y="12"/>
                  </a:lnTo>
                  <a:lnTo>
                    <a:pt x="531" y="519"/>
                  </a:lnTo>
                  <a:close/>
                  <a:moveTo>
                    <a:pt x="488" y="200"/>
                  </a:moveTo>
                  <a:lnTo>
                    <a:pt x="488" y="200"/>
                  </a:lnTo>
                  <a:lnTo>
                    <a:pt x="485" y="178"/>
                  </a:lnTo>
                  <a:lnTo>
                    <a:pt x="479" y="155"/>
                  </a:lnTo>
                  <a:lnTo>
                    <a:pt x="474" y="135"/>
                  </a:lnTo>
                  <a:lnTo>
                    <a:pt x="466" y="116"/>
                  </a:lnTo>
                  <a:lnTo>
                    <a:pt x="457" y="98"/>
                  </a:lnTo>
                  <a:lnTo>
                    <a:pt x="447" y="81"/>
                  </a:lnTo>
                  <a:lnTo>
                    <a:pt x="435" y="66"/>
                  </a:lnTo>
                  <a:lnTo>
                    <a:pt x="421" y="53"/>
                  </a:lnTo>
                  <a:lnTo>
                    <a:pt x="405" y="41"/>
                  </a:lnTo>
                  <a:lnTo>
                    <a:pt x="388" y="29"/>
                  </a:lnTo>
                  <a:lnTo>
                    <a:pt x="371" y="21"/>
                  </a:lnTo>
                  <a:lnTo>
                    <a:pt x="352" y="14"/>
                  </a:lnTo>
                  <a:lnTo>
                    <a:pt x="329" y="7"/>
                  </a:lnTo>
                  <a:lnTo>
                    <a:pt x="307" y="3"/>
                  </a:lnTo>
                  <a:lnTo>
                    <a:pt x="283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29" y="0"/>
                  </a:lnTo>
                  <a:lnTo>
                    <a:pt x="202" y="5"/>
                  </a:lnTo>
                  <a:lnTo>
                    <a:pt x="176" y="10"/>
                  </a:lnTo>
                  <a:lnTo>
                    <a:pt x="152" y="19"/>
                  </a:lnTo>
                  <a:lnTo>
                    <a:pt x="129" y="29"/>
                  </a:lnTo>
                  <a:lnTo>
                    <a:pt x="109" y="41"/>
                  </a:lnTo>
                  <a:lnTo>
                    <a:pt x="88" y="57"/>
                  </a:lnTo>
                  <a:lnTo>
                    <a:pt x="71" y="72"/>
                  </a:lnTo>
                  <a:lnTo>
                    <a:pt x="55" y="91"/>
                  </a:lnTo>
                  <a:lnTo>
                    <a:pt x="41" y="110"/>
                  </a:lnTo>
                  <a:lnTo>
                    <a:pt x="29" y="133"/>
                  </a:lnTo>
                  <a:lnTo>
                    <a:pt x="19" y="157"/>
                  </a:lnTo>
                  <a:lnTo>
                    <a:pt x="10" y="181"/>
                  </a:lnTo>
                  <a:lnTo>
                    <a:pt x="5" y="209"/>
                  </a:lnTo>
                  <a:lnTo>
                    <a:pt x="2" y="236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" y="293"/>
                  </a:lnTo>
                  <a:lnTo>
                    <a:pt x="5" y="321"/>
                  </a:lnTo>
                  <a:lnTo>
                    <a:pt x="10" y="347"/>
                  </a:lnTo>
                  <a:lnTo>
                    <a:pt x="17" y="371"/>
                  </a:lnTo>
                  <a:lnTo>
                    <a:pt x="28" y="393"/>
                  </a:lnTo>
                  <a:lnTo>
                    <a:pt x="38" y="416"/>
                  </a:lnTo>
                  <a:lnTo>
                    <a:pt x="52" y="436"/>
                  </a:lnTo>
                  <a:lnTo>
                    <a:pt x="67" y="455"/>
                  </a:lnTo>
                  <a:lnTo>
                    <a:pt x="85" y="473"/>
                  </a:lnTo>
                  <a:lnTo>
                    <a:pt x="105" y="486"/>
                  </a:lnTo>
                  <a:lnTo>
                    <a:pt x="126" y="500"/>
                  </a:lnTo>
                  <a:lnTo>
                    <a:pt x="148" y="511"/>
                  </a:lnTo>
                  <a:lnTo>
                    <a:pt x="172" y="519"/>
                  </a:lnTo>
                  <a:lnTo>
                    <a:pt x="200" y="526"/>
                  </a:lnTo>
                  <a:lnTo>
                    <a:pt x="228" y="530"/>
                  </a:lnTo>
                  <a:lnTo>
                    <a:pt x="259" y="531"/>
                  </a:lnTo>
                  <a:lnTo>
                    <a:pt x="259" y="531"/>
                  </a:lnTo>
                  <a:lnTo>
                    <a:pt x="285" y="531"/>
                  </a:lnTo>
                  <a:lnTo>
                    <a:pt x="310" y="526"/>
                  </a:lnTo>
                  <a:lnTo>
                    <a:pt x="335" y="521"/>
                  </a:lnTo>
                  <a:lnTo>
                    <a:pt x="357" y="512"/>
                  </a:lnTo>
                  <a:lnTo>
                    <a:pt x="378" y="504"/>
                  </a:lnTo>
                  <a:lnTo>
                    <a:pt x="397" y="492"/>
                  </a:lnTo>
                  <a:lnTo>
                    <a:pt x="414" y="479"/>
                  </a:lnTo>
                  <a:lnTo>
                    <a:pt x="429" y="464"/>
                  </a:lnTo>
                  <a:lnTo>
                    <a:pt x="443" y="448"/>
                  </a:lnTo>
                  <a:lnTo>
                    <a:pt x="455" y="433"/>
                  </a:lnTo>
                  <a:lnTo>
                    <a:pt x="466" y="414"/>
                  </a:lnTo>
                  <a:lnTo>
                    <a:pt x="474" y="397"/>
                  </a:lnTo>
                  <a:lnTo>
                    <a:pt x="481" y="378"/>
                  </a:lnTo>
                  <a:lnTo>
                    <a:pt x="486" y="359"/>
                  </a:lnTo>
                  <a:lnTo>
                    <a:pt x="490" y="340"/>
                  </a:lnTo>
                  <a:lnTo>
                    <a:pt x="490" y="321"/>
                  </a:lnTo>
                  <a:lnTo>
                    <a:pt x="336" y="321"/>
                  </a:lnTo>
                  <a:lnTo>
                    <a:pt x="336" y="321"/>
                  </a:lnTo>
                  <a:lnTo>
                    <a:pt x="333" y="338"/>
                  </a:lnTo>
                  <a:lnTo>
                    <a:pt x="328" y="354"/>
                  </a:lnTo>
                  <a:lnTo>
                    <a:pt x="321" y="367"/>
                  </a:lnTo>
                  <a:lnTo>
                    <a:pt x="312" y="381"/>
                  </a:lnTo>
                  <a:lnTo>
                    <a:pt x="300" y="392"/>
                  </a:lnTo>
                  <a:lnTo>
                    <a:pt x="288" y="398"/>
                  </a:lnTo>
                  <a:lnTo>
                    <a:pt x="272" y="404"/>
                  </a:lnTo>
                  <a:lnTo>
                    <a:pt x="254" y="405"/>
                  </a:lnTo>
                  <a:lnTo>
                    <a:pt x="254" y="405"/>
                  </a:lnTo>
                  <a:lnTo>
                    <a:pt x="241" y="404"/>
                  </a:lnTo>
                  <a:lnTo>
                    <a:pt x="229" y="402"/>
                  </a:lnTo>
                  <a:lnTo>
                    <a:pt x="217" y="398"/>
                  </a:lnTo>
                  <a:lnTo>
                    <a:pt x="209" y="393"/>
                  </a:lnTo>
                  <a:lnTo>
                    <a:pt x="198" y="386"/>
                  </a:lnTo>
                  <a:lnTo>
                    <a:pt x="191" y="379"/>
                  </a:lnTo>
                  <a:lnTo>
                    <a:pt x="185" y="371"/>
                  </a:lnTo>
                  <a:lnTo>
                    <a:pt x="178" y="360"/>
                  </a:lnTo>
                  <a:lnTo>
                    <a:pt x="172" y="350"/>
                  </a:lnTo>
                  <a:lnTo>
                    <a:pt x="169" y="340"/>
                  </a:lnTo>
                  <a:lnTo>
                    <a:pt x="162" y="316"/>
                  </a:lnTo>
                  <a:lnTo>
                    <a:pt x="159" y="291"/>
                  </a:lnTo>
                  <a:lnTo>
                    <a:pt x="157" y="266"/>
                  </a:lnTo>
                  <a:lnTo>
                    <a:pt x="157" y="266"/>
                  </a:lnTo>
                  <a:lnTo>
                    <a:pt x="159" y="240"/>
                  </a:lnTo>
                  <a:lnTo>
                    <a:pt x="162" y="216"/>
                  </a:lnTo>
                  <a:lnTo>
                    <a:pt x="169" y="191"/>
                  </a:lnTo>
                  <a:lnTo>
                    <a:pt x="172" y="181"/>
                  </a:lnTo>
                  <a:lnTo>
                    <a:pt x="178" y="171"/>
                  </a:lnTo>
                  <a:lnTo>
                    <a:pt x="185" y="160"/>
                  </a:lnTo>
                  <a:lnTo>
                    <a:pt x="191" y="152"/>
                  </a:lnTo>
                  <a:lnTo>
                    <a:pt x="198" y="145"/>
                  </a:lnTo>
                  <a:lnTo>
                    <a:pt x="209" y="138"/>
                  </a:lnTo>
                  <a:lnTo>
                    <a:pt x="217" y="133"/>
                  </a:lnTo>
                  <a:lnTo>
                    <a:pt x="229" y="129"/>
                  </a:lnTo>
                  <a:lnTo>
                    <a:pt x="241" y="128"/>
                  </a:lnTo>
                  <a:lnTo>
                    <a:pt x="254" y="126"/>
                  </a:lnTo>
                  <a:lnTo>
                    <a:pt x="254" y="126"/>
                  </a:lnTo>
                  <a:lnTo>
                    <a:pt x="266" y="128"/>
                  </a:lnTo>
                  <a:lnTo>
                    <a:pt x="276" y="129"/>
                  </a:lnTo>
                  <a:lnTo>
                    <a:pt x="285" y="131"/>
                  </a:lnTo>
                  <a:lnTo>
                    <a:pt x="293" y="135"/>
                  </a:lnTo>
                  <a:lnTo>
                    <a:pt x="302" y="140"/>
                  </a:lnTo>
                  <a:lnTo>
                    <a:pt x="307" y="145"/>
                  </a:lnTo>
                  <a:lnTo>
                    <a:pt x="317" y="157"/>
                  </a:lnTo>
                  <a:lnTo>
                    <a:pt x="326" y="169"/>
                  </a:lnTo>
                  <a:lnTo>
                    <a:pt x="331" y="181"/>
                  </a:lnTo>
                  <a:lnTo>
                    <a:pt x="335" y="193"/>
                  </a:lnTo>
                  <a:lnTo>
                    <a:pt x="336" y="200"/>
                  </a:lnTo>
                  <a:lnTo>
                    <a:pt x="488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6"/>
            <p:cNvSpPr>
              <a:spLocks noChangeArrowheads="1"/>
            </p:cNvSpPr>
            <p:nvPr userDrawn="1"/>
          </p:nvSpPr>
          <p:spPr bwMode="auto">
            <a:xfrm>
              <a:off x="5187" y="1576"/>
              <a:ext cx="80" cy="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4806" y="1571"/>
              <a:ext cx="354" cy="219"/>
            </a:xfrm>
            <a:custGeom>
              <a:avLst/>
              <a:gdLst/>
              <a:ahLst/>
              <a:cxnLst>
                <a:cxn ang="0">
                  <a:pos x="162" y="438"/>
                </a:cxn>
                <a:cxn ang="0">
                  <a:pos x="162" y="207"/>
                </a:cxn>
                <a:cxn ang="0">
                  <a:pos x="166" y="176"/>
                </a:cxn>
                <a:cxn ang="0">
                  <a:pos x="176" y="152"/>
                </a:cxn>
                <a:cxn ang="0">
                  <a:pos x="192" y="136"/>
                </a:cxn>
                <a:cxn ang="0">
                  <a:pos x="219" y="130"/>
                </a:cxn>
                <a:cxn ang="0">
                  <a:pos x="235" y="131"/>
                </a:cxn>
                <a:cxn ang="0">
                  <a:pos x="257" y="143"/>
                </a:cxn>
                <a:cxn ang="0">
                  <a:pos x="267" y="166"/>
                </a:cxn>
                <a:cxn ang="0">
                  <a:pos x="273" y="192"/>
                </a:cxn>
                <a:cxn ang="0">
                  <a:pos x="273" y="438"/>
                </a:cxn>
                <a:cxn ang="0">
                  <a:pos x="435" y="207"/>
                </a:cxn>
                <a:cxn ang="0">
                  <a:pos x="436" y="192"/>
                </a:cxn>
                <a:cxn ang="0">
                  <a:pos x="442" y="164"/>
                </a:cxn>
                <a:cxn ang="0">
                  <a:pos x="455" y="143"/>
                </a:cxn>
                <a:cxn ang="0">
                  <a:pos x="476" y="131"/>
                </a:cxn>
                <a:cxn ang="0">
                  <a:pos x="492" y="130"/>
                </a:cxn>
                <a:cxn ang="0">
                  <a:pos x="521" y="136"/>
                </a:cxn>
                <a:cxn ang="0">
                  <a:pos x="536" y="154"/>
                </a:cxn>
                <a:cxn ang="0">
                  <a:pos x="543" y="178"/>
                </a:cxn>
                <a:cxn ang="0">
                  <a:pos x="545" y="207"/>
                </a:cxn>
                <a:cxn ang="0">
                  <a:pos x="707" y="438"/>
                </a:cxn>
                <a:cxn ang="0">
                  <a:pos x="707" y="145"/>
                </a:cxn>
                <a:cxn ang="0">
                  <a:pos x="704" y="105"/>
                </a:cxn>
                <a:cxn ang="0">
                  <a:pos x="697" y="81"/>
                </a:cxn>
                <a:cxn ang="0">
                  <a:pos x="683" y="57"/>
                </a:cxn>
                <a:cxn ang="0">
                  <a:pos x="666" y="36"/>
                </a:cxn>
                <a:cxn ang="0">
                  <a:pos x="643" y="19"/>
                </a:cxn>
                <a:cxn ang="0">
                  <a:pos x="616" y="7"/>
                </a:cxn>
                <a:cxn ang="0">
                  <a:pos x="581" y="0"/>
                </a:cxn>
                <a:cxn ang="0">
                  <a:pos x="561" y="0"/>
                </a:cxn>
                <a:cxn ang="0">
                  <a:pos x="524" y="2"/>
                </a:cxn>
                <a:cxn ang="0">
                  <a:pos x="493" y="9"/>
                </a:cxn>
                <a:cxn ang="0">
                  <a:pos x="469" y="19"/>
                </a:cxn>
                <a:cxn ang="0">
                  <a:pos x="436" y="43"/>
                </a:cxn>
                <a:cxn ang="0">
                  <a:pos x="416" y="67"/>
                </a:cxn>
                <a:cxn ang="0">
                  <a:pos x="405" y="52"/>
                </a:cxn>
                <a:cxn ang="0">
                  <a:pos x="381" y="26"/>
                </a:cxn>
                <a:cxn ang="0">
                  <a:pos x="350" y="11"/>
                </a:cxn>
                <a:cxn ang="0">
                  <a:pos x="317" y="0"/>
                </a:cxn>
                <a:cxn ang="0">
                  <a:pos x="298" y="0"/>
                </a:cxn>
                <a:cxn ang="0">
                  <a:pos x="257" y="4"/>
                </a:cxn>
                <a:cxn ang="0">
                  <a:pos x="219" y="16"/>
                </a:cxn>
                <a:cxn ang="0">
                  <a:pos x="186" y="36"/>
                </a:cxn>
                <a:cxn ang="0">
                  <a:pos x="159" y="67"/>
                </a:cxn>
                <a:cxn ang="0">
                  <a:pos x="157" y="11"/>
                </a:cxn>
                <a:cxn ang="0">
                  <a:pos x="0" y="438"/>
                </a:cxn>
              </a:cxnLst>
              <a:rect l="0" t="0" r="r" b="b"/>
              <a:pathLst>
                <a:path w="707" h="438">
                  <a:moveTo>
                    <a:pt x="0" y="438"/>
                  </a:moveTo>
                  <a:lnTo>
                    <a:pt x="162" y="438"/>
                  </a:lnTo>
                  <a:lnTo>
                    <a:pt x="162" y="207"/>
                  </a:lnTo>
                  <a:lnTo>
                    <a:pt x="162" y="207"/>
                  </a:lnTo>
                  <a:lnTo>
                    <a:pt x="164" y="192"/>
                  </a:lnTo>
                  <a:lnTo>
                    <a:pt x="166" y="176"/>
                  </a:lnTo>
                  <a:lnTo>
                    <a:pt x="169" y="164"/>
                  </a:lnTo>
                  <a:lnTo>
                    <a:pt x="176" y="152"/>
                  </a:lnTo>
                  <a:lnTo>
                    <a:pt x="183" y="143"/>
                  </a:lnTo>
                  <a:lnTo>
                    <a:pt x="192" y="136"/>
                  </a:lnTo>
                  <a:lnTo>
                    <a:pt x="204" y="131"/>
                  </a:lnTo>
                  <a:lnTo>
                    <a:pt x="219" y="130"/>
                  </a:lnTo>
                  <a:lnTo>
                    <a:pt x="219" y="130"/>
                  </a:lnTo>
                  <a:lnTo>
                    <a:pt x="235" y="131"/>
                  </a:lnTo>
                  <a:lnTo>
                    <a:pt x="248" y="136"/>
                  </a:lnTo>
                  <a:lnTo>
                    <a:pt x="257" y="143"/>
                  </a:lnTo>
                  <a:lnTo>
                    <a:pt x="264" y="154"/>
                  </a:lnTo>
                  <a:lnTo>
                    <a:pt x="267" y="166"/>
                  </a:lnTo>
                  <a:lnTo>
                    <a:pt x="271" y="178"/>
                  </a:lnTo>
                  <a:lnTo>
                    <a:pt x="273" y="192"/>
                  </a:lnTo>
                  <a:lnTo>
                    <a:pt x="273" y="207"/>
                  </a:lnTo>
                  <a:lnTo>
                    <a:pt x="273" y="438"/>
                  </a:lnTo>
                  <a:lnTo>
                    <a:pt x="435" y="438"/>
                  </a:lnTo>
                  <a:lnTo>
                    <a:pt x="435" y="207"/>
                  </a:lnTo>
                  <a:lnTo>
                    <a:pt x="435" y="207"/>
                  </a:lnTo>
                  <a:lnTo>
                    <a:pt x="436" y="192"/>
                  </a:lnTo>
                  <a:lnTo>
                    <a:pt x="438" y="176"/>
                  </a:lnTo>
                  <a:lnTo>
                    <a:pt x="442" y="164"/>
                  </a:lnTo>
                  <a:lnTo>
                    <a:pt x="449" y="152"/>
                  </a:lnTo>
                  <a:lnTo>
                    <a:pt x="455" y="143"/>
                  </a:lnTo>
                  <a:lnTo>
                    <a:pt x="464" y="136"/>
                  </a:lnTo>
                  <a:lnTo>
                    <a:pt x="476" y="131"/>
                  </a:lnTo>
                  <a:lnTo>
                    <a:pt x="492" y="130"/>
                  </a:lnTo>
                  <a:lnTo>
                    <a:pt x="492" y="130"/>
                  </a:lnTo>
                  <a:lnTo>
                    <a:pt x="507" y="131"/>
                  </a:lnTo>
                  <a:lnTo>
                    <a:pt x="521" y="136"/>
                  </a:lnTo>
                  <a:lnTo>
                    <a:pt x="530" y="143"/>
                  </a:lnTo>
                  <a:lnTo>
                    <a:pt x="536" y="154"/>
                  </a:lnTo>
                  <a:lnTo>
                    <a:pt x="540" y="166"/>
                  </a:lnTo>
                  <a:lnTo>
                    <a:pt x="543" y="178"/>
                  </a:lnTo>
                  <a:lnTo>
                    <a:pt x="545" y="192"/>
                  </a:lnTo>
                  <a:lnTo>
                    <a:pt x="545" y="207"/>
                  </a:lnTo>
                  <a:lnTo>
                    <a:pt x="545" y="438"/>
                  </a:lnTo>
                  <a:lnTo>
                    <a:pt x="707" y="438"/>
                  </a:lnTo>
                  <a:lnTo>
                    <a:pt x="707" y="145"/>
                  </a:lnTo>
                  <a:lnTo>
                    <a:pt x="707" y="145"/>
                  </a:lnTo>
                  <a:lnTo>
                    <a:pt x="705" y="119"/>
                  </a:lnTo>
                  <a:lnTo>
                    <a:pt x="704" y="105"/>
                  </a:lnTo>
                  <a:lnTo>
                    <a:pt x="700" y="93"/>
                  </a:lnTo>
                  <a:lnTo>
                    <a:pt x="697" y="81"/>
                  </a:lnTo>
                  <a:lnTo>
                    <a:pt x="690" y="69"/>
                  </a:lnTo>
                  <a:lnTo>
                    <a:pt x="683" y="57"/>
                  </a:lnTo>
                  <a:lnTo>
                    <a:pt x="676" y="47"/>
                  </a:lnTo>
                  <a:lnTo>
                    <a:pt x="666" y="36"/>
                  </a:lnTo>
                  <a:lnTo>
                    <a:pt x="655" y="28"/>
                  </a:lnTo>
                  <a:lnTo>
                    <a:pt x="643" y="19"/>
                  </a:lnTo>
                  <a:lnTo>
                    <a:pt x="630" y="12"/>
                  </a:lnTo>
                  <a:lnTo>
                    <a:pt x="616" y="7"/>
                  </a:lnTo>
                  <a:lnTo>
                    <a:pt x="599" y="4"/>
                  </a:lnTo>
                  <a:lnTo>
                    <a:pt x="581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42" y="0"/>
                  </a:lnTo>
                  <a:lnTo>
                    <a:pt x="524" y="2"/>
                  </a:lnTo>
                  <a:lnTo>
                    <a:pt x="509" y="5"/>
                  </a:lnTo>
                  <a:lnTo>
                    <a:pt x="493" y="9"/>
                  </a:lnTo>
                  <a:lnTo>
                    <a:pt x="481" y="14"/>
                  </a:lnTo>
                  <a:lnTo>
                    <a:pt x="469" y="19"/>
                  </a:lnTo>
                  <a:lnTo>
                    <a:pt x="450" y="31"/>
                  </a:lnTo>
                  <a:lnTo>
                    <a:pt x="436" y="43"/>
                  </a:lnTo>
                  <a:lnTo>
                    <a:pt x="426" y="54"/>
                  </a:lnTo>
                  <a:lnTo>
                    <a:pt x="416" y="67"/>
                  </a:lnTo>
                  <a:lnTo>
                    <a:pt x="416" y="67"/>
                  </a:lnTo>
                  <a:lnTo>
                    <a:pt x="405" y="52"/>
                  </a:lnTo>
                  <a:lnTo>
                    <a:pt x="395" y="38"/>
                  </a:lnTo>
                  <a:lnTo>
                    <a:pt x="381" y="26"/>
                  </a:lnTo>
                  <a:lnTo>
                    <a:pt x="367" y="17"/>
                  </a:lnTo>
                  <a:lnTo>
                    <a:pt x="350" y="11"/>
                  </a:lnTo>
                  <a:lnTo>
                    <a:pt x="335" y="4"/>
                  </a:lnTo>
                  <a:lnTo>
                    <a:pt x="317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78" y="0"/>
                  </a:lnTo>
                  <a:lnTo>
                    <a:pt x="257" y="4"/>
                  </a:lnTo>
                  <a:lnTo>
                    <a:pt x="238" y="9"/>
                  </a:lnTo>
                  <a:lnTo>
                    <a:pt x="219" y="16"/>
                  </a:lnTo>
                  <a:lnTo>
                    <a:pt x="202" y="24"/>
                  </a:lnTo>
                  <a:lnTo>
                    <a:pt x="186" y="36"/>
                  </a:lnTo>
                  <a:lnTo>
                    <a:pt x="173" y="50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7" y="11"/>
                  </a:lnTo>
                  <a:lnTo>
                    <a:pt x="0" y="11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4553" y="1531"/>
              <a:ext cx="234" cy="269"/>
            </a:xfrm>
            <a:custGeom>
              <a:avLst/>
              <a:gdLst/>
              <a:ahLst/>
              <a:cxnLst>
                <a:cxn ang="0">
                  <a:pos x="455" y="138"/>
                </a:cxn>
                <a:cxn ang="0">
                  <a:pos x="435" y="81"/>
                </a:cxn>
                <a:cxn ang="0">
                  <a:pos x="397" y="41"/>
                </a:cxn>
                <a:cxn ang="0">
                  <a:pos x="345" y="17"/>
                </a:cxn>
                <a:cxn ang="0">
                  <a:pos x="288" y="3"/>
                </a:cxn>
                <a:cxn ang="0">
                  <a:pos x="231" y="0"/>
                </a:cxn>
                <a:cxn ang="0">
                  <a:pos x="157" y="7"/>
                </a:cxn>
                <a:cxn ang="0">
                  <a:pos x="104" y="24"/>
                </a:cxn>
                <a:cxn ang="0">
                  <a:pos x="55" y="55"/>
                </a:cxn>
                <a:cxn ang="0">
                  <a:pos x="24" y="100"/>
                </a:cxn>
                <a:cxn ang="0">
                  <a:pos x="10" y="164"/>
                </a:cxn>
                <a:cxn ang="0">
                  <a:pos x="14" y="195"/>
                </a:cxn>
                <a:cxn ang="0">
                  <a:pos x="28" y="234"/>
                </a:cxn>
                <a:cxn ang="0">
                  <a:pos x="55" y="267"/>
                </a:cxn>
                <a:cxn ang="0">
                  <a:pos x="97" y="293"/>
                </a:cxn>
                <a:cxn ang="0">
                  <a:pos x="154" y="314"/>
                </a:cxn>
                <a:cxn ang="0">
                  <a:pos x="252" y="334"/>
                </a:cxn>
                <a:cxn ang="0">
                  <a:pos x="290" y="352"/>
                </a:cxn>
                <a:cxn ang="0">
                  <a:pos x="300" y="378"/>
                </a:cxn>
                <a:cxn ang="0">
                  <a:pos x="293" y="397"/>
                </a:cxn>
                <a:cxn ang="0">
                  <a:pos x="269" y="412"/>
                </a:cxn>
                <a:cxn ang="0">
                  <a:pos x="240" y="417"/>
                </a:cxn>
                <a:cxn ang="0">
                  <a:pos x="200" y="409"/>
                </a:cxn>
                <a:cxn ang="0">
                  <a:pos x="183" y="393"/>
                </a:cxn>
                <a:cxn ang="0">
                  <a:pos x="171" y="357"/>
                </a:cxn>
                <a:cxn ang="0">
                  <a:pos x="2" y="381"/>
                </a:cxn>
                <a:cxn ang="0">
                  <a:pos x="23" y="441"/>
                </a:cxn>
                <a:cxn ang="0">
                  <a:pos x="60" y="486"/>
                </a:cxn>
                <a:cxn ang="0">
                  <a:pos x="112" y="516"/>
                </a:cxn>
                <a:cxn ang="0">
                  <a:pos x="171" y="533"/>
                </a:cxn>
                <a:cxn ang="0">
                  <a:pos x="233" y="538"/>
                </a:cxn>
                <a:cxn ang="0">
                  <a:pos x="297" y="533"/>
                </a:cxn>
                <a:cxn ang="0">
                  <a:pos x="357" y="517"/>
                </a:cxn>
                <a:cxn ang="0">
                  <a:pos x="411" y="490"/>
                </a:cxn>
                <a:cxn ang="0">
                  <a:pos x="448" y="445"/>
                </a:cxn>
                <a:cxn ang="0">
                  <a:pos x="469" y="383"/>
                </a:cxn>
                <a:cxn ang="0">
                  <a:pos x="469" y="341"/>
                </a:cxn>
                <a:cxn ang="0">
                  <a:pos x="461" y="302"/>
                </a:cxn>
                <a:cxn ang="0">
                  <a:pos x="443" y="271"/>
                </a:cxn>
                <a:cxn ang="0">
                  <a:pos x="400" y="233"/>
                </a:cxn>
                <a:cxn ang="0">
                  <a:pos x="359" y="214"/>
                </a:cxn>
                <a:cxn ang="0">
                  <a:pos x="269" y="191"/>
                </a:cxn>
                <a:cxn ang="0">
                  <a:pos x="202" y="174"/>
                </a:cxn>
                <a:cxn ang="0">
                  <a:pos x="188" y="165"/>
                </a:cxn>
                <a:cxn ang="0">
                  <a:pos x="181" y="148"/>
                </a:cxn>
                <a:cxn ang="0">
                  <a:pos x="192" y="121"/>
                </a:cxn>
                <a:cxn ang="0">
                  <a:pos x="217" y="110"/>
                </a:cxn>
                <a:cxn ang="0">
                  <a:pos x="247" y="110"/>
                </a:cxn>
                <a:cxn ang="0">
                  <a:pos x="274" y="124"/>
                </a:cxn>
                <a:cxn ang="0">
                  <a:pos x="290" y="140"/>
                </a:cxn>
                <a:cxn ang="0">
                  <a:pos x="457" y="162"/>
                </a:cxn>
              </a:cxnLst>
              <a:rect l="0" t="0" r="r" b="b"/>
              <a:pathLst>
                <a:path w="469" h="538">
                  <a:moveTo>
                    <a:pt x="457" y="162"/>
                  </a:moveTo>
                  <a:lnTo>
                    <a:pt x="457" y="162"/>
                  </a:lnTo>
                  <a:lnTo>
                    <a:pt x="455" y="138"/>
                  </a:lnTo>
                  <a:lnTo>
                    <a:pt x="450" y="117"/>
                  </a:lnTo>
                  <a:lnTo>
                    <a:pt x="443" y="98"/>
                  </a:lnTo>
                  <a:lnTo>
                    <a:pt x="435" y="81"/>
                  </a:lnTo>
                  <a:lnTo>
                    <a:pt x="423" y="67"/>
                  </a:lnTo>
                  <a:lnTo>
                    <a:pt x="411" y="53"/>
                  </a:lnTo>
                  <a:lnTo>
                    <a:pt x="397" y="41"/>
                  </a:lnTo>
                  <a:lnTo>
                    <a:pt x="380" y="33"/>
                  </a:lnTo>
                  <a:lnTo>
                    <a:pt x="364" y="24"/>
                  </a:lnTo>
                  <a:lnTo>
                    <a:pt x="345" y="17"/>
                  </a:lnTo>
                  <a:lnTo>
                    <a:pt x="328" y="12"/>
                  </a:lnTo>
                  <a:lnTo>
                    <a:pt x="309" y="7"/>
                  </a:lnTo>
                  <a:lnTo>
                    <a:pt x="288" y="3"/>
                  </a:lnTo>
                  <a:lnTo>
                    <a:pt x="269" y="2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195" y="2"/>
                  </a:lnTo>
                  <a:lnTo>
                    <a:pt x="176" y="5"/>
                  </a:lnTo>
                  <a:lnTo>
                    <a:pt x="157" y="7"/>
                  </a:lnTo>
                  <a:lnTo>
                    <a:pt x="138" y="12"/>
                  </a:lnTo>
                  <a:lnTo>
                    <a:pt x="121" y="17"/>
                  </a:lnTo>
                  <a:lnTo>
                    <a:pt x="104" y="24"/>
                  </a:lnTo>
                  <a:lnTo>
                    <a:pt x="86" y="33"/>
                  </a:lnTo>
                  <a:lnTo>
                    <a:pt x="71" y="43"/>
                  </a:lnTo>
                  <a:lnTo>
                    <a:pt x="55" y="55"/>
                  </a:lnTo>
                  <a:lnTo>
                    <a:pt x="43" y="69"/>
                  </a:lnTo>
                  <a:lnTo>
                    <a:pt x="33" y="83"/>
                  </a:lnTo>
                  <a:lnTo>
                    <a:pt x="24" y="100"/>
                  </a:lnTo>
                  <a:lnTo>
                    <a:pt x="17" y="119"/>
                  </a:lnTo>
                  <a:lnTo>
                    <a:pt x="12" y="140"/>
                  </a:lnTo>
                  <a:lnTo>
                    <a:pt x="10" y="164"/>
                  </a:lnTo>
                  <a:lnTo>
                    <a:pt x="10" y="164"/>
                  </a:lnTo>
                  <a:lnTo>
                    <a:pt x="12" y="179"/>
                  </a:lnTo>
                  <a:lnTo>
                    <a:pt x="14" y="195"/>
                  </a:lnTo>
                  <a:lnTo>
                    <a:pt x="17" y="209"/>
                  </a:lnTo>
                  <a:lnTo>
                    <a:pt x="23" y="222"/>
                  </a:lnTo>
                  <a:lnTo>
                    <a:pt x="28" y="234"/>
                  </a:lnTo>
                  <a:lnTo>
                    <a:pt x="36" y="247"/>
                  </a:lnTo>
                  <a:lnTo>
                    <a:pt x="45" y="257"/>
                  </a:lnTo>
                  <a:lnTo>
                    <a:pt x="55" y="267"/>
                  </a:lnTo>
                  <a:lnTo>
                    <a:pt x="67" y="276"/>
                  </a:lnTo>
                  <a:lnTo>
                    <a:pt x="81" y="284"/>
                  </a:lnTo>
                  <a:lnTo>
                    <a:pt x="97" y="293"/>
                  </a:lnTo>
                  <a:lnTo>
                    <a:pt x="114" y="300"/>
                  </a:lnTo>
                  <a:lnTo>
                    <a:pt x="133" y="307"/>
                  </a:lnTo>
                  <a:lnTo>
                    <a:pt x="154" y="314"/>
                  </a:lnTo>
                  <a:lnTo>
                    <a:pt x="202" y="324"/>
                  </a:lnTo>
                  <a:lnTo>
                    <a:pt x="202" y="324"/>
                  </a:lnTo>
                  <a:lnTo>
                    <a:pt x="252" y="334"/>
                  </a:lnTo>
                  <a:lnTo>
                    <a:pt x="269" y="340"/>
                  </a:lnTo>
                  <a:lnTo>
                    <a:pt x="281" y="345"/>
                  </a:lnTo>
                  <a:lnTo>
                    <a:pt x="290" y="352"/>
                  </a:lnTo>
                  <a:lnTo>
                    <a:pt x="295" y="359"/>
                  </a:lnTo>
                  <a:lnTo>
                    <a:pt x="298" y="367"/>
                  </a:lnTo>
                  <a:lnTo>
                    <a:pt x="300" y="378"/>
                  </a:lnTo>
                  <a:lnTo>
                    <a:pt x="300" y="378"/>
                  </a:lnTo>
                  <a:lnTo>
                    <a:pt x="298" y="388"/>
                  </a:lnTo>
                  <a:lnTo>
                    <a:pt x="293" y="397"/>
                  </a:lnTo>
                  <a:lnTo>
                    <a:pt x="286" y="403"/>
                  </a:lnTo>
                  <a:lnTo>
                    <a:pt x="278" y="409"/>
                  </a:lnTo>
                  <a:lnTo>
                    <a:pt x="269" y="412"/>
                  </a:lnTo>
                  <a:lnTo>
                    <a:pt x="259" y="416"/>
                  </a:lnTo>
                  <a:lnTo>
                    <a:pt x="240" y="417"/>
                  </a:lnTo>
                  <a:lnTo>
                    <a:pt x="240" y="417"/>
                  </a:lnTo>
                  <a:lnTo>
                    <a:pt x="224" y="416"/>
                  </a:lnTo>
                  <a:lnTo>
                    <a:pt x="210" y="414"/>
                  </a:lnTo>
                  <a:lnTo>
                    <a:pt x="200" y="409"/>
                  </a:lnTo>
                  <a:lnTo>
                    <a:pt x="192" y="403"/>
                  </a:lnTo>
                  <a:lnTo>
                    <a:pt x="192" y="403"/>
                  </a:lnTo>
                  <a:lnTo>
                    <a:pt x="183" y="393"/>
                  </a:lnTo>
                  <a:lnTo>
                    <a:pt x="176" y="381"/>
                  </a:lnTo>
                  <a:lnTo>
                    <a:pt x="173" y="371"/>
                  </a:lnTo>
                  <a:lnTo>
                    <a:pt x="171" y="357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2" y="381"/>
                  </a:lnTo>
                  <a:lnTo>
                    <a:pt x="7" y="403"/>
                  </a:lnTo>
                  <a:lnTo>
                    <a:pt x="14" y="422"/>
                  </a:lnTo>
                  <a:lnTo>
                    <a:pt x="23" y="441"/>
                  </a:lnTo>
                  <a:lnTo>
                    <a:pt x="33" y="457"/>
                  </a:lnTo>
                  <a:lnTo>
                    <a:pt x="47" y="472"/>
                  </a:lnTo>
                  <a:lnTo>
                    <a:pt x="60" y="486"/>
                  </a:lnTo>
                  <a:lnTo>
                    <a:pt x="76" y="497"/>
                  </a:lnTo>
                  <a:lnTo>
                    <a:pt x="93" y="507"/>
                  </a:lnTo>
                  <a:lnTo>
                    <a:pt x="112" y="516"/>
                  </a:lnTo>
                  <a:lnTo>
                    <a:pt x="131" y="522"/>
                  </a:lnTo>
                  <a:lnTo>
                    <a:pt x="150" y="528"/>
                  </a:lnTo>
                  <a:lnTo>
                    <a:pt x="171" y="533"/>
                  </a:lnTo>
                  <a:lnTo>
                    <a:pt x="192" y="535"/>
                  </a:lnTo>
                  <a:lnTo>
                    <a:pt x="212" y="536"/>
                  </a:lnTo>
                  <a:lnTo>
                    <a:pt x="233" y="538"/>
                  </a:lnTo>
                  <a:lnTo>
                    <a:pt x="233" y="538"/>
                  </a:lnTo>
                  <a:lnTo>
                    <a:pt x="276" y="536"/>
                  </a:lnTo>
                  <a:lnTo>
                    <a:pt x="297" y="533"/>
                  </a:lnTo>
                  <a:lnTo>
                    <a:pt x="317" y="529"/>
                  </a:lnTo>
                  <a:lnTo>
                    <a:pt x="338" y="524"/>
                  </a:lnTo>
                  <a:lnTo>
                    <a:pt x="357" y="517"/>
                  </a:lnTo>
                  <a:lnTo>
                    <a:pt x="376" y="510"/>
                  </a:lnTo>
                  <a:lnTo>
                    <a:pt x="393" y="500"/>
                  </a:lnTo>
                  <a:lnTo>
                    <a:pt x="411" y="490"/>
                  </a:lnTo>
                  <a:lnTo>
                    <a:pt x="424" y="476"/>
                  </a:lnTo>
                  <a:lnTo>
                    <a:pt x="438" y="462"/>
                  </a:lnTo>
                  <a:lnTo>
                    <a:pt x="448" y="445"/>
                  </a:lnTo>
                  <a:lnTo>
                    <a:pt x="457" y="426"/>
                  </a:lnTo>
                  <a:lnTo>
                    <a:pt x="464" y="405"/>
                  </a:lnTo>
                  <a:lnTo>
                    <a:pt x="469" y="383"/>
                  </a:lnTo>
                  <a:lnTo>
                    <a:pt x="469" y="357"/>
                  </a:lnTo>
                  <a:lnTo>
                    <a:pt x="469" y="357"/>
                  </a:lnTo>
                  <a:lnTo>
                    <a:pt x="469" y="341"/>
                  </a:lnTo>
                  <a:lnTo>
                    <a:pt x="467" y="328"/>
                  </a:lnTo>
                  <a:lnTo>
                    <a:pt x="464" y="316"/>
                  </a:lnTo>
                  <a:lnTo>
                    <a:pt x="461" y="302"/>
                  </a:lnTo>
                  <a:lnTo>
                    <a:pt x="455" y="291"/>
                  </a:lnTo>
                  <a:lnTo>
                    <a:pt x="450" y="281"/>
                  </a:lnTo>
                  <a:lnTo>
                    <a:pt x="443" y="271"/>
                  </a:lnTo>
                  <a:lnTo>
                    <a:pt x="436" y="262"/>
                  </a:lnTo>
                  <a:lnTo>
                    <a:pt x="419" y="247"/>
                  </a:lnTo>
                  <a:lnTo>
                    <a:pt x="400" y="233"/>
                  </a:lnTo>
                  <a:lnTo>
                    <a:pt x="381" y="222"/>
                  </a:lnTo>
                  <a:lnTo>
                    <a:pt x="359" y="214"/>
                  </a:lnTo>
                  <a:lnTo>
                    <a:pt x="359" y="214"/>
                  </a:lnTo>
                  <a:lnTo>
                    <a:pt x="336" y="207"/>
                  </a:lnTo>
                  <a:lnTo>
                    <a:pt x="314" y="202"/>
                  </a:lnTo>
                  <a:lnTo>
                    <a:pt x="269" y="191"/>
                  </a:lnTo>
                  <a:lnTo>
                    <a:pt x="231" y="184"/>
                  </a:lnTo>
                  <a:lnTo>
                    <a:pt x="216" y="179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195" y="171"/>
                  </a:lnTo>
                  <a:lnTo>
                    <a:pt x="188" y="165"/>
                  </a:lnTo>
                  <a:lnTo>
                    <a:pt x="183" y="159"/>
                  </a:lnTo>
                  <a:lnTo>
                    <a:pt x="181" y="148"/>
                  </a:lnTo>
                  <a:lnTo>
                    <a:pt x="181" y="148"/>
                  </a:lnTo>
                  <a:lnTo>
                    <a:pt x="183" y="136"/>
                  </a:lnTo>
                  <a:lnTo>
                    <a:pt x="186" y="127"/>
                  </a:lnTo>
                  <a:lnTo>
                    <a:pt x="192" y="121"/>
                  </a:lnTo>
                  <a:lnTo>
                    <a:pt x="198" y="115"/>
                  </a:lnTo>
                  <a:lnTo>
                    <a:pt x="207" y="112"/>
                  </a:lnTo>
                  <a:lnTo>
                    <a:pt x="217" y="110"/>
                  </a:lnTo>
                  <a:lnTo>
                    <a:pt x="236" y="109"/>
                  </a:lnTo>
                  <a:lnTo>
                    <a:pt x="236" y="109"/>
                  </a:lnTo>
                  <a:lnTo>
                    <a:pt x="247" y="110"/>
                  </a:lnTo>
                  <a:lnTo>
                    <a:pt x="257" y="112"/>
                  </a:lnTo>
                  <a:lnTo>
                    <a:pt x="266" y="117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83" y="131"/>
                  </a:lnTo>
                  <a:lnTo>
                    <a:pt x="290" y="140"/>
                  </a:lnTo>
                  <a:lnTo>
                    <a:pt x="293" y="150"/>
                  </a:lnTo>
                  <a:lnTo>
                    <a:pt x="295" y="162"/>
                  </a:lnTo>
                  <a:lnTo>
                    <a:pt x="457" y="1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9"/>
            <p:cNvSpPr>
              <a:spLocks/>
            </p:cNvSpPr>
            <p:nvPr userDrawn="1"/>
          </p:nvSpPr>
          <p:spPr bwMode="auto">
            <a:xfrm>
              <a:off x="5437" y="1491"/>
              <a:ext cx="221" cy="300"/>
            </a:xfrm>
            <a:custGeom>
              <a:avLst/>
              <a:gdLst/>
              <a:ahLst/>
              <a:cxnLst>
                <a:cxn ang="0">
                  <a:pos x="0" y="598"/>
                </a:cxn>
                <a:cxn ang="0">
                  <a:pos x="165" y="598"/>
                </a:cxn>
                <a:cxn ang="0">
                  <a:pos x="165" y="391"/>
                </a:cxn>
                <a:cxn ang="0">
                  <a:pos x="165" y="391"/>
                </a:cxn>
                <a:cxn ang="0">
                  <a:pos x="165" y="365"/>
                </a:cxn>
                <a:cxn ang="0">
                  <a:pos x="169" y="341"/>
                </a:cxn>
                <a:cxn ang="0">
                  <a:pos x="175" y="324"/>
                </a:cxn>
                <a:cxn ang="0">
                  <a:pos x="179" y="317"/>
                </a:cxn>
                <a:cxn ang="0">
                  <a:pos x="182" y="310"/>
                </a:cxn>
                <a:cxn ang="0">
                  <a:pos x="182" y="310"/>
                </a:cxn>
                <a:cxn ang="0">
                  <a:pos x="189" y="301"/>
                </a:cxn>
                <a:cxn ang="0">
                  <a:pos x="200" y="294"/>
                </a:cxn>
                <a:cxn ang="0">
                  <a:pos x="210" y="289"/>
                </a:cxn>
                <a:cxn ang="0">
                  <a:pos x="220" y="288"/>
                </a:cxn>
                <a:cxn ang="0">
                  <a:pos x="220" y="288"/>
                </a:cxn>
                <a:cxn ang="0">
                  <a:pos x="234" y="288"/>
                </a:cxn>
                <a:cxn ang="0">
                  <a:pos x="244" y="291"/>
                </a:cxn>
                <a:cxn ang="0">
                  <a:pos x="253" y="296"/>
                </a:cxn>
                <a:cxn ang="0">
                  <a:pos x="262" y="305"/>
                </a:cxn>
                <a:cxn ang="0">
                  <a:pos x="262" y="305"/>
                </a:cxn>
                <a:cxn ang="0">
                  <a:pos x="269" y="313"/>
                </a:cxn>
                <a:cxn ang="0">
                  <a:pos x="272" y="327"/>
                </a:cxn>
                <a:cxn ang="0">
                  <a:pos x="275" y="343"/>
                </a:cxn>
                <a:cxn ang="0">
                  <a:pos x="275" y="362"/>
                </a:cxn>
                <a:cxn ang="0">
                  <a:pos x="275" y="598"/>
                </a:cxn>
                <a:cxn ang="0">
                  <a:pos x="441" y="598"/>
                </a:cxn>
                <a:cxn ang="0">
                  <a:pos x="441" y="326"/>
                </a:cxn>
                <a:cxn ang="0">
                  <a:pos x="441" y="326"/>
                </a:cxn>
                <a:cxn ang="0">
                  <a:pos x="441" y="305"/>
                </a:cxn>
                <a:cxn ang="0">
                  <a:pos x="439" y="286"/>
                </a:cxn>
                <a:cxn ang="0">
                  <a:pos x="436" y="267"/>
                </a:cxn>
                <a:cxn ang="0">
                  <a:pos x="432" y="251"/>
                </a:cxn>
                <a:cxn ang="0">
                  <a:pos x="425" y="236"/>
                </a:cxn>
                <a:cxn ang="0">
                  <a:pos x="420" y="222"/>
                </a:cxn>
                <a:cxn ang="0">
                  <a:pos x="412" y="210"/>
                </a:cxn>
                <a:cxn ang="0">
                  <a:pos x="403" y="200"/>
                </a:cxn>
                <a:cxn ang="0">
                  <a:pos x="403" y="200"/>
                </a:cxn>
                <a:cxn ang="0">
                  <a:pos x="393" y="189"/>
                </a:cxn>
                <a:cxn ang="0">
                  <a:pos x="382" y="182"/>
                </a:cxn>
                <a:cxn ang="0">
                  <a:pos x="370" y="175"/>
                </a:cxn>
                <a:cxn ang="0">
                  <a:pos x="356" y="169"/>
                </a:cxn>
                <a:cxn ang="0">
                  <a:pos x="343" y="165"/>
                </a:cxn>
                <a:cxn ang="0">
                  <a:pos x="329" y="162"/>
                </a:cxn>
                <a:cxn ang="0">
                  <a:pos x="313" y="160"/>
                </a:cxn>
                <a:cxn ang="0">
                  <a:pos x="298" y="158"/>
                </a:cxn>
                <a:cxn ang="0">
                  <a:pos x="298" y="158"/>
                </a:cxn>
                <a:cxn ang="0">
                  <a:pos x="277" y="160"/>
                </a:cxn>
                <a:cxn ang="0">
                  <a:pos x="258" y="162"/>
                </a:cxn>
                <a:cxn ang="0">
                  <a:pos x="239" y="165"/>
                </a:cxn>
                <a:cxn ang="0">
                  <a:pos x="219" y="174"/>
                </a:cxn>
                <a:cxn ang="0">
                  <a:pos x="219" y="174"/>
                </a:cxn>
                <a:cxn ang="0">
                  <a:pos x="205" y="182"/>
                </a:cxn>
                <a:cxn ang="0">
                  <a:pos x="193" y="191"/>
                </a:cxn>
                <a:cxn ang="0">
                  <a:pos x="179" y="203"/>
                </a:cxn>
                <a:cxn ang="0">
                  <a:pos x="165" y="217"/>
                </a:cxn>
                <a:cxn ang="0">
                  <a:pos x="165" y="0"/>
                </a:cxn>
                <a:cxn ang="0">
                  <a:pos x="0" y="0"/>
                </a:cxn>
                <a:cxn ang="0">
                  <a:pos x="0" y="598"/>
                </a:cxn>
              </a:cxnLst>
              <a:rect l="0" t="0" r="r" b="b"/>
              <a:pathLst>
                <a:path w="441" h="598">
                  <a:moveTo>
                    <a:pt x="0" y="598"/>
                  </a:moveTo>
                  <a:lnTo>
                    <a:pt x="165" y="598"/>
                  </a:lnTo>
                  <a:lnTo>
                    <a:pt x="165" y="391"/>
                  </a:lnTo>
                  <a:lnTo>
                    <a:pt x="165" y="391"/>
                  </a:lnTo>
                  <a:lnTo>
                    <a:pt x="165" y="365"/>
                  </a:lnTo>
                  <a:lnTo>
                    <a:pt x="169" y="341"/>
                  </a:lnTo>
                  <a:lnTo>
                    <a:pt x="175" y="324"/>
                  </a:lnTo>
                  <a:lnTo>
                    <a:pt x="179" y="317"/>
                  </a:lnTo>
                  <a:lnTo>
                    <a:pt x="182" y="310"/>
                  </a:lnTo>
                  <a:lnTo>
                    <a:pt x="182" y="310"/>
                  </a:lnTo>
                  <a:lnTo>
                    <a:pt x="189" y="301"/>
                  </a:lnTo>
                  <a:lnTo>
                    <a:pt x="200" y="294"/>
                  </a:lnTo>
                  <a:lnTo>
                    <a:pt x="210" y="289"/>
                  </a:lnTo>
                  <a:lnTo>
                    <a:pt x="220" y="288"/>
                  </a:lnTo>
                  <a:lnTo>
                    <a:pt x="220" y="288"/>
                  </a:lnTo>
                  <a:lnTo>
                    <a:pt x="234" y="288"/>
                  </a:lnTo>
                  <a:lnTo>
                    <a:pt x="244" y="291"/>
                  </a:lnTo>
                  <a:lnTo>
                    <a:pt x="253" y="296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9" y="313"/>
                  </a:lnTo>
                  <a:lnTo>
                    <a:pt x="272" y="327"/>
                  </a:lnTo>
                  <a:lnTo>
                    <a:pt x="275" y="343"/>
                  </a:lnTo>
                  <a:lnTo>
                    <a:pt x="275" y="362"/>
                  </a:lnTo>
                  <a:lnTo>
                    <a:pt x="275" y="598"/>
                  </a:lnTo>
                  <a:lnTo>
                    <a:pt x="441" y="598"/>
                  </a:lnTo>
                  <a:lnTo>
                    <a:pt x="441" y="326"/>
                  </a:lnTo>
                  <a:lnTo>
                    <a:pt x="441" y="326"/>
                  </a:lnTo>
                  <a:lnTo>
                    <a:pt x="441" y="305"/>
                  </a:lnTo>
                  <a:lnTo>
                    <a:pt x="439" y="286"/>
                  </a:lnTo>
                  <a:lnTo>
                    <a:pt x="436" y="267"/>
                  </a:lnTo>
                  <a:lnTo>
                    <a:pt x="432" y="251"/>
                  </a:lnTo>
                  <a:lnTo>
                    <a:pt x="425" y="236"/>
                  </a:lnTo>
                  <a:lnTo>
                    <a:pt x="420" y="222"/>
                  </a:lnTo>
                  <a:lnTo>
                    <a:pt x="412" y="210"/>
                  </a:lnTo>
                  <a:lnTo>
                    <a:pt x="403" y="200"/>
                  </a:lnTo>
                  <a:lnTo>
                    <a:pt x="403" y="200"/>
                  </a:lnTo>
                  <a:lnTo>
                    <a:pt x="393" y="189"/>
                  </a:lnTo>
                  <a:lnTo>
                    <a:pt x="382" y="182"/>
                  </a:lnTo>
                  <a:lnTo>
                    <a:pt x="370" y="175"/>
                  </a:lnTo>
                  <a:lnTo>
                    <a:pt x="356" y="169"/>
                  </a:lnTo>
                  <a:lnTo>
                    <a:pt x="343" y="165"/>
                  </a:lnTo>
                  <a:lnTo>
                    <a:pt x="329" y="162"/>
                  </a:lnTo>
                  <a:lnTo>
                    <a:pt x="313" y="160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277" y="160"/>
                  </a:lnTo>
                  <a:lnTo>
                    <a:pt x="258" y="162"/>
                  </a:lnTo>
                  <a:lnTo>
                    <a:pt x="239" y="165"/>
                  </a:lnTo>
                  <a:lnTo>
                    <a:pt x="219" y="174"/>
                  </a:lnTo>
                  <a:lnTo>
                    <a:pt x="219" y="174"/>
                  </a:lnTo>
                  <a:lnTo>
                    <a:pt x="205" y="182"/>
                  </a:lnTo>
                  <a:lnTo>
                    <a:pt x="193" y="191"/>
                  </a:lnTo>
                  <a:lnTo>
                    <a:pt x="179" y="203"/>
                  </a:lnTo>
                  <a:lnTo>
                    <a:pt x="165" y="217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0"/>
            <p:cNvSpPr>
              <a:spLocks/>
            </p:cNvSpPr>
            <p:nvPr userDrawn="1"/>
          </p:nvSpPr>
          <p:spPr bwMode="auto">
            <a:xfrm>
              <a:off x="5295" y="1510"/>
              <a:ext cx="115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"/>
                </a:cxn>
                <a:cxn ang="0">
                  <a:pos x="0" y="252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35"/>
                </a:cxn>
                <a:cxn ang="0">
                  <a:pos x="3" y="464"/>
                </a:cxn>
                <a:cxn ang="0">
                  <a:pos x="9" y="489"/>
                </a:cxn>
                <a:cxn ang="0">
                  <a:pos x="15" y="509"/>
                </a:cxn>
                <a:cxn ang="0">
                  <a:pos x="15" y="509"/>
                </a:cxn>
                <a:cxn ang="0">
                  <a:pos x="24" y="525"/>
                </a:cxn>
                <a:cxn ang="0">
                  <a:pos x="33" y="537"/>
                </a:cxn>
                <a:cxn ang="0">
                  <a:pos x="45" y="546"/>
                </a:cxn>
                <a:cxn ang="0">
                  <a:pos x="57" y="554"/>
                </a:cxn>
                <a:cxn ang="0">
                  <a:pos x="57" y="554"/>
                </a:cxn>
                <a:cxn ang="0">
                  <a:pos x="72" y="561"/>
                </a:cxn>
                <a:cxn ang="0">
                  <a:pos x="91" y="566"/>
                </a:cxn>
                <a:cxn ang="0">
                  <a:pos x="114" y="570"/>
                </a:cxn>
                <a:cxn ang="0">
                  <a:pos x="141" y="570"/>
                </a:cxn>
                <a:cxn ang="0">
                  <a:pos x="141" y="570"/>
                </a:cxn>
                <a:cxn ang="0">
                  <a:pos x="160" y="570"/>
                </a:cxn>
                <a:cxn ang="0">
                  <a:pos x="183" y="566"/>
                </a:cxn>
                <a:cxn ang="0">
                  <a:pos x="207" y="563"/>
                </a:cxn>
                <a:cxn ang="0">
                  <a:pos x="229" y="556"/>
                </a:cxn>
                <a:cxn ang="0">
                  <a:pos x="229" y="449"/>
                </a:cxn>
                <a:cxn ang="0">
                  <a:pos x="229" y="449"/>
                </a:cxn>
                <a:cxn ang="0">
                  <a:pos x="222" y="451"/>
                </a:cxn>
                <a:cxn ang="0">
                  <a:pos x="210" y="452"/>
                </a:cxn>
                <a:cxn ang="0">
                  <a:pos x="186" y="454"/>
                </a:cxn>
                <a:cxn ang="0">
                  <a:pos x="186" y="454"/>
                </a:cxn>
                <a:cxn ang="0">
                  <a:pos x="178" y="452"/>
                </a:cxn>
                <a:cxn ang="0">
                  <a:pos x="171" y="447"/>
                </a:cxn>
                <a:cxn ang="0">
                  <a:pos x="167" y="444"/>
                </a:cxn>
                <a:cxn ang="0">
                  <a:pos x="164" y="440"/>
                </a:cxn>
                <a:cxn ang="0">
                  <a:pos x="164" y="440"/>
                </a:cxn>
                <a:cxn ang="0">
                  <a:pos x="162" y="435"/>
                </a:cxn>
                <a:cxn ang="0">
                  <a:pos x="160" y="426"/>
                </a:cxn>
                <a:cxn ang="0">
                  <a:pos x="159" y="404"/>
                </a:cxn>
                <a:cxn ang="0">
                  <a:pos x="159" y="252"/>
                </a:cxn>
                <a:cxn ang="0">
                  <a:pos x="229" y="252"/>
                </a:cxn>
                <a:cxn ang="0">
                  <a:pos x="229" y="132"/>
                </a:cxn>
                <a:cxn ang="0">
                  <a:pos x="159" y="132"/>
                </a:cxn>
                <a:cxn ang="0">
                  <a:pos x="159" y="0"/>
                </a:cxn>
                <a:cxn ang="0">
                  <a:pos x="0" y="0"/>
                </a:cxn>
              </a:cxnLst>
              <a:rect l="0" t="0" r="r" b="b"/>
              <a:pathLst>
                <a:path w="229" h="570">
                  <a:moveTo>
                    <a:pt x="0" y="0"/>
                  </a:moveTo>
                  <a:lnTo>
                    <a:pt x="0" y="132"/>
                  </a:lnTo>
                  <a:lnTo>
                    <a:pt x="0" y="252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3" y="464"/>
                  </a:lnTo>
                  <a:lnTo>
                    <a:pt x="9" y="489"/>
                  </a:lnTo>
                  <a:lnTo>
                    <a:pt x="15" y="509"/>
                  </a:lnTo>
                  <a:lnTo>
                    <a:pt x="15" y="509"/>
                  </a:lnTo>
                  <a:lnTo>
                    <a:pt x="24" y="525"/>
                  </a:lnTo>
                  <a:lnTo>
                    <a:pt x="33" y="537"/>
                  </a:lnTo>
                  <a:lnTo>
                    <a:pt x="45" y="546"/>
                  </a:lnTo>
                  <a:lnTo>
                    <a:pt x="57" y="554"/>
                  </a:lnTo>
                  <a:lnTo>
                    <a:pt x="57" y="554"/>
                  </a:lnTo>
                  <a:lnTo>
                    <a:pt x="72" y="561"/>
                  </a:lnTo>
                  <a:lnTo>
                    <a:pt x="91" y="566"/>
                  </a:lnTo>
                  <a:lnTo>
                    <a:pt x="114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60" y="570"/>
                  </a:lnTo>
                  <a:lnTo>
                    <a:pt x="183" y="566"/>
                  </a:lnTo>
                  <a:lnTo>
                    <a:pt x="207" y="563"/>
                  </a:lnTo>
                  <a:lnTo>
                    <a:pt x="229" y="556"/>
                  </a:lnTo>
                  <a:lnTo>
                    <a:pt x="229" y="449"/>
                  </a:lnTo>
                  <a:lnTo>
                    <a:pt x="229" y="449"/>
                  </a:lnTo>
                  <a:lnTo>
                    <a:pt x="222" y="451"/>
                  </a:lnTo>
                  <a:lnTo>
                    <a:pt x="210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78" y="452"/>
                  </a:lnTo>
                  <a:lnTo>
                    <a:pt x="171" y="447"/>
                  </a:lnTo>
                  <a:lnTo>
                    <a:pt x="167" y="444"/>
                  </a:lnTo>
                  <a:lnTo>
                    <a:pt x="164" y="440"/>
                  </a:lnTo>
                  <a:lnTo>
                    <a:pt x="164" y="440"/>
                  </a:lnTo>
                  <a:lnTo>
                    <a:pt x="162" y="435"/>
                  </a:lnTo>
                  <a:lnTo>
                    <a:pt x="160" y="426"/>
                  </a:lnTo>
                  <a:lnTo>
                    <a:pt x="159" y="404"/>
                  </a:lnTo>
                  <a:lnTo>
                    <a:pt x="159" y="252"/>
                  </a:lnTo>
                  <a:lnTo>
                    <a:pt x="229" y="252"/>
                  </a:lnTo>
                  <a:lnTo>
                    <a:pt x="229" y="132"/>
                  </a:lnTo>
                  <a:lnTo>
                    <a:pt x="159" y="132"/>
                  </a:lnTo>
                  <a:lnTo>
                    <a:pt x="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Rectangle 11"/>
            <p:cNvSpPr>
              <a:spLocks noChangeArrowheads="1"/>
            </p:cNvSpPr>
            <p:nvPr userDrawn="1"/>
          </p:nvSpPr>
          <p:spPr bwMode="auto">
            <a:xfrm>
              <a:off x="5187" y="1510"/>
              <a:ext cx="80" cy="44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AB713653-045C-4921-9673-E57168C72B7D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A832E-B35F-4D0E-BAD6-0257A3D47B7D}" type="datetime1">
              <a:rPr lang="en-US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419A6-6716-43F9-879F-4D024568B6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/>
              </a:gs>
              <a:gs pos="100000">
                <a:srgbClr val="00539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alpha val="70000"/>
                </a:schemeClr>
              </a:gs>
              <a:gs pos="100000">
                <a:schemeClr val="tx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356350"/>
            <a:ext cx="1246188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B5C3A950-F30C-45FD-B3F8-4120BCC67D30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24603" y="6356350"/>
            <a:ext cx="819397" cy="365125"/>
          </a:xfrm>
        </p:spPr>
        <p:txBody>
          <a:bodyPr/>
          <a:lstStyle>
            <a:lvl1pPr algn="ctr">
              <a:defRPr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F88048C6-2B67-4DB5-B7E6-7FFBE46B9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2120678"/>
            <a:ext cx="8324850" cy="722376"/>
          </a:xfrm>
        </p:spPr>
        <p:txBody>
          <a:bodyPr anchor="t">
            <a:normAutofit/>
          </a:bodyPr>
          <a:lstStyle>
            <a:lvl1pPr algn="ctr">
              <a:defRPr sz="37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0" y="1651849"/>
            <a:ext cx="8324850" cy="466344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rot="5400000">
            <a:off x="4898232" y="3429795"/>
            <a:ext cx="6858000" cy="158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2833688"/>
            <a:ext cx="9144000" cy="158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549" y="1600200"/>
            <a:ext cx="400507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510" y="1600200"/>
            <a:ext cx="400507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B3E862DA-3B6A-4B6D-83A2-4E4FCD1C3F73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1D1809B7-0560-431F-8302-1222357228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814" y="1535113"/>
            <a:ext cx="4005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814" y="2174875"/>
            <a:ext cx="4005072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16295" y="1535113"/>
            <a:ext cx="4005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16295" y="2174875"/>
            <a:ext cx="4005072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4D82E895-471C-4E51-AEF0-2565112672E6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3D57BBE4-8ADF-46BC-BBCB-D3603382C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69D0C8DC-A0B3-410C-A95C-6876F9CC08D6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E87E01D3-8E5A-4CBD-8564-02D2935D09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/>
              </a:gs>
              <a:gs pos="100000">
                <a:srgbClr val="00539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38691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968AC74C-A8E6-49F4-B32B-2A731DFFA731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943789" y="6633498"/>
            <a:ext cx="3468691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rot="5400000" flipH="1" flipV="1">
            <a:off x="4696980" y="6623482"/>
            <a:ext cx="46903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rot="5400000" flipH="1" flipV="1">
            <a:off x="8178463" y="6623481"/>
            <a:ext cx="46903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7225964" y="6509730"/>
            <a:ext cx="25153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CDMSmith_logo_white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60486" y="6491534"/>
            <a:ext cx="640080" cy="2825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67293"/>
            <a:ext cx="4725802" cy="465887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550" y="1467293"/>
            <a:ext cx="3220964" cy="46588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4550" y="0"/>
            <a:ext cx="8144538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56853BCF-4910-4957-9216-F1BFCAE87824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F9BB0EDE-64A5-46CC-95B4-E964995DAD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37" y="5321603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37" y="1562986"/>
            <a:ext cx="5486400" cy="37426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37" y="5911702"/>
            <a:ext cx="5486400" cy="4518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3C505CF7-FB9D-407E-BF6B-FD4D73D3A95D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C66CE5C2-E866-4A58-8849-9B3AB7D4BA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Q:\Design Catalog\Corporate Templates\Covers\abstract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-259306" y="0"/>
            <a:ext cx="940330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Pie 24"/>
          <p:cNvSpPr/>
          <p:nvPr/>
        </p:nvSpPr>
        <p:spPr>
          <a:xfrm>
            <a:off x="5181600" y="295275"/>
            <a:ext cx="3048000" cy="3048000"/>
          </a:xfrm>
          <a:prstGeom prst="pi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2425" y="0"/>
            <a:ext cx="2441575" cy="685800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Pie 20"/>
          <p:cNvSpPr/>
          <p:nvPr/>
        </p:nvSpPr>
        <p:spPr>
          <a:xfrm rot="16200000">
            <a:off x="4687488" y="-200025"/>
            <a:ext cx="4038600" cy="4038600"/>
          </a:xfrm>
          <a:prstGeom prst="pie">
            <a:avLst>
              <a:gd name="adj1" fmla="val 0"/>
              <a:gd name="adj2" fmla="val 108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20" y="0"/>
            <a:ext cx="6537960" cy="1380744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66688" y="1265388"/>
            <a:ext cx="6548437" cy="50800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825625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274219" y="3429794"/>
            <a:ext cx="6858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743700" y="3955024"/>
            <a:ext cx="2317750" cy="267855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743700" y="1912864"/>
            <a:ext cx="2317750" cy="2005993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787425" y="5914109"/>
            <a:ext cx="1533615" cy="677851"/>
            <a:chOff x="4292" y="3646"/>
            <a:chExt cx="862" cy="381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292" y="3646"/>
              <a:ext cx="862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5"/>
            <p:cNvSpPr>
              <a:spLocks noEditPoints="1"/>
            </p:cNvSpPr>
            <p:nvPr userDrawn="1"/>
          </p:nvSpPr>
          <p:spPr bwMode="auto">
            <a:xfrm>
              <a:off x="4292" y="3646"/>
              <a:ext cx="586" cy="188"/>
            </a:xfrm>
            <a:custGeom>
              <a:avLst/>
              <a:gdLst/>
              <a:ahLst/>
              <a:cxnLst>
                <a:cxn ang="0">
                  <a:pos x="858" y="137"/>
                </a:cxn>
                <a:cxn ang="0">
                  <a:pos x="1059" y="137"/>
                </a:cxn>
                <a:cxn ang="0">
                  <a:pos x="1009" y="9"/>
                </a:cxn>
                <a:cxn ang="0">
                  <a:pos x="744" y="9"/>
                </a:cxn>
                <a:cxn ang="0">
                  <a:pos x="521" y="100"/>
                </a:cxn>
                <a:cxn ang="0">
                  <a:pos x="569" y="111"/>
                </a:cxn>
                <a:cxn ang="0">
                  <a:pos x="594" y="134"/>
                </a:cxn>
                <a:cxn ang="0">
                  <a:pos x="608" y="176"/>
                </a:cxn>
                <a:cxn ang="0">
                  <a:pos x="605" y="213"/>
                </a:cxn>
                <a:cxn ang="0">
                  <a:pos x="590" y="250"/>
                </a:cxn>
                <a:cxn ang="0">
                  <a:pos x="562" y="269"/>
                </a:cxn>
                <a:cxn ang="0">
                  <a:pos x="486" y="276"/>
                </a:cxn>
                <a:cxn ang="0">
                  <a:pos x="536" y="367"/>
                </a:cxn>
                <a:cxn ang="0">
                  <a:pos x="617" y="355"/>
                </a:cxn>
                <a:cxn ang="0">
                  <a:pos x="675" y="318"/>
                </a:cxn>
                <a:cxn ang="0">
                  <a:pos x="707" y="262"/>
                </a:cxn>
                <a:cxn ang="0">
                  <a:pos x="718" y="188"/>
                </a:cxn>
                <a:cxn ang="0">
                  <a:pos x="713" y="137"/>
                </a:cxn>
                <a:cxn ang="0">
                  <a:pos x="692" y="77"/>
                </a:cxn>
                <a:cxn ang="0">
                  <a:pos x="648" y="32"/>
                </a:cxn>
                <a:cxn ang="0">
                  <a:pos x="578" y="10"/>
                </a:cxn>
                <a:cxn ang="0">
                  <a:pos x="345" y="141"/>
                </a:cxn>
                <a:cxn ang="0">
                  <a:pos x="335" y="95"/>
                </a:cxn>
                <a:cxn ang="0">
                  <a:pos x="307" y="46"/>
                </a:cxn>
                <a:cxn ang="0">
                  <a:pos x="262" y="15"/>
                </a:cxn>
                <a:cxn ang="0">
                  <a:pos x="200" y="0"/>
                </a:cxn>
                <a:cxn ang="0">
                  <a:pos x="142" y="4"/>
                </a:cxn>
                <a:cxn ang="0">
                  <a:pos x="77" y="29"/>
                </a:cxn>
                <a:cxn ang="0">
                  <a:pos x="29" y="78"/>
                </a:cxn>
                <a:cxn ang="0">
                  <a:pos x="4" y="148"/>
                </a:cxn>
                <a:cxn ang="0">
                  <a:pos x="1" y="207"/>
                </a:cxn>
                <a:cxn ang="0">
                  <a:pos x="19" y="278"/>
                </a:cxn>
                <a:cxn ang="0">
                  <a:pos x="60" y="334"/>
                </a:cxn>
                <a:cxn ang="0">
                  <a:pos x="122" y="367"/>
                </a:cxn>
                <a:cxn ang="0">
                  <a:pos x="183" y="376"/>
                </a:cxn>
                <a:cxn ang="0">
                  <a:pos x="252" y="362"/>
                </a:cxn>
                <a:cxn ang="0">
                  <a:pos x="303" y="328"/>
                </a:cxn>
                <a:cxn ang="0">
                  <a:pos x="335" y="280"/>
                </a:cxn>
                <a:cxn ang="0">
                  <a:pos x="346" y="227"/>
                </a:cxn>
                <a:cxn ang="0">
                  <a:pos x="231" y="250"/>
                </a:cxn>
                <a:cxn ang="0">
                  <a:pos x="203" y="282"/>
                </a:cxn>
                <a:cxn ang="0">
                  <a:pos x="170" y="285"/>
                </a:cxn>
                <a:cxn ang="0">
                  <a:pos x="140" y="273"/>
                </a:cxn>
                <a:cxn ang="0">
                  <a:pos x="122" y="247"/>
                </a:cxn>
                <a:cxn ang="0">
                  <a:pos x="111" y="188"/>
                </a:cxn>
                <a:cxn ang="0">
                  <a:pos x="119" y="135"/>
                </a:cxn>
                <a:cxn ang="0">
                  <a:pos x="135" y="107"/>
                </a:cxn>
                <a:cxn ang="0">
                  <a:pos x="162" y="91"/>
                </a:cxn>
                <a:cxn ang="0">
                  <a:pos x="187" y="90"/>
                </a:cxn>
                <a:cxn ang="0">
                  <a:pos x="213" y="99"/>
                </a:cxn>
                <a:cxn ang="0">
                  <a:pos x="234" y="128"/>
                </a:cxn>
              </a:cxnLst>
              <a:rect l="0" t="0" r="r" b="b"/>
              <a:pathLst>
                <a:path w="1172" h="376">
                  <a:moveTo>
                    <a:pt x="744" y="367"/>
                  </a:moveTo>
                  <a:lnTo>
                    <a:pt x="856" y="367"/>
                  </a:lnTo>
                  <a:lnTo>
                    <a:pt x="856" y="137"/>
                  </a:lnTo>
                  <a:lnTo>
                    <a:pt x="858" y="137"/>
                  </a:lnTo>
                  <a:lnTo>
                    <a:pt x="907" y="367"/>
                  </a:lnTo>
                  <a:lnTo>
                    <a:pt x="1004" y="367"/>
                  </a:lnTo>
                  <a:lnTo>
                    <a:pt x="1057" y="137"/>
                  </a:lnTo>
                  <a:lnTo>
                    <a:pt x="1059" y="137"/>
                  </a:lnTo>
                  <a:lnTo>
                    <a:pt x="1059" y="322"/>
                  </a:lnTo>
                  <a:lnTo>
                    <a:pt x="1172" y="322"/>
                  </a:lnTo>
                  <a:lnTo>
                    <a:pt x="1172" y="9"/>
                  </a:lnTo>
                  <a:lnTo>
                    <a:pt x="1009" y="9"/>
                  </a:lnTo>
                  <a:lnTo>
                    <a:pt x="958" y="219"/>
                  </a:lnTo>
                  <a:lnTo>
                    <a:pt x="957" y="219"/>
                  </a:lnTo>
                  <a:lnTo>
                    <a:pt x="906" y="9"/>
                  </a:lnTo>
                  <a:lnTo>
                    <a:pt x="744" y="9"/>
                  </a:lnTo>
                  <a:lnTo>
                    <a:pt x="744" y="367"/>
                  </a:lnTo>
                  <a:close/>
                  <a:moveTo>
                    <a:pt x="486" y="100"/>
                  </a:moveTo>
                  <a:lnTo>
                    <a:pt x="521" y="100"/>
                  </a:lnTo>
                  <a:lnTo>
                    <a:pt x="521" y="100"/>
                  </a:lnTo>
                  <a:lnTo>
                    <a:pt x="536" y="101"/>
                  </a:lnTo>
                  <a:lnTo>
                    <a:pt x="548" y="102"/>
                  </a:lnTo>
                  <a:lnTo>
                    <a:pt x="559" y="106"/>
                  </a:lnTo>
                  <a:lnTo>
                    <a:pt x="569" y="111"/>
                  </a:lnTo>
                  <a:lnTo>
                    <a:pt x="577" y="116"/>
                  </a:lnTo>
                  <a:lnTo>
                    <a:pt x="584" y="122"/>
                  </a:lnTo>
                  <a:lnTo>
                    <a:pt x="589" y="128"/>
                  </a:lnTo>
                  <a:lnTo>
                    <a:pt x="594" y="134"/>
                  </a:lnTo>
                  <a:lnTo>
                    <a:pt x="599" y="141"/>
                  </a:lnTo>
                  <a:lnTo>
                    <a:pt x="601" y="149"/>
                  </a:lnTo>
                  <a:lnTo>
                    <a:pt x="606" y="163"/>
                  </a:lnTo>
                  <a:lnTo>
                    <a:pt x="608" y="176"/>
                  </a:lnTo>
                  <a:lnTo>
                    <a:pt x="609" y="185"/>
                  </a:lnTo>
                  <a:lnTo>
                    <a:pt x="609" y="185"/>
                  </a:lnTo>
                  <a:lnTo>
                    <a:pt x="608" y="199"/>
                  </a:lnTo>
                  <a:lnTo>
                    <a:pt x="605" y="213"/>
                  </a:lnTo>
                  <a:lnTo>
                    <a:pt x="601" y="229"/>
                  </a:lnTo>
                  <a:lnTo>
                    <a:pt x="598" y="237"/>
                  </a:lnTo>
                  <a:lnTo>
                    <a:pt x="594" y="243"/>
                  </a:lnTo>
                  <a:lnTo>
                    <a:pt x="590" y="250"/>
                  </a:lnTo>
                  <a:lnTo>
                    <a:pt x="584" y="256"/>
                  </a:lnTo>
                  <a:lnTo>
                    <a:pt x="578" y="261"/>
                  </a:lnTo>
                  <a:lnTo>
                    <a:pt x="571" y="266"/>
                  </a:lnTo>
                  <a:lnTo>
                    <a:pt x="562" y="269"/>
                  </a:lnTo>
                  <a:lnTo>
                    <a:pt x="553" y="273"/>
                  </a:lnTo>
                  <a:lnTo>
                    <a:pt x="542" y="274"/>
                  </a:lnTo>
                  <a:lnTo>
                    <a:pt x="530" y="276"/>
                  </a:lnTo>
                  <a:lnTo>
                    <a:pt x="486" y="276"/>
                  </a:lnTo>
                  <a:lnTo>
                    <a:pt x="486" y="100"/>
                  </a:lnTo>
                  <a:close/>
                  <a:moveTo>
                    <a:pt x="375" y="367"/>
                  </a:moveTo>
                  <a:lnTo>
                    <a:pt x="536" y="367"/>
                  </a:lnTo>
                  <a:lnTo>
                    <a:pt x="536" y="367"/>
                  </a:lnTo>
                  <a:lnTo>
                    <a:pt x="558" y="367"/>
                  </a:lnTo>
                  <a:lnTo>
                    <a:pt x="580" y="365"/>
                  </a:lnTo>
                  <a:lnTo>
                    <a:pt x="599" y="360"/>
                  </a:lnTo>
                  <a:lnTo>
                    <a:pt x="617" y="355"/>
                  </a:lnTo>
                  <a:lnTo>
                    <a:pt x="633" y="347"/>
                  </a:lnTo>
                  <a:lnTo>
                    <a:pt x="649" y="339"/>
                  </a:lnTo>
                  <a:lnTo>
                    <a:pt x="662" y="329"/>
                  </a:lnTo>
                  <a:lnTo>
                    <a:pt x="675" y="318"/>
                  </a:lnTo>
                  <a:lnTo>
                    <a:pt x="684" y="306"/>
                  </a:lnTo>
                  <a:lnTo>
                    <a:pt x="694" y="293"/>
                  </a:lnTo>
                  <a:lnTo>
                    <a:pt x="701" y="278"/>
                  </a:lnTo>
                  <a:lnTo>
                    <a:pt x="707" y="262"/>
                  </a:lnTo>
                  <a:lnTo>
                    <a:pt x="712" y="245"/>
                  </a:lnTo>
                  <a:lnTo>
                    <a:pt x="716" y="227"/>
                  </a:lnTo>
                  <a:lnTo>
                    <a:pt x="718" y="207"/>
                  </a:lnTo>
                  <a:lnTo>
                    <a:pt x="718" y="188"/>
                  </a:lnTo>
                  <a:lnTo>
                    <a:pt x="718" y="188"/>
                  </a:lnTo>
                  <a:lnTo>
                    <a:pt x="718" y="171"/>
                  </a:lnTo>
                  <a:lnTo>
                    <a:pt x="717" y="154"/>
                  </a:lnTo>
                  <a:lnTo>
                    <a:pt x="713" y="137"/>
                  </a:lnTo>
                  <a:lnTo>
                    <a:pt x="710" y="121"/>
                  </a:lnTo>
                  <a:lnTo>
                    <a:pt x="705" y="106"/>
                  </a:lnTo>
                  <a:lnTo>
                    <a:pt x="699" y="90"/>
                  </a:lnTo>
                  <a:lnTo>
                    <a:pt x="692" y="77"/>
                  </a:lnTo>
                  <a:lnTo>
                    <a:pt x="683" y="63"/>
                  </a:lnTo>
                  <a:lnTo>
                    <a:pt x="672" y="51"/>
                  </a:lnTo>
                  <a:lnTo>
                    <a:pt x="661" y="41"/>
                  </a:lnTo>
                  <a:lnTo>
                    <a:pt x="648" y="32"/>
                  </a:lnTo>
                  <a:lnTo>
                    <a:pt x="633" y="23"/>
                  </a:lnTo>
                  <a:lnTo>
                    <a:pt x="616" y="17"/>
                  </a:lnTo>
                  <a:lnTo>
                    <a:pt x="598" y="12"/>
                  </a:lnTo>
                  <a:lnTo>
                    <a:pt x="578" y="10"/>
                  </a:lnTo>
                  <a:lnTo>
                    <a:pt x="556" y="9"/>
                  </a:lnTo>
                  <a:lnTo>
                    <a:pt x="375" y="9"/>
                  </a:lnTo>
                  <a:lnTo>
                    <a:pt x="375" y="367"/>
                  </a:lnTo>
                  <a:close/>
                  <a:moveTo>
                    <a:pt x="345" y="141"/>
                  </a:moveTo>
                  <a:lnTo>
                    <a:pt x="345" y="141"/>
                  </a:lnTo>
                  <a:lnTo>
                    <a:pt x="342" y="126"/>
                  </a:lnTo>
                  <a:lnTo>
                    <a:pt x="338" y="110"/>
                  </a:lnTo>
                  <a:lnTo>
                    <a:pt x="335" y="95"/>
                  </a:lnTo>
                  <a:lnTo>
                    <a:pt x="329" y="82"/>
                  </a:lnTo>
                  <a:lnTo>
                    <a:pt x="323" y="69"/>
                  </a:lnTo>
                  <a:lnTo>
                    <a:pt x="315" y="57"/>
                  </a:lnTo>
                  <a:lnTo>
                    <a:pt x="307" y="46"/>
                  </a:lnTo>
                  <a:lnTo>
                    <a:pt x="297" y="38"/>
                  </a:lnTo>
                  <a:lnTo>
                    <a:pt x="286" y="29"/>
                  </a:lnTo>
                  <a:lnTo>
                    <a:pt x="274" y="21"/>
                  </a:lnTo>
                  <a:lnTo>
                    <a:pt x="262" y="15"/>
                  </a:lnTo>
                  <a:lnTo>
                    <a:pt x="248" y="10"/>
                  </a:lnTo>
                  <a:lnTo>
                    <a:pt x="233" y="5"/>
                  </a:lnTo>
                  <a:lnTo>
                    <a:pt x="217" y="2"/>
                  </a:lnTo>
                  <a:lnTo>
                    <a:pt x="200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62" y="0"/>
                  </a:lnTo>
                  <a:lnTo>
                    <a:pt x="142" y="4"/>
                  </a:lnTo>
                  <a:lnTo>
                    <a:pt x="124" y="7"/>
                  </a:lnTo>
                  <a:lnTo>
                    <a:pt x="107" y="13"/>
                  </a:lnTo>
                  <a:lnTo>
                    <a:pt x="91" y="21"/>
                  </a:lnTo>
                  <a:lnTo>
                    <a:pt x="77" y="29"/>
                  </a:lnTo>
                  <a:lnTo>
                    <a:pt x="62" y="40"/>
                  </a:lnTo>
                  <a:lnTo>
                    <a:pt x="50" y="51"/>
                  </a:lnTo>
                  <a:lnTo>
                    <a:pt x="39" y="65"/>
                  </a:lnTo>
                  <a:lnTo>
                    <a:pt x="29" y="78"/>
                  </a:lnTo>
                  <a:lnTo>
                    <a:pt x="21" y="94"/>
                  </a:lnTo>
                  <a:lnTo>
                    <a:pt x="13" y="111"/>
                  </a:lnTo>
                  <a:lnTo>
                    <a:pt x="7" y="128"/>
                  </a:lnTo>
                  <a:lnTo>
                    <a:pt x="4" y="148"/>
                  </a:lnTo>
                  <a:lnTo>
                    <a:pt x="1" y="167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1" y="207"/>
                  </a:lnTo>
                  <a:lnTo>
                    <a:pt x="4" y="227"/>
                  </a:lnTo>
                  <a:lnTo>
                    <a:pt x="7" y="245"/>
                  </a:lnTo>
                  <a:lnTo>
                    <a:pt x="12" y="262"/>
                  </a:lnTo>
                  <a:lnTo>
                    <a:pt x="19" y="278"/>
                  </a:lnTo>
                  <a:lnTo>
                    <a:pt x="27" y="294"/>
                  </a:lnTo>
                  <a:lnTo>
                    <a:pt x="37" y="308"/>
                  </a:lnTo>
                  <a:lnTo>
                    <a:pt x="47" y="322"/>
                  </a:lnTo>
                  <a:lnTo>
                    <a:pt x="60" y="334"/>
                  </a:lnTo>
                  <a:lnTo>
                    <a:pt x="74" y="344"/>
                  </a:lnTo>
                  <a:lnTo>
                    <a:pt x="89" y="354"/>
                  </a:lnTo>
                  <a:lnTo>
                    <a:pt x="105" y="361"/>
                  </a:lnTo>
                  <a:lnTo>
                    <a:pt x="122" y="367"/>
                  </a:lnTo>
                  <a:lnTo>
                    <a:pt x="141" y="372"/>
                  </a:lnTo>
                  <a:lnTo>
                    <a:pt x="161" y="374"/>
                  </a:lnTo>
                  <a:lnTo>
                    <a:pt x="183" y="376"/>
                  </a:lnTo>
                  <a:lnTo>
                    <a:pt x="183" y="376"/>
                  </a:lnTo>
                  <a:lnTo>
                    <a:pt x="201" y="376"/>
                  </a:lnTo>
                  <a:lnTo>
                    <a:pt x="219" y="372"/>
                  </a:lnTo>
                  <a:lnTo>
                    <a:pt x="236" y="368"/>
                  </a:lnTo>
                  <a:lnTo>
                    <a:pt x="252" y="362"/>
                  </a:lnTo>
                  <a:lnTo>
                    <a:pt x="267" y="356"/>
                  </a:lnTo>
                  <a:lnTo>
                    <a:pt x="280" y="347"/>
                  </a:lnTo>
                  <a:lnTo>
                    <a:pt x="292" y="339"/>
                  </a:lnTo>
                  <a:lnTo>
                    <a:pt x="303" y="328"/>
                  </a:lnTo>
                  <a:lnTo>
                    <a:pt x="313" y="317"/>
                  </a:lnTo>
                  <a:lnTo>
                    <a:pt x="321" y="306"/>
                  </a:lnTo>
                  <a:lnTo>
                    <a:pt x="329" y="293"/>
                  </a:lnTo>
                  <a:lnTo>
                    <a:pt x="335" y="280"/>
                  </a:lnTo>
                  <a:lnTo>
                    <a:pt x="340" y="267"/>
                  </a:lnTo>
                  <a:lnTo>
                    <a:pt x="343" y="254"/>
                  </a:lnTo>
                  <a:lnTo>
                    <a:pt x="346" y="240"/>
                  </a:lnTo>
                  <a:lnTo>
                    <a:pt x="346" y="227"/>
                  </a:lnTo>
                  <a:lnTo>
                    <a:pt x="237" y="227"/>
                  </a:lnTo>
                  <a:lnTo>
                    <a:pt x="237" y="227"/>
                  </a:lnTo>
                  <a:lnTo>
                    <a:pt x="235" y="239"/>
                  </a:lnTo>
                  <a:lnTo>
                    <a:pt x="231" y="250"/>
                  </a:lnTo>
                  <a:lnTo>
                    <a:pt x="226" y="260"/>
                  </a:lnTo>
                  <a:lnTo>
                    <a:pt x="220" y="269"/>
                  </a:lnTo>
                  <a:lnTo>
                    <a:pt x="212" y="277"/>
                  </a:lnTo>
                  <a:lnTo>
                    <a:pt x="203" y="282"/>
                  </a:lnTo>
                  <a:lnTo>
                    <a:pt x="192" y="285"/>
                  </a:lnTo>
                  <a:lnTo>
                    <a:pt x="179" y="287"/>
                  </a:lnTo>
                  <a:lnTo>
                    <a:pt x="179" y="287"/>
                  </a:lnTo>
                  <a:lnTo>
                    <a:pt x="170" y="285"/>
                  </a:lnTo>
                  <a:lnTo>
                    <a:pt x="162" y="284"/>
                  </a:lnTo>
                  <a:lnTo>
                    <a:pt x="153" y="282"/>
                  </a:lnTo>
                  <a:lnTo>
                    <a:pt x="147" y="278"/>
                  </a:lnTo>
                  <a:lnTo>
                    <a:pt x="140" y="273"/>
                  </a:lnTo>
                  <a:lnTo>
                    <a:pt x="135" y="268"/>
                  </a:lnTo>
                  <a:lnTo>
                    <a:pt x="130" y="262"/>
                  </a:lnTo>
                  <a:lnTo>
                    <a:pt x="125" y="255"/>
                  </a:lnTo>
                  <a:lnTo>
                    <a:pt x="122" y="247"/>
                  </a:lnTo>
                  <a:lnTo>
                    <a:pt x="119" y="240"/>
                  </a:lnTo>
                  <a:lnTo>
                    <a:pt x="114" y="223"/>
                  </a:lnTo>
                  <a:lnTo>
                    <a:pt x="112" y="206"/>
                  </a:lnTo>
                  <a:lnTo>
                    <a:pt x="111" y="188"/>
                  </a:lnTo>
                  <a:lnTo>
                    <a:pt x="111" y="188"/>
                  </a:lnTo>
                  <a:lnTo>
                    <a:pt x="112" y="169"/>
                  </a:lnTo>
                  <a:lnTo>
                    <a:pt x="114" y="152"/>
                  </a:lnTo>
                  <a:lnTo>
                    <a:pt x="119" y="135"/>
                  </a:lnTo>
                  <a:lnTo>
                    <a:pt x="122" y="128"/>
                  </a:lnTo>
                  <a:lnTo>
                    <a:pt x="125" y="121"/>
                  </a:lnTo>
                  <a:lnTo>
                    <a:pt x="130" y="113"/>
                  </a:lnTo>
                  <a:lnTo>
                    <a:pt x="135" y="107"/>
                  </a:lnTo>
                  <a:lnTo>
                    <a:pt x="140" y="102"/>
                  </a:lnTo>
                  <a:lnTo>
                    <a:pt x="147" y="98"/>
                  </a:lnTo>
                  <a:lnTo>
                    <a:pt x="153" y="94"/>
                  </a:lnTo>
                  <a:lnTo>
                    <a:pt x="162" y="91"/>
                  </a:lnTo>
                  <a:lnTo>
                    <a:pt x="170" y="90"/>
                  </a:lnTo>
                  <a:lnTo>
                    <a:pt x="179" y="89"/>
                  </a:lnTo>
                  <a:lnTo>
                    <a:pt x="179" y="89"/>
                  </a:lnTo>
                  <a:lnTo>
                    <a:pt x="187" y="90"/>
                  </a:lnTo>
                  <a:lnTo>
                    <a:pt x="195" y="91"/>
                  </a:lnTo>
                  <a:lnTo>
                    <a:pt x="201" y="93"/>
                  </a:lnTo>
                  <a:lnTo>
                    <a:pt x="207" y="95"/>
                  </a:lnTo>
                  <a:lnTo>
                    <a:pt x="213" y="99"/>
                  </a:lnTo>
                  <a:lnTo>
                    <a:pt x="217" y="102"/>
                  </a:lnTo>
                  <a:lnTo>
                    <a:pt x="224" y="111"/>
                  </a:lnTo>
                  <a:lnTo>
                    <a:pt x="230" y="119"/>
                  </a:lnTo>
                  <a:lnTo>
                    <a:pt x="234" y="128"/>
                  </a:lnTo>
                  <a:lnTo>
                    <a:pt x="236" y="137"/>
                  </a:lnTo>
                  <a:lnTo>
                    <a:pt x="237" y="141"/>
                  </a:lnTo>
                  <a:lnTo>
                    <a:pt x="345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Rectangle 6"/>
            <p:cNvSpPr>
              <a:spLocks noChangeArrowheads="1"/>
            </p:cNvSpPr>
            <p:nvPr userDrawn="1"/>
          </p:nvSpPr>
          <p:spPr bwMode="auto">
            <a:xfrm>
              <a:off x="4822" y="3869"/>
              <a:ext cx="56" cy="1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auto">
            <a:xfrm>
              <a:off x="4553" y="3865"/>
              <a:ext cx="249" cy="155"/>
            </a:xfrm>
            <a:custGeom>
              <a:avLst/>
              <a:gdLst/>
              <a:ahLst/>
              <a:cxnLst>
                <a:cxn ang="0">
                  <a:pos x="115" y="309"/>
                </a:cxn>
                <a:cxn ang="0">
                  <a:pos x="115" y="146"/>
                </a:cxn>
                <a:cxn ang="0">
                  <a:pos x="117" y="124"/>
                </a:cxn>
                <a:cxn ang="0">
                  <a:pos x="124" y="107"/>
                </a:cxn>
                <a:cxn ang="0">
                  <a:pos x="135" y="96"/>
                </a:cxn>
                <a:cxn ang="0">
                  <a:pos x="155" y="91"/>
                </a:cxn>
                <a:cxn ang="0">
                  <a:pos x="166" y="92"/>
                </a:cxn>
                <a:cxn ang="0">
                  <a:pos x="182" y="101"/>
                </a:cxn>
                <a:cxn ang="0">
                  <a:pos x="189" y="117"/>
                </a:cxn>
                <a:cxn ang="0">
                  <a:pos x="192" y="135"/>
                </a:cxn>
                <a:cxn ang="0">
                  <a:pos x="192" y="309"/>
                </a:cxn>
                <a:cxn ang="0">
                  <a:pos x="307" y="146"/>
                </a:cxn>
                <a:cxn ang="0">
                  <a:pos x="308" y="135"/>
                </a:cxn>
                <a:cxn ang="0">
                  <a:pos x="312" y="116"/>
                </a:cxn>
                <a:cxn ang="0">
                  <a:pos x="322" y="101"/>
                </a:cxn>
                <a:cxn ang="0">
                  <a:pos x="336" y="92"/>
                </a:cxn>
                <a:cxn ang="0">
                  <a:pos x="347" y="91"/>
                </a:cxn>
                <a:cxn ang="0">
                  <a:pos x="368" y="96"/>
                </a:cxn>
                <a:cxn ang="0">
                  <a:pos x="379" y="108"/>
                </a:cxn>
                <a:cxn ang="0">
                  <a:pos x="384" y="125"/>
                </a:cxn>
                <a:cxn ang="0">
                  <a:pos x="385" y="146"/>
                </a:cxn>
                <a:cxn ang="0">
                  <a:pos x="499" y="309"/>
                </a:cxn>
                <a:cxn ang="0">
                  <a:pos x="499" y="102"/>
                </a:cxn>
                <a:cxn ang="0">
                  <a:pos x="497" y="74"/>
                </a:cxn>
                <a:cxn ang="0">
                  <a:pos x="492" y="57"/>
                </a:cxn>
                <a:cxn ang="0">
                  <a:pos x="482" y="40"/>
                </a:cxn>
                <a:cxn ang="0">
                  <a:pos x="470" y="25"/>
                </a:cxn>
                <a:cxn ang="0">
                  <a:pos x="454" y="13"/>
                </a:cxn>
                <a:cxn ang="0">
                  <a:pos x="435" y="5"/>
                </a:cxn>
                <a:cxn ang="0">
                  <a:pos x="410" y="0"/>
                </a:cxn>
                <a:cxn ang="0">
                  <a:pos x="396" y="0"/>
                </a:cxn>
                <a:cxn ang="0">
                  <a:pos x="370" y="1"/>
                </a:cxn>
                <a:cxn ang="0">
                  <a:pos x="348" y="6"/>
                </a:cxn>
                <a:cxn ang="0">
                  <a:pos x="331" y="13"/>
                </a:cxn>
                <a:cxn ang="0">
                  <a:pos x="308" y="30"/>
                </a:cxn>
                <a:cxn ang="0">
                  <a:pos x="294" y="47"/>
                </a:cxn>
                <a:cxn ang="0">
                  <a:pos x="286" y="36"/>
                </a:cxn>
                <a:cxn ang="0">
                  <a:pos x="269" y="18"/>
                </a:cxn>
                <a:cxn ang="0">
                  <a:pos x="247" y="7"/>
                </a:cxn>
                <a:cxn ang="0">
                  <a:pos x="224" y="0"/>
                </a:cxn>
                <a:cxn ang="0">
                  <a:pos x="211" y="0"/>
                </a:cxn>
                <a:cxn ang="0">
                  <a:pos x="182" y="2"/>
                </a:cxn>
                <a:cxn ang="0">
                  <a:pos x="155" y="11"/>
                </a:cxn>
                <a:cxn ang="0">
                  <a:pos x="132" y="25"/>
                </a:cxn>
                <a:cxn ang="0">
                  <a:pos x="112" y="47"/>
                </a:cxn>
                <a:cxn ang="0">
                  <a:pos x="111" y="7"/>
                </a:cxn>
                <a:cxn ang="0">
                  <a:pos x="0" y="309"/>
                </a:cxn>
              </a:cxnLst>
              <a:rect l="0" t="0" r="r" b="b"/>
              <a:pathLst>
                <a:path w="499" h="309">
                  <a:moveTo>
                    <a:pt x="0" y="309"/>
                  </a:moveTo>
                  <a:lnTo>
                    <a:pt x="115" y="309"/>
                  </a:lnTo>
                  <a:lnTo>
                    <a:pt x="115" y="146"/>
                  </a:lnTo>
                  <a:lnTo>
                    <a:pt x="115" y="146"/>
                  </a:lnTo>
                  <a:lnTo>
                    <a:pt x="116" y="135"/>
                  </a:lnTo>
                  <a:lnTo>
                    <a:pt x="117" y="124"/>
                  </a:lnTo>
                  <a:lnTo>
                    <a:pt x="119" y="116"/>
                  </a:lnTo>
                  <a:lnTo>
                    <a:pt x="124" y="107"/>
                  </a:lnTo>
                  <a:lnTo>
                    <a:pt x="129" y="101"/>
                  </a:lnTo>
                  <a:lnTo>
                    <a:pt x="135" y="96"/>
                  </a:lnTo>
                  <a:lnTo>
                    <a:pt x="144" y="92"/>
                  </a:lnTo>
                  <a:lnTo>
                    <a:pt x="155" y="91"/>
                  </a:lnTo>
                  <a:lnTo>
                    <a:pt x="155" y="91"/>
                  </a:lnTo>
                  <a:lnTo>
                    <a:pt x="166" y="92"/>
                  </a:lnTo>
                  <a:lnTo>
                    <a:pt x="175" y="96"/>
                  </a:lnTo>
                  <a:lnTo>
                    <a:pt x="182" y="101"/>
                  </a:lnTo>
                  <a:lnTo>
                    <a:pt x="186" y="108"/>
                  </a:lnTo>
                  <a:lnTo>
                    <a:pt x="189" y="117"/>
                  </a:lnTo>
                  <a:lnTo>
                    <a:pt x="191" y="125"/>
                  </a:lnTo>
                  <a:lnTo>
                    <a:pt x="192" y="135"/>
                  </a:lnTo>
                  <a:lnTo>
                    <a:pt x="192" y="146"/>
                  </a:lnTo>
                  <a:lnTo>
                    <a:pt x="192" y="309"/>
                  </a:lnTo>
                  <a:lnTo>
                    <a:pt x="307" y="309"/>
                  </a:lnTo>
                  <a:lnTo>
                    <a:pt x="307" y="146"/>
                  </a:lnTo>
                  <a:lnTo>
                    <a:pt x="307" y="146"/>
                  </a:lnTo>
                  <a:lnTo>
                    <a:pt x="308" y="135"/>
                  </a:lnTo>
                  <a:lnTo>
                    <a:pt x="309" y="124"/>
                  </a:lnTo>
                  <a:lnTo>
                    <a:pt x="312" y="116"/>
                  </a:lnTo>
                  <a:lnTo>
                    <a:pt x="317" y="107"/>
                  </a:lnTo>
                  <a:lnTo>
                    <a:pt x="322" y="101"/>
                  </a:lnTo>
                  <a:lnTo>
                    <a:pt x="328" y="96"/>
                  </a:lnTo>
                  <a:lnTo>
                    <a:pt x="336" y="92"/>
                  </a:lnTo>
                  <a:lnTo>
                    <a:pt x="347" y="91"/>
                  </a:lnTo>
                  <a:lnTo>
                    <a:pt x="347" y="91"/>
                  </a:lnTo>
                  <a:lnTo>
                    <a:pt x="358" y="92"/>
                  </a:lnTo>
                  <a:lnTo>
                    <a:pt x="368" y="96"/>
                  </a:lnTo>
                  <a:lnTo>
                    <a:pt x="374" y="101"/>
                  </a:lnTo>
                  <a:lnTo>
                    <a:pt x="379" y="108"/>
                  </a:lnTo>
                  <a:lnTo>
                    <a:pt x="381" y="117"/>
                  </a:lnTo>
                  <a:lnTo>
                    <a:pt x="384" y="125"/>
                  </a:lnTo>
                  <a:lnTo>
                    <a:pt x="385" y="135"/>
                  </a:lnTo>
                  <a:lnTo>
                    <a:pt x="385" y="146"/>
                  </a:lnTo>
                  <a:lnTo>
                    <a:pt x="385" y="309"/>
                  </a:lnTo>
                  <a:lnTo>
                    <a:pt x="499" y="309"/>
                  </a:lnTo>
                  <a:lnTo>
                    <a:pt x="499" y="102"/>
                  </a:lnTo>
                  <a:lnTo>
                    <a:pt x="499" y="102"/>
                  </a:lnTo>
                  <a:lnTo>
                    <a:pt x="498" y="84"/>
                  </a:lnTo>
                  <a:lnTo>
                    <a:pt x="497" y="74"/>
                  </a:lnTo>
                  <a:lnTo>
                    <a:pt x="494" y="66"/>
                  </a:lnTo>
                  <a:lnTo>
                    <a:pt x="492" y="57"/>
                  </a:lnTo>
                  <a:lnTo>
                    <a:pt x="487" y="48"/>
                  </a:lnTo>
                  <a:lnTo>
                    <a:pt x="482" y="40"/>
                  </a:lnTo>
                  <a:lnTo>
                    <a:pt x="477" y="33"/>
                  </a:lnTo>
                  <a:lnTo>
                    <a:pt x="470" y="25"/>
                  </a:lnTo>
                  <a:lnTo>
                    <a:pt x="463" y="19"/>
                  </a:lnTo>
                  <a:lnTo>
                    <a:pt x="454" y="13"/>
                  </a:lnTo>
                  <a:lnTo>
                    <a:pt x="444" y="8"/>
                  </a:lnTo>
                  <a:lnTo>
                    <a:pt x="435" y="5"/>
                  </a:lnTo>
                  <a:lnTo>
                    <a:pt x="423" y="2"/>
                  </a:lnTo>
                  <a:lnTo>
                    <a:pt x="410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82" y="0"/>
                  </a:lnTo>
                  <a:lnTo>
                    <a:pt x="370" y="1"/>
                  </a:lnTo>
                  <a:lnTo>
                    <a:pt x="359" y="3"/>
                  </a:lnTo>
                  <a:lnTo>
                    <a:pt x="348" y="6"/>
                  </a:lnTo>
                  <a:lnTo>
                    <a:pt x="340" y="9"/>
                  </a:lnTo>
                  <a:lnTo>
                    <a:pt x="331" y="13"/>
                  </a:lnTo>
                  <a:lnTo>
                    <a:pt x="318" y="22"/>
                  </a:lnTo>
                  <a:lnTo>
                    <a:pt x="308" y="30"/>
                  </a:lnTo>
                  <a:lnTo>
                    <a:pt x="301" y="37"/>
                  </a:lnTo>
                  <a:lnTo>
                    <a:pt x="294" y="47"/>
                  </a:lnTo>
                  <a:lnTo>
                    <a:pt x="294" y="47"/>
                  </a:lnTo>
                  <a:lnTo>
                    <a:pt x="286" y="36"/>
                  </a:lnTo>
                  <a:lnTo>
                    <a:pt x="279" y="27"/>
                  </a:lnTo>
                  <a:lnTo>
                    <a:pt x="269" y="18"/>
                  </a:lnTo>
                  <a:lnTo>
                    <a:pt x="259" y="12"/>
                  </a:lnTo>
                  <a:lnTo>
                    <a:pt x="247" y="7"/>
                  </a:lnTo>
                  <a:lnTo>
                    <a:pt x="236" y="2"/>
                  </a:lnTo>
                  <a:lnTo>
                    <a:pt x="224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196" y="0"/>
                  </a:lnTo>
                  <a:lnTo>
                    <a:pt x="182" y="2"/>
                  </a:lnTo>
                  <a:lnTo>
                    <a:pt x="168" y="6"/>
                  </a:lnTo>
                  <a:lnTo>
                    <a:pt x="155" y="11"/>
                  </a:lnTo>
                  <a:lnTo>
                    <a:pt x="143" y="17"/>
                  </a:lnTo>
                  <a:lnTo>
                    <a:pt x="132" y="25"/>
                  </a:lnTo>
                  <a:lnTo>
                    <a:pt x="122" y="35"/>
                  </a:lnTo>
                  <a:lnTo>
                    <a:pt x="112" y="47"/>
                  </a:lnTo>
                  <a:lnTo>
                    <a:pt x="111" y="47"/>
                  </a:lnTo>
                  <a:lnTo>
                    <a:pt x="111" y="7"/>
                  </a:lnTo>
                  <a:lnTo>
                    <a:pt x="0" y="7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auto">
            <a:xfrm>
              <a:off x="4374" y="3837"/>
              <a:ext cx="165" cy="190"/>
            </a:xfrm>
            <a:custGeom>
              <a:avLst/>
              <a:gdLst/>
              <a:ahLst/>
              <a:cxnLst>
                <a:cxn ang="0">
                  <a:pos x="322" y="97"/>
                </a:cxn>
                <a:cxn ang="0">
                  <a:pos x="307" y="57"/>
                </a:cxn>
                <a:cxn ang="0">
                  <a:pos x="280" y="29"/>
                </a:cxn>
                <a:cxn ang="0">
                  <a:pos x="244" y="12"/>
                </a:cxn>
                <a:cxn ang="0">
                  <a:pos x="203" y="2"/>
                </a:cxn>
                <a:cxn ang="0">
                  <a:pos x="163" y="0"/>
                </a:cxn>
                <a:cxn ang="0">
                  <a:pos x="111" y="4"/>
                </a:cxn>
                <a:cxn ang="0">
                  <a:pos x="73" y="17"/>
                </a:cxn>
                <a:cxn ang="0">
                  <a:pos x="39" y="39"/>
                </a:cxn>
                <a:cxn ang="0">
                  <a:pos x="17" y="70"/>
                </a:cxn>
                <a:cxn ang="0">
                  <a:pos x="7" y="115"/>
                </a:cxn>
                <a:cxn ang="0">
                  <a:pos x="10" y="137"/>
                </a:cxn>
                <a:cxn ang="0">
                  <a:pos x="20" y="165"/>
                </a:cxn>
                <a:cxn ang="0">
                  <a:pos x="39" y="189"/>
                </a:cxn>
                <a:cxn ang="0">
                  <a:pos x="68" y="207"/>
                </a:cxn>
                <a:cxn ang="0">
                  <a:pos x="109" y="222"/>
                </a:cxn>
                <a:cxn ang="0">
                  <a:pos x="178" y="236"/>
                </a:cxn>
                <a:cxn ang="0">
                  <a:pos x="205" y="248"/>
                </a:cxn>
                <a:cxn ang="0">
                  <a:pos x="212" y="267"/>
                </a:cxn>
                <a:cxn ang="0">
                  <a:pos x="207" y="280"/>
                </a:cxn>
                <a:cxn ang="0">
                  <a:pos x="190" y="291"/>
                </a:cxn>
                <a:cxn ang="0">
                  <a:pos x="169" y="295"/>
                </a:cxn>
                <a:cxn ang="0">
                  <a:pos x="141" y="289"/>
                </a:cxn>
                <a:cxn ang="0">
                  <a:pos x="129" y="278"/>
                </a:cxn>
                <a:cxn ang="0">
                  <a:pos x="121" y="252"/>
                </a:cxn>
                <a:cxn ang="0">
                  <a:pos x="1" y="269"/>
                </a:cxn>
                <a:cxn ang="0">
                  <a:pos x="16" y="312"/>
                </a:cxn>
                <a:cxn ang="0">
                  <a:pos x="43" y="343"/>
                </a:cxn>
                <a:cxn ang="0">
                  <a:pos x="79" y="364"/>
                </a:cxn>
                <a:cxn ang="0">
                  <a:pos x="121" y="376"/>
                </a:cxn>
                <a:cxn ang="0">
                  <a:pos x="165" y="380"/>
                </a:cxn>
                <a:cxn ang="0">
                  <a:pos x="210" y="376"/>
                </a:cxn>
                <a:cxn ang="0">
                  <a:pos x="252" y="365"/>
                </a:cxn>
                <a:cxn ang="0">
                  <a:pos x="290" y="346"/>
                </a:cxn>
                <a:cxn ang="0">
                  <a:pos x="317" y="314"/>
                </a:cxn>
                <a:cxn ang="0">
                  <a:pos x="331" y="270"/>
                </a:cxn>
                <a:cxn ang="0">
                  <a:pos x="331" y="241"/>
                </a:cxn>
                <a:cxn ang="0">
                  <a:pos x="325" y="213"/>
                </a:cxn>
                <a:cxn ang="0">
                  <a:pos x="313" y="191"/>
                </a:cxn>
                <a:cxn ang="0">
                  <a:pos x="283" y="164"/>
                </a:cxn>
                <a:cxn ang="0">
                  <a:pos x="253" y="151"/>
                </a:cxn>
                <a:cxn ang="0">
                  <a:pos x="190" y="135"/>
                </a:cxn>
                <a:cxn ang="0">
                  <a:pos x="143" y="123"/>
                </a:cxn>
                <a:cxn ang="0">
                  <a:pos x="133" y="117"/>
                </a:cxn>
                <a:cxn ang="0">
                  <a:pos x="128" y="104"/>
                </a:cxn>
                <a:cxn ang="0">
                  <a:pos x="135" y="85"/>
                </a:cxn>
                <a:cxn ang="0">
                  <a:pos x="154" y="78"/>
                </a:cxn>
                <a:cxn ang="0">
                  <a:pos x="174" y="78"/>
                </a:cxn>
                <a:cxn ang="0">
                  <a:pos x="194" y="87"/>
                </a:cxn>
                <a:cxn ang="0">
                  <a:pos x="205" y="98"/>
                </a:cxn>
                <a:cxn ang="0">
                  <a:pos x="323" y="114"/>
                </a:cxn>
              </a:cxnLst>
              <a:rect l="0" t="0" r="r" b="b"/>
              <a:pathLst>
                <a:path w="331" h="380">
                  <a:moveTo>
                    <a:pt x="323" y="114"/>
                  </a:moveTo>
                  <a:lnTo>
                    <a:pt x="323" y="114"/>
                  </a:lnTo>
                  <a:lnTo>
                    <a:pt x="322" y="97"/>
                  </a:lnTo>
                  <a:lnTo>
                    <a:pt x="318" y="83"/>
                  </a:lnTo>
                  <a:lnTo>
                    <a:pt x="313" y="69"/>
                  </a:lnTo>
                  <a:lnTo>
                    <a:pt x="307" y="57"/>
                  </a:lnTo>
                  <a:lnTo>
                    <a:pt x="298" y="47"/>
                  </a:lnTo>
                  <a:lnTo>
                    <a:pt x="290" y="37"/>
                  </a:lnTo>
                  <a:lnTo>
                    <a:pt x="280" y="29"/>
                  </a:lnTo>
                  <a:lnTo>
                    <a:pt x="268" y="23"/>
                  </a:lnTo>
                  <a:lnTo>
                    <a:pt x="257" y="17"/>
                  </a:lnTo>
                  <a:lnTo>
                    <a:pt x="244" y="12"/>
                  </a:lnTo>
                  <a:lnTo>
                    <a:pt x="231" y="8"/>
                  </a:lnTo>
                  <a:lnTo>
                    <a:pt x="218" y="4"/>
                  </a:lnTo>
                  <a:lnTo>
                    <a:pt x="203" y="2"/>
                  </a:lnTo>
                  <a:lnTo>
                    <a:pt x="190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38" y="1"/>
                  </a:lnTo>
                  <a:lnTo>
                    <a:pt x="124" y="3"/>
                  </a:lnTo>
                  <a:lnTo>
                    <a:pt x="111" y="4"/>
                  </a:lnTo>
                  <a:lnTo>
                    <a:pt x="98" y="8"/>
                  </a:lnTo>
                  <a:lnTo>
                    <a:pt x="85" y="12"/>
                  </a:lnTo>
                  <a:lnTo>
                    <a:pt x="73" y="17"/>
                  </a:lnTo>
                  <a:lnTo>
                    <a:pt x="61" y="23"/>
                  </a:lnTo>
                  <a:lnTo>
                    <a:pt x="50" y="30"/>
                  </a:lnTo>
                  <a:lnTo>
                    <a:pt x="39" y="39"/>
                  </a:lnTo>
                  <a:lnTo>
                    <a:pt x="31" y="48"/>
                  </a:lnTo>
                  <a:lnTo>
                    <a:pt x="23" y="58"/>
                  </a:lnTo>
                  <a:lnTo>
                    <a:pt x="17" y="70"/>
                  </a:lnTo>
                  <a:lnTo>
                    <a:pt x="12" y="84"/>
                  </a:lnTo>
                  <a:lnTo>
                    <a:pt x="9" y="98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9" y="126"/>
                  </a:lnTo>
                  <a:lnTo>
                    <a:pt x="10" y="137"/>
                  </a:lnTo>
                  <a:lnTo>
                    <a:pt x="12" y="147"/>
                  </a:lnTo>
                  <a:lnTo>
                    <a:pt x="16" y="157"/>
                  </a:lnTo>
                  <a:lnTo>
                    <a:pt x="20" y="165"/>
                  </a:lnTo>
                  <a:lnTo>
                    <a:pt x="26" y="174"/>
                  </a:lnTo>
                  <a:lnTo>
                    <a:pt x="32" y="181"/>
                  </a:lnTo>
                  <a:lnTo>
                    <a:pt x="39" y="189"/>
                  </a:lnTo>
                  <a:lnTo>
                    <a:pt x="48" y="195"/>
                  </a:lnTo>
                  <a:lnTo>
                    <a:pt x="57" y="201"/>
                  </a:lnTo>
                  <a:lnTo>
                    <a:pt x="68" y="207"/>
                  </a:lnTo>
                  <a:lnTo>
                    <a:pt x="81" y="212"/>
                  </a:lnTo>
                  <a:lnTo>
                    <a:pt x="94" y="217"/>
                  </a:lnTo>
                  <a:lnTo>
                    <a:pt x="109" y="222"/>
                  </a:lnTo>
                  <a:lnTo>
                    <a:pt x="143" y="229"/>
                  </a:lnTo>
                  <a:lnTo>
                    <a:pt x="143" y="229"/>
                  </a:lnTo>
                  <a:lnTo>
                    <a:pt x="178" y="236"/>
                  </a:lnTo>
                  <a:lnTo>
                    <a:pt x="190" y="240"/>
                  </a:lnTo>
                  <a:lnTo>
                    <a:pt x="199" y="243"/>
                  </a:lnTo>
                  <a:lnTo>
                    <a:pt x="205" y="248"/>
                  </a:lnTo>
                  <a:lnTo>
                    <a:pt x="208" y="253"/>
                  </a:lnTo>
                  <a:lnTo>
                    <a:pt x="211" y="259"/>
                  </a:lnTo>
                  <a:lnTo>
                    <a:pt x="212" y="267"/>
                  </a:lnTo>
                  <a:lnTo>
                    <a:pt x="212" y="267"/>
                  </a:lnTo>
                  <a:lnTo>
                    <a:pt x="211" y="274"/>
                  </a:lnTo>
                  <a:lnTo>
                    <a:pt x="207" y="280"/>
                  </a:lnTo>
                  <a:lnTo>
                    <a:pt x="202" y="285"/>
                  </a:lnTo>
                  <a:lnTo>
                    <a:pt x="196" y="289"/>
                  </a:lnTo>
                  <a:lnTo>
                    <a:pt x="190" y="291"/>
                  </a:lnTo>
                  <a:lnTo>
                    <a:pt x="183" y="293"/>
                  </a:lnTo>
                  <a:lnTo>
                    <a:pt x="169" y="295"/>
                  </a:lnTo>
                  <a:lnTo>
                    <a:pt x="169" y="295"/>
                  </a:lnTo>
                  <a:lnTo>
                    <a:pt x="158" y="293"/>
                  </a:lnTo>
                  <a:lnTo>
                    <a:pt x="149" y="292"/>
                  </a:lnTo>
                  <a:lnTo>
                    <a:pt x="141" y="289"/>
                  </a:lnTo>
                  <a:lnTo>
                    <a:pt x="135" y="285"/>
                  </a:lnTo>
                  <a:lnTo>
                    <a:pt x="135" y="285"/>
                  </a:lnTo>
                  <a:lnTo>
                    <a:pt x="129" y="278"/>
                  </a:lnTo>
                  <a:lnTo>
                    <a:pt x="124" y="269"/>
                  </a:lnTo>
                  <a:lnTo>
                    <a:pt x="122" y="262"/>
                  </a:lnTo>
                  <a:lnTo>
                    <a:pt x="121" y="252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1" y="269"/>
                  </a:lnTo>
                  <a:lnTo>
                    <a:pt x="5" y="285"/>
                  </a:lnTo>
                  <a:lnTo>
                    <a:pt x="10" y="298"/>
                  </a:lnTo>
                  <a:lnTo>
                    <a:pt x="16" y="312"/>
                  </a:lnTo>
                  <a:lnTo>
                    <a:pt x="23" y="323"/>
                  </a:lnTo>
                  <a:lnTo>
                    <a:pt x="33" y="334"/>
                  </a:lnTo>
                  <a:lnTo>
                    <a:pt x="43" y="343"/>
                  </a:lnTo>
                  <a:lnTo>
                    <a:pt x="54" y="351"/>
                  </a:lnTo>
                  <a:lnTo>
                    <a:pt x="66" y="358"/>
                  </a:lnTo>
                  <a:lnTo>
                    <a:pt x="79" y="364"/>
                  </a:lnTo>
                  <a:lnTo>
                    <a:pt x="93" y="369"/>
                  </a:lnTo>
                  <a:lnTo>
                    <a:pt x="106" y="373"/>
                  </a:lnTo>
                  <a:lnTo>
                    <a:pt x="121" y="376"/>
                  </a:lnTo>
                  <a:lnTo>
                    <a:pt x="135" y="378"/>
                  </a:lnTo>
                  <a:lnTo>
                    <a:pt x="150" y="379"/>
                  </a:lnTo>
                  <a:lnTo>
                    <a:pt x="165" y="380"/>
                  </a:lnTo>
                  <a:lnTo>
                    <a:pt x="165" y="380"/>
                  </a:lnTo>
                  <a:lnTo>
                    <a:pt x="195" y="379"/>
                  </a:lnTo>
                  <a:lnTo>
                    <a:pt x="210" y="376"/>
                  </a:lnTo>
                  <a:lnTo>
                    <a:pt x="224" y="374"/>
                  </a:lnTo>
                  <a:lnTo>
                    <a:pt x="239" y="370"/>
                  </a:lnTo>
                  <a:lnTo>
                    <a:pt x="252" y="365"/>
                  </a:lnTo>
                  <a:lnTo>
                    <a:pt x="266" y="360"/>
                  </a:lnTo>
                  <a:lnTo>
                    <a:pt x="278" y="353"/>
                  </a:lnTo>
                  <a:lnTo>
                    <a:pt x="290" y="346"/>
                  </a:lnTo>
                  <a:lnTo>
                    <a:pt x="300" y="336"/>
                  </a:lnTo>
                  <a:lnTo>
                    <a:pt x="309" y="326"/>
                  </a:lnTo>
                  <a:lnTo>
                    <a:pt x="317" y="314"/>
                  </a:lnTo>
                  <a:lnTo>
                    <a:pt x="323" y="301"/>
                  </a:lnTo>
                  <a:lnTo>
                    <a:pt x="328" y="286"/>
                  </a:lnTo>
                  <a:lnTo>
                    <a:pt x="331" y="270"/>
                  </a:lnTo>
                  <a:lnTo>
                    <a:pt x="331" y="252"/>
                  </a:lnTo>
                  <a:lnTo>
                    <a:pt x="331" y="252"/>
                  </a:lnTo>
                  <a:lnTo>
                    <a:pt x="331" y="241"/>
                  </a:lnTo>
                  <a:lnTo>
                    <a:pt x="330" y="231"/>
                  </a:lnTo>
                  <a:lnTo>
                    <a:pt x="328" y="223"/>
                  </a:lnTo>
                  <a:lnTo>
                    <a:pt x="325" y="213"/>
                  </a:lnTo>
                  <a:lnTo>
                    <a:pt x="322" y="206"/>
                  </a:lnTo>
                  <a:lnTo>
                    <a:pt x="318" y="198"/>
                  </a:lnTo>
                  <a:lnTo>
                    <a:pt x="313" y="191"/>
                  </a:lnTo>
                  <a:lnTo>
                    <a:pt x="308" y="185"/>
                  </a:lnTo>
                  <a:lnTo>
                    <a:pt x="296" y="174"/>
                  </a:lnTo>
                  <a:lnTo>
                    <a:pt x="283" y="164"/>
                  </a:lnTo>
                  <a:lnTo>
                    <a:pt x="269" y="157"/>
                  </a:lnTo>
                  <a:lnTo>
                    <a:pt x="253" y="151"/>
                  </a:lnTo>
                  <a:lnTo>
                    <a:pt x="253" y="151"/>
                  </a:lnTo>
                  <a:lnTo>
                    <a:pt x="238" y="146"/>
                  </a:lnTo>
                  <a:lnTo>
                    <a:pt x="222" y="142"/>
                  </a:lnTo>
                  <a:lnTo>
                    <a:pt x="190" y="135"/>
                  </a:lnTo>
                  <a:lnTo>
                    <a:pt x="163" y="130"/>
                  </a:lnTo>
                  <a:lnTo>
                    <a:pt x="152" y="126"/>
                  </a:lnTo>
                  <a:lnTo>
                    <a:pt x="143" y="123"/>
                  </a:lnTo>
                  <a:lnTo>
                    <a:pt x="143" y="123"/>
                  </a:lnTo>
                  <a:lnTo>
                    <a:pt x="138" y="120"/>
                  </a:lnTo>
                  <a:lnTo>
                    <a:pt x="133" y="117"/>
                  </a:lnTo>
                  <a:lnTo>
                    <a:pt x="129" y="112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9" y="96"/>
                  </a:lnTo>
                  <a:lnTo>
                    <a:pt x="132" y="90"/>
                  </a:lnTo>
                  <a:lnTo>
                    <a:pt x="135" y="85"/>
                  </a:lnTo>
                  <a:lnTo>
                    <a:pt x="140" y="81"/>
                  </a:lnTo>
                  <a:lnTo>
                    <a:pt x="146" y="79"/>
                  </a:lnTo>
                  <a:lnTo>
                    <a:pt x="154" y="78"/>
                  </a:lnTo>
                  <a:lnTo>
                    <a:pt x="167" y="76"/>
                  </a:lnTo>
                  <a:lnTo>
                    <a:pt x="167" y="76"/>
                  </a:lnTo>
                  <a:lnTo>
                    <a:pt x="174" y="78"/>
                  </a:lnTo>
                  <a:lnTo>
                    <a:pt x="182" y="79"/>
                  </a:lnTo>
                  <a:lnTo>
                    <a:pt x="188" y="83"/>
                  </a:lnTo>
                  <a:lnTo>
                    <a:pt x="194" y="87"/>
                  </a:lnTo>
                  <a:lnTo>
                    <a:pt x="194" y="87"/>
                  </a:lnTo>
                  <a:lnTo>
                    <a:pt x="200" y="92"/>
                  </a:lnTo>
                  <a:lnTo>
                    <a:pt x="205" y="98"/>
                  </a:lnTo>
                  <a:lnTo>
                    <a:pt x="207" y="106"/>
                  </a:lnTo>
                  <a:lnTo>
                    <a:pt x="208" y="114"/>
                  </a:lnTo>
                  <a:lnTo>
                    <a:pt x="323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auto">
            <a:xfrm>
              <a:off x="4998" y="3809"/>
              <a:ext cx="156" cy="211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117" y="423"/>
                </a:cxn>
                <a:cxn ang="0">
                  <a:pos x="117" y="276"/>
                </a:cxn>
                <a:cxn ang="0">
                  <a:pos x="117" y="276"/>
                </a:cxn>
                <a:cxn ang="0">
                  <a:pos x="117" y="258"/>
                </a:cxn>
                <a:cxn ang="0">
                  <a:pos x="120" y="241"/>
                </a:cxn>
                <a:cxn ang="0">
                  <a:pos x="125" y="229"/>
                </a:cxn>
                <a:cxn ang="0">
                  <a:pos x="127" y="224"/>
                </a:cxn>
                <a:cxn ang="0">
                  <a:pos x="129" y="219"/>
                </a:cxn>
                <a:cxn ang="0">
                  <a:pos x="129" y="219"/>
                </a:cxn>
                <a:cxn ang="0">
                  <a:pos x="134" y="213"/>
                </a:cxn>
                <a:cxn ang="0">
                  <a:pos x="142" y="208"/>
                </a:cxn>
                <a:cxn ang="0">
                  <a:pos x="149" y="204"/>
                </a:cxn>
                <a:cxn ang="0">
                  <a:pos x="156" y="203"/>
                </a:cxn>
                <a:cxn ang="0">
                  <a:pos x="156" y="203"/>
                </a:cxn>
                <a:cxn ang="0">
                  <a:pos x="166" y="203"/>
                </a:cxn>
                <a:cxn ang="0">
                  <a:pos x="173" y="206"/>
                </a:cxn>
                <a:cxn ang="0">
                  <a:pos x="179" y="209"/>
                </a:cxn>
                <a:cxn ang="0">
                  <a:pos x="185" y="215"/>
                </a:cxn>
                <a:cxn ang="0">
                  <a:pos x="185" y="215"/>
                </a:cxn>
                <a:cxn ang="0">
                  <a:pos x="190" y="221"/>
                </a:cxn>
                <a:cxn ang="0">
                  <a:pos x="193" y="231"/>
                </a:cxn>
                <a:cxn ang="0">
                  <a:pos x="195" y="242"/>
                </a:cxn>
                <a:cxn ang="0">
                  <a:pos x="195" y="256"/>
                </a:cxn>
                <a:cxn ang="0">
                  <a:pos x="195" y="423"/>
                </a:cxn>
                <a:cxn ang="0">
                  <a:pos x="312" y="423"/>
                </a:cxn>
                <a:cxn ang="0">
                  <a:pos x="312" y="230"/>
                </a:cxn>
                <a:cxn ang="0">
                  <a:pos x="312" y="230"/>
                </a:cxn>
                <a:cxn ang="0">
                  <a:pos x="312" y="215"/>
                </a:cxn>
                <a:cxn ang="0">
                  <a:pos x="311" y="202"/>
                </a:cxn>
                <a:cxn ang="0">
                  <a:pos x="308" y="189"/>
                </a:cxn>
                <a:cxn ang="0">
                  <a:pos x="306" y="178"/>
                </a:cxn>
                <a:cxn ang="0">
                  <a:pos x="301" y="167"/>
                </a:cxn>
                <a:cxn ang="0">
                  <a:pos x="297" y="157"/>
                </a:cxn>
                <a:cxn ang="0">
                  <a:pos x="291" y="148"/>
                </a:cxn>
                <a:cxn ang="0">
                  <a:pos x="285" y="141"/>
                </a:cxn>
                <a:cxn ang="0">
                  <a:pos x="285" y="141"/>
                </a:cxn>
                <a:cxn ang="0">
                  <a:pos x="278" y="134"/>
                </a:cxn>
                <a:cxn ang="0">
                  <a:pos x="271" y="129"/>
                </a:cxn>
                <a:cxn ang="0">
                  <a:pos x="262" y="124"/>
                </a:cxn>
                <a:cxn ang="0">
                  <a:pos x="252" y="119"/>
                </a:cxn>
                <a:cxn ang="0">
                  <a:pos x="243" y="117"/>
                </a:cxn>
                <a:cxn ang="0">
                  <a:pos x="233" y="114"/>
                </a:cxn>
                <a:cxn ang="0">
                  <a:pos x="222" y="113"/>
                </a:cxn>
                <a:cxn ang="0">
                  <a:pos x="211" y="112"/>
                </a:cxn>
                <a:cxn ang="0">
                  <a:pos x="211" y="112"/>
                </a:cxn>
                <a:cxn ang="0">
                  <a:pos x="196" y="113"/>
                </a:cxn>
                <a:cxn ang="0">
                  <a:pos x="183" y="114"/>
                </a:cxn>
                <a:cxn ang="0">
                  <a:pos x="170" y="117"/>
                </a:cxn>
                <a:cxn ang="0">
                  <a:pos x="155" y="123"/>
                </a:cxn>
                <a:cxn ang="0">
                  <a:pos x="155" y="123"/>
                </a:cxn>
                <a:cxn ang="0">
                  <a:pos x="145" y="129"/>
                </a:cxn>
                <a:cxn ang="0">
                  <a:pos x="137" y="135"/>
                </a:cxn>
                <a:cxn ang="0">
                  <a:pos x="127" y="143"/>
                </a:cxn>
                <a:cxn ang="0">
                  <a:pos x="117" y="153"/>
                </a:cxn>
                <a:cxn ang="0">
                  <a:pos x="117" y="0"/>
                </a:cxn>
                <a:cxn ang="0">
                  <a:pos x="0" y="0"/>
                </a:cxn>
                <a:cxn ang="0">
                  <a:pos x="0" y="423"/>
                </a:cxn>
              </a:cxnLst>
              <a:rect l="0" t="0" r="r" b="b"/>
              <a:pathLst>
                <a:path w="312" h="423">
                  <a:moveTo>
                    <a:pt x="0" y="423"/>
                  </a:moveTo>
                  <a:lnTo>
                    <a:pt x="117" y="423"/>
                  </a:lnTo>
                  <a:lnTo>
                    <a:pt x="117" y="276"/>
                  </a:lnTo>
                  <a:lnTo>
                    <a:pt x="117" y="276"/>
                  </a:lnTo>
                  <a:lnTo>
                    <a:pt x="117" y="258"/>
                  </a:lnTo>
                  <a:lnTo>
                    <a:pt x="120" y="241"/>
                  </a:lnTo>
                  <a:lnTo>
                    <a:pt x="125" y="229"/>
                  </a:lnTo>
                  <a:lnTo>
                    <a:pt x="127" y="224"/>
                  </a:lnTo>
                  <a:lnTo>
                    <a:pt x="129" y="219"/>
                  </a:lnTo>
                  <a:lnTo>
                    <a:pt x="129" y="219"/>
                  </a:lnTo>
                  <a:lnTo>
                    <a:pt x="134" y="213"/>
                  </a:lnTo>
                  <a:lnTo>
                    <a:pt x="142" y="208"/>
                  </a:lnTo>
                  <a:lnTo>
                    <a:pt x="149" y="204"/>
                  </a:lnTo>
                  <a:lnTo>
                    <a:pt x="156" y="203"/>
                  </a:lnTo>
                  <a:lnTo>
                    <a:pt x="156" y="203"/>
                  </a:lnTo>
                  <a:lnTo>
                    <a:pt x="166" y="203"/>
                  </a:lnTo>
                  <a:lnTo>
                    <a:pt x="173" y="206"/>
                  </a:lnTo>
                  <a:lnTo>
                    <a:pt x="179" y="209"/>
                  </a:lnTo>
                  <a:lnTo>
                    <a:pt x="185" y="215"/>
                  </a:lnTo>
                  <a:lnTo>
                    <a:pt x="185" y="215"/>
                  </a:lnTo>
                  <a:lnTo>
                    <a:pt x="190" y="221"/>
                  </a:lnTo>
                  <a:lnTo>
                    <a:pt x="193" y="231"/>
                  </a:lnTo>
                  <a:lnTo>
                    <a:pt x="195" y="242"/>
                  </a:lnTo>
                  <a:lnTo>
                    <a:pt x="195" y="256"/>
                  </a:lnTo>
                  <a:lnTo>
                    <a:pt x="195" y="423"/>
                  </a:lnTo>
                  <a:lnTo>
                    <a:pt x="312" y="423"/>
                  </a:lnTo>
                  <a:lnTo>
                    <a:pt x="312" y="230"/>
                  </a:lnTo>
                  <a:lnTo>
                    <a:pt x="312" y="230"/>
                  </a:lnTo>
                  <a:lnTo>
                    <a:pt x="312" y="215"/>
                  </a:lnTo>
                  <a:lnTo>
                    <a:pt x="311" y="202"/>
                  </a:lnTo>
                  <a:lnTo>
                    <a:pt x="308" y="189"/>
                  </a:lnTo>
                  <a:lnTo>
                    <a:pt x="306" y="178"/>
                  </a:lnTo>
                  <a:lnTo>
                    <a:pt x="301" y="167"/>
                  </a:lnTo>
                  <a:lnTo>
                    <a:pt x="297" y="157"/>
                  </a:lnTo>
                  <a:lnTo>
                    <a:pt x="291" y="148"/>
                  </a:lnTo>
                  <a:lnTo>
                    <a:pt x="285" y="141"/>
                  </a:lnTo>
                  <a:lnTo>
                    <a:pt x="285" y="141"/>
                  </a:lnTo>
                  <a:lnTo>
                    <a:pt x="278" y="134"/>
                  </a:lnTo>
                  <a:lnTo>
                    <a:pt x="271" y="129"/>
                  </a:lnTo>
                  <a:lnTo>
                    <a:pt x="262" y="124"/>
                  </a:lnTo>
                  <a:lnTo>
                    <a:pt x="252" y="119"/>
                  </a:lnTo>
                  <a:lnTo>
                    <a:pt x="243" y="117"/>
                  </a:lnTo>
                  <a:lnTo>
                    <a:pt x="233" y="114"/>
                  </a:lnTo>
                  <a:lnTo>
                    <a:pt x="222" y="11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196" y="113"/>
                  </a:lnTo>
                  <a:lnTo>
                    <a:pt x="183" y="114"/>
                  </a:lnTo>
                  <a:lnTo>
                    <a:pt x="170" y="117"/>
                  </a:lnTo>
                  <a:lnTo>
                    <a:pt x="155" y="123"/>
                  </a:lnTo>
                  <a:lnTo>
                    <a:pt x="155" y="123"/>
                  </a:lnTo>
                  <a:lnTo>
                    <a:pt x="145" y="129"/>
                  </a:lnTo>
                  <a:lnTo>
                    <a:pt x="137" y="135"/>
                  </a:lnTo>
                  <a:lnTo>
                    <a:pt x="127" y="143"/>
                  </a:lnTo>
                  <a:lnTo>
                    <a:pt x="117" y="153"/>
                  </a:lnTo>
                  <a:lnTo>
                    <a:pt x="117" y="0"/>
                  </a:lnTo>
                  <a:lnTo>
                    <a:pt x="0" y="0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0"/>
            <p:cNvSpPr>
              <a:spLocks/>
            </p:cNvSpPr>
            <p:nvPr userDrawn="1"/>
          </p:nvSpPr>
          <p:spPr bwMode="auto">
            <a:xfrm>
              <a:off x="4898" y="3822"/>
              <a:ext cx="81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3"/>
                </a:cxn>
                <a:cxn ang="0">
                  <a:pos x="0" y="178"/>
                </a:cxn>
                <a:cxn ang="0">
                  <a:pos x="0" y="284"/>
                </a:cxn>
                <a:cxn ang="0">
                  <a:pos x="0" y="284"/>
                </a:cxn>
                <a:cxn ang="0">
                  <a:pos x="0" y="308"/>
                </a:cxn>
                <a:cxn ang="0">
                  <a:pos x="3" y="328"/>
                </a:cxn>
                <a:cxn ang="0">
                  <a:pos x="7" y="345"/>
                </a:cxn>
                <a:cxn ang="0">
                  <a:pos x="11" y="360"/>
                </a:cxn>
                <a:cxn ang="0">
                  <a:pos x="11" y="360"/>
                </a:cxn>
                <a:cxn ang="0">
                  <a:pos x="17" y="371"/>
                </a:cxn>
                <a:cxn ang="0">
                  <a:pos x="24" y="380"/>
                </a:cxn>
                <a:cxn ang="0">
                  <a:pos x="32" y="386"/>
                </a:cxn>
                <a:cxn ang="0">
                  <a:pos x="41" y="392"/>
                </a:cxn>
                <a:cxn ang="0">
                  <a:pos x="41" y="392"/>
                </a:cxn>
                <a:cxn ang="0">
                  <a:pos x="52" y="397"/>
                </a:cxn>
                <a:cxn ang="0">
                  <a:pos x="65" y="400"/>
                </a:cxn>
                <a:cxn ang="0">
                  <a:pos x="81" y="403"/>
                </a:cxn>
                <a:cxn ang="0">
                  <a:pos x="100" y="403"/>
                </a:cxn>
                <a:cxn ang="0">
                  <a:pos x="100" y="403"/>
                </a:cxn>
                <a:cxn ang="0">
                  <a:pos x="114" y="403"/>
                </a:cxn>
                <a:cxn ang="0">
                  <a:pos x="129" y="400"/>
                </a:cxn>
                <a:cxn ang="0">
                  <a:pos x="147" y="398"/>
                </a:cxn>
                <a:cxn ang="0">
                  <a:pos x="162" y="393"/>
                </a:cxn>
                <a:cxn ang="0">
                  <a:pos x="162" y="317"/>
                </a:cxn>
                <a:cxn ang="0">
                  <a:pos x="162" y="317"/>
                </a:cxn>
                <a:cxn ang="0">
                  <a:pos x="157" y="319"/>
                </a:cxn>
                <a:cxn ang="0">
                  <a:pos x="149" y="320"/>
                </a:cxn>
                <a:cxn ang="0">
                  <a:pos x="132" y="321"/>
                </a:cxn>
                <a:cxn ang="0">
                  <a:pos x="132" y="321"/>
                </a:cxn>
                <a:cxn ang="0">
                  <a:pos x="126" y="320"/>
                </a:cxn>
                <a:cxn ang="0">
                  <a:pos x="121" y="316"/>
                </a:cxn>
                <a:cxn ang="0">
                  <a:pos x="119" y="314"/>
                </a:cxn>
                <a:cxn ang="0">
                  <a:pos x="116" y="311"/>
                </a:cxn>
                <a:cxn ang="0">
                  <a:pos x="116" y="311"/>
                </a:cxn>
                <a:cxn ang="0">
                  <a:pos x="115" y="308"/>
                </a:cxn>
                <a:cxn ang="0">
                  <a:pos x="114" y="301"/>
                </a:cxn>
                <a:cxn ang="0">
                  <a:pos x="112" y="286"/>
                </a:cxn>
                <a:cxn ang="0">
                  <a:pos x="112" y="178"/>
                </a:cxn>
                <a:cxn ang="0">
                  <a:pos x="162" y="178"/>
                </a:cxn>
                <a:cxn ang="0">
                  <a:pos x="162" y="93"/>
                </a:cxn>
                <a:cxn ang="0">
                  <a:pos x="112" y="93"/>
                </a:cxn>
                <a:cxn ang="0">
                  <a:pos x="112" y="0"/>
                </a:cxn>
                <a:cxn ang="0">
                  <a:pos x="0" y="0"/>
                </a:cxn>
              </a:cxnLst>
              <a:rect l="0" t="0" r="r" b="b"/>
              <a:pathLst>
                <a:path w="162" h="403">
                  <a:moveTo>
                    <a:pt x="0" y="0"/>
                  </a:moveTo>
                  <a:lnTo>
                    <a:pt x="0" y="93"/>
                  </a:lnTo>
                  <a:lnTo>
                    <a:pt x="0" y="178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308"/>
                  </a:lnTo>
                  <a:lnTo>
                    <a:pt x="3" y="328"/>
                  </a:lnTo>
                  <a:lnTo>
                    <a:pt x="7" y="345"/>
                  </a:lnTo>
                  <a:lnTo>
                    <a:pt x="11" y="360"/>
                  </a:lnTo>
                  <a:lnTo>
                    <a:pt x="11" y="360"/>
                  </a:lnTo>
                  <a:lnTo>
                    <a:pt x="17" y="371"/>
                  </a:lnTo>
                  <a:lnTo>
                    <a:pt x="24" y="380"/>
                  </a:lnTo>
                  <a:lnTo>
                    <a:pt x="32" y="386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52" y="397"/>
                  </a:lnTo>
                  <a:lnTo>
                    <a:pt x="65" y="400"/>
                  </a:lnTo>
                  <a:lnTo>
                    <a:pt x="81" y="403"/>
                  </a:lnTo>
                  <a:lnTo>
                    <a:pt x="100" y="403"/>
                  </a:lnTo>
                  <a:lnTo>
                    <a:pt x="100" y="403"/>
                  </a:lnTo>
                  <a:lnTo>
                    <a:pt x="114" y="403"/>
                  </a:lnTo>
                  <a:lnTo>
                    <a:pt x="129" y="400"/>
                  </a:lnTo>
                  <a:lnTo>
                    <a:pt x="147" y="398"/>
                  </a:lnTo>
                  <a:lnTo>
                    <a:pt x="162" y="393"/>
                  </a:lnTo>
                  <a:lnTo>
                    <a:pt x="162" y="317"/>
                  </a:lnTo>
                  <a:lnTo>
                    <a:pt x="162" y="317"/>
                  </a:lnTo>
                  <a:lnTo>
                    <a:pt x="157" y="319"/>
                  </a:lnTo>
                  <a:lnTo>
                    <a:pt x="149" y="320"/>
                  </a:lnTo>
                  <a:lnTo>
                    <a:pt x="132" y="321"/>
                  </a:lnTo>
                  <a:lnTo>
                    <a:pt x="132" y="321"/>
                  </a:lnTo>
                  <a:lnTo>
                    <a:pt x="126" y="320"/>
                  </a:lnTo>
                  <a:lnTo>
                    <a:pt x="121" y="316"/>
                  </a:lnTo>
                  <a:lnTo>
                    <a:pt x="119" y="314"/>
                  </a:lnTo>
                  <a:lnTo>
                    <a:pt x="116" y="311"/>
                  </a:lnTo>
                  <a:lnTo>
                    <a:pt x="116" y="311"/>
                  </a:lnTo>
                  <a:lnTo>
                    <a:pt x="115" y="308"/>
                  </a:lnTo>
                  <a:lnTo>
                    <a:pt x="114" y="301"/>
                  </a:lnTo>
                  <a:lnTo>
                    <a:pt x="112" y="286"/>
                  </a:lnTo>
                  <a:lnTo>
                    <a:pt x="112" y="178"/>
                  </a:lnTo>
                  <a:lnTo>
                    <a:pt x="162" y="178"/>
                  </a:lnTo>
                  <a:lnTo>
                    <a:pt x="162" y="93"/>
                  </a:lnTo>
                  <a:lnTo>
                    <a:pt x="112" y="93"/>
                  </a:lnTo>
                  <a:lnTo>
                    <a:pt x="1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Rectangle 11"/>
            <p:cNvSpPr>
              <a:spLocks noChangeArrowheads="1"/>
            </p:cNvSpPr>
            <p:nvPr userDrawn="1"/>
          </p:nvSpPr>
          <p:spPr bwMode="auto">
            <a:xfrm>
              <a:off x="4822" y="3822"/>
              <a:ext cx="56" cy="31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Q:\Design Catalog\Corporate Templates\Covers\abstract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-103354" y="0"/>
            <a:ext cx="92473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Pie 24"/>
          <p:cNvSpPr/>
          <p:nvPr/>
        </p:nvSpPr>
        <p:spPr>
          <a:xfrm>
            <a:off x="5181600" y="295275"/>
            <a:ext cx="3048000" cy="3048000"/>
          </a:xfrm>
          <a:prstGeom prst="pi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2425" y="0"/>
            <a:ext cx="2441575" cy="685800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Pie 20"/>
          <p:cNvSpPr/>
          <p:nvPr/>
        </p:nvSpPr>
        <p:spPr>
          <a:xfrm rot="16200000">
            <a:off x="4687488" y="-200025"/>
            <a:ext cx="4038600" cy="4038600"/>
          </a:xfrm>
          <a:prstGeom prst="pie">
            <a:avLst>
              <a:gd name="adj1" fmla="val 0"/>
              <a:gd name="adj2" fmla="val 108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20" y="0"/>
            <a:ext cx="6537960" cy="1380744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66688" y="1265388"/>
            <a:ext cx="6548437" cy="50800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pic>
        <p:nvPicPr>
          <p:cNvPr id="20" name="Picture 2" descr="Q:\Design Catalog\Corporate Templates\Covers\DENVER_cof copy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707840" y="418"/>
            <a:ext cx="2436159" cy="1827963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 rot="5400000">
            <a:off x="3274219" y="3429794"/>
            <a:ext cx="6858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1825625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743700" y="3955024"/>
            <a:ext cx="2317750" cy="267855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743700" y="1912864"/>
            <a:ext cx="2317750" cy="2005993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787425" y="5914109"/>
            <a:ext cx="1533615" cy="677851"/>
            <a:chOff x="4292" y="3646"/>
            <a:chExt cx="862" cy="38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292" y="3646"/>
              <a:ext cx="862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4292" y="3646"/>
              <a:ext cx="586" cy="188"/>
            </a:xfrm>
            <a:custGeom>
              <a:avLst/>
              <a:gdLst/>
              <a:ahLst/>
              <a:cxnLst>
                <a:cxn ang="0">
                  <a:pos x="858" y="137"/>
                </a:cxn>
                <a:cxn ang="0">
                  <a:pos x="1059" y="137"/>
                </a:cxn>
                <a:cxn ang="0">
                  <a:pos x="1009" y="9"/>
                </a:cxn>
                <a:cxn ang="0">
                  <a:pos x="744" y="9"/>
                </a:cxn>
                <a:cxn ang="0">
                  <a:pos x="521" y="100"/>
                </a:cxn>
                <a:cxn ang="0">
                  <a:pos x="569" y="111"/>
                </a:cxn>
                <a:cxn ang="0">
                  <a:pos x="594" y="134"/>
                </a:cxn>
                <a:cxn ang="0">
                  <a:pos x="608" y="176"/>
                </a:cxn>
                <a:cxn ang="0">
                  <a:pos x="605" y="213"/>
                </a:cxn>
                <a:cxn ang="0">
                  <a:pos x="590" y="250"/>
                </a:cxn>
                <a:cxn ang="0">
                  <a:pos x="562" y="269"/>
                </a:cxn>
                <a:cxn ang="0">
                  <a:pos x="486" y="276"/>
                </a:cxn>
                <a:cxn ang="0">
                  <a:pos x="536" y="367"/>
                </a:cxn>
                <a:cxn ang="0">
                  <a:pos x="617" y="355"/>
                </a:cxn>
                <a:cxn ang="0">
                  <a:pos x="675" y="318"/>
                </a:cxn>
                <a:cxn ang="0">
                  <a:pos x="707" y="262"/>
                </a:cxn>
                <a:cxn ang="0">
                  <a:pos x="718" y="188"/>
                </a:cxn>
                <a:cxn ang="0">
                  <a:pos x="713" y="137"/>
                </a:cxn>
                <a:cxn ang="0">
                  <a:pos x="692" y="77"/>
                </a:cxn>
                <a:cxn ang="0">
                  <a:pos x="648" y="32"/>
                </a:cxn>
                <a:cxn ang="0">
                  <a:pos x="578" y="10"/>
                </a:cxn>
                <a:cxn ang="0">
                  <a:pos x="345" y="141"/>
                </a:cxn>
                <a:cxn ang="0">
                  <a:pos x="335" y="95"/>
                </a:cxn>
                <a:cxn ang="0">
                  <a:pos x="307" y="46"/>
                </a:cxn>
                <a:cxn ang="0">
                  <a:pos x="262" y="15"/>
                </a:cxn>
                <a:cxn ang="0">
                  <a:pos x="200" y="0"/>
                </a:cxn>
                <a:cxn ang="0">
                  <a:pos x="142" y="4"/>
                </a:cxn>
                <a:cxn ang="0">
                  <a:pos x="77" y="29"/>
                </a:cxn>
                <a:cxn ang="0">
                  <a:pos x="29" y="78"/>
                </a:cxn>
                <a:cxn ang="0">
                  <a:pos x="4" y="148"/>
                </a:cxn>
                <a:cxn ang="0">
                  <a:pos x="1" y="207"/>
                </a:cxn>
                <a:cxn ang="0">
                  <a:pos x="19" y="278"/>
                </a:cxn>
                <a:cxn ang="0">
                  <a:pos x="60" y="334"/>
                </a:cxn>
                <a:cxn ang="0">
                  <a:pos x="122" y="367"/>
                </a:cxn>
                <a:cxn ang="0">
                  <a:pos x="183" y="376"/>
                </a:cxn>
                <a:cxn ang="0">
                  <a:pos x="252" y="362"/>
                </a:cxn>
                <a:cxn ang="0">
                  <a:pos x="303" y="328"/>
                </a:cxn>
                <a:cxn ang="0">
                  <a:pos x="335" y="280"/>
                </a:cxn>
                <a:cxn ang="0">
                  <a:pos x="346" y="227"/>
                </a:cxn>
                <a:cxn ang="0">
                  <a:pos x="231" y="250"/>
                </a:cxn>
                <a:cxn ang="0">
                  <a:pos x="203" y="282"/>
                </a:cxn>
                <a:cxn ang="0">
                  <a:pos x="170" y="285"/>
                </a:cxn>
                <a:cxn ang="0">
                  <a:pos x="140" y="273"/>
                </a:cxn>
                <a:cxn ang="0">
                  <a:pos x="122" y="247"/>
                </a:cxn>
                <a:cxn ang="0">
                  <a:pos x="111" y="188"/>
                </a:cxn>
                <a:cxn ang="0">
                  <a:pos x="119" y="135"/>
                </a:cxn>
                <a:cxn ang="0">
                  <a:pos x="135" y="107"/>
                </a:cxn>
                <a:cxn ang="0">
                  <a:pos x="162" y="91"/>
                </a:cxn>
                <a:cxn ang="0">
                  <a:pos x="187" y="90"/>
                </a:cxn>
                <a:cxn ang="0">
                  <a:pos x="213" y="99"/>
                </a:cxn>
                <a:cxn ang="0">
                  <a:pos x="234" y="128"/>
                </a:cxn>
              </a:cxnLst>
              <a:rect l="0" t="0" r="r" b="b"/>
              <a:pathLst>
                <a:path w="1172" h="376">
                  <a:moveTo>
                    <a:pt x="744" y="367"/>
                  </a:moveTo>
                  <a:lnTo>
                    <a:pt x="856" y="367"/>
                  </a:lnTo>
                  <a:lnTo>
                    <a:pt x="856" y="137"/>
                  </a:lnTo>
                  <a:lnTo>
                    <a:pt x="858" y="137"/>
                  </a:lnTo>
                  <a:lnTo>
                    <a:pt x="907" y="367"/>
                  </a:lnTo>
                  <a:lnTo>
                    <a:pt x="1004" y="367"/>
                  </a:lnTo>
                  <a:lnTo>
                    <a:pt x="1057" y="137"/>
                  </a:lnTo>
                  <a:lnTo>
                    <a:pt x="1059" y="137"/>
                  </a:lnTo>
                  <a:lnTo>
                    <a:pt x="1059" y="322"/>
                  </a:lnTo>
                  <a:lnTo>
                    <a:pt x="1172" y="322"/>
                  </a:lnTo>
                  <a:lnTo>
                    <a:pt x="1172" y="9"/>
                  </a:lnTo>
                  <a:lnTo>
                    <a:pt x="1009" y="9"/>
                  </a:lnTo>
                  <a:lnTo>
                    <a:pt x="958" y="219"/>
                  </a:lnTo>
                  <a:lnTo>
                    <a:pt x="957" y="219"/>
                  </a:lnTo>
                  <a:lnTo>
                    <a:pt x="906" y="9"/>
                  </a:lnTo>
                  <a:lnTo>
                    <a:pt x="744" y="9"/>
                  </a:lnTo>
                  <a:lnTo>
                    <a:pt x="744" y="367"/>
                  </a:lnTo>
                  <a:close/>
                  <a:moveTo>
                    <a:pt x="486" y="100"/>
                  </a:moveTo>
                  <a:lnTo>
                    <a:pt x="521" y="100"/>
                  </a:lnTo>
                  <a:lnTo>
                    <a:pt x="521" y="100"/>
                  </a:lnTo>
                  <a:lnTo>
                    <a:pt x="536" y="101"/>
                  </a:lnTo>
                  <a:lnTo>
                    <a:pt x="548" y="102"/>
                  </a:lnTo>
                  <a:lnTo>
                    <a:pt x="559" y="106"/>
                  </a:lnTo>
                  <a:lnTo>
                    <a:pt x="569" y="111"/>
                  </a:lnTo>
                  <a:lnTo>
                    <a:pt x="577" y="116"/>
                  </a:lnTo>
                  <a:lnTo>
                    <a:pt x="584" y="122"/>
                  </a:lnTo>
                  <a:lnTo>
                    <a:pt x="589" y="128"/>
                  </a:lnTo>
                  <a:lnTo>
                    <a:pt x="594" y="134"/>
                  </a:lnTo>
                  <a:lnTo>
                    <a:pt x="599" y="141"/>
                  </a:lnTo>
                  <a:lnTo>
                    <a:pt x="601" y="149"/>
                  </a:lnTo>
                  <a:lnTo>
                    <a:pt x="606" y="163"/>
                  </a:lnTo>
                  <a:lnTo>
                    <a:pt x="608" y="176"/>
                  </a:lnTo>
                  <a:lnTo>
                    <a:pt x="609" y="185"/>
                  </a:lnTo>
                  <a:lnTo>
                    <a:pt x="609" y="185"/>
                  </a:lnTo>
                  <a:lnTo>
                    <a:pt x="608" y="199"/>
                  </a:lnTo>
                  <a:lnTo>
                    <a:pt x="605" y="213"/>
                  </a:lnTo>
                  <a:lnTo>
                    <a:pt x="601" y="229"/>
                  </a:lnTo>
                  <a:lnTo>
                    <a:pt x="598" y="237"/>
                  </a:lnTo>
                  <a:lnTo>
                    <a:pt x="594" y="243"/>
                  </a:lnTo>
                  <a:lnTo>
                    <a:pt x="590" y="250"/>
                  </a:lnTo>
                  <a:lnTo>
                    <a:pt x="584" y="256"/>
                  </a:lnTo>
                  <a:lnTo>
                    <a:pt x="578" y="261"/>
                  </a:lnTo>
                  <a:lnTo>
                    <a:pt x="571" y="266"/>
                  </a:lnTo>
                  <a:lnTo>
                    <a:pt x="562" y="269"/>
                  </a:lnTo>
                  <a:lnTo>
                    <a:pt x="553" y="273"/>
                  </a:lnTo>
                  <a:lnTo>
                    <a:pt x="542" y="274"/>
                  </a:lnTo>
                  <a:lnTo>
                    <a:pt x="530" y="276"/>
                  </a:lnTo>
                  <a:lnTo>
                    <a:pt x="486" y="276"/>
                  </a:lnTo>
                  <a:lnTo>
                    <a:pt x="486" y="100"/>
                  </a:lnTo>
                  <a:close/>
                  <a:moveTo>
                    <a:pt x="375" y="367"/>
                  </a:moveTo>
                  <a:lnTo>
                    <a:pt x="536" y="367"/>
                  </a:lnTo>
                  <a:lnTo>
                    <a:pt x="536" y="367"/>
                  </a:lnTo>
                  <a:lnTo>
                    <a:pt x="558" y="367"/>
                  </a:lnTo>
                  <a:lnTo>
                    <a:pt x="580" y="365"/>
                  </a:lnTo>
                  <a:lnTo>
                    <a:pt x="599" y="360"/>
                  </a:lnTo>
                  <a:lnTo>
                    <a:pt x="617" y="355"/>
                  </a:lnTo>
                  <a:lnTo>
                    <a:pt x="633" y="347"/>
                  </a:lnTo>
                  <a:lnTo>
                    <a:pt x="649" y="339"/>
                  </a:lnTo>
                  <a:lnTo>
                    <a:pt x="662" y="329"/>
                  </a:lnTo>
                  <a:lnTo>
                    <a:pt x="675" y="318"/>
                  </a:lnTo>
                  <a:lnTo>
                    <a:pt x="684" y="306"/>
                  </a:lnTo>
                  <a:lnTo>
                    <a:pt x="694" y="293"/>
                  </a:lnTo>
                  <a:lnTo>
                    <a:pt x="701" y="278"/>
                  </a:lnTo>
                  <a:lnTo>
                    <a:pt x="707" y="262"/>
                  </a:lnTo>
                  <a:lnTo>
                    <a:pt x="712" y="245"/>
                  </a:lnTo>
                  <a:lnTo>
                    <a:pt x="716" y="227"/>
                  </a:lnTo>
                  <a:lnTo>
                    <a:pt x="718" y="207"/>
                  </a:lnTo>
                  <a:lnTo>
                    <a:pt x="718" y="188"/>
                  </a:lnTo>
                  <a:lnTo>
                    <a:pt x="718" y="188"/>
                  </a:lnTo>
                  <a:lnTo>
                    <a:pt x="718" y="171"/>
                  </a:lnTo>
                  <a:lnTo>
                    <a:pt x="717" y="154"/>
                  </a:lnTo>
                  <a:lnTo>
                    <a:pt x="713" y="137"/>
                  </a:lnTo>
                  <a:lnTo>
                    <a:pt x="710" y="121"/>
                  </a:lnTo>
                  <a:lnTo>
                    <a:pt x="705" y="106"/>
                  </a:lnTo>
                  <a:lnTo>
                    <a:pt x="699" y="90"/>
                  </a:lnTo>
                  <a:lnTo>
                    <a:pt x="692" y="77"/>
                  </a:lnTo>
                  <a:lnTo>
                    <a:pt x="683" y="63"/>
                  </a:lnTo>
                  <a:lnTo>
                    <a:pt x="672" y="51"/>
                  </a:lnTo>
                  <a:lnTo>
                    <a:pt x="661" y="41"/>
                  </a:lnTo>
                  <a:lnTo>
                    <a:pt x="648" y="32"/>
                  </a:lnTo>
                  <a:lnTo>
                    <a:pt x="633" y="23"/>
                  </a:lnTo>
                  <a:lnTo>
                    <a:pt x="616" y="17"/>
                  </a:lnTo>
                  <a:lnTo>
                    <a:pt x="598" y="12"/>
                  </a:lnTo>
                  <a:lnTo>
                    <a:pt x="578" y="10"/>
                  </a:lnTo>
                  <a:lnTo>
                    <a:pt x="556" y="9"/>
                  </a:lnTo>
                  <a:lnTo>
                    <a:pt x="375" y="9"/>
                  </a:lnTo>
                  <a:lnTo>
                    <a:pt x="375" y="367"/>
                  </a:lnTo>
                  <a:close/>
                  <a:moveTo>
                    <a:pt x="345" y="141"/>
                  </a:moveTo>
                  <a:lnTo>
                    <a:pt x="345" y="141"/>
                  </a:lnTo>
                  <a:lnTo>
                    <a:pt x="342" y="126"/>
                  </a:lnTo>
                  <a:lnTo>
                    <a:pt x="338" y="110"/>
                  </a:lnTo>
                  <a:lnTo>
                    <a:pt x="335" y="95"/>
                  </a:lnTo>
                  <a:lnTo>
                    <a:pt x="329" y="82"/>
                  </a:lnTo>
                  <a:lnTo>
                    <a:pt x="323" y="69"/>
                  </a:lnTo>
                  <a:lnTo>
                    <a:pt x="315" y="57"/>
                  </a:lnTo>
                  <a:lnTo>
                    <a:pt x="307" y="46"/>
                  </a:lnTo>
                  <a:lnTo>
                    <a:pt x="297" y="38"/>
                  </a:lnTo>
                  <a:lnTo>
                    <a:pt x="286" y="29"/>
                  </a:lnTo>
                  <a:lnTo>
                    <a:pt x="274" y="21"/>
                  </a:lnTo>
                  <a:lnTo>
                    <a:pt x="262" y="15"/>
                  </a:lnTo>
                  <a:lnTo>
                    <a:pt x="248" y="10"/>
                  </a:lnTo>
                  <a:lnTo>
                    <a:pt x="233" y="5"/>
                  </a:lnTo>
                  <a:lnTo>
                    <a:pt x="217" y="2"/>
                  </a:lnTo>
                  <a:lnTo>
                    <a:pt x="200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62" y="0"/>
                  </a:lnTo>
                  <a:lnTo>
                    <a:pt x="142" y="4"/>
                  </a:lnTo>
                  <a:lnTo>
                    <a:pt x="124" y="7"/>
                  </a:lnTo>
                  <a:lnTo>
                    <a:pt x="107" y="13"/>
                  </a:lnTo>
                  <a:lnTo>
                    <a:pt x="91" y="21"/>
                  </a:lnTo>
                  <a:lnTo>
                    <a:pt x="77" y="29"/>
                  </a:lnTo>
                  <a:lnTo>
                    <a:pt x="62" y="40"/>
                  </a:lnTo>
                  <a:lnTo>
                    <a:pt x="50" y="51"/>
                  </a:lnTo>
                  <a:lnTo>
                    <a:pt x="39" y="65"/>
                  </a:lnTo>
                  <a:lnTo>
                    <a:pt x="29" y="78"/>
                  </a:lnTo>
                  <a:lnTo>
                    <a:pt x="21" y="94"/>
                  </a:lnTo>
                  <a:lnTo>
                    <a:pt x="13" y="111"/>
                  </a:lnTo>
                  <a:lnTo>
                    <a:pt x="7" y="128"/>
                  </a:lnTo>
                  <a:lnTo>
                    <a:pt x="4" y="148"/>
                  </a:lnTo>
                  <a:lnTo>
                    <a:pt x="1" y="167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1" y="207"/>
                  </a:lnTo>
                  <a:lnTo>
                    <a:pt x="4" y="227"/>
                  </a:lnTo>
                  <a:lnTo>
                    <a:pt x="7" y="245"/>
                  </a:lnTo>
                  <a:lnTo>
                    <a:pt x="12" y="262"/>
                  </a:lnTo>
                  <a:lnTo>
                    <a:pt x="19" y="278"/>
                  </a:lnTo>
                  <a:lnTo>
                    <a:pt x="27" y="294"/>
                  </a:lnTo>
                  <a:lnTo>
                    <a:pt x="37" y="308"/>
                  </a:lnTo>
                  <a:lnTo>
                    <a:pt x="47" y="322"/>
                  </a:lnTo>
                  <a:lnTo>
                    <a:pt x="60" y="334"/>
                  </a:lnTo>
                  <a:lnTo>
                    <a:pt x="74" y="344"/>
                  </a:lnTo>
                  <a:lnTo>
                    <a:pt x="89" y="354"/>
                  </a:lnTo>
                  <a:lnTo>
                    <a:pt x="105" y="361"/>
                  </a:lnTo>
                  <a:lnTo>
                    <a:pt x="122" y="367"/>
                  </a:lnTo>
                  <a:lnTo>
                    <a:pt x="141" y="372"/>
                  </a:lnTo>
                  <a:lnTo>
                    <a:pt x="161" y="374"/>
                  </a:lnTo>
                  <a:lnTo>
                    <a:pt x="183" y="376"/>
                  </a:lnTo>
                  <a:lnTo>
                    <a:pt x="183" y="376"/>
                  </a:lnTo>
                  <a:lnTo>
                    <a:pt x="201" y="376"/>
                  </a:lnTo>
                  <a:lnTo>
                    <a:pt x="219" y="372"/>
                  </a:lnTo>
                  <a:lnTo>
                    <a:pt x="236" y="368"/>
                  </a:lnTo>
                  <a:lnTo>
                    <a:pt x="252" y="362"/>
                  </a:lnTo>
                  <a:lnTo>
                    <a:pt x="267" y="356"/>
                  </a:lnTo>
                  <a:lnTo>
                    <a:pt x="280" y="347"/>
                  </a:lnTo>
                  <a:lnTo>
                    <a:pt x="292" y="339"/>
                  </a:lnTo>
                  <a:lnTo>
                    <a:pt x="303" y="328"/>
                  </a:lnTo>
                  <a:lnTo>
                    <a:pt x="313" y="317"/>
                  </a:lnTo>
                  <a:lnTo>
                    <a:pt x="321" y="306"/>
                  </a:lnTo>
                  <a:lnTo>
                    <a:pt x="329" y="293"/>
                  </a:lnTo>
                  <a:lnTo>
                    <a:pt x="335" y="280"/>
                  </a:lnTo>
                  <a:lnTo>
                    <a:pt x="340" y="267"/>
                  </a:lnTo>
                  <a:lnTo>
                    <a:pt x="343" y="254"/>
                  </a:lnTo>
                  <a:lnTo>
                    <a:pt x="346" y="240"/>
                  </a:lnTo>
                  <a:lnTo>
                    <a:pt x="346" y="227"/>
                  </a:lnTo>
                  <a:lnTo>
                    <a:pt x="237" y="227"/>
                  </a:lnTo>
                  <a:lnTo>
                    <a:pt x="237" y="227"/>
                  </a:lnTo>
                  <a:lnTo>
                    <a:pt x="235" y="239"/>
                  </a:lnTo>
                  <a:lnTo>
                    <a:pt x="231" y="250"/>
                  </a:lnTo>
                  <a:lnTo>
                    <a:pt x="226" y="260"/>
                  </a:lnTo>
                  <a:lnTo>
                    <a:pt x="220" y="269"/>
                  </a:lnTo>
                  <a:lnTo>
                    <a:pt x="212" y="277"/>
                  </a:lnTo>
                  <a:lnTo>
                    <a:pt x="203" y="282"/>
                  </a:lnTo>
                  <a:lnTo>
                    <a:pt x="192" y="285"/>
                  </a:lnTo>
                  <a:lnTo>
                    <a:pt x="179" y="287"/>
                  </a:lnTo>
                  <a:lnTo>
                    <a:pt x="179" y="287"/>
                  </a:lnTo>
                  <a:lnTo>
                    <a:pt x="170" y="285"/>
                  </a:lnTo>
                  <a:lnTo>
                    <a:pt x="162" y="284"/>
                  </a:lnTo>
                  <a:lnTo>
                    <a:pt x="153" y="282"/>
                  </a:lnTo>
                  <a:lnTo>
                    <a:pt x="147" y="278"/>
                  </a:lnTo>
                  <a:lnTo>
                    <a:pt x="140" y="273"/>
                  </a:lnTo>
                  <a:lnTo>
                    <a:pt x="135" y="268"/>
                  </a:lnTo>
                  <a:lnTo>
                    <a:pt x="130" y="262"/>
                  </a:lnTo>
                  <a:lnTo>
                    <a:pt x="125" y="255"/>
                  </a:lnTo>
                  <a:lnTo>
                    <a:pt x="122" y="247"/>
                  </a:lnTo>
                  <a:lnTo>
                    <a:pt x="119" y="240"/>
                  </a:lnTo>
                  <a:lnTo>
                    <a:pt x="114" y="223"/>
                  </a:lnTo>
                  <a:lnTo>
                    <a:pt x="112" y="206"/>
                  </a:lnTo>
                  <a:lnTo>
                    <a:pt x="111" y="188"/>
                  </a:lnTo>
                  <a:lnTo>
                    <a:pt x="111" y="188"/>
                  </a:lnTo>
                  <a:lnTo>
                    <a:pt x="112" y="169"/>
                  </a:lnTo>
                  <a:lnTo>
                    <a:pt x="114" y="152"/>
                  </a:lnTo>
                  <a:lnTo>
                    <a:pt x="119" y="135"/>
                  </a:lnTo>
                  <a:lnTo>
                    <a:pt x="122" y="128"/>
                  </a:lnTo>
                  <a:lnTo>
                    <a:pt x="125" y="121"/>
                  </a:lnTo>
                  <a:lnTo>
                    <a:pt x="130" y="113"/>
                  </a:lnTo>
                  <a:lnTo>
                    <a:pt x="135" y="107"/>
                  </a:lnTo>
                  <a:lnTo>
                    <a:pt x="140" y="102"/>
                  </a:lnTo>
                  <a:lnTo>
                    <a:pt x="147" y="98"/>
                  </a:lnTo>
                  <a:lnTo>
                    <a:pt x="153" y="94"/>
                  </a:lnTo>
                  <a:lnTo>
                    <a:pt x="162" y="91"/>
                  </a:lnTo>
                  <a:lnTo>
                    <a:pt x="170" y="90"/>
                  </a:lnTo>
                  <a:lnTo>
                    <a:pt x="179" y="89"/>
                  </a:lnTo>
                  <a:lnTo>
                    <a:pt x="179" y="89"/>
                  </a:lnTo>
                  <a:lnTo>
                    <a:pt x="187" y="90"/>
                  </a:lnTo>
                  <a:lnTo>
                    <a:pt x="195" y="91"/>
                  </a:lnTo>
                  <a:lnTo>
                    <a:pt x="201" y="93"/>
                  </a:lnTo>
                  <a:lnTo>
                    <a:pt x="207" y="95"/>
                  </a:lnTo>
                  <a:lnTo>
                    <a:pt x="213" y="99"/>
                  </a:lnTo>
                  <a:lnTo>
                    <a:pt x="217" y="102"/>
                  </a:lnTo>
                  <a:lnTo>
                    <a:pt x="224" y="111"/>
                  </a:lnTo>
                  <a:lnTo>
                    <a:pt x="230" y="119"/>
                  </a:lnTo>
                  <a:lnTo>
                    <a:pt x="234" y="128"/>
                  </a:lnTo>
                  <a:lnTo>
                    <a:pt x="236" y="137"/>
                  </a:lnTo>
                  <a:lnTo>
                    <a:pt x="237" y="141"/>
                  </a:lnTo>
                  <a:lnTo>
                    <a:pt x="345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Rectangle 6"/>
            <p:cNvSpPr>
              <a:spLocks noChangeArrowheads="1"/>
            </p:cNvSpPr>
            <p:nvPr userDrawn="1"/>
          </p:nvSpPr>
          <p:spPr bwMode="auto">
            <a:xfrm>
              <a:off x="4822" y="3869"/>
              <a:ext cx="56" cy="1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auto">
            <a:xfrm>
              <a:off x="4553" y="3865"/>
              <a:ext cx="249" cy="155"/>
            </a:xfrm>
            <a:custGeom>
              <a:avLst/>
              <a:gdLst/>
              <a:ahLst/>
              <a:cxnLst>
                <a:cxn ang="0">
                  <a:pos x="115" y="309"/>
                </a:cxn>
                <a:cxn ang="0">
                  <a:pos x="115" y="146"/>
                </a:cxn>
                <a:cxn ang="0">
                  <a:pos x="117" y="124"/>
                </a:cxn>
                <a:cxn ang="0">
                  <a:pos x="124" y="107"/>
                </a:cxn>
                <a:cxn ang="0">
                  <a:pos x="135" y="96"/>
                </a:cxn>
                <a:cxn ang="0">
                  <a:pos x="155" y="91"/>
                </a:cxn>
                <a:cxn ang="0">
                  <a:pos x="166" y="92"/>
                </a:cxn>
                <a:cxn ang="0">
                  <a:pos x="182" y="101"/>
                </a:cxn>
                <a:cxn ang="0">
                  <a:pos x="189" y="117"/>
                </a:cxn>
                <a:cxn ang="0">
                  <a:pos x="192" y="135"/>
                </a:cxn>
                <a:cxn ang="0">
                  <a:pos x="192" y="309"/>
                </a:cxn>
                <a:cxn ang="0">
                  <a:pos x="307" y="146"/>
                </a:cxn>
                <a:cxn ang="0">
                  <a:pos x="308" y="135"/>
                </a:cxn>
                <a:cxn ang="0">
                  <a:pos x="312" y="116"/>
                </a:cxn>
                <a:cxn ang="0">
                  <a:pos x="322" y="101"/>
                </a:cxn>
                <a:cxn ang="0">
                  <a:pos x="336" y="92"/>
                </a:cxn>
                <a:cxn ang="0">
                  <a:pos x="347" y="91"/>
                </a:cxn>
                <a:cxn ang="0">
                  <a:pos x="368" y="96"/>
                </a:cxn>
                <a:cxn ang="0">
                  <a:pos x="379" y="108"/>
                </a:cxn>
                <a:cxn ang="0">
                  <a:pos x="384" y="125"/>
                </a:cxn>
                <a:cxn ang="0">
                  <a:pos x="385" y="146"/>
                </a:cxn>
                <a:cxn ang="0">
                  <a:pos x="499" y="309"/>
                </a:cxn>
                <a:cxn ang="0">
                  <a:pos x="499" y="102"/>
                </a:cxn>
                <a:cxn ang="0">
                  <a:pos x="497" y="74"/>
                </a:cxn>
                <a:cxn ang="0">
                  <a:pos x="492" y="57"/>
                </a:cxn>
                <a:cxn ang="0">
                  <a:pos x="482" y="40"/>
                </a:cxn>
                <a:cxn ang="0">
                  <a:pos x="470" y="25"/>
                </a:cxn>
                <a:cxn ang="0">
                  <a:pos x="454" y="13"/>
                </a:cxn>
                <a:cxn ang="0">
                  <a:pos x="435" y="5"/>
                </a:cxn>
                <a:cxn ang="0">
                  <a:pos x="410" y="0"/>
                </a:cxn>
                <a:cxn ang="0">
                  <a:pos x="396" y="0"/>
                </a:cxn>
                <a:cxn ang="0">
                  <a:pos x="370" y="1"/>
                </a:cxn>
                <a:cxn ang="0">
                  <a:pos x="348" y="6"/>
                </a:cxn>
                <a:cxn ang="0">
                  <a:pos x="331" y="13"/>
                </a:cxn>
                <a:cxn ang="0">
                  <a:pos x="308" y="30"/>
                </a:cxn>
                <a:cxn ang="0">
                  <a:pos x="294" y="47"/>
                </a:cxn>
                <a:cxn ang="0">
                  <a:pos x="286" y="36"/>
                </a:cxn>
                <a:cxn ang="0">
                  <a:pos x="269" y="18"/>
                </a:cxn>
                <a:cxn ang="0">
                  <a:pos x="247" y="7"/>
                </a:cxn>
                <a:cxn ang="0">
                  <a:pos x="224" y="0"/>
                </a:cxn>
                <a:cxn ang="0">
                  <a:pos x="211" y="0"/>
                </a:cxn>
                <a:cxn ang="0">
                  <a:pos x="182" y="2"/>
                </a:cxn>
                <a:cxn ang="0">
                  <a:pos x="155" y="11"/>
                </a:cxn>
                <a:cxn ang="0">
                  <a:pos x="132" y="25"/>
                </a:cxn>
                <a:cxn ang="0">
                  <a:pos x="112" y="47"/>
                </a:cxn>
                <a:cxn ang="0">
                  <a:pos x="111" y="7"/>
                </a:cxn>
                <a:cxn ang="0">
                  <a:pos x="0" y="309"/>
                </a:cxn>
              </a:cxnLst>
              <a:rect l="0" t="0" r="r" b="b"/>
              <a:pathLst>
                <a:path w="499" h="309">
                  <a:moveTo>
                    <a:pt x="0" y="309"/>
                  </a:moveTo>
                  <a:lnTo>
                    <a:pt x="115" y="309"/>
                  </a:lnTo>
                  <a:lnTo>
                    <a:pt x="115" y="146"/>
                  </a:lnTo>
                  <a:lnTo>
                    <a:pt x="115" y="146"/>
                  </a:lnTo>
                  <a:lnTo>
                    <a:pt x="116" y="135"/>
                  </a:lnTo>
                  <a:lnTo>
                    <a:pt x="117" y="124"/>
                  </a:lnTo>
                  <a:lnTo>
                    <a:pt x="119" y="116"/>
                  </a:lnTo>
                  <a:lnTo>
                    <a:pt x="124" y="107"/>
                  </a:lnTo>
                  <a:lnTo>
                    <a:pt x="129" y="101"/>
                  </a:lnTo>
                  <a:lnTo>
                    <a:pt x="135" y="96"/>
                  </a:lnTo>
                  <a:lnTo>
                    <a:pt x="144" y="92"/>
                  </a:lnTo>
                  <a:lnTo>
                    <a:pt x="155" y="91"/>
                  </a:lnTo>
                  <a:lnTo>
                    <a:pt x="155" y="91"/>
                  </a:lnTo>
                  <a:lnTo>
                    <a:pt x="166" y="92"/>
                  </a:lnTo>
                  <a:lnTo>
                    <a:pt x="175" y="96"/>
                  </a:lnTo>
                  <a:lnTo>
                    <a:pt x="182" y="101"/>
                  </a:lnTo>
                  <a:lnTo>
                    <a:pt x="186" y="108"/>
                  </a:lnTo>
                  <a:lnTo>
                    <a:pt x="189" y="117"/>
                  </a:lnTo>
                  <a:lnTo>
                    <a:pt x="191" y="125"/>
                  </a:lnTo>
                  <a:lnTo>
                    <a:pt x="192" y="135"/>
                  </a:lnTo>
                  <a:lnTo>
                    <a:pt x="192" y="146"/>
                  </a:lnTo>
                  <a:lnTo>
                    <a:pt x="192" y="309"/>
                  </a:lnTo>
                  <a:lnTo>
                    <a:pt x="307" y="309"/>
                  </a:lnTo>
                  <a:lnTo>
                    <a:pt x="307" y="146"/>
                  </a:lnTo>
                  <a:lnTo>
                    <a:pt x="307" y="146"/>
                  </a:lnTo>
                  <a:lnTo>
                    <a:pt x="308" y="135"/>
                  </a:lnTo>
                  <a:lnTo>
                    <a:pt x="309" y="124"/>
                  </a:lnTo>
                  <a:lnTo>
                    <a:pt x="312" y="116"/>
                  </a:lnTo>
                  <a:lnTo>
                    <a:pt x="317" y="107"/>
                  </a:lnTo>
                  <a:lnTo>
                    <a:pt x="322" y="101"/>
                  </a:lnTo>
                  <a:lnTo>
                    <a:pt x="328" y="96"/>
                  </a:lnTo>
                  <a:lnTo>
                    <a:pt x="336" y="92"/>
                  </a:lnTo>
                  <a:lnTo>
                    <a:pt x="347" y="91"/>
                  </a:lnTo>
                  <a:lnTo>
                    <a:pt x="347" y="91"/>
                  </a:lnTo>
                  <a:lnTo>
                    <a:pt x="358" y="92"/>
                  </a:lnTo>
                  <a:lnTo>
                    <a:pt x="368" y="96"/>
                  </a:lnTo>
                  <a:lnTo>
                    <a:pt x="374" y="101"/>
                  </a:lnTo>
                  <a:lnTo>
                    <a:pt x="379" y="108"/>
                  </a:lnTo>
                  <a:lnTo>
                    <a:pt x="381" y="117"/>
                  </a:lnTo>
                  <a:lnTo>
                    <a:pt x="384" y="125"/>
                  </a:lnTo>
                  <a:lnTo>
                    <a:pt x="385" y="135"/>
                  </a:lnTo>
                  <a:lnTo>
                    <a:pt x="385" y="146"/>
                  </a:lnTo>
                  <a:lnTo>
                    <a:pt x="385" y="309"/>
                  </a:lnTo>
                  <a:lnTo>
                    <a:pt x="499" y="309"/>
                  </a:lnTo>
                  <a:lnTo>
                    <a:pt x="499" y="102"/>
                  </a:lnTo>
                  <a:lnTo>
                    <a:pt x="499" y="102"/>
                  </a:lnTo>
                  <a:lnTo>
                    <a:pt x="498" y="84"/>
                  </a:lnTo>
                  <a:lnTo>
                    <a:pt x="497" y="74"/>
                  </a:lnTo>
                  <a:lnTo>
                    <a:pt x="494" y="66"/>
                  </a:lnTo>
                  <a:lnTo>
                    <a:pt x="492" y="57"/>
                  </a:lnTo>
                  <a:lnTo>
                    <a:pt x="487" y="48"/>
                  </a:lnTo>
                  <a:lnTo>
                    <a:pt x="482" y="40"/>
                  </a:lnTo>
                  <a:lnTo>
                    <a:pt x="477" y="33"/>
                  </a:lnTo>
                  <a:lnTo>
                    <a:pt x="470" y="25"/>
                  </a:lnTo>
                  <a:lnTo>
                    <a:pt x="463" y="19"/>
                  </a:lnTo>
                  <a:lnTo>
                    <a:pt x="454" y="13"/>
                  </a:lnTo>
                  <a:lnTo>
                    <a:pt x="444" y="8"/>
                  </a:lnTo>
                  <a:lnTo>
                    <a:pt x="435" y="5"/>
                  </a:lnTo>
                  <a:lnTo>
                    <a:pt x="423" y="2"/>
                  </a:lnTo>
                  <a:lnTo>
                    <a:pt x="410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82" y="0"/>
                  </a:lnTo>
                  <a:lnTo>
                    <a:pt x="370" y="1"/>
                  </a:lnTo>
                  <a:lnTo>
                    <a:pt x="359" y="3"/>
                  </a:lnTo>
                  <a:lnTo>
                    <a:pt x="348" y="6"/>
                  </a:lnTo>
                  <a:lnTo>
                    <a:pt x="340" y="9"/>
                  </a:lnTo>
                  <a:lnTo>
                    <a:pt x="331" y="13"/>
                  </a:lnTo>
                  <a:lnTo>
                    <a:pt x="318" y="22"/>
                  </a:lnTo>
                  <a:lnTo>
                    <a:pt x="308" y="30"/>
                  </a:lnTo>
                  <a:lnTo>
                    <a:pt x="301" y="37"/>
                  </a:lnTo>
                  <a:lnTo>
                    <a:pt x="294" y="47"/>
                  </a:lnTo>
                  <a:lnTo>
                    <a:pt x="294" y="47"/>
                  </a:lnTo>
                  <a:lnTo>
                    <a:pt x="286" y="36"/>
                  </a:lnTo>
                  <a:lnTo>
                    <a:pt x="279" y="27"/>
                  </a:lnTo>
                  <a:lnTo>
                    <a:pt x="269" y="18"/>
                  </a:lnTo>
                  <a:lnTo>
                    <a:pt x="259" y="12"/>
                  </a:lnTo>
                  <a:lnTo>
                    <a:pt x="247" y="7"/>
                  </a:lnTo>
                  <a:lnTo>
                    <a:pt x="236" y="2"/>
                  </a:lnTo>
                  <a:lnTo>
                    <a:pt x="224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196" y="0"/>
                  </a:lnTo>
                  <a:lnTo>
                    <a:pt x="182" y="2"/>
                  </a:lnTo>
                  <a:lnTo>
                    <a:pt x="168" y="6"/>
                  </a:lnTo>
                  <a:lnTo>
                    <a:pt x="155" y="11"/>
                  </a:lnTo>
                  <a:lnTo>
                    <a:pt x="143" y="17"/>
                  </a:lnTo>
                  <a:lnTo>
                    <a:pt x="132" y="25"/>
                  </a:lnTo>
                  <a:lnTo>
                    <a:pt x="122" y="35"/>
                  </a:lnTo>
                  <a:lnTo>
                    <a:pt x="112" y="47"/>
                  </a:lnTo>
                  <a:lnTo>
                    <a:pt x="111" y="47"/>
                  </a:lnTo>
                  <a:lnTo>
                    <a:pt x="111" y="7"/>
                  </a:lnTo>
                  <a:lnTo>
                    <a:pt x="0" y="7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auto">
            <a:xfrm>
              <a:off x="4374" y="3837"/>
              <a:ext cx="165" cy="190"/>
            </a:xfrm>
            <a:custGeom>
              <a:avLst/>
              <a:gdLst/>
              <a:ahLst/>
              <a:cxnLst>
                <a:cxn ang="0">
                  <a:pos x="322" y="97"/>
                </a:cxn>
                <a:cxn ang="0">
                  <a:pos x="307" y="57"/>
                </a:cxn>
                <a:cxn ang="0">
                  <a:pos x="280" y="29"/>
                </a:cxn>
                <a:cxn ang="0">
                  <a:pos x="244" y="12"/>
                </a:cxn>
                <a:cxn ang="0">
                  <a:pos x="203" y="2"/>
                </a:cxn>
                <a:cxn ang="0">
                  <a:pos x="163" y="0"/>
                </a:cxn>
                <a:cxn ang="0">
                  <a:pos x="111" y="4"/>
                </a:cxn>
                <a:cxn ang="0">
                  <a:pos x="73" y="17"/>
                </a:cxn>
                <a:cxn ang="0">
                  <a:pos x="39" y="39"/>
                </a:cxn>
                <a:cxn ang="0">
                  <a:pos x="17" y="70"/>
                </a:cxn>
                <a:cxn ang="0">
                  <a:pos x="7" y="115"/>
                </a:cxn>
                <a:cxn ang="0">
                  <a:pos x="10" y="137"/>
                </a:cxn>
                <a:cxn ang="0">
                  <a:pos x="20" y="165"/>
                </a:cxn>
                <a:cxn ang="0">
                  <a:pos x="39" y="189"/>
                </a:cxn>
                <a:cxn ang="0">
                  <a:pos x="68" y="207"/>
                </a:cxn>
                <a:cxn ang="0">
                  <a:pos x="109" y="222"/>
                </a:cxn>
                <a:cxn ang="0">
                  <a:pos x="178" y="236"/>
                </a:cxn>
                <a:cxn ang="0">
                  <a:pos x="205" y="248"/>
                </a:cxn>
                <a:cxn ang="0">
                  <a:pos x="212" y="267"/>
                </a:cxn>
                <a:cxn ang="0">
                  <a:pos x="207" y="280"/>
                </a:cxn>
                <a:cxn ang="0">
                  <a:pos x="190" y="291"/>
                </a:cxn>
                <a:cxn ang="0">
                  <a:pos x="169" y="295"/>
                </a:cxn>
                <a:cxn ang="0">
                  <a:pos x="141" y="289"/>
                </a:cxn>
                <a:cxn ang="0">
                  <a:pos x="129" y="278"/>
                </a:cxn>
                <a:cxn ang="0">
                  <a:pos x="121" y="252"/>
                </a:cxn>
                <a:cxn ang="0">
                  <a:pos x="1" y="269"/>
                </a:cxn>
                <a:cxn ang="0">
                  <a:pos x="16" y="312"/>
                </a:cxn>
                <a:cxn ang="0">
                  <a:pos x="43" y="343"/>
                </a:cxn>
                <a:cxn ang="0">
                  <a:pos x="79" y="364"/>
                </a:cxn>
                <a:cxn ang="0">
                  <a:pos x="121" y="376"/>
                </a:cxn>
                <a:cxn ang="0">
                  <a:pos x="165" y="380"/>
                </a:cxn>
                <a:cxn ang="0">
                  <a:pos x="210" y="376"/>
                </a:cxn>
                <a:cxn ang="0">
                  <a:pos x="252" y="365"/>
                </a:cxn>
                <a:cxn ang="0">
                  <a:pos x="290" y="346"/>
                </a:cxn>
                <a:cxn ang="0">
                  <a:pos x="317" y="314"/>
                </a:cxn>
                <a:cxn ang="0">
                  <a:pos x="331" y="270"/>
                </a:cxn>
                <a:cxn ang="0">
                  <a:pos x="331" y="241"/>
                </a:cxn>
                <a:cxn ang="0">
                  <a:pos x="325" y="213"/>
                </a:cxn>
                <a:cxn ang="0">
                  <a:pos x="313" y="191"/>
                </a:cxn>
                <a:cxn ang="0">
                  <a:pos x="283" y="164"/>
                </a:cxn>
                <a:cxn ang="0">
                  <a:pos x="253" y="151"/>
                </a:cxn>
                <a:cxn ang="0">
                  <a:pos x="190" y="135"/>
                </a:cxn>
                <a:cxn ang="0">
                  <a:pos x="143" y="123"/>
                </a:cxn>
                <a:cxn ang="0">
                  <a:pos x="133" y="117"/>
                </a:cxn>
                <a:cxn ang="0">
                  <a:pos x="128" y="104"/>
                </a:cxn>
                <a:cxn ang="0">
                  <a:pos x="135" y="85"/>
                </a:cxn>
                <a:cxn ang="0">
                  <a:pos x="154" y="78"/>
                </a:cxn>
                <a:cxn ang="0">
                  <a:pos x="174" y="78"/>
                </a:cxn>
                <a:cxn ang="0">
                  <a:pos x="194" y="87"/>
                </a:cxn>
                <a:cxn ang="0">
                  <a:pos x="205" y="98"/>
                </a:cxn>
                <a:cxn ang="0">
                  <a:pos x="323" y="114"/>
                </a:cxn>
              </a:cxnLst>
              <a:rect l="0" t="0" r="r" b="b"/>
              <a:pathLst>
                <a:path w="331" h="380">
                  <a:moveTo>
                    <a:pt x="323" y="114"/>
                  </a:moveTo>
                  <a:lnTo>
                    <a:pt x="323" y="114"/>
                  </a:lnTo>
                  <a:lnTo>
                    <a:pt x="322" y="97"/>
                  </a:lnTo>
                  <a:lnTo>
                    <a:pt x="318" y="83"/>
                  </a:lnTo>
                  <a:lnTo>
                    <a:pt x="313" y="69"/>
                  </a:lnTo>
                  <a:lnTo>
                    <a:pt x="307" y="57"/>
                  </a:lnTo>
                  <a:lnTo>
                    <a:pt x="298" y="47"/>
                  </a:lnTo>
                  <a:lnTo>
                    <a:pt x="290" y="37"/>
                  </a:lnTo>
                  <a:lnTo>
                    <a:pt x="280" y="29"/>
                  </a:lnTo>
                  <a:lnTo>
                    <a:pt x="268" y="23"/>
                  </a:lnTo>
                  <a:lnTo>
                    <a:pt x="257" y="17"/>
                  </a:lnTo>
                  <a:lnTo>
                    <a:pt x="244" y="12"/>
                  </a:lnTo>
                  <a:lnTo>
                    <a:pt x="231" y="8"/>
                  </a:lnTo>
                  <a:lnTo>
                    <a:pt x="218" y="4"/>
                  </a:lnTo>
                  <a:lnTo>
                    <a:pt x="203" y="2"/>
                  </a:lnTo>
                  <a:lnTo>
                    <a:pt x="190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38" y="1"/>
                  </a:lnTo>
                  <a:lnTo>
                    <a:pt x="124" y="3"/>
                  </a:lnTo>
                  <a:lnTo>
                    <a:pt x="111" y="4"/>
                  </a:lnTo>
                  <a:lnTo>
                    <a:pt x="98" y="8"/>
                  </a:lnTo>
                  <a:lnTo>
                    <a:pt x="85" y="12"/>
                  </a:lnTo>
                  <a:lnTo>
                    <a:pt x="73" y="17"/>
                  </a:lnTo>
                  <a:lnTo>
                    <a:pt x="61" y="23"/>
                  </a:lnTo>
                  <a:lnTo>
                    <a:pt x="50" y="30"/>
                  </a:lnTo>
                  <a:lnTo>
                    <a:pt x="39" y="39"/>
                  </a:lnTo>
                  <a:lnTo>
                    <a:pt x="31" y="48"/>
                  </a:lnTo>
                  <a:lnTo>
                    <a:pt x="23" y="58"/>
                  </a:lnTo>
                  <a:lnTo>
                    <a:pt x="17" y="70"/>
                  </a:lnTo>
                  <a:lnTo>
                    <a:pt x="12" y="84"/>
                  </a:lnTo>
                  <a:lnTo>
                    <a:pt x="9" y="98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9" y="126"/>
                  </a:lnTo>
                  <a:lnTo>
                    <a:pt x="10" y="137"/>
                  </a:lnTo>
                  <a:lnTo>
                    <a:pt x="12" y="147"/>
                  </a:lnTo>
                  <a:lnTo>
                    <a:pt x="16" y="157"/>
                  </a:lnTo>
                  <a:lnTo>
                    <a:pt x="20" y="165"/>
                  </a:lnTo>
                  <a:lnTo>
                    <a:pt x="26" y="174"/>
                  </a:lnTo>
                  <a:lnTo>
                    <a:pt x="32" y="181"/>
                  </a:lnTo>
                  <a:lnTo>
                    <a:pt x="39" y="189"/>
                  </a:lnTo>
                  <a:lnTo>
                    <a:pt x="48" y="195"/>
                  </a:lnTo>
                  <a:lnTo>
                    <a:pt x="57" y="201"/>
                  </a:lnTo>
                  <a:lnTo>
                    <a:pt x="68" y="207"/>
                  </a:lnTo>
                  <a:lnTo>
                    <a:pt x="81" y="212"/>
                  </a:lnTo>
                  <a:lnTo>
                    <a:pt x="94" y="217"/>
                  </a:lnTo>
                  <a:lnTo>
                    <a:pt x="109" y="222"/>
                  </a:lnTo>
                  <a:lnTo>
                    <a:pt x="143" y="229"/>
                  </a:lnTo>
                  <a:lnTo>
                    <a:pt x="143" y="229"/>
                  </a:lnTo>
                  <a:lnTo>
                    <a:pt x="178" y="236"/>
                  </a:lnTo>
                  <a:lnTo>
                    <a:pt x="190" y="240"/>
                  </a:lnTo>
                  <a:lnTo>
                    <a:pt x="199" y="243"/>
                  </a:lnTo>
                  <a:lnTo>
                    <a:pt x="205" y="248"/>
                  </a:lnTo>
                  <a:lnTo>
                    <a:pt x="208" y="253"/>
                  </a:lnTo>
                  <a:lnTo>
                    <a:pt x="211" y="259"/>
                  </a:lnTo>
                  <a:lnTo>
                    <a:pt x="212" y="267"/>
                  </a:lnTo>
                  <a:lnTo>
                    <a:pt x="212" y="267"/>
                  </a:lnTo>
                  <a:lnTo>
                    <a:pt x="211" y="274"/>
                  </a:lnTo>
                  <a:lnTo>
                    <a:pt x="207" y="280"/>
                  </a:lnTo>
                  <a:lnTo>
                    <a:pt x="202" y="285"/>
                  </a:lnTo>
                  <a:lnTo>
                    <a:pt x="196" y="289"/>
                  </a:lnTo>
                  <a:lnTo>
                    <a:pt x="190" y="291"/>
                  </a:lnTo>
                  <a:lnTo>
                    <a:pt x="183" y="293"/>
                  </a:lnTo>
                  <a:lnTo>
                    <a:pt x="169" y="295"/>
                  </a:lnTo>
                  <a:lnTo>
                    <a:pt x="169" y="295"/>
                  </a:lnTo>
                  <a:lnTo>
                    <a:pt x="158" y="293"/>
                  </a:lnTo>
                  <a:lnTo>
                    <a:pt x="149" y="292"/>
                  </a:lnTo>
                  <a:lnTo>
                    <a:pt x="141" y="289"/>
                  </a:lnTo>
                  <a:lnTo>
                    <a:pt x="135" y="285"/>
                  </a:lnTo>
                  <a:lnTo>
                    <a:pt x="135" y="285"/>
                  </a:lnTo>
                  <a:lnTo>
                    <a:pt x="129" y="278"/>
                  </a:lnTo>
                  <a:lnTo>
                    <a:pt x="124" y="269"/>
                  </a:lnTo>
                  <a:lnTo>
                    <a:pt x="122" y="262"/>
                  </a:lnTo>
                  <a:lnTo>
                    <a:pt x="121" y="252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1" y="269"/>
                  </a:lnTo>
                  <a:lnTo>
                    <a:pt x="5" y="285"/>
                  </a:lnTo>
                  <a:lnTo>
                    <a:pt x="10" y="298"/>
                  </a:lnTo>
                  <a:lnTo>
                    <a:pt x="16" y="312"/>
                  </a:lnTo>
                  <a:lnTo>
                    <a:pt x="23" y="323"/>
                  </a:lnTo>
                  <a:lnTo>
                    <a:pt x="33" y="334"/>
                  </a:lnTo>
                  <a:lnTo>
                    <a:pt x="43" y="343"/>
                  </a:lnTo>
                  <a:lnTo>
                    <a:pt x="54" y="351"/>
                  </a:lnTo>
                  <a:lnTo>
                    <a:pt x="66" y="358"/>
                  </a:lnTo>
                  <a:lnTo>
                    <a:pt x="79" y="364"/>
                  </a:lnTo>
                  <a:lnTo>
                    <a:pt x="93" y="369"/>
                  </a:lnTo>
                  <a:lnTo>
                    <a:pt x="106" y="373"/>
                  </a:lnTo>
                  <a:lnTo>
                    <a:pt x="121" y="376"/>
                  </a:lnTo>
                  <a:lnTo>
                    <a:pt x="135" y="378"/>
                  </a:lnTo>
                  <a:lnTo>
                    <a:pt x="150" y="379"/>
                  </a:lnTo>
                  <a:lnTo>
                    <a:pt x="165" y="380"/>
                  </a:lnTo>
                  <a:lnTo>
                    <a:pt x="165" y="380"/>
                  </a:lnTo>
                  <a:lnTo>
                    <a:pt x="195" y="379"/>
                  </a:lnTo>
                  <a:lnTo>
                    <a:pt x="210" y="376"/>
                  </a:lnTo>
                  <a:lnTo>
                    <a:pt x="224" y="374"/>
                  </a:lnTo>
                  <a:lnTo>
                    <a:pt x="239" y="370"/>
                  </a:lnTo>
                  <a:lnTo>
                    <a:pt x="252" y="365"/>
                  </a:lnTo>
                  <a:lnTo>
                    <a:pt x="266" y="360"/>
                  </a:lnTo>
                  <a:lnTo>
                    <a:pt x="278" y="353"/>
                  </a:lnTo>
                  <a:lnTo>
                    <a:pt x="290" y="346"/>
                  </a:lnTo>
                  <a:lnTo>
                    <a:pt x="300" y="336"/>
                  </a:lnTo>
                  <a:lnTo>
                    <a:pt x="309" y="326"/>
                  </a:lnTo>
                  <a:lnTo>
                    <a:pt x="317" y="314"/>
                  </a:lnTo>
                  <a:lnTo>
                    <a:pt x="323" y="301"/>
                  </a:lnTo>
                  <a:lnTo>
                    <a:pt x="328" y="286"/>
                  </a:lnTo>
                  <a:lnTo>
                    <a:pt x="331" y="270"/>
                  </a:lnTo>
                  <a:lnTo>
                    <a:pt x="331" y="252"/>
                  </a:lnTo>
                  <a:lnTo>
                    <a:pt x="331" y="252"/>
                  </a:lnTo>
                  <a:lnTo>
                    <a:pt x="331" y="241"/>
                  </a:lnTo>
                  <a:lnTo>
                    <a:pt x="330" y="231"/>
                  </a:lnTo>
                  <a:lnTo>
                    <a:pt x="328" y="223"/>
                  </a:lnTo>
                  <a:lnTo>
                    <a:pt x="325" y="213"/>
                  </a:lnTo>
                  <a:lnTo>
                    <a:pt x="322" y="206"/>
                  </a:lnTo>
                  <a:lnTo>
                    <a:pt x="318" y="198"/>
                  </a:lnTo>
                  <a:lnTo>
                    <a:pt x="313" y="191"/>
                  </a:lnTo>
                  <a:lnTo>
                    <a:pt x="308" y="185"/>
                  </a:lnTo>
                  <a:lnTo>
                    <a:pt x="296" y="174"/>
                  </a:lnTo>
                  <a:lnTo>
                    <a:pt x="283" y="164"/>
                  </a:lnTo>
                  <a:lnTo>
                    <a:pt x="269" y="157"/>
                  </a:lnTo>
                  <a:lnTo>
                    <a:pt x="253" y="151"/>
                  </a:lnTo>
                  <a:lnTo>
                    <a:pt x="253" y="151"/>
                  </a:lnTo>
                  <a:lnTo>
                    <a:pt x="238" y="146"/>
                  </a:lnTo>
                  <a:lnTo>
                    <a:pt x="222" y="142"/>
                  </a:lnTo>
                  <a:lnTo>
                    <a:pt x="190" y="135"/>
                  </a:lnTo>
                  <a:lnTo>
                    <a:pt x="163" y="130"/>
                  </a:lnTo>
                  <a:lnTo>
                    <a:pt x="152" y="126"/>
                  </a:lnTo>
                  <a:lnTo>
                    <a:pt x="143" y="123"/>
                  </a:lnTo>
                  <a:lnTo>
                    <a:pt x="143" y="123"/>
                  </a:lnTo>
                  <a:lnTo>
                    <a:pt x="138" y="120"/>
                  </a:lnTo>
                  <a:lnTo>
                    <a:pt x="133" y="117"/>
                  </a:lnTo>
                  <a:lnTo>
                    <a:pt x="129" y="112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9" y="96"/>
                  </a:lnTo>
                  <a:lnTo>
                    <a:pt x="132" y="90"/>
                  </a:lnTo>
                  <a:lnTo>
                    <a:pt x="135" y="85"/>
                  </a:lnTo>
                  <a:lnTo>
                    <a:pt x="140" y="81"/>
                  </a:lnTo>
                  <a:lnTo>
                    <a:pt x="146" y="79"/>
                  </a:lnTo>
                  <a:lnTo>
                    <a:pt x="154" y="78"/>
                  </a:lnTo>
                  <a:lnTo>
                    <a:pt x="167" y="76"/>
                  </a:lnTo>
                  <a:lnTo>
                    <a:pt x="167" y="76"/>
                  </a:lnTo>
                  <a:lnTo>
                    <a:pt x="174" y="78"/>
                  </a:lnTo>
                  <a:lnTo>
                    <a:pt x="182" y="79"/>
                  </a:lnTo>
                  <a:lnTo>
                    <a:pt x="188" y="83"/>
                  </a:lnTo>
                  <a:lnTo>
                    <a:pt x="194" y="87"/>
                  </a:lnTo>
                  <a:lnTo>
                    <a:pt x="194" y="87"/>
                  </a:lnTo>
                  <a:lnTo>
                    <a:pt x="200" y="92"/>
                  </a:lnTo>
                  <a:lnTo>
                    <a:pt x="205" y="98"/>
                  </a:lnTo>
                  <a:lnTo>
                    <a:pt x="207" y="106"/>
                  </a:lnTo>
                  <a:lnTo>
                    <a:pt x="208" y="114"/>
                  </a:lnTo>
                  <a:lnTo>
                    <a:pt x="323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9"/>
            <p:cNvSpPr>
              <a:spLocks/>
            </p:cNvSpPr>
            <p:nvPr userDrawn="1"/>
          </p:nvSpPr>
          <p:spPr bwMode="auto">
            <a:xfrm>
              <a:off x="4998" y="3809"/>
              <a:ext cx="156" cy="211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117" y="423"/>
                </a:cxn>
                <a:cxn ang="0">
                  <a:pos x="117" y="276"/>
                </a:cxn>
                <a:cxn ang="0">
                  <a:pos x="117" y="276"/>
                </a:cxn>
                <a:cxn ang="0">
                  <a:pos x="117" y="258"/>
                </a:cxn>
                <a:cxn ang="0">
                  <a:pos x="120" y="241"/>
                </a:cxn>
                <a:cxn ang="0">
                  <a:pos x="125" y="229"/>
                </a:cxn>
                <a:cxn ang="0">
                  <a:pos x="127" y="224"/>
                </a:cxn>
                <a:cxn ang="0">
                  <a:pos x="129" y="219"/>
                </a:cxn>
                <a:cxn ang="0">
                  <a:pos x="129" y="219"/>
                </a:cxn>
                <a:cxn ang="0">
                  <a:pos x="134" y="213"/>
                </a:cxn>
                <a:cxn ang="0">
                  <a:pos x="142" y="208"/>
                </a:cxn>
                <a:cxn ang="0">
                  <a:pos x="149" y="204"/>
                </a:cxn>
                <a:cxn ang="0">
                  <a:pos x="156" y="203"/>
                </a:cxn>
                <a:cxn ang="0">
                  <a:pos x="156" y="203"/>
                </a:cxn>
                <a:cxn ang="0">
                  <a:pos x="166" y="203"/>
                </a:cxn>
                <a:cxn ang="0">
                  <a:pos x="173" y="206"/>
                </a:cxn>
                <a:cxn ang="0">
                  <a:pos x="179" y="209"/>
                </a:cxn>
                <a:cxn ang="0">
                  <a:pos x="185" y="215"/>
                </a:cxn>
                <a:cxn ang="0">
                  <a:pos x="185" y="215"/>
                </a:cxn>
                <a:cxn ang="0">
                  <a:pos x="190" y="221"/>
                </a:cxn>
                <a:cxn ang="0">
                  <a:pos x="193" y="231"/>
                </a:cxn>
                <a:cxn ang="0">
                  <a:pos x="195" y="242"/>
                </a:cxn>
                <a:cxn ang="0">
                  <a:pos x="195" y="256"/>
                </a:cxn>
                <a:cxn ang="0">
                  <a:pos x="195" y="423"/>
                </a:cxn>
                <a:cxn ang="0">
                  <a:pos x="312" y="423"/>
                </a:cxn>
                <a:cxn ang="0">
                  <a:pos x="312" y="230"/>
                </a:cxn>
                <a:cxn ang="0">
                  <a:pos x="312" y="230"/>
                </a:cxn>
                <a:cxn ang="0">
                  <a:pos x="312" y="215"/>
                </a:cxn>
                <a:cxn ang="0">
                  <a:pos x="311" y="202"/>
                </a:cxn>
                <a:cxn ang="0">
                  <a:pos x="308" y="189"/>
                </a:cxn>
                <a:cxn ang="0">
                  <a:pos x="306" y="178"/>
                </a:cxn>
                <a:cxn ang="0">
                  <a:pos x="301" y="167"/>
                </a:cxn>
                <a:cxn ang="0">
                  <a:pos x="297" y="157"/>
                </a:cxn>
                <a:cxn ang="0">
                  <a:pos x="291" y="148"/>
                </a:cxn>
                <a:cxn ang="0">
                  <a:pos x="285" y="141"/>
                </a:cxn>
                <a:cxn ang="0">
                  <a:pos x="285" y="141"/>
                </a:cxn>
                <a:cxn ang="0">
                  <a:pos x="278" y="134"/>
                </a:cxn>
                <a:cxn ang="0">
                  <a:pos x="271" y="129"/>
                </a:cxn>
                <a:cxn ang="0">
                  <a:pos x="262" y="124"/>
                </a:cxn>
                <a:cxn ang="0">
                  <a:pos x="252" y="119"/>
                </a:cxn>
                <a:cxn ang="0">
                  <a:pos x="243" y="117"/>
                </a:cxn>
                <a:cxn ang="0">
                  <a:pos x="233" y="114"/>
                </a:cxn>
                <a:cxn ang="0">
                  <a:pos x="222" y="113"/>
                </a:cxn>
                <a:cxn ang="0">
                  <a:pos x="211" y="112"/>
                </a:cxn>
                <a:cxn ang="0">
                  <a:pos x="211" y="112"/>
                </a:cxn>
                <a:cxn ang="0">
                  <a:pos x="196" y="113"/>
                </a:cxn>
                <a:cxn ang="0">
                  <a:pos x="183" y="114"/>
                </a:cxn>
                <a:cxn ang="0">
                  <a:pos x="170" y="117"/>
                </a:cxn>
                <a:cxn ang="0">
                  <a:pos x="155" y="123"/>
                </a:cxn>
                <a:cxn ang="0">
                  <a:pos x="155" y="123"/>
                </a:cxn>
                <a:cxn ang="0">
                  <a:pos x="145" y="129"/>
                </a:cxn>
                <a:cxn ang="0">
                  <a:pos x="137" y="135"/>
                </a:cxn>
                <a:cxn ang="0">
                  <a:pos x="127" y="143"/>
                </a:cxn>
                <a:cxn ang="0">
                  <a:pos x="117" y="153"/>
                </a:cxn>
                <a:cxn ang="0">
                  <a:pos x="117" y="0"/>
                </a:cxn>
                <a:cxn ang="0">
                  <a:pos x="0" y="0"/>
                </a:cxn>
                <a:cxn ang="0">
                  <a:pos x="0" y="423"/>
                </a:cxn>
              </a:cxnLst>
              <a:rect l="0" t="0" r="r" b="b"/>
              <a:pathLst>
                <a:path w="312" h="423">
                  <a:moveTo>
                    <a:pt x="0" y="423"/>
                  </a:moveTo>
                  <a:lnTo>
                    <a:pt x="117" y="423"/>
                  </a:lnTo>
                  <a:lnTo>
                    <a:pt x="117" y="276"/>
                  </a:lnTo>
                  <a:lnTo>
                    <a:pt x="117" y="276"/>
                  </a:lnTo>
                  <a:lnTo>
                    <a:pt x="117" y="258"/>
                  </a:lnTo>
                  <a:lnTo>
                    <a:pt x="120" y="241"/>
                  </a:lnTo>
                  <a:lnTo>
                    <a:pt x="125" y="229"/>
                  </a:lnTo>
                  <a:lnTo>
                    <a:pt x="127" y="224"/>
                  </a:lnTo>
                  <a:lnTo>
                    <a:pt x="129" y="219"/>
                  </a:lnTo>
                  <a:lnTo>
                    <a:pt x="129" y="219"/>
                  </a:lnTo>
                  <a:lnTo>
                    <a:pt x="134" y="213"/>
                  </a:lnTo>
                  <a:lnTo>
                    <a:pt x="142" y="208"/>
                  </a:lnTo>
                  <a:lnTo>
                    <a:pt x="149" y="204"/>
                  </a:lnTo>
                  <a:lnTo>
                    <a:pt x="156" y="203"/>
                  </a:lnTo>
                  <a:lnTo>
                    <a:pt x="156" y="203"/>
                  </a:lnTo>
                  <a:lnTo>
                    <a:pt x="166" y="203"/>
                  </a:lnTo>
                  <a:lnTo>
                    <a:pt x="173" y="206"/>
                  </a:lnTo>
                  <a:lnTo>
                    <a:pt x="179" y="209"/>
                  </a:lnTo>
                  <a:lnTo>
                    <a:pt x="185" y="215"/>
                  </a:lnTo>
                  <a:lnTo>
                    <a:pt x="185" y="215"/>
                  </a:lnTo>
                  <a:lnTo>
                    <a:pt x="190" y="221"/>
                  </a:lnTo>
                  <a:lnTo>
                    <a:pt x="193" y="231"/>
                  </a:lnTo>
                  <a:lnTo>
                    <a:pt x="195" y="242"/>
                  </a:lnTo>
                  <a:lnTo>
                    <a:pt x="195" y="256"/>
                  </a:lnTo>
                  <a:lnTo>
                    <a:pt x="195" y="423"/>
                  </a:lnTo>
                  <a:lnTo>
                    <a:pt x="312" y="423"/>
                  </a:lnTo>
                  <a:lnTo>
                    <a:pt x="312" y="230"/>
                  </a:lnTo>
                  <a:lnTo>
                    <a:pt x="312" y="230"/>
                  </a:lnTo>
                  <a:lnTo>
                    <a:pt x="312" y="215"/>
                  </a:lnTo>
                  <a:lnTo>
                    <a:pt x="311" y="202"/>
                  </a:lnTo>
                  <a:lnTo>
                    <a:pt x="308" y="189"/>
                  </a:lnTo>
                  <a:lnTo>
                    <a:pt x="306" y="178"/>
                  </a:lnTo>
                  <a:lnTo>
                    <a:pt x="301" y="167"/>
                  </a:lnTo>
                  <a:lnTo>
                    <a:pt x="297" y="157"/>
                  </a:lnTo>
                  <a:lnTo>
                    <a:pt x="291" y="148"/>
                  </a:lnTo>
                  <a:lnTo>
                    <a:pt x="285" y="141"/>
                  </a:lnTo>
                  <a:lnTo>
                    <a:pt x="285" y="141"/>
                  </a:lnTo>
                  <a:lnTo>
                    <a:pt x="278" y="134"/>
                  </a:lnTo>
                  <a:lnTo>
                    <a:pt x="271" y="129"/>
                  </a:lnTo>
                  <a:lnTo>
                    <a:pt x="262" y="124"/>
                  </a:lnTo>
                  <a:lnTo>
                    <a:pt x="252" y="119"/>
                  </a:lnTo>
                  <a:lnTo>
                    <a:pt x="243" y="117"/>
                  </a:lnTo>
                  <a:lnTo>
                    <a:pt x="233" y="114"/>
                  </a:lnTo>
                  <a:lnTo>
                    <a:pt x="222" y="11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196" y="113"/>
                  </a:lnTo>
                  <a:lnTo>
                    <a:pt x="183" y="114"/>
                  </a:lnTo>
                  <a:lnTo>
                    <a:pt x="170" y="117"/>
                  </a:lnTo>
                  <a:lnTo>
                    <a:pt x="155" y="123"/>
                  </a:lnTo>
                  <a:lnTo>
                    <a:pt x="155" y="123"/>
                  </a:lnTo>
                  <a:lnTo>
                    <a:pt x="145" y="129"/>
                  </a:lnTo>
                  <a:lnTo>
                    <a:pt x="137" y="135"/>
                  </a:lnTo>
                  <a:lnTo>
                    <a:pt x="127" y="143"/>
                  </a:lnTo>
                  <a:lnTo>
                    <a:pt x="117" y="153"/>
                  </a:lnTo>
                  <a:lnTo>
                    <a:pt x="117" y="0"/>
                  </a:lnTo>
                  <a:lnTo>
                    <a:pt x="0" y="0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0"/>
            <p:cNvSpPr>
              <a:spLocks/>
            </p:cNvSpPr>
            <p:nvPr userDrawn="1"/>
          </p:nvSpPr>
          <p:spPr bwMode="auto">
            <a:xfrm>
              <a:off x="4898" y="3822"/>
              <a:ext cx="81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3"/>
                </a:cxn>
                <a:cxn ang="0">
                  <a:pos x="0" y="178"/>
                </a:cxn>
                <a:cxn ang="0">
                  <a:pos x="0" y="284"/>
                </a:cxn>
                <a:cxn ang="0">
                  <a:pos x="0" y="284"/>
                </a:cxn>
                <a:cxn ang="0">
                  <a:pos x="0" y="308"/>
                </a:cxn>
                <a:cxn ang="0">
                  <a:pos x="3" y="328"/>
                </a:cxn>
                <a:cxn ang="0">
                  <a:pos x="7" y="345"/>
                </a:cxn>
                <a:cxn ang="0">
                  <a:pos x="11" y="360"/>
                </a:cxn>
                <a:cxn ang="0">
                  <a:pos x="11" y="360"/>
                </a:cxn>
                <a:cxn ang="0">
                  <a:pos x="17" y="371"/>
                </a:cxn>
                <a:cxn ang="0">
                  <a:pos x="24" y="380"/>
                </a:cxn>
                <a:cxn ang="0">
                  <a:pos x="32" y="386"/>
                </a:cxn>
                <a:cxn ang="0">
                  <a:pos x="41" y="392"/>
                </a:cxn>
                <a:cxn ang="0">
                  <a:pos x="41" y="392"/>
                </a:cxn>
                <a:cxn ang="0">
                  <a:pos x="52" y="397"/>
                </a:cxn>
                <a:cxn ang="0">
                  <a:pos x="65" y="400"/>
                </a:cxn>
                <a:cxn ang="0">
                  <a:pos x="81" y="403"/>
                </a:cxn>
                <a:cxn ang="0">
                  <a:pos x="100" y="403"/>
                </a:cxn>
                <a:cxn ang="0">
                  <a:pos x="100" y="403"/>
                </a:cxn>
                <a:cxn ang="0">
                  <a:pos x="114" y="403"/>
                </a:cxn>
                <a:cxn ang="0">
                  <a:pos x="129" y="400"/>
                </a:cxn>
                <a:cxn ang="0">
                  <a:pos x="147" y="398"/>
                </a:cxn>
                <a:cxn ang="0">
                  <a:pos x="162" y="393"/>
                </a:cxn>
                <a:cxn ang="0">
                  <a:pos x="162" y="317"/>
                </a:cxn>
                <a:cxn ang="0">
                  <a:pos x="162" y="317"/>
                </a:cxn>
                <a:cxn ang="0">
                  <a:pos x="157" y="319"/>
                </a:cxn>
                <a:cxn ang="0">
                  <a:pos x="149" y="320"/>
                </a:cxn>
                <a:cxn ang="0">
                  <a:pos x="132" y="321"/>
                </a:cxn>
                <a:cxn ang="0">
                  <a:pos x="132" y="321"/>
                </a:cxn>
                <a:cxn ang="0">
                  <a:pos x="126" y="320"/>
                </a:cxn>
                <a:cxn ang="0">
                  <a:pos x="121" y="316"/>
                </a:cxn>
                <a:cxn ang="0">
                  <a:pos x="119" y="314"/>
                </a:cxn>
                <a:cxn ang="0">
                  <a:pos x="116" y="311"/>
                </a:cxn>
                <a:cxn ang="0">
                  <a:pos x="116" y="311"/>
                </a:cxn>
                <a:cxn ang="0">
                  <a:pos x="115" y="308"/>
                </a:cxn>
                <a:cxn ang="0">
                  <a:pos x="114" y="301"/>
                </a:cxn>
                <a:cxn ang="0">
                  <a:pos x="112" y="286"/>
                </a:cxn>
                <a:cxn ang="0">
                  <a:pos x="112" y="178"/>
                </a:cxn>
                <a:cxn ang="0">
                  <a:pos x="162" y="178"/>
                </a:cxn>
                <a:cxn ang="0">
                  <a:pos x="162" y="93"/>
                </a:cxn>
                <a:cxn ang="0">
                  <a:pos x="112" y="93"/>
                </a:cxn>
                <a:cxn ang="0">
                  <a:pos x="112" y="0"/>
                </a:cxn>
                <a:cxn ang="0">
                  <a:pos x="0" y="0"/>
                </a:cxn>
              </a:cxnLst>
              <a:rect l="0" t="0" r="r" b="b"/>
              <a:pathLst>
                <a:path w="162" h="403">
                  <a:moveTo>
                    <a:pt x="0" y="0"/>
                  </a:moveTo>
                  <a:lnTo>
                    <a:pt x="0" y="93"/>
                  </a:lnTo>
                  <a:lnTo>
                    <a:pt x="0" y="178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308"/>
                  </a:lnTo>
                  <a:lnTo>
                    <a:pt x="3" y="328"/>
                  </a:lnTo>
                  <a:lnTo>
                    <a:pt x="7" y="345"/>
                  </a:lnTo>
                  <a:lnTo>
                    <a:pt x="11" y="360"/>
                  </a:lnTo>
                  <a:lnTo>
                    <a:pt x="11" y="360"/>
                  </a:lnTo>
                  <a:lnTo>
                    <a:pt x="17" y="371"/>
                  </a:lnTo>
                  <a:lnTo>
                    <a:pt x="24" y="380"/>
                  </a:lnTo>
                  <a:lnTo>
                    <a:pt x="32" y="386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52" y="397"/>
                  </a:lnTo>
                  <a:lnTo>
                    <a:pt x="65" y="400"/>
                  </a:lnTo>
                  <a:lnTo>
                    <a:pt x="81" y="403"/>
                  </a:lnTo>
                  <a:lnTo>
                    <a:pt x="100" y="403"/>
                  </a:lnTo>
                  <a:lnTo>
                    <a:pt x="100" y="403"/>
                  </a:lnTo>
                  <a:lnTo>
                    <a:pt x="114" y="403"/>
                  </a:lnTo>
                  <a:lnTo>
                    <a:pt x="129" y="400"/>
                  </a:lnTo>
                  <a:lnTo>
                    <a:pt x="147" y="398"/>
                  </a:lnTo>
                  <a:lnTo>
                    <a:pt x="162" y="393"/>
                  </a:lnTo>
                  <a:lnTo>
                    <a:pt x="162" y="317"/>
                  </a:lnTo>
                  <a:lnTo>
                    <a:pt x="162" y="317"/>
                  </a:lnTo>
                  <a:lnTo>
                    <a:pt x="157" y="319"/>
                  </a:lnTo>
                  <a:lnTo>
                    <a:pt x="149" y="320"/>
                  </a:lnTo>
                  <a:lnTo>
                    <a:pt x="132" y="321"/>
                  </a:lnTo>
                  <a:lnTo>
                    <a:pt x="132" y="321"/>
                  </a:lnTo>
                  <a:lnTo>
                    <a:pt x="126" y="320"/>
                  </a:lnTo>
                  <a:lnTo>
                    <a:pt x="121" y="316"/>
                  </a:lnTo>
                  <a:lnTo>
                    <a:pt x="119" y="314"/>
                  </a:lnTo>
                  <a:lnTo>
                    <a:pt x="116" y="311"/>
                  </a:lnTo>
                  <a:lnTo>
                    <a:pt x="116" y="311"/>
                  </a:lnTo>
                  <a:lnTo>
                    <a:pt x="115" y="308"/>
                  </a:lnTo>
                  <a:lnTo>
                    <a:pt x="114" y="301"/>
                  </a:lnTo>
                  <a:lnTo>
                    <a:pt x="112" y="286"/>
                  </a:lnTo>
                  <a:lnTo>
                    <a:pt x="112" y="178"/>
                  </a:lnTo>
                  <a:lnTo>
                    <a:pt x="162" y="178"/>
                  </a:lnTo>
                  <a:lnTo>
                    <a:pt x="162" y="93"/>
                  </a:lnTo>
                  <a:lnTo>
                    <a:pt x="112" y="93"/>
                  </a:lnTo>
                  <a:lnTo>
                    <a:pt x="1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Rectangle 11"/>
            <p:cNvSpPr>
              <a:spLocks noChangeArrowheads="1"/>
            </p:cNvSpPr>
            <p:nvPr userDrawn="1"/>
          </p:nvSpPr>
          <p:spPr bwMode="auto">
            <a:xfrm>
              <a:off x="4822" y="3822"/>
              <a:ext cx="56" cy="31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Q:\Design Catalog\Corporate Templates\Covers\abstract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-113987" y="0"/>
            <a:ext cx="92579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7" name="Picture 2" descr="Q:\Design Catalog\Corporate Templates\Covers\Photo7 copy_LR.jpg"/>
          <p:cNvPicPr>
            <a:picLocks noChangeAspect="1" noChangeArrowheads="1"/>
          </p:cNvPicPr>
          <p:nvPr/>
        </p:nvPicPr>
        <p:blipFill>
          <a:blip r:embed="rId3" cstate="print"/>
          <a:srcRect t="-122"/>
          <a:stretch>
            <a:fillRect/>
          </a:stretch>
        </p:blipFill>
        <p:spPr bwMode="auto">
          <a:xfrm>
            <a:off x="2504810" y="-2381712"/>
            <a:ext cx="8406836" cy="8401512"/>
          </a:xfrm>
          <a:prstGeom prst="pie">
            <a:avLst>
              <a:gd name="adj1" fmla="val 5418540"/>
              <a:gd name="adj2" fmla="val 10788356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Pie 24"/>
          <p:cNvSpPr/>
          <p:nvPr/>
        </p:nvSpPr>
        <p:spPr>
          <a:xfrm>
            <a:off x="5181600" y="295275"/>
            <a:ext cx="3048000" cy="3048000"/>
          </a:xfrm>
          <a:prstGeom prst="pi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2425" y="0"/>
            <a:ext cx="2441575" cy="685800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Pie 20"/>
          <p:cNvSpPr/>
          <p:nvPr/>
        </p:nvSpPr>
        <p:spPr>
          <a:xfrm rot="16200000">
            <a:off x="4687488" y="-200025"/>
            <a:ext cx="4038600" cy="4038600"/>
          </a:xfrm>
          <a:prstGeom prst="pie">
            <a:avLst>
              <a:gd name="adj1" fmla="val 0"/>
              <a:gd name="adj2" fmla="val 108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20" y="0"/>
            <a:ext cx="6537960" cy="1380744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66688" y="1265388"/>
            <a:ext cx="6548437" cy="50800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pic>
        <p:nvPicPr>
          <p:cNvPr id="20" name="Picture 2" descr="Q:\Design Catalog\Corporate Templates\Covers\DENVER_cof copy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707840" y="418"/>
            <a:ext cx="2436159" cy="1827963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 rot="5400000">
            <a:off x="3274219" y="3429794"/>
            <a:ext cx="6858000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1825625"/>
            <a:ext cx="9144000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743700" y="3955024"/>
            <a:ext cx="2317750" cy="267855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743700" y="1912864"/>
            <a:ext cx="2317750" cy="2005993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787425" y="5914109"/>
            <a:ext cx="1533615" cy="677851"/>
            <a:chOff x="4292" y="3646"/>
            <a:chExt cx="862" cy="381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292" y="3646"/>
              <a:ext cx="862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5"/>
            <p:cNvSpPr>
              <a:spLocks noEditPoints="1"/>
            </p:cNvSpPr>
            <p:nvPr userDrawn="1"/>
          </p:nvSpPr>
          <p:spPr bwMode="auto">
            <a:xfrm>
              <a:off x="4292" y="3646"/>
              <a:ext cx="586" cy="188"/>
            </a:xfrm>
            <a:custGeom>
              <a:avLst/>
              <a:gdLst/>
              <a:ahLst/>
              <a:cxnLst>
                <a:cxn ang="0">
                  <a:pos x="858" y="137"/>
                </a:cxn>
                <a:cxn ang="0">
                  <a:pos x="1059" y="137"/>
                </a:cxn>
                <a:cxn ang="0">
                  <a:pos x="1009" y="9"/>
                </a:cxn>
                <a:cxn ang="0">
                  <a:pos x="744" y="9"/>
                </a:cxn>
                <a:cxn ang="0">
                  <a:pos x="521" y="100"/>
                </a:cxn>
                <a:cxn ang="0">
                  <a:pos x="569" y="111"/>
                </a:cxn>
                <a:cxn ang="0">
                  <a:pos x="594" y="134"/>
                </a:cxn>
                <a:cxn ang="0">
                  <a:pos x="608" y="176"/>
                </a:cxn>
                <a:cxn ang="0">
                  <a:pos x="605" y="213"/>
                </a:cxn>
                <a:cxn ang="0">
                  <a:pos x="590" y="250"/>
                </a:cxn>
                <a:cxn ang="0">
                  <a:pos x="562" y="269"/>
                </a:cxn>
                <a:cxn ang="0">
                  <a:pos x="486" y="276"/>
                </a:cxn>
                <a:cxn ang="0">
                  <a:pos x="536" y="367"/>
                </a:cxn>
                <a:cxn ang="0">
                  <a:pos x="617" y="355"/>
                </a:cxn>
                <a:cxn ang="0">
                  <a:pos x="675" y="318"/>
                </a:cxn>
                <a:cxn ang="0">
                  <a:pos x="707" y="262"/>
                </a:cxn>
                <a:cxn ang="0">
                  <a:pos x="718" y="188"/>
                </a:cxn>
                <a:cxn ang="0">
                  <a:pos x="713" y="137"/>
                </a:cxn>
                <a:cxn ang="0">
                  <a:pos x="692" y="77"/>
                </a:cxn>
                <a:cxn ang="0">
                  <a:pos x="648" y="32"/>
                </a:cxn>
                <a:cxn ang="0">
                  <a:pos x="578" y="10"/>
                </a:cxn>
                <a:cxn ang="0">
                  <a:pos x="345" y="141"/>
                </a:cxn>
                <a:cxn ang="0">
                  <a:pos x="335" y="95"/>
                </a:cxn>
                <a:cxn ang="0">
                  <a:pos x="307" y="46"/>
                </a:cxn>
                <a:cxn ang="0">
                  <a:pos x="262" y="15"/>
                </a:cxn>
                <a:cxn ang="0">
                  <a:pos x="200" y="0"/>
                </a:cxn>
                <a:cxn ang="0">
                  <a:pos x="142" y="4"/>
                </a:cxn>
                <a:cxn ang="0">
                  <a:pos x="77" y="29"/>
                </a:cxn>
                <a:cxn ang="0">
                  <a:pos x="29" y="78"/>
                </a:cxn>
                <a:cxn ang="0">
                  <a:pos x="4" y="148"/>
                </a:cxn>
                <a:cxn ang="0">
                  <a:pos x="1" y="207"/>
                </a:cxn>
                <a:cxn ang="0">
                  <a:pos x="19" y="278"/>
                </a:cxn>
                <a:cxn ang="0">
                  <a:pos x="60" y="334"/>
                </a:cxn>
                <a:cxn ang="0">
                  <a:pos x="122" y="367"/>
                </a:cxn>
                <a:cxn ang="0">
                  <a:pos x="183" y="376"/>
                </a:cxn>
                <a:cxn ang="0">
                  <a:pos x="252" y="362"/>
                </a:cxn>
                <a:cxn ang="0">
                  <a:pos x="303" y="328"/>
                </a:cxn>
                <a:cxn ang="0">
                  <a:pos x="335" y="280"/>
                </a:cxn>
                <a:cxn ang="0">
                  <a:pos x="346" y="227"/>
                </a:cxn>
                <a:cxn ang="0">
                  <a:pos x="231" y="250"/>
                </a:cxn>
                <a:cxn ang="0">
                  <a:pos x="203" y="282"/>
                </a:cxn>
                <a:cxn ang="0">
                  <a:pos x="170" y="285"/>
                </a:cxn>
                <a:cxn ang="0">
                  <a:pos x="140" y="273"/>
                </a:cxn>
                <a:cxn ang="0">
                  <a:pos x="122" y="247"/>
                </a:cxn>
                <a:cxn ang="0">
                  <a:pos x="111" y="188"/>
                </a:cxn>
                <a:cxn ang="0">
                  <a:pos x="119" y="135"/>
                </a:cxn>
                <a:cxn ang="0">
                  <a:pos x="135" y="107"/>
                </a:cxn>
                <a:cxn ang="0">
                  <a:pos x="162" y="91"/>
                </a:cxn>
                <a:cxn ang="0">
                  <a:pos x="187" y="90"/>
                </a:cxn>
                <a:cxn ang="0">
                  <a:pos x="213" y="99"/>
                </a:cxn>
                <a:cxn ang="0">
                  <a:pos x="234" y="128"/>
                </a:cxn>
              </a:cxnLst>
              <a:rect l="0" t="0" r="r" b="b"/>
              <a:pathLst>
                <a:path w="1172" h="376">
                  <a:moveTo>
                    <a:pt x="744" y="367"/>
                  </a:moveTo>
                  <a:lnTo>
                    <a:pt x="856" y="367"/>
                  </a:lnTo>
                  <a:lnTo>
                    <a:pt x="856" y="137"/>
                  </a:lnTo>
                  <a:lnTo>
                    <a:pt x="858" y="137"/>
                  </a:lnTo>
                  <a:lnTo>
                    <a:pt x="907" y="367"/>
                  </a:lnTo>
                  <a:lnTo>
                    <a:pt x="1004" y="367"/>
                  </a:lnTo>
                  <a:lnTo>
                    <a:pt x="1057" y="137"/>
                  </a:lnTo>
                  <a:lnTo>
                    <a:pt x="1059" y="137"/>
                  </a:lnTo>
                  <a:lnTo>
                    <a:pt x="1059" y="322"/>
                  </a:lnTo>
                  <a:lnTo>
                    <a:pt x="1172" y="322"/>
                  </a:lnTo>
                  <a:lnTo>
                    <a:pt x="1172" y="9"/>
                  </a:lnTo>
                  <a:lnTo>
                    <a:pt x="1009" y="9"/>
                  </a:lnTo>
                  <a:lnTo>
                    <a:pt x="958" y="219"/>
                  </a:lnTo>
                  <a:lnTo>
                    <a:pt x="957" y="219"/>
                  </a:lnTo>
                  <a:lnTo>
                    <a:pt x="906" y="9"/>
                  </a:lnTo>
                  <a:lnTo>
                    <a:pt x="744" y="9"/>
                  </a:lnTo>
                  <a:lnTo>
                    <a:pt x="744" y="367"/>
                  </a:lnTo>
                  <a:close/>
                  <a:moveTo>
                    <a:pt x="486" y="100"/>
                  </a:moveTo>
                  <a:lnTo>
                    <a:pt x="521" y="100"/>
                  </a:lnTo>
                  <a:lnTo>
                    <a:pt x="521" y="100"/>
                  </a:lnTo>
                  <a:lnTo>
                    <a:pt x="536" y="101"/>
                  </a:lnTo>
                  <a:lnTo>
                    <a:pt x="548" y="102"/>
                  </a:lnTo>
                  <a:lnTo>
                    <a:pt x="559" y="106"/>
                  </a:lnTo>
                  <a:lnTo>
                    <a:pt x="569" y="111"/>
                  </a:lnTo>
                  <a:lnTo>
                    <a:pt x="577" y="116"/>
                  </a:lnTo>
                  <a:lnTo>
                    <a:pt x="584" y="122"/>
                  </a:lnTo>
                  <a:lnTo>
                    <a:pt x="589" y="128"/>
                  </a:lnTo>
                  <a:lnTo>
                    <a:pt x="594" y="134"/>
                  </a:lnTo>
                  <a:lnTo>
                    <a:pt x="599" y="141"/>
                  </a:lnTo>
                  <a:lnTo>
                    <a:pt x="601" y="149"/>
                  </a:lnTo>
                  <a:lnTo>
                    <a:pt x="606" y="163"/>
                  </a:lnTo>
                  <a:lnTo>
                    <a:pt x="608" y="176"/>
                  </a:lnTo>
                  <a:lnTo>
                    <a:pt x="609" y="185"/>
                  </a:lnTo>
                  <a:lnTo>
                    <a:pt x="609" y="185"/>
                  </a:lnTo>
                  <a:lnTo>
                    <a:pt x="608" y="199"/>
                  </a:lnTo>
                  <a:lnTo>
                    <a:pt x="605" y="213"/>
                  </a:lnTo>
                  <a:lnTo>
                    <a:pt x="601" y="229"/>
                  </a:lnTo>
                  <a:lnTo>
                    <a:pt x="598" y="237"/>
                  </a:lnTo>
                  <a:lnTo>
                    <a:pt x="594" y="243"/>
                  </a:lnTo>
                  <a:lnTo>
                    <a:pt x="590" y="250"/>
                  </a:lnTo>
                  <a:lnTo>
                    <a:pt x="584" y="256"/>
                  </a:lnTo>
                  <a:lnTo>
                    <a:pt x="578" y="261"/>
                  </a:lnTo>
                  <a:lnTo>
                    <a:pt x="571" y="266"/>
                  </a:lnTo>
                  <a:lnTo>
                    <a:pt x="562" y="269"/>
                  </a:lnTo>
                  <a:lnTo>
                    <a:pt x="553" y="273"/>
                  </a:lnTo>
                  <a:lnTo>
                    <a:pt x="542" y="274"/>
                  </a:lnTo>
                  <a:lnTo>
                    <a:pt x="530" y="276"/>
                  </a:lnTo>
                  <a:lnTo>
                    <a:pt x="486" y="276"/>
                  </a:lnTo>
                  <a:lnTo>
                    <a:pt x="486" y="100"/>
                  </a:lnTo>
                  <a:close/>
                  <a:moveTo>
                    <a:pt x="375" y="367"/>
                  </a:moveTo>
                  <a:lnTo>
                    <a:pt x="536" y="367"/>
                  </a:lnTo>
                  <a:lnTo>
                    <a:pt x="536" y="367"/>
                  </a:lnTo>
                  <a:lnTo>
                    <a:pt x="558" y="367"/>
                  </a:lnTo>
                  <a:lnTo>
                    <a:pt x="580" y="365"/>
                  </a:lnTo>
                  <a:lnTo>
                    <a:pt x="599" y="360"/>
                  </a:lnTo>
                  <a:lnTo>
                    <a:pt x="617" y="355"/>
                  </a:lnTo>
                  <a:lnTo>
                    <a:pt x="633" y="347"/>
                  </a:lnTo>
                  <a:lnTo>
                    <a:pt x="649" y="339"/>
                  </a:lnTo>
                  <a:lnTo>
                    <a:pt x="662" y="329"/>
                  </a:lnTo>
                  <a:lnTo>
                    <a:pt x="675" y="318"/>
                  </a:lnTo>
                  <a:lnTo>
                    <a:pt x="684" y="306"/>
                  </a:lnTo>
                  <a:lnTo>
                    <a:pt x="694" y="293"/>
                  </a:lnTo>
                  <a:lnTo>
                    <a:pt x="701" y="278"/>
                  </a:lnTo>
                  <a:lnTo>
                    <a:pt x="707" y="262"/>
                  </a:lnTo>
                  <a:lnTo>
                    <a:pt x="712" y="245"/>
                  </a:lnTo>
                  <a:lnTo>
                    <a:pt x="716" y="227"/>
                  </a:lnTo>
                  <a:lnTo>
                    <a:pt x="718" y="207"/>
                  </a:lnTo>
                  <a:lnTo>
                    <a:pt x="718" y="188"/>
                  </a:lnTo>
                  <a:lnTo>
                    <a:pt x="718" y="188"/>
                  </a:lnTo>
                  <a:lnTo>
                    <a:pt x="718" y="171"/>
                  </a:lnTo>
                  <a:lnTo>
                    <a:pt x="717" y="154"/>
                  </a:lnTo>
                  <a:lnTo>
                    <a:pt x="713" y="137"/>
                  </a:lnTo>
                  <a:lnTo>
                    <a:pt x="710" y="121"/>
                  </a:lnTo>
                  <a:lnTo>
                    <a:pt x="705" y="106"/>
                  </a:lnTo>
                  <a:lnTo>
                    <a:pt x="699" y="90"/>
                  </a:lnTo>
                  <a:lnTo>
                    <a:pt x="692" y="77"/>
                  </a:lnTo>
                  <a:lnTo>
                    <a:pt x="683" y="63"/>
                  </a:lnTo>
                  <a:lnTo>
                    <a:pt x="672" y="51"/>
                  </a:lnTo>
                  <a:lnTo>
                    <a:pt x="661" y="41"/>
                  </a:lnTo>
                  <a:lnTo>
                    <a:pt x="648" y="32"/>
                  </a:lnTo>
                  <a:lnTo>
                    <a:pt x="633" y="23"/>
                  </a:lnTo>
                  <a:lnTo>
                    <a:pt x="616" y="17"/>
                  </a:lnTo>
                  <a:lnTo>
                    <a:pt x="598" y="12"/>
                  </a:lnTo>
                  <a:lnTo>
                    <a:pt x="578" y="10"/>
                  </a:lnTo>
                  <a:lnTo>
                    <a:pt x="556" y="9"/>
                  </a:lnTo>
                  <a:lnTo>
                    <a:pt x="375" y="9"/>
                  </a:lnTo>
                  <a:lnTo>
                    <a:pt x="375" y="367"/>
                  </a:lnTo>
                  <a:close/>
                  <a:moveTo>
                    <a:pt x="345" y="141"/>
                  </a:moveTo>
                  <a:lnTo>
                    <a:pt x="345" y="141"/>
                  </a:lnTo>
                  <a:lnTo>
                    <a:pt x="342" y="126"/>
                  </a:lnTo>
                  <a:lnTo>
                    <a:pt x="338" y="110"/>
                  </a:lnTo>
                  <a:lnTo>
                    <a:pt x="335" y="95"/>
                  </a:lnTo>
                  <a:lnTo>
                    <a:pt x="329" y="82"/>
                  </a:lnTo>
                  <a:lnTo>
                    <a:pt x="323" y="69"/>
                  </a:lnTo>
                  <a:lnTo>
                    <a:pt x="315" y="57"/>
                  </a:lnTo>
                  <a:lnTo>
                    <a:pt x="307" y="46"/>
                  </a:lnTo>
                  <a:lnTo>
                    <a:pt x="297" y="38"/>
                  </a:lnTo>
                  <a:lnTo>
                    <a:pt x="286" y="29"/>
                  </a:lnTo>
                  <a:lnTo>
                    <a:pt x="274" y="21"/>
                  </a:lnTo>
                  <a:lnTo>
                    <a:pt x="262" y="15"/>
                  </a:lnTo>
                  <a:lnTo>
                    <a:pt x="248" y="10"/>
                  </a:lnTo>
                  <a:lnTo>
                    <a:pt x="233" y="5"/>
                  </a:lnTo>
                  <a:lnTo>
                    <a:pt x="217" y="2"/>
                  </a:lnTo>
                  <a:lnTo>
                    <a:pt x="200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62" y="0"/>
                  </a:lnTo>
                  <a:lnTo>
                    <a:pt x="142" y="4"/>
                  </a:lnTo>
                  <a:lnTo>
                    <a:pt x="124" y="7"/>
                  </a:lnTo>
                  <a:lnTo>
                    <a:pt x="107" y="13"/>
                  </a:lnTo>
                  <a:lnTo>
                    <a:pt x="91" y="21"/>
                  </a:lnTo>
                  <a:lnTo>
                    <a:pt x="77" y="29"/>
                  </a:lnTo>
                  <a:lnTo>
                    <a:pt x="62" y="40"/>
                  </a:lnTo>
                  <a:lnTo>
                    <a:pt x="50" y="51"/>
                  </a:lnTo>
                  <a:lnTo>
                    <a:pt x="39" y="65"/>
                  </a:lnTo>
                  <a:lnTo>
                    <a:pt x="29" y="78"/>
                  </a:lnTo>
                  <a:lnTo>
                    <a:pt x="21" y="94"/>
                  </a:lnTo>
                  <a:lnTo>
                    <a:pt x="13" y="111"/>
                  </a:lnTo>
                  <a:lnTo>
                    <a:pt x="7" y="128"/>
                  </a:lnTo>
                  <a:lnTo>
                    <a:pt x="4" y="148"/>
                  </a:lnTo>
                  <a:lnTo>
                    <a:pt x="1" y="167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1" y="207"/>
                  </a:lnTo>
                  <a:lnTo>
                    <a:pt x="4" y="227"/>
                  </a:lnTo>
                  <a:lnTo>
                    <a:pt x="7" y="245"/>
                  </a:lnTo>
                  <a:lnTo>
                    <a:pt x="12" y="262"/>
                  </a:lnTo>
                  <a:lnTo>
                    <a:pt x="19" y="278"/>
                  </a:lnTo>
                  <a:lnTo>
                    <a:pt x="27" y="294"/>
                  </a:lnTo>
                  <a:lnTo>
                    <a:pt x="37" y="308"/>
                  </a:lnTo>
                  <a:lnTo>
                    <a:pt x="47" y="322"/>
                  </a:lnTo>
                  <a:lnTo>
                    <a:pt x="60" y="334"/>
                  </a:lnTo>
                  <a:lnTo>
                    <a:pt x="74" y="344"/>
                  </a:lnTo>
                  <a:lnTo>
                    <a:pt x="89" y="354"/>
                  </a:lnTo>
                  <a:lnTo>
                    <a:pt x="105" y="361"/>
                  </a:lnTo>
                  <a:lnTo>
                    <a:pt x="122" y="367"/>
                  </a:lnTo>
                  <a:lnTo>
                    <a:pt x="141" y="372"/>
                  </a:lnTo>
                  <a:lnTo>
                    <a:pt x="161" y="374"/>
                  </a:lnTo>
                  <a:lnTo>
                    <a:pt x="183" y="376"/>
                  </a:lnTo>
                  <a:lnTo>
                    <a:pt x="183" y="376"/>
                  </a:lnTo>
                  <a:lnTo>
                    <a:pt x="201" y="376"/>
                  </a:lnTo>
                  <a:lnTo>
                    <a:pt x="219" y="372"/>
                  </a:lnTo>
                  <a:lnTo>
                    <a:pt x="236" y="368"/>
                  </a:lnTo>
                  <a:lnTo>
                    <a:pt x="252" y="362"/>
                  </a:lnTo>
                  <a:lnTo>
                    <a:pt x="267" y="356"/>
                  </a:lnTo>
                  <a:lnTo>
                    <a:pt x="280" y="347"/>
                  </a:lnTo>
                  <a:lnTo>
                    <a:pt x="292" y="339"/>
                  </a:lnTo>
                  <a:lnTo>
                    <a:pt x="303" y="328"/>
                  </a:lnTo>
                  <a:lnTo>
                    <a:pt x="313" y="317"/>
                  </a:lnTo>
                  <a:lnTo>
                    <a:pt x="321" y="306"/>
                  </a:lnTo>
                  <a:lnTo>
                    <a:pt x="329" y="293"/>
                  </a:lnTo>
                  <a:lnTo>
                    <a:pt x="335" y="280"/>
                  </a:lnTo>
                  <a:lnTo>
                    <a:pt x="340" y="267"/>
                  </a:lnTo>
                  <a:lnTo>
                    <a:pt x="343" y="254"/>
                  </a:lnTo>
                  <a:lnTo>
                    <a:pt x="346" y="240"/>
                  </a:lnTo>
                  <a:lnTo>
                    <a:pt x="346" y="227"/>
                  </a:lnTo>
                  <a:lnTo>
                    <a:pt x="237" y="227"/>
                  </a:lnTo>
                  <a:lnTo>
                    <a:pt x="237" y="227"/>
                  </a:lnTo>
                  <a:lnTo>
                    <a:pt x="235" y="239"/>
                  </a:lnTo>
                  <a:lnTo>
                    <a:pt x="231" y="250"/>
                  </a:lnTo>
                  <a:lnTo>
                    <a:pt x="226" y="260"/>
                  </a:lnTo>
                  <a:lnTo>
                    <a:pt x="220" y="269"/>
                  </a:lnTo>
                  <a:lnTo>
                    <a:pt x="212" y="277"/>
                  </a:lnTo>
                  <a:lnTo>
                    <a:pt x="203" y="282"/>
                  </a:lnTo>
                  <a:lnTo>
                    <a:pt x="192" y="285"/>
                  </a:lnTo>
                  <a:lnTo>
                    <a:pt x="179" y="287"/>
                  </a:lnTo>
                  <a:lnTo>
                    <a:pt x="179" y="287"/>
                  </a:lnTo>
                  <a:lnTo>
                    <a:pt x="170" y="285"/>
                  </a:lnTo>
                  <a:lnTo>
                    <a:pt x="162" y="284"/>
                  </a:lnTo>
                  <a:lnTo>
                    <a:pt x="153" y="282"/>
                  </a:lnTo>
                  <a:lnTo>
                    <a:pt x="147" y="278"/>
                  </a:lnTo>
                  <a:lnTo>
                    <a:pt x="140" y="273"/>
                  </a:lnTo>
                  <a:lnTo>
                    <a:pt x="135" y="268"/>
                  </a:lnTo>
                  <a:lnTo>
                    <a:pt x="130" y="262"/>
                  </a:lnTo>
                  <a:lnTo>
                    <a:pt x="125" y="255"/>
                  </a:lnTo>
                  <a:lnTo>
                    <a:pt x="122" y="247"/>
                  </a:lnTo>
                  <a:lnTo>
                    <a:pt x="119" y="240"/>
                  </a:lnTo>
                  <a:lnTo>
                    <a:pt x="114" y="223"/>
                  </a:lnTo>
                  <a:lnTo>
                    <a:pt x="112" y="206"/>
                  </a:lnTo>
                  <a:lnTo>
                    <a:pt x="111" y="188"/>
                  </a:lnTo>
                  <a:lnTo>
                    <a:pt x="111" y="188"/>
                  </a:lnTo>
                  <a:lnTo>
                    <a:pt x="112" y="169"/>
                  </a:lnTo>
                  <a:lnTo>
                    <a:pt x="114" y="152"/>
                  </a:lnTo>
                  <a:lnTo>
                    <a:pt x="119" y="135"/>
                  </a:lnTo>
                  <a:lnTo>
                    <a:pt x="122" y="128"/>
                  </a:lnTo>
                  <a:lnTo>
                    <a:pt x="125" y="121"/>
                  </a:lnTo>
                  <a:lnTo>
                    <a:pt x="130" y="113"/>
                  </a:lnTo>
                  <a:lnTo>
                    <a:pt x="135" y="107"/>
                  </a:lnTo>
                  <a:lnTo>
                    <a:pt x="140" y="102"/>
                  </a:lnTo>
                  <a:lnTo>
                    <a:pt x="147" y="98"/>
                  </a:lnTo>
                  <a:lnTo>
                    <a:pt x="153" y="94"/>
                  </a:lnTo>
                  <a:lnTo>
                    <a:pt x="162" y="91"/>
                  </a:lnTo>
                  <a:lnTo>
                    <a:pt x="170" y="90"/>
                  </a:lnTo>
                  <a:lnTo>
                    <a:pt x="179" y="89"/>
                  </a:lnTo>
                  <a:lnTo>
                    <a:pt x="179" y="89"/>
                  </a:lnTo>
                  <a:lnTo>
                    <a:pt x="187" y="90"/>
                  </a:lnTo>
                  <a:lnTo>
                    <a:pt x="195" y="91"/>
                  </a:lnTo>
                  <a:lnTo>
                    <a:pt x="201" y="93"/>
                  </a:lnTo>
                  <a:lnTo>
                    <a:pt x="207" y="95"/>
                  </a:lnTo>
                  <a:lnTo>
                    <a:pt x="213" y="99"/>
                  </a:lnTo>
                  <a:lnTo>
                    <a:pt x="217" y="102"/>
                  </a:lnTo>
                  <a:lnTo>
                    <a:pt x="224" y="111"/>
                  </a:lnTo>
                  <a:lnTo>
                    <a:pt x="230" y="119"/>
                  </a:lnTo>
                  <a:lnTo>
                    <a:pt x="234" y="128"/>
                  </a:lnTo>
                  <a:lnTo>
                    <a:pt x="236" y="137"/>
                  </a:lnTo>
                  <a:lnTo>
                    <a:pt x="237" y="141"/>
                  </a:lnTo>
                  <a:lnTo>
                    <a:pt x="345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Rectangle 6"/>
            <p:cNvSpPr>
              <a:spLocks noChangeArrowheads="1"/>
            </p:cNvSpPr>
            <p:nvPr userDrawn="1"/>
          </p:nvSpPr>
          <p:spPr bwMode="auto">
            <a:xfrm>
              <a:off x="4822" y="3869"/>
              <a:ext cx="56" cy="1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4553" y="3865"/>
              <a:ext cx="249" cy="155"/>
            </a:xfrm>
            <a:custGeom>
              <a:avLst/>
              <a:gdLst/>
              <a:ahLst/>
              <a:cxnLst>
                <a:cxn ang="0">
                  <a:pos x="115" y="309"/>
                </a:cxn>
                <a:cxn ang="0">
                  <a:pos x="115" y="146"/>
                </a:cxn>
                <a:cxn ang="0">
                  <a:pos x="117" y="124"/>
                </a:cxn>
                <a:cxn ang="0">
                  <a:pos x="124" y="107"/>
                </a:cxn>
                <a:cxn ang="0">
                  <a:pos x="135" y="96"/>
                </a:cxn>
                <a:cxn ang="0">
                  <a:pos x="155" y="91"/>
                </a:cxn>
                <a:cxn ang="0">
                  <a:pos x="166" y="92"/>
                </a:cxn>
                <a:cxn ang="0">
                  <a:pos x="182" y="101"/>
                </a:cxn>
                <a:cxn ang="0">
                  <a:pos x="189" y="117"/>
                </a:cxn>
                <a:cxn ang="0">
                  <a:pos x="192" y="135"/>
                </a:cxn>
                <a:cxn ang="0">
                  <a:pos x="192" y="309"/>
                </a:cxn>
                <a:cxn ang="0">
                  <a:pos x="307" y="146"/>
                </a:cxn>
                <a:cxn ang="0">
                  <a:pos x="308" y="135"/>
                </a:cxn>
                <a:cxn ang="0">
                  <a:pos x="312" y="116"/>
                </a:cxn>
                <a:cxn ang="0">
                  <a:pos x="322" y="101"/>
                </a:cxn>
                <a:cxn ang="0">
                  <a:pos x="336" y="92"/>
                </a:cxn>
                <a:cxn ang="0">
                  <a:pos x="347" y="91"/>
                </a:cxn>
                <a:cxn ang="0">
                  <a:pos x="368" y="96"/>
                </a:cxn>
                <a:cxn ang="0">
                  <a:pos x="379" y="108"/>
                </a:cxn>
                <a:cxn ang="0">
                  <a:pos x="384" y="125"/>
                </a:cxn>
                <a:cxn ang="0">
                  <a:pos x="385" y="146"/>
                </a:cxn>
                <a:cxn ang="0">
                  <a:pos x="499" y="309"/>
                </a:cxn>
                <a:cxn ang="0">
                  <a:pos x="499" y="102"/>
                </a:cxn>
                <a:cxn ang="0">
                  <a:pos x="497" y="74"/>
                </a:cxn>
                <a:cxn ang="0">
                  <a:pos x="492" y="57"/>
                </a:cxn>
                <a:cxn ang="0">
                  <a:pos x="482" y="40"/>
                </a:cxn>
                <a:cxn ang="0">
                  <a:pos x="470" y="25"/>
                </a:cxn>
                <a:cxn ang="0">
                  <a:pos x="454" y="13"/>
                </a:cxn>
                <a:cxn ang="0">
                  <a:pos x="435" y="5"/>
                </a:cxn>
                <a:cxn ang="0">
                  <a:pos x="410" y="0"/>
                </a:cxn>
                <a:cxn ang="0">
                  <a:pos x="396" y="0"/>
                </a:cxn>
                <a:cxn ang="0">
                  <a:pos x="370" y="1"/>
                </a:cxn>
                <a:cxn ang="0">
                  <a:pos x="348" y="6"/>
                </a:cxn>
                <a:cxn ang="0">
                  <a:pos x="331" y="13"/>
                </a:cxn>
                <a:cxn ang="0">
                  <a:pos x="308" y="30"/>
                </a:cxn>
                <a:cxn ang="0">
                  <a:pos x="294" y="47"/>
                </a:cxn>
                <a:cxn ang="0">
                  <a:pos x="286" y="36"/>
                </a:cxn>
                <a:cxn ang="0">
                  <a:pos x="269" y="18"/>
                </a:cxn>
                <a:cxn ang="0">
                  <a:pos x="247" y="7"/>
                </a:cxn>
                <a:cxn ang="0">
                  <a:pos x="224" y="0"/>
                </a:cxn>
                <a:cxn ang="0">
                  <a:pos x="211" y="0"/>
                </a:cxn>
                <a:cxn ang="0">
                  <a:pos x="182" y="2"/>
                </a:cxn>
                <a:cxn ang="0">
                  <a:pos x="155" y="11"/>
                </a:cxn>
                <a:cxn ang="0">
                  <a:pos x="132" y="25"/>
                </a:cxn>
                <a:cxn ang="0">
                  <a:pos x="112" y="47"/>
                </a:cxn>
                <a:cxn ang="0">
                  <a:pos x="111" y="7"/>
                </a:cxn>
                <a:cxn ang="0">
                  <a:pos x="0" y="309"/>
                </a:cxn>
              </a:cxnLst>
              <a:rect l="0" t="0" r="r" b="b"/>
              <a:pathLst>
                <a:path w="499" h="309">
                  <a:moveTo>
                    <a:pt x="0" y="309"/>
                  </a:moveTo>
                  <a:lnTo>
                    <a:pt x="115" y="309"/>
                  </a:lnTo>
                  <a:lnTo>
                    <a:pt x="115" y="146"/>
                  </a:lnTo>
                  <a:lnTo>
                    <a:pt x="115" y="146"/>
                  </a:lnTo>
                  <a:lnTo>
                    <a:pt x="116" y="135"/>
                  </a:lnTo>
                  <a:lnTo>
                    <a:pt x="117" y="124"/>
                  </a:lnTo>
                  <a:lnTo>
                    <a:pt x="119" y="116"/>
                  </a:lnTo>
                  <a:lnTo>
                    <a:pt x="124" y="107"/>
                  </a:lnTo>
                  <a:lnTo>
                    <a:pt x="129" y="101"/>
                  </a:lnTo>
                  <a:lnTo>
                    <a:pt x="135" y="96"/>
                  </a:lnTo>
                  <a:lnTo>
                    <a:pt x="144" y="92"/>
                  </a:lnTo>
                  <a:lnTo>
                    <a:pt x="155" y="91"/>
                  </a:lnTo>
                  <a:lnTo>
                    <a:pt x="155" y="91"/>
                  </a:lnTo>
                  <a:lnTo>
                    <a:pt x="166" y="92"/>
                  </a:lnTo>
                  <a:lnTo>
                    <a:pt x="175" y="96"/>
                  </a:lnTo>
                  <a:lnTo>
                    <a:pt x="182" y="101"/>
                  </a:lnTo>
                  <a:lnTo>
                    <a:pt x="186" y="108"/>
                  </a:lnTo>
                  <a:lnTo>
                    <a:pt x="189" y="117"/>
                  </a:lnTo>
                  <a:lnTo>
                    <a:pt x="191" y="125"/>
                  </a:lnTo>
                  <a:lnTo>
                    <a:pt x="192" y="135"/>
                  </a:lnTo>
                  <a:lnTo>
                    <a:pt x="192" y="146"/>
                  </a:lnTo>
                  <a:lnTo>
                    <a:pt x="192" y="309"/>
                  </a:lnTo>
                  <a:lnTo>
                    <a:pt x="307" y="309"/>
                  </a:lnTo>
                  <a:lnTo>
                    <a:pt x="307" y="146"/>
                  </a:lnTo>
                  <a:lnTo>
                    <a:pt x="307" y="146"/>
                  </a:lnTo>
                  <a:lnTo>
                    <a:pt x="308" y="135"/>
                  </a:lnTo>
                  <a:lnTo>
                    <a:pt x="309" y="124"/>
                  </a:lnTo>
                  <a:lnTo>
                    <a:pt x="312" y="116"/>
                  </a:lnTo>
                  <a:lnTo>
                    <a:pt x="317" y="107"/>
                  </a:lnTo>
                  <a:lnTo>
                    <a:pt x="322" y="101"/>
                  </a:lnTo>
                  <a:lnTo>
                    <a:pt x="328" y="96"/>
                  </a:lnTo>
                  <a:lnTo>
                    <a:pt x="336" y="92"/>
                  </a:lnTo>
                  <a:lnTo>
                    <a:pt x="347" y="91"/>
                  </a:lnTo>
                  <a:lnTo>
                    <a:pt x="347" y="91"/>
                  </a:lnTo>
                  <a:lnTo>
                    <a:pt x="358" y="92"/>
                  </a:lnTo>
                  <a:lnTo>
                    <a:pt x="368" y="96"/>
                  </a:lnTo>
                  <a:lnTo>
                    <a:pt x="374" y="101"/>
                  </a:lnTo>
                  <a:lnTo>
                    <a:pt x="379" y="108"/>
                  </a:lnTo>
                  <a:lnTo>
                    <a:pt x="381" y="117"/>
                  </a:lnTo>
                  <a:lnTo>
                    <a:pt x="384" y="125"/>
                  </a:lnTo>
                  <a:lnTo>
                    <a:pt x="385" y="135"/>
                  </a:lnTo>
                  <a:lnTo>
                    <a:pt x="385" y="146"/>
                  </a:lnTo>
                  <a:lnTo>
                    <a:pt x="385" y="309"/>
                  </a:lnTo>
                  <a:lnTo>
                    <a:pt x="499" y="309"/>
                  </a:lnTo>
                  <a:lnTo>
                    <a:pt x="499" y="102"/>
                  </a:lnTo>
                  <a:lnTo>
                    <a:pt x="499" y="102"/>
                  </a:lnTo>
                  <a:lnTo>
                    <a:pt x="498" y="84"/>
                  </a:lnTo>
                  <a:lnTo>
                    <a:pt x="497" y="74"/>
                  </a:lnTo>
                  <a:lnTo>
                    <a:pt x="494" y="66"/>
                  </a:lnTo>
                  <a:lnTo>
                    <a:pt x="492" y="57"/>
                  </a:lnTo>
                  <a:lnTo>
                    <a:pt x="487" y="48"/>
                  </a:lnTo>
                  <a:lnTo>
                    <a:pt x="482" y="40"/>
                  </a:lnTo>
                  <a:lnTo>
                    <a:pt x="477" y="33"/>
                  </a:lnTo>
                  <a:lnTo>
                    <a:pt x="470" y="25"/>
                  </a:lnTo>
                  <a:lnTo>
                    <a:pt x="463" y="19"/>
                  </a:lnTo>
                  <a:lnTo>
                    <a:pt x="454" y="13"/>
                  </a:lnTo>
                  <a:lnTo>
                    <a:pt x="444" y="8"/>
                  </a:lnTo>
                  <a:lnTo>
                    <a:pt x="435" y="5"/>
                  </a:lnTo>
                  <a:lnTo>
                    <a:pt x="423" y="2"/>
                  </a:lnTo>
                  <a:lnTo>
                    <a:pt x="410" y="0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82" y="0"/>
                  </a:lnTo>
                  <a:lnTo>
                    <a:pt x="370" y="1"/>
                  </a:lnTo>
                  <a:lnTo>
                    <a:pt x="359" y="3"/>
                  </a:lnTo>
                  <a:lnTo>
                    <a:pt x="348" y="6"/>
                  </a:lnTo>
                  <a:lnTo>
                    <a:pt x="340" y="9"/>
                  </a:lnTo>
                  <a:lnTo>
                    <a:pt x="331" y="13"/>
                  </a:lnTo>
                  <a:lnTo>
                    <a:pt x="318" y="22"/>
                  </a:lnTo>
                  <a:lnTo>
                    <a:pt x="308" y="30"/>
                  </a:lnTo>
                  <a:lnTo>
                    <a:pt x="301" y="37"/>
                  </a:lnTo>
                  <a:lnTo>
                    <a:pt x="294" y="47"/>
                  </a:lnTo>
                  <a:lnTo>
                    <a:pt x="294" y="47"/>
                  </a:lnTo>
                  <a:lnTo>
                    <a:pt x="286" y="36"/>
                  </a:lnTo>
                  <a:lnTo>
                    <a:pt x="279" y="27"/>
                  </a:lnTo>
                  <a:lnTo>
                    <a:pt x="269" y="18"/>
                  </a:lnTo>
                  <a:lnTo>
                    <a:pt x="259" y="12"/>
                  </a:lnTo>
                  <a:lnTo>
                    <a:pt x="247" y="7"/>
                  </a:lnTo>
                  <a:lnTo>
                    <a:pt x="236" y="2"/>
                  </a:lnTo>
                  <a:lnTo>
                    <a:pt x="224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196" y="0"/>
                  </a:lnTo>
                  <a:lnTo>
                    <a:pt x="182" y="2"/>
                  </a:lnTo>
                  <a:lnTo>
                    <a:pt x="168" y="6"/>
                  </a:lnTo>
                  <a:lnTo>
                    <a:pt x="155" y="11"/>
                  </a:lnTo>
                  <a:lnTo>
                    <a:pt x="143" y="17"/>
                  </a:lnTo>
                  <a:lnTo>
                    <a:pt x="132" y="25"/>
                  </a:lnTo>
                  <a:lnTo>
                    <a:pt x="122" y="35"/>
                  </a:lnTo>
                  <a:lnTo>
                    <a:pt x="112" y="47"/>
                  </a:lnTo>
                  <a:lnTo>
                    <a:pt x="111" y="47"/>
                  </a:lnTo>
                  <a:lnTo>
                    <a:pt x="111" y="7"/>
                  </a:lnTo>
                  <a:lnTo>
                    <a:pt x="0" y="7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4374" y="3837"/>
              <a:ext cx="165" cy="190"/>
            </a:xfrm>
            <a:custGeom>
              <a:avLst/>
              <a:gdLst/>
              <a:ahLst/>
              <a:cxnLst>
                <a:cxn ang="0">
                  <a:pos x="322" y="97"/>
                </a:cxn>
                <a:cxn ang="0">
                  <a:pos x="307" y="57"/>
                </a:cxn>
                <a:cxn ang="0">
                  <a:pos x="280" y="29"/>
                </a:cxn>
                <a:cxn ang="0">
                  <a:pos x="244" y="12"/>
                </a:cxn>
                <a:cxn ang="0">
                  <a:pos x="203" y="2"/>
                </a:cxn>
                <a:cxn ang="0">
                  <a:pos x="163" y="0"/>
                </a:cxn>
                <a:cxn ang="0">
                  <a:pos x="111" y="4"/>
                </a:cxn>
                <a:cxn ang="0">
                  <a:pos x="73" y="17"/>
                </a:cxn>
                <a:cxn ang="0">
                  <a:pos x="39" y="39"/>
                </a:cxn>
                <a:cxn ang="0">
                  <a:pos x="17" y="70"/>
                </a:cxn>
                <a:cxn ang="0">
                  <a:pos x="7" y="115"/>
                </a:cxn>
                <a:cxn ang="0">
                  <a:pos x="10" y="137"/>
                </a:cxn>
                <a:cxn ang="0">
                  <a:pos x="20" y="165"/>
                </a:cxn>
                <a:cxn ang="0">
                  <a:pos x="39" y="189"/>
                </a:cxn>
                <a:cxn ang="0">
                  <a:pos x="68" y="207"/>
                </a:cxn>
                <a:cxn ang="0">
                  <a:pos x="109" y="222"/>
                </a:cxn>
                <a:cxn ang="0">
                  <a:pos x="178" y="236"/>
                </a:cxn>
                <a:cxn ang="0">
                  <a:pos x="205" y="248"/>
                </a:cxn>
                <a:cxn ang="0">
                  <a:pos x="212" y="267"/>
                </a:cxn>
                <a:cxn ang="0">
                  <a:pos x="207" y="280"/>
                </a:cxn>
                <a:cxn ang="0">
                  <a:pos x="190" y="291"/>
                </a:cxn>
                <a:cxn ang="0">
                  <a:pos x="169" y="295"/>
                </a:cxn>
                <a:cxn ang="0">
                  <a:pos x="141" y="289"/>
                </a:cxn>
                <a:cxn ang="0">
                  <a:pos x="129" y="278"/>
                </a:cxn>
                <a:cxn ang="0">
                  <a:pos x="121" y="252"/>
                </a:cxn>
                <a:cxn ang="0">
                  <a:pos x="1" y="269"/>
                </a:cxn>
                <a:cxn ang="0">
                  <a:pos x="16" y="312"/>
                </a:cxn>
                <a:cxn ang="0">
                  <a:pos x="43" y="343"/>
                </a:cxn>
                <a:cxn ang="0">
                  <a:pos x="79" y="364"/>
                </a:cxn>
                <a:cxn ang="0">
                  <a:pos x="121" y="376"/>
                </a:cxn>
                <a:cxn ang="0">
                  <a:pos x="165" y="380"/>
                </a:cxn>
                <a:cxn ang="0">
                  <a:pos x="210" y="376"/>
                </a:cxn>
                <a:cxn ang="0">
                  <a:pos x="252" y="365"/>
                </a:cxn>
                <a:cxn ang="0">
                  <a:pos x="290" y="346"/>
                </a:cxn>
                <a:cxn ang="0">
                  <a:pos x="317" y="314"/>
                </a:cxn>
                <a:cxn ang="0">
                  <a:pos x="331" y="270"/>
                </a:cxn>
                <a:cxn ang="0">
                  <a:pos x="331" y="241"/>
                </a:cxn>
                <a:cxn ang="0">
                  <a:pos x="325" y="213"/>
                </a:cxn>
                <a:cxn ang="0">
                  <a:pos x="313" y="191"/>
                </a:cxn>
                <a:cxn ang="0">
                  <a:pos x="283" y="164"/>
                </a:cxn>
                <a:cxn ang="0">
                  <a:pos x="253" y="151"/>
                </a:cxn>
                <a:cxn ang="0">
                  <a:pos x="190" y="135"/>
                </a:cxn>
                <a:cxn ang="0">
                  <a:pos x="143" y="123"/>
                </a:cxn>
                <a:cxn ang="0">
                  <a:pos x="133" y="117"/>
                </a:cxn>
                <a:cxn ang="0">
                  <a:pos x="128" y="104"/>
                </a:cxn>
                <a:cxn ang="0">
                  <a:pos x="135" y="85"/>
                </a:cxn>
                <a:cxn ang="0">
                  <a:pos x="154" y="78"/>
                </a:cxn>
                <a:cxn ang="0">
                  <a:pos x="174" y="78"/>
                </a:cxn>
                <a:cxn ang="0">
                  <a:pos x="194" y="87"/>
                </a:cxn>
                <a:cxn ang="0">
                  <a:pos x="205" y="98"/>
                </a:cxn>
                <a:cxn ang="0">
                  <a:pos x="323" y="114"/>
                </a:cxn>
              </a:cxnLst>
              <a:rect l="0" t="0" r="r" b="b"/>
              <a:pathLst>
                <a:path w="331" h="380">
                  <a:moveTo>
                    <a:pt x="323" y="114"/>
                  </a:moveTo>
                  <a:lnTo>
                    <a:pt x="323" y="114"/>
                  </a:lnTo>
                  <a:lnTo>
                    <a:pt x="322" y="97"/>
                  </a:lnTo>
                  <a:lnTo>
                    <a:pt x="318" y="83"/>
                  </a:lnTo>
                  <a:lnTo>
                    <a:pt x="313" y="69"/>
                  </a:lnTo>
                  <a:lnTo>
                    <a:pt x="307" y="57"/>
                  </a:lnTo>
                  <a:lnTo>
                    <a:pt x="298" y="47"/>
                  </a:lnTo>
                  <a:lnTo>
                    <a:pt x="290" y="37"/>
                  </a:lnTo>
                  <a:lnTo>
                    <a:pt x="280" y="29"/>
                  </a:lnTo>
                  <a:lnTo>
                    <a:pt x="268" y="23"/>
                  </a:lnTo>
                  <a:lnTo>
                    <a:pt x="257" y="17"/>
                  </a:lnTo>
                  <a:lnTo>
                    <a:pt x="244" y="12"/>
                  </a:lnTo>
                  <a:lnTo>
                    <a:pt x="231" y="8"/>
                  </a:lnTo>
                  <a:lnTo>
                    <a:pt x="218" y="4"/>
                  </a:lnTo>
                  <a:lnTo>
                    <a:pt x="203" y="2"/>
                  </a:lnTo>
                  <a:lnTo>
                    <a:pt x="190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38" y="1"/>
                  </a:lnTo>
                  <a:lnTo>
                    <a:pt x="124" y="3"/>
                  </a:lnTo>
                  <a:lnTo>
                    <a:pt x="111" y="4"/>
                  </a:lnTo>
                  <a:lnTo>
                    <a:pt x="98" y="8"/>
                  </a:lnTo>
                  <a:lnTo>
                    <a:pt x="85" y="12"/>
                  </a:lnTo>
                  <a:lnTo>
                    <a:pt x="73" y="17"/>
                  </a:lnTo>
                  <a:lnTo>
                    <a:pt x="61" y="23"/>
                  </a:lnTo>
                  <a:lnTo>
                    <a:pt x="50" y="30"/>
                  </a:lnTo>
                  <a:lnTo>
                    <a:pt x="39" y="39"/>
                  </a:lnTo>
                  <a:lnTo>
                    <a:pt x="31" y="48"/>
                  </a:lnTo>
                  <a:lnTo>
                    <a:pt x="23" y="58"/>
                  </a:lnTo>
                  <a:lnTo>
                    <a:pt x="17" y="70"/>
                  </a:lnTo>
                  <a:lnTo>
                    <a:pt x="12" y="84"/>
                  </a:lnTo>
                  <a:lnTo>
                    <a:pt x="9" y="98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9" y="126"/>
                  </a:lnTo>
                  <a:lnTo>
                    <a:pt x="10" y="137"/>
                  </a:lnTo>
                  <a:lnTo>
                    <a:pt x="12" y="147"/>
                  </a:lnTo>
                  <a:lnTo>
                    <a:pt x="16" y="157"/>
                  </a:lnTo>
                  <a:lnTo>
                    <a:pt x="20" y="165"/>
                  </a:lnTo>
                  <a:lnTo>
                    <a:pt x="26" y="174"/>
                  </a:lnTo>
                  <a:lnTo>
                    <a:pt x="32" y="181"/>
                  </a:lnTo>
                  <a:lnTo>
                    <a:pt x="39" y="189"/>
                  </a:lnTo>
                  <a:lnTo>
                    <a:pt x="48" y="195"/>
                  </a:lnTo>
                  <a:lnTo>
                    <a:pt x="57" y="201"/>
                  </a:lnTo>
                  <a:lnTo>
                    <a:pt x="68" y="207"/>
                  </a:lnTo>
                  <a:lnTo>
                    <a:pt x="81" y="212"/>
                  </a:lnTo>
                  <a:lnTo>
                    <a:pt x="94" y="217"/>
                  </a:lnTo>
                  <a:lnTo>
                    <a:pt x="109" y="222"/>
                  </a:lnTo>
                  <a:lnTo>
                    <a:pt x="143" y="229"/>
                  </a:lnTo>
                  <a:lnTo>
                    <a:pt x="143" y="229"/>
                  </a:lnTo>
                  <a:lnTo>
                    <a:pt x="178" y="236"/>
                  </a:lnTo>
                  <a:lnTo>
                    <a:pt x="190" y="240"/>
                  </a:lnTo>
                  <a:lnTo>
                    <a:pt x="199" y="243"/>
                  </a:lnTo>
                  <a:lnTo>
                    <a:pt x="205" y="248"/>
                  </a:lnTo>
                  <a:lnTo>
                    <a:pt x="208" y="253"/>
                  </a:lnTo>
                  <a:lnTo>
                    <a:pt x="211" y="259"/>
                  </a:lnTo>
                  <a:lnTo>
                    <a:pt x="212" y="267"/>
                  </a:lnTo>
                  <a:lnTo>
                    <a:pt x="212" y="267"/>
                  </a:lnTo>
                  <a:lnTo>
                    <a:pt x="211" y="274"/>
                  </a:lnTo>
                  <a:lnTo>
                    <a:pt x="207" y="280"/>
                  </a:lnTo>
                  <a:lnTo>
                    <a:pt x="202" y="285"/>
                  </a:lnTo>
                  <a:lnTo>
                    <a:pt x="196" y="289"/>
                  </a:lnTo>
                  <a:lnTo>
                    <a:pt x="190" y="291"/>
                  </a:lnTo>
                  <a:lnTo>
                    <a:pt x="183" y="293"/>
                  </a:lnTo>
                  <a:lnTo>
                    <a:pt x="169" y="295"/>
                  </a:lnTo>
                  <a:lnTo>
                    <a:pt x="169" y="295"/>
                  </a:lnTo>
                  <a:lnTo>
                    <a:pt x="158" y="293"/>
                  </a:lnTo>
                  <a:lnTo>
                    <a:pt x="149" y="292"/>
                  </a:lnTo>
                  <a:lnTo>
                    <a:pt x="141" y="289"/>
                  </a:lnTo>
                  <a:lnTo>
                    <a:pt x="135" y="285"/>
                  </a:lnTo>
                  <a:lnTo>
                    <a:pt x="135" y="285"/>
                  </a:lnTo>
                  <a:lnTo>
                    <a:pt x="129" y="278"/>
                  </a:lnTo>
                  <a:lnTo>
                    <a:pt x="124" y="269"/>
                  </a:lnTo>
                  <a:lnTo>
                    <a:pt x="122" y="262"/>
                  </a:lnTo>
                  <a:lnTo>
                    <a:pt x="121" y="252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1" y="269"/>
                  </a:lnTo>
                  <a:lnTo>
                    <a:pt x="5" y="285"/>
                  </a:lnTo>
                  <a:lnTo>
                    <a:pt x="10" y="298"/>
                  </a:lnTo>
                  <a:lnTo>
                    <a:pt x="16" y="312"/>
                  </a:lnTo>
                  <a:lnTo>
                    <a:pt x="23" y="323"/>
                  </a:lnTo>
                  <a:lnTo>
                    <a:pt x="33" y="334"/>
                  </a:lnTo>
                  <a:lnTo>
                    <a:pt x="43" y="343"/>
                  </a:lnTo>
                  <a:lnTo>
                    <a:pt x="54" y="351"/>
                  </a:lnTo>
                  <a:lnTo>
                    <a:pt x="66" y="358"/>
                  </a:lnTo>
                  <a:lnTo>
                    <a:pt x="79" y="364"/>
                  </a:lnTo>
                  <a:lnTo>
                    <a:pt x="93" y="369"/>
                  </a:lnTo>
                  <a:lnTo>
                    <a:pt x="106" y="373"/>
                  </a:lnTo>
                  <a:lnTo>
                    <a:pt x="121" y="376"/>
                  </a:lnTo>
                  <a:lnTo>
                    <a:pt x="135" y="378"/>
                  </a:lnTo>
                  <a:lnTo>
                    <a:pt x="150" y="379"/>
                  </a:lnTo>
                  <a:lnTo>
                    <a:pt x="165" y="380"/>
                  </a:lnTo>
                  <a:lnTo>
                    <a:pt x="165" y="380"/>
                  </a:lnTo>
                  <a:lnTo>
                    <a:pt x="195" y="379"/>
                  </a:lnTo>
                  <a:lnTo>
                    <a:pt x="210" y="376"/>
                  </a:lnTo>
                  <a:lnTo>
                    <a:pt x="224" y="374"/>
                  </a:lnTo>
                  <a:lnTo>
                    <a:pt x="239" y="370"/>
                  </a:lnTo>
                  <a:lnTo>
                    <a:pt x="252" y="365"/>
                  </a:lnTo>
                  <a:lnTo>
                    <a:pt x="266" y="360"/>
                  </a:lnTo>
                  <a:lnTo>
                    <a:pt x="278" y="353"/>
                  </a:lnTo>
                  <a:lnTo>
                    <a:pt x="290" y="346"/>
                  </a:lnTo>
                  <a:lnTo>
                    <a:pt x="300" y="336"/>
                  </a:lnTo>
                  <a:lnTo>
                    <a:pt x="309" y="326"/>
                  </a:lnTo>
                  <a:lnTo>
                    <a:pt x="317" y="314"/>
                  </a:lnTo>
                  <a:lnTo>
                    <a:pt x="323" y="301"/>
                  </a:lnTo>
                  <a:lnTo>
                    <a:pt x="328" y="286"/>
                  </a:lnTo>
                  <a:lnTo>
                    <a:pt x="331" y="270"/>
                  </a:lnTo>
                  <a:lnTo>
                    <a:pt x="331" y="252"/>
                  </a:lnTo>
                  <a:lnTo>
                    <a:pt x="331" y="252"/>
                  </a:lnTo>
                  <a:lnTo>
                    <a:pt x="331" y="241"/>
                  </a:lnTo>
                  <a:lnTo>
                    <a:pt x="330" y="231"/>
                  </a:lnTo>
                  <a:lnTo>
                    <a:pt x="328" y="223"/>
                  </a:lnTo>
                  <a:lnTo>
                    <a:pt x="325" y="213"/>
                  </a:lnTo>
                  <a:lnTo>
                    <a:pt x="322" y="206"/>
                  </a:lnTo>
                  <a:lnTo>
                    <a:pt x="318" y="198"/>
                  </a:lnTo>
                  <a:lnTo>
                    <a:pt x="313" y="191"/>
                  </a:lnTo>
                  <a:lnTo>
                    <a:pt x="308" y="185"/>
                  </a:lnTo>
                  <a:lnTo>
                    <a:pt x="296" y="174"/>
                  </a:lnTo>
                  <a:lnTo>
                    <a:pt x="283" y="164"/>
                  </a:lnTo>
                  <a:lnTo>
                    <a:pt x="269" y="157"/>
                  </a:lnTo>
                  <a:lnTo>
                    <a:pt x="253" y="151"/>
                  </a:lnTo>
                  <a:lnTo>
                    <a:pt x="253" y="151"/>
                  </a:lnTo>
                  <a:lnTo>
                    <a:pt x="238" y="146"/>
                  </a:lnTo>
                  <a:lnTo>
                    <a:pt x="222" y="142"/>
                  </a:lnTo>
                  <a:lnTo>
                    <a:pt x="190" y="135"/>
                  </a:lnTo>
                  <a:lnTo>
                    <a:pt x="163" y="130"/>
                  </a:lnTo>
                  <a:lnTo>
                    <a:pt x="152" y="126"/>
                  </a:lnTo>
                  <a:lnTo>
                    <a:pt x="143" y="123"/>
                  </a:lnTo>
                  <a:lnTo>
                    <a:pt x="143" y="123"/>
                  </a:lnTo>
                  <a:lnTo>
                    <a:pt x="138" y="120"/>
                  </a:lnTo>
                  <a:lnTo>
                    <a:pt x="133" y="117"/>
                  </a:lnTo>
                  <a:lnTo>
                    <a:pt x="129" y="112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9" y="96"/>
                  </a:lnTo>
                  <a:lnTo>
                    <a:pt x="132" y="90"/>
                  </a:lnTo>
                  <a:lnTo>
                    <a:pt x="135" y="85"/>
                  </a:lnTo>
                  <a:lnTo>
                    <a:pt x="140" y="81"/>
                  </a:lnTo>
                  <a:lnTo>
                    <a:pt x="146" y="79"/>
                  </a:lnTo>
                  <a:lnTo>
                    <a:pt x="154" y="78"/>
                  </a:lnTo>
                  <a:lnTo>
                    <a:pt x="167" y="76"/>
                  </a:lnTo>
                  <a:lnTo>
                    <a:pt x="167" y="76"/>
                  </a:lnTo>
                  <a:lnTo>
                    <a:pt x="174" y="78"/>
                  </a:lnTo>
                  <a:lnTo>
                    <a:pt x="182" y="79"/>
                  </a:lnTo>
                  <a:lnTo>
                    <a:pt x="188" y="83"/>
                  </a:lnTo>
                  <a:lnTo>
                    <a:pt x="194" y="87"/>
                  </a:lnTo>
                  <a:lnTo>
                    <a:pt x="194" y="87"/>
                  </a:lnTo>
                  <a:lnTo>
                    <a:pt x="200" y="92"/>
                  </a:lnTo>
                  <a:lnTo>
                    <a:pt x="205" y="98"/>
                  </a:lnTo>
                  <a:lnTo>
                    <a:pt x="207" y="106"/>
                  </a:lnTo>
                  <a:lnTo>
                    <a:pt x="208" y="114"/>
                  </a:lnTo>
                  <a:lnTo>
                    <a:pt x="323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4998" y="3809"/>
              <a:ext cx="156" cy="211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117" y="423"/>
                </a:cxn>
                <a:cxn ang="0">
                  <a:pos x="117" y="276"/>
                </a:cxn>
                <a:cxn ang="0">
                  <a:pos x="117" y="276"/>
                </a:cxn>
                <a:cxn ang="0">
                  <a:pos x="117" y="258"/>
                </a:cxn>
                <a:cxn ang="0">
                  <a:pos x="120" y="241"/>
                </a:cxn>
                <a:cxn ang="0">
                  <a:pos x="125" y="229"/>
                </a:cxn>
                <a:cxn ang="0">
                  <a:pos x="127" y="224"/>
                </a:cxn>
                <a:cxn ang="0">
                  <a:pos x="129" y="219"/>
                </a:cxn>
                <a:cxn ang="0">
                  <a:pos x="129" y="219"/>
                </a:cxn>
                <a:cxn ang="0">
                  <a:pos x="134" y="213"/>
                </a:cxn>
                <a:cxn ang="0">
                  <a:pos x="142" y="208"/>
                </a:cxn>
                <a:cxn ang="0">
                  <a:pos x="149" y="204"/>
                </a:cxn>
                <a:cxn ang="0">
                  <a:pos x="156" y="203"/>
                </a:cxn>
                <a:cxn ang="0">
                  <a:pos x="156" y="203"/>
                </a:cxn>
                <a:cxn ang="0">
                  <a:pos x="166" y="203"/>
                </a:cxn>
                <a:cxn ang="0">
                  <a:pos x="173" y="206"/>
                </a:cxn>
                <a:cxn ang="0">
                  <a:pos x="179" y="209"/>
                </a:cxn>
                <a:cxn ang="0">
                  <a:pos x="185" y="215"/>
                </a:cxn>
                <a:cxn ang="0">
                  <a:pos x="185" y="215"/>
                </a:cxn>
                <a:cxn ang="0">
                  <a:pos x="190" y="221"/>
                </a:cxn>
                <a:cxn ang="0">
                  <a:pos x="193" y="231"/>
                </a:cxn>
                <a:cxn ang="0">
                  <a:pos x="195" y="242"/>
                </a:cxn>
                <a:cxn ang="0">
                  <a:pos x="195" y="256"/>
                </a:cxn>
                <a:cxn ang="0">
                  <a:pos x="195" y="423"/>
                </a:cxn>
                <a:cxn ang="0">
                  <a:pos x="312" y="423"/>
                </a:cxn>
                <a:cxn ang="0">
                  <a:pos x="312" y="230"/>
                </a:cxn>
                <a:cxn ang="0">
                  <a:pos x="312" y="230"/>
                </a:cxn>
                <a:cxn ang="0">
                  <a:pos x="312" y="215"/>
                </a:cxn>
                <a:cxn ang="0">
                  <a:pos x="311" y="202"/>
                </a:cxn>
                <a:cxn ang="0">
                  <a:pos x="308" y="189"/>
                </a:cxn>
                <a:cxn ang="0">
                  <a:pos x="306" y="178"/>
                </a:cxn>
                <a:cxn ang="0">
                  <a:pos x="301" y="167"/>
                </a:cxn>
                <a:cxn ang="0">
                  <a:pos x="297" y="157"/>
                </a:cxn>
                <a:cxn ang="0">
                  <a:pos x="291" y="148"/>
                </a:cxn>
                <a:cxn ang="0">
                  <a:pos x="285" y="141"/>
                </a:cxn>
                <a:cxn ang="0">
                  <a:pos x="285" y="141"/>
                </a:cxn>
                <a:cxn ang="0">
                  <a:pos x="278" y="134"/>
                </a:cxn>
                <a:cxn ang="0">
                  <a:pos x="271" y="129"/>
                </a:cxn>
                <a:cxn ang="0">
                  <a:pos x="262" y="124"/>
                </a:cxn>
                <a:cxn ang="0">
                  <a:pos x="252" y="119"/>
                </a:cxn>
                <a:cxn ang="0">
                  <a:pos x="243" y="117"/>
                </a:cxn>
                <a:cxn ang="0">
                  <a:pos x="233" y="114"/>
                </a:cxn>
                <a:cxn ang="0">
                  <a:pos x="222" y="113"/>
                </a:cxn>
                <a:cxn ang="0">
                  <a:pos x="211" y="112"/>
                </a:cxn>
                <a:cxn ang="0">
                  <a:pos x="211" y="112"/>
                </a:cxn>
                <a:cxn ang="0">
                  <a:pos x="196" y="113"/>
                </a:cxn>
                <a:cxn ang="0">
                  <a:pos x="183" y="114"/>
                </a:cxn>
                <a:cxn ang="0">
                  <a:pos x="170" y="117"/>
                </a:cxn>
                <a:cxn ang="0">
                  <a:pos x="155" y="123"/>
                </a:cxn>
                <a:cxn ang="0">
                  <a:pos x="155" y="123"/>
                </a:cxn>
                <a:cxn ang="0">
                  <a:pos x="145" y="129"/>
                </a:cxn>
                <a:cxn ang="0">
                  <a:pos x="137" y="135"/>
                </a:cxn>
                <a:cxn ang="0">
                  <a:pos x="127" y="143"/>
                </a:cxn>
                <a:cxn ang="0">
                  <a:pos x="117" y="153"/>
                </a:cxn>
                <a:cxn ang="0">
                  <a:pos x="117" y="0"/>
                </a:cxn>
                <a:cxn ang="0">
                  <a:pos x="0" y="0"/>
                </a:cxn>
                <a:cxn ang="0">
                  <a:pos x="0" y="423"/>
                </a:cxn>
              </a:cxnLst>
              <a:rect l="0" t="0" r="r" b="b"/>
              <a:pathLst>
                <a:path w="312" h="423">
                  <a:moveTo>
                    <a:pt x="0" y="423"/>
                  </a:moveTo>
                  <a:lnTo>
                    <a:pt x="117" y="423"/>
                  </a:lnTo>
                  <a:lnTo>
                    <a:pt x="117" y="276"/>
                  </a:lnTo>
                  <a:lnTo>
                    <a:pt x="117" y="276"/>
                  </a:lnTo>
                  <a:lnTo>
                    <a:pt x="117" y="258"/>
                  </a:lnTo>
                  <a:lnTo>
                    <a:pt x="120" y="241"/>
                  </a:lnTo>
                  <a:lnTo>
                    <a:pt x="125" y="229"/>
                  </a:lnTo>
                  <a:lnTo>
                    <a:pt x="127" y="224"/>
                  </a:lnTo>
                  <a:lnTo>
                    <a:pt x="129" y="219"/>
                  </a:lnTo>
                  <a:lnTo>
                    <a:pt x="129" y="219"/>
                  </a:lnTo>
                  <a:lnTo>
                    <a:pt x="134" y="213"/>
                  </a:lnTo>
                  <a:lnTo>
                    <a:pt x="142" y="208"/>
                  </a:lnTo>
                  <a:lnTo>
                    <a:pt x="149" y="204"/>
                  </a:lnTo>
                  <a:lnTo>
                    <a:pt x="156" y="203"/>
                  </a:lnTo>
                  <a:lnTo>
                    <a:pt x="156" y="203"/>
                  </a:lnTo>
                  <a:lnTo>
                    <a:pt x="166" y="203"/>
                  </a:lnTo>
                  <a:lnTo>
                    <a:pt x="173" y="206"/>
                  </a:lnTo>
                  <a:lnTo>
                    <a:pt x="179" y="209"/>
                  </a:lnTo>
                  <a:lnTo>
                    <a:pt x="185" y="215"/>
                  </a:lnTo>
                  <a:lnTo>
                    <a:pt x="185" y="215"/>
                  </a:lnTo>
                  <a:lnTo>
                    <a:pt x="190" y="221"/>
                  </a:lnTo>
                  <a:lnTo>
                    <a:pt x="193" y="231"/>
                  </a:lnTo>
                  <a:lnTo>
                    <a:pt x="195" y="242"/>
                  </a:lnTo>
                  <a:lnTo>
                    <a:pt x="195" y="256"/>
                  </a:lnTo>
                  <a:lnTo>
                    <a:pt x="195" y="423"/>
                  </a:lnTo>
                  <a:lnTo>
                    <a:pt x="312" y="423"/>
                  </a:lnTo>
                  <a:lnTo>
                    <a:pt x="312" y="230"/>
                  </a:lnTo>
                  <a:lnTo>
                    <a:pt x="312" y="230"/>
                  </a:lnTo>
                  <a:lnTo>
                    <a:pt x="312" y="215"/>
                  </a:lnTo>
                  <a:lnTo>
                    <a:pt x="311" y="202"/>
                  </a:lnTo>
                  <a:lnTo>
                    <a:pt x="308" y="189"/>
                  </a:lnTo>
                  <a:lnTo>
                    <a:pt x="306" y="178"/>
                  </a:lnTo>
                  <a:lnTo>
                    <a:pt x="301" y="167"/>
                  </a:lnTo>
                  <a:lnTo>
                    <a:pt x="297" y="157"/>
                  </a:lnTo>
                  <a:lnTo>
                    <a:pt x="291" y="148"/>
                  </a:lnTo>
                  <a:lnTo>
                    <a:pt x="285" y="141"/>
                  </a:lnTo>
                  <a:lnTo>
                    <a:pt x="285" y="141"/>
                  </a:lnTo>
                  <a:lnTo>
                    <a:pt x="278" y="134"/>
                  </a:lnTo>
                  <a:lnTo>
                    <a:pt x="271" y="129"/>
                  </a:lnTo>
                  <a:lnTo>
                    <a:pt x="262" y="124"/>
                  </a:lnTo>
                  <a:lnTo>
                    <a:pt x="252" y="119"/>
                  </a:lnTo>
                  <a:lnTo>
                    <a:pt x="243" y="117"/>
                  </a:lnTo>
                  <a:lnTo>
                    <a:pt x="233" y="114"/>
                  </a:lnTo>
                  <a:lnTo>
                    <a:pt x="222" y="113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196" y="113"/>
                  </a:lnTo>
                  <a:lnTo>
                    <a:pt x="183" y="114"/>
                  </a:lnTo>
                  <a:lnTo>
                    <a:pt x="170" y="117"/>
                  </a:lnTo>
                  <a:lnTo>
                    <a:pt x="155" y="123"/>
                  </a:lnTo>
                  <a:lnTo>
                    <a:pt x="155" y="123"/>
                  </a:lnTo>
                  <a:lnTo>
                    <a:pt x="145" y="129"/>
                  </a:lnTo>
                  <a:lnTo>
                    <a:pt x="137" y="135"/>
                  </a:lnTo>
                  <a:lnTo>
                    <a:pt x="127" y="143"/>
                  </a:lnTo>
                  <a:lnTo>
                    <a:pt x="117" y="153"/>
                  </a:lnTo>
                  <a:lnTo>
                    <a:pt x="117" y="0"/>
                  </a:lnTo>
                  <a:lnTo>
                    <a:pt x="0" y="0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0"/>
            <p:cNvSpPr>
              <a:spLocks/>
            </p:cNvSpPr>
            <p:nvPr userDrawn="1"/>
          </p:nvSpPr>
          <p:spPr bwMode="auto">
            <a:xfrm>
              <a:off x="4898" y="3822"/>
              <a:ext cx="81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3"/>
                </a:cxn>
                <a:cxn ang="0">
                  <a:pos x="0" y="178"/>
                </a:cxn>
                <a:cxn ang="0">
                  <a:pos x="0" y="284"/>
                </a:cxn>
                <a:cxn ang="0">
                  <a:pos x="0" y="284"/>
                </a:cxn>
                <a:cxn ang="0">
                  <a:pos x="0" y="308"/>
                </a:cxn>
                <a:cxn ang="0">
                  <a:pos x="3" y="328"/>
                </a:cxn>
                <a:cxn ang="0">
                  <a:pos x="7" y="345"/>
                </a:cxn>
                <a:cxn ang="0">
                  <a:pos x="11" y="360"/>
                </a:cxn>
                <a:cxn ang="0">
                  <a:pos x="11" y="360"/>
                </a:cxn>
                <a:cxn ang="0">
                  <a:pos x="17" y="371"/>
                </a:cxn>
                <a:cxn ang="0">
                  <a:pos x="24" y="380"/>
                </a:cxn>
                <a:cxn ang="0">
                  <a:pos x="32" y="386"/>
                </a:cxn>
                <a:cxn ang="0">
                  <a:pos x="41" y="392"/>
                </a:cxn>
                <a:cxn ang="0">
                  <a:pos x="41" y="392"/>
                </a:cxn>
                <a:cxn ang="0">
                  <a:pos x="52" y="397"/>
                </a:cxn>
                <a:cxn ang="0">
                  <a:pos x="65" y="400"/>
                </a:cxn>
                <a:cxn ang="0">
                  <a:pos x="81" y="403"/>
                </a:cxn>
                <a:cxn ang="0">
                  <a:pos x="100" y="403"/>
                </a:cxn>
                <a:cxn ang="0">
                  <a:pos x="100" y="403"/>
                </a:cxn>
                <a:cxn ang="0">
                  <a:pos x="114" y="403"/>
                </a:cxn>
                <a:cxn ang="0">
                  <a:pos x="129" y="400"/>
                </a:cxn>
                <a:cxn ang="0">
                  <a:pos x="147" y="398"/>
                </a:cxn>
                <a:cxn ang="0">
                  <a:pos x="162" y="393"/>
                </a:cxn>
                <a:cxn ang="0">
                  <a:pos x="162" y="317"/>
                </a:cxn>
                <a:cxn ang="0">
                  <a:pos x="162" y="317"/>
                </a:cxn>
                <a:cxn ang="0">
                  <a:pos x="157" y="319"/>
                </a:cxn>
                <a:cxn ang="0">
                  <a:pos x="149" y="320"/>
                </a:cxn>
                <a:cxn ang="0">
                  <a:pos x="132" y="321"/>
                </a:cxn>
                <a:cxn ang="0">
                  <a:pos x="132" y="321"/>
                </a:cxn>
                <a:cxn ang="0">
                  <a:pos x="126" y="320"/>
                </a:cxn>
                <a:cxn ang="0">
                  <a:pos x="121" y="316"/>
                </a:cxn>
                <a:cxn ang="0">
                  <a:pos x="119" y="314"/>
                </a:cxn>
                <a:cxn ang="0">
                  <a:pos x="116" y="311"/>
                </a:cxn>
                <a:cxn ang="0">
                  <a:pos x="116" y="311"/>
                </a:cxn>
                <a:cxn ang="0">
                  <a:pos x="115" y="308"/>
                </a:cxn>
                <a:cxn ang="0">
                  <a:pos x="114" y="301"/>
                </a:cxn>
                <a:cxn ang="0">
                  <a:pos x="112" y="286"/>
                </a:cxn>
                <a:cxn ang="0">
                  <a:pos x="112" y="178"/>
                </a:cxn>
                <a:cxn ang="0">
                  <a:pos x="162" y="178"/>
                </a:cxn>
                <a:cxn ang="0">
                  <a:pos x="162" y="93"/>
                </a:cxn>
                <a:cxn ang="0">
                  <a:pos x="112" y="93"/>
                </a:cxn>
                <a:cxn ang="0">
                  <a:pos x="112" y="0"/>
                </a:cxn>
                <a:cxn ang="0">
                  <a:pos x="0" y="0"/>
                </a:cxn>
              </a:cxnLst>
              <a:rect l="0" t="0" r="r" b="b"/>
              <a:pathLst>
                <a:path w="162" h="403">
                  <a:moveTo>
                    <a:pt x="0" y="0"/>
                  </a:moveTo>
                  <a:lnTo>
                    <a:pt x="0" y="93"/>
                  </a:lnTo>
                  <a:lnTo>
                    <a:pt x="0" y="178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308"/>
                  </a:lnTo>
                  <a:lnTo>
                    <a:pt x="3" y="328"/>
                  </a:lnTo>
                  <a:lnTo>
                    <a:pt x="7" y="345"/>
                  </a:lnTo>
                  <a:lnTo>
                    <a:pt x="11" y="360"/>
                  </a:lnTo>
                  <a:lnTo>
                    <a:pt x="11" y="360"/>
                  </a:lnTo>
                  <a:lnTo>
                    <a:pt x="17" y="371"/>
                  </a:lnTo>
                  <a:lnTo>
                    <a:pt x="24" y="380"/>
                  </a:lnTo>
                  <a:lnTo>
                    <a:pt x="32" y="386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52" y="397"/>
                  </a:lnTo>
                  <a:lnTo>
                    <a:pt x="65" y="400"/>
                  </a:lnTo>
                  <a:lnTo>
                    <a:pt x="81" y="403"/>
                  </a:lnTo>
                  <a:lnTo>
                    <a:pt x="100" y="403"/>
                  </a:lnTo>
                  <a:lnTo>
                    <a:pt x="100" y="403"/>
                  </a:lnTo>
                  <a:lnTo>
                    <a:pt x="114" y="403"/>
                  </a:lnTo>
                  <a:lnTo>
                    <a:pt x="129" y="400"/>
                  </a:lnTo>
                  <a:lnTo>
                    <a:pt x="147" y="398"/>
                  </a:lnTo>
                  <a:lnTo>
                    <a:pt x="162" y="393"/>
                  </a:lnTo>
                  <a:lnTo>
                    <a:pt x="162" y="317"/>
                  </a:lnTo>
                  <a:lnTo>
                    <a:pt x="162" y="317"/>
                  </a:lnTo>
                  <a:lnTo>
                    <a:pt x="157" y="319"/>
                  </a:lnTo>
                  <a:lnTo>
                    <a:pt x="149" y="320"/>
                  </a:lnTo>
                  <a:lnTo>
                    <a:pt x="132" y="321"/>
                  </a:lnTo>
                  <a:lnTo>
                    <a:pt x="132" y="321"/>
                  </a:lnTo>
                  <a:lnTo>
                    <a:pt x="126" y="320"/>
                  </a:lnTo>
                  <a:lnTo>
                    <a:pt x="121" y="316"/>
                  </a:lnTo>
                  <a:lnTo>
                    <a:pt x="119" y="314"/>
                  </a:lnTo>
                  <a:lnTo>
                    <a:pt x="116" y="311"/>
                  </a:lnTo>
                  <a:lnTo>
                    <a:pt x="116" y="311"/>
                  </a:lnTo>
                  <a:lnTo>
                    <a:pt x="115" y="308"/>
                  </a:lnTo>
                  <a:lnTo>
                    <a:pt x="114" y="301"/>
                  </a:lnTo>
                  <a:lnTo>
                    <a:pt x="112" y="286"/>
                  </a:lnTo>
                  <a:lnTo>
                    <a:pt x="112" y="178"/>
                  </a:lnTo>
                  <a:lnTo>
                    <a:pt x="162" y="178"/>
                  </a:lnTo>
                  <a:lnTo>
                    <a:pt x="162" y="93"/>
                  </a:lnTo>
                  <a:lnTo>
                    <a:pt x="112" y="93"/>
                  </a:lnTo>
                  <a:lnTo>
                    <a:pt x="1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Rectangle 11"/>
            <p:cNvSpPr>
              <a:spLocks noChangeArrowheads="1"/>
            </p:cNvSpPr>
            <p:nvPr userDrawn="1"/>
          </p:nvSpPr>
          <p:spPr bwMode="auto">
            <a:xfrm>
              <a:off x="4822" y="3822"/>
              <a:ext cx="56" cy="31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-137704" y="0"/>
            <a:ext cx="9281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19"/>
          <p:cNvGrpSpPr/>
          <p:nvPr userDrawn="1"/>
        </p:nvGrpSpPr>
        <p:grpSpPr>
          <a:xfrm>
            <a:off x="0" y="-2"/>
            <a:ext cx="9164321" cy="6858004"/>
            <a:chOff x="0" y="-2"/>
            <a:chExt cx="9164321" cy="6858004"/>
          </a:xfrm>
        </p:grpSpPr>
        <p:cxnSp>
          <p:nvCxnSpPr>
            <p:cNvPr id="21" name="Straight Connector 20"/>
            <p:cNvCxnSpPr/>
            <p:nvPr/>
          </p:nvCxnSpPr>
          <p:spPr>
            <a:xfrm rot="16200000" flipH="1">
              <a:off x="-2092189" y="2181639"/>
              <a:ext cx="6858002" cy="249472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786850" y="2181639"/>
              <a:ext cx="6858002" cy="249472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518489" y="2181637"/>
              <a:ext cx="6858002" cy="249472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4393098" y="4750907"/>
              <a:ext cx="3081127" cy="1133057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5408543" y="4470952"/>
              <a:ext cx="3498574" cy="127552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-1105396" y="4474761"/>
              <a:ext cx="3488635" cy="1277842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6438538" y="4193177"/>
              <a:ext cx="3907970" cy="142167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6819900" y="1084580"/>
              <a:ext cx="3429001" cy="125984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0" y="2413591"/>
              <a:ext cx="9144000" cy="332799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99241" y="3710152"/>
              <a:ext cx="8644759" cy="3147849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4093779" y="5013434"/>
              <a:ext cx="5050221" cy="1844567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7667297" y="6327228"/>
              <a:ext cx="1476703" cy="530772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0" y="3043491"/>
              <a:ext cx="3809098" cy="1389553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0" y="1891862"/>
              <a:ext cx="3384331" cy="123264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0" y="735724"/>
              <a:ext cx="2963917" cy="1080243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0" y="0"/>
              <a:ext cx="1397876" cy="51794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7977352" y="2"/>
              <a:ext cx="604344" cy="199695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8397766" y="1098334"/>
              <a:ext cx="746234" cy="26801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 userDrawn="1"/>
        </p:nvSpPr>
        <p:spPr>
          <a:xfrm>
            <a:off x="6702425" y="0"/>
            <a:ext cx="2441575" cy="685800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461125"/>
            <a:ext cx="9144000" cy="396875"/>
          </a:xfrm>
          <a:prstGeom prst="rect">
            <a:avLst/>
          </a:prstGeom>
          <a:solidFill>
            <a:srgbClr val="00346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707188" y="5875338"/>
            <a:ext cx="2436812" cy="576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20" y="0"/>
            <a:ext cx="6537960" cy="1380744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66688" y="1265388"/>
            <a:ext cx="6548437" cy="50800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6851650" y="5981700"/>
            <a:ext cx="1057275" cy="368300"/>
            <a:chOff x="4316" y="3768"/>
            <a:chExt cx="666" cy="232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316" y="3768"/>
              <a:ext cx="66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3" name="Freeform 5"/>
            <p:cNvSpPr>
              <a:spLocks noEditPoints="1"/>
            </p:cNvSpPr>
            <p:nvPr userDrawn="1"/>
          </p:nvSpPr>
          <p:spPr bwMode="auto">
            <a:xfrm>
              <a:off x="4316" y="3768"/>
              <a:ext cx="666" cy="232"/>
            </a:xfrm>
            <a:custGeom>
              <a:avLst/>
              <a:gdLst/>
              <a:ahLst/>
              <a:cxnLst>
                <a:cxn ang="0">
                  <a:pos x="1548" y="682"/>
                </a:cxn>
                <a:cxn ang="0">
                  <a:pos x="1238" y="478"/>
                </a:cxn>
                <a:cxn ang="0">
                  <a:pos x="1177" y="586"/>
                </a:cxn>
                <a:cxn ang="0">
                  <a:pos x="1079" y="653"/>
                </a:cxn>
                <a:cxn ang="0">
                  <a:pos x="942" y="681"/>
                </a:cxn>
                <a:cxn ang="0">
                  <a:pos x="613" y="539"/>
                </a:cxn>
                <a:cxn ang="0">
                  <a:pos x="548" y="624"/>
                </a:cxn>
                <a:cxn ang="0">
                  <a:pos x="476" y="670"/>
                </a:cxn>
                <a:cxn ang="0">
                  <a:pos x="365" y="695"/>
                </a:cxn>
                <a:cxn ang="0">
                  <a:pos x="283" y="693"/>
                </a:cxn>
                <a:cxn ang="0">
                  <a:pos x="198" y="673"/>
                </a:cxn>
                <a:cxn ang="0">
                  <a:pos x="127" y="634"/>
                </a:cxn>
                <a:cxn ang="0">
                  <a:pos x="79" y="591"/>
                </a:cxn>
                <a:cxn ang="0">
                  <a:pos x="35" y="522"/>
                </a:cxn>
                <a:cxn ang="0">
                  <a:pos x="9" y="441"/>
                </a:cxn>
                <a:cxn ang="0">
                  <a:pos x="0" y="346"/>
                </a:cxn>
                <a:cxn ang="0">
                  <a:pos x="6" y="272"/>
                </a:cxn>
                <a:cxn ang="0">
                  <a:pos x="29" y="190"/>
                </a:cxn>
                <a:cxn ang="0">
                  <a:pos x="71" y="119"/>
                </a:cxn>
                <a:cxn ang="0">
                  <a:pos x="116" y="71"/>
                </a:cxn>
                <a:cxn ang="0">
                  <a:pos x="180" y="30"/>
                </a:cxn>
                <a:cxn ang="0">
                  <a:pos x="254" y="6"/>
                </a:cxn>
                <a:cxn ang="0">
                  <a:pos x="319" y="0"/>
                </a:cxn>
                <a:cxn ang="0">
                  <a:pos x="451" y="18"/>
                </a:cxn>
                <a:cxn ang="0">
                  <a:pos x="549" y="70"/>
                </a:cxn>
                <a:cxn ang="0">
                  <a:pos x="614" y="157"/>
                </a:cxn>
                <a:cxn ang="0">
                  <a:pos x="982" y="15"/>
                </a:cxn>
                <a:cxn ang="0">
                  <a:pos x="1095" y="40"/>
                </a:cxn>
                <a:cxn ang="0">
                  <a:pos x="1167" y="87"/>
                </a:cxn>
                <a:cxn ang="0">
                  <a:pos x="1230" y="177"/>
                </a:cxn>
                <a:cxn ang="0">
                  <a:pos x="1722" y="14"/>
                </a:cxn>
                <a:cxn ang="0">
                  <a:pos x="439" y="266"/>
                </a:cxn>
                <a:cxn ang="0">
                  <a:pos x="428" y="222"/>
                </a:cxn>
                <a:cxn ang="0">
                  <a:pos x="399" y="185"/>
                </a:cxn>
                <a:cxn ang="0">
                  <a:pos x="353" y="167"/>
                </a:cxn>
                <a:cxn ang="0">
                  <a:pos x="301" y="169"/>
                </a:cxn>
                <a:cxn ang="0">
                  <a:pos x="246" y="200"/>
                </a:cxn>
                <a:cxn ang="0">
                  <a:pos x="216" y="252"/>
                </a:cxn>
                <a:cxn ang="0">
                  <a:pos x="203" y="351"/>
                </a:cxn>
                <a:cxn ang="0">
                  <a:pos x="211" y="431"/>
                </a:cxn>
                <a:cxn ang="0">
                  <a:pos x="245" y="499"/>
                </a:cxn>
                <a:cxn ang="0">
                  <a:pos x="304" y="531"/>
                </a:cxn>
                <a:cxn ang="0">
                  <a:pos x="358" y="532"/>
                </a:cxn>
                <a:cxn ang="0">
                  <a:pos x="401" y="513"/>
                </a:cxn>
                <a:cxn ang="0">
                  <a:pos x="429" y="471"/>
                </a:cxn>
                <a:cxn ang="0">
                  <a:pos x="622" y="422"/>
                </a:cxn>
                <a:cxn ang="0">
                  <a:pos x="1050" y="295"/>
                </a:cxn>
                <a:cxn ang="0">
                  <a:pos x="1017" y="226"/>
                </a:cxn>
                <a:cxn ang="0">
                  <a:pos x="961" y="193"/>
                </a:cxn>
                <a:cxn ang="0">
                  <a:pos x="828" y="183"/>
                </a:cxn>
                <a:cxn ang="0">
                  <a:pos x="925" y="508"/>
                </a:cxn>
                <a:cxn ang="0">
                  <a:pos x="1001" y="485"/>
                </a:cxn>
                <a:cxn ang="0">
                  <a:pos x="1038" y="443"/>
                </a:cxn>
                <a:cxn ang="0">
                  <a:pos x="1056" y="354"/>
                </a:cxn>
              </a:cxnLst>
              <a:rect l="0" t="0" r="r" b="b"/>
              <a:pathLst>
                <a:path w="1998" h="696">
                  <a:moveTo>
                    <a:pt x="1998" y="682"/>
                  </a:moveTo>
                  <a:lnTo>
                    <a:pt x="1807" y="682"/>
                  </a:lnTo>
                  <a:lnTo>
                    <a:pt x="1807" y="257"/>
                  </a:lnTo>
                  <a:lnTo>
                    <a:pt x="1692" y="682"/>
                  </a:lnTo>
                  <a:lnTo>
                    <a:pt x="1548" y="682"/>
                  </a:lnTo>
                  <a:lnTo>
                    <a:pt x="1433" y="257"/>
                  </a:lnTo>
                  <a:lnTo>
                    <a:pt x="1433" y="682"/>
                  </a:lnTo>
                  <a:lnTo>
                    <a:pt x="1238" y="682"/>
                  </a:lnTo>
                  <a:lnTo>
                    <a:pt x="1238" y="478"/>
                  </a:lnTo>
                  <a:lnTo>
                    <a:pt x="1238" y="478"/>
                  </a:lnTo>
                  <a:lnTo>
                    <a:pt x="1229" y="503"/>
                  </a:lnTo>
                  <a:lnTo>
                    <a:pt x="1218" y="526"/>
                  </a:lnTo>
                  <a:lnTo>
                    <a:pt x="1206" y="547"/>
                  </a:lnTo>
                  <a:lnTo>
                    <a:pt x="1192" y="567"/>
                  </a:lnTo>
                  <a:lnTo>
                    <a:pt x="1177" y="586"/>
                  </a:lnTo>
                  <a:lnTo>
                    <a:pt x="1161" y="603"/>
                  </a:lnTo>
                  <a:lnTo>
                    <a:pt x="1143" y="618"/>
                  </a:lnTo>
                  <a:lnTo>
                    <a:pt x="1123" y="631"/>
                  </a:lnTo>
                  <a:lnTo>
                    <a:pt x="1102" y="643"/>
                  </a:lnTo>
                  <a:lnTo>
                    <a:pt x="1079" y="653"/>
                  </a:lnTo>
                  <a:lnTo>
                    <a:pt x="1055" y="662"/>
                  </a:lnTo>
                  <a:lnTo>
                    <a:pt x="1029" y="669"/>
                  </a:lnTo>
                  <a:lnTo>
                    <a:pt x="1002" y="675"/>
                  </a:lnTo>
                  <a:lnTo>
                    <a:pt x="972" y="678"/>
                  </a:lnTo>
                  <a:lnTo>
                    <a:pt x="942" y="681"/>
                  </a:lnTo>
                  <a:lnTo>
                    <a:pt x="910" y="682"/>
                  </a:lnTo>
                  <a:lnTo>
                    <a:pt x="622" y="682"/>
                  </a:lnTo>
                  <a:lnTo>
                    <a:pt x="622" y="518"/>
                  </a:lnTo>
                  <a:lnTo>
                    <a:pt x="622" y="518"/>
                  </a:lnTo>
                  <a:lnTo>
                    <a:pt x="613" y="539"/>
                  </a:lnTo>
                  <a:lnTo>
                    <a:pt x="603" y="558"/>
                  </a:lnTo>
                  <a:lnTo>
                    <a:pt x="591" y="576"/>
                  </a:lnTo>
                  <a:lnTo>
                    <a:pt x="579" y="594"/>
                  </a:lnTo>
                  <a:lnTo>
                    <a:pt x="565" y="609"/>
                  </a:lnTo>
                  <a:lnTo>
                    <a:pt x="548" y="624"/>
                  </a:lnTo>
                  <a:lnTo>
                    <a:pt x="532" y="637"/>
                  </a:lnTo>
                  <a:lnTo>
                    <a:pt x="514" y="650"/>
                  </a:lnTo>
                  <a:lnTo>
                    <a:pt x="514" y="650"/>
                  </a:lnTo>
                  <a:lnTo>
                    <a:pt x="495" y="660"/>
                  </a:lnTo>
                  <a:lnTo>
                    <a:pt x="476" y="670"/>
                  </a:lnTo>
                  <a:lnTo>
                    <a:pt x="455" y="678"/>
                  </a:lnTo>
                  <a:lnTo>
                    <a:pt x="434" y="684"/>
                  </a:lnTo>
                  <a:lnTo>
                    <a:pt x="412" y="689"/>
                  </a:lnTo>
                  <a:lnTo>
                    <a:pt x="389" y="693"/>
                  </a:lnTo>
                  <a:lnTo>
                    <a:pt x="365" y="695"/>
                  </a:lnTo>
                  <a:lnTo>
                    <a:pt x="340" y="696"/>
                  </a:lnTo>
                  <a:lnTo>
                    <a:pt x="340" y="696"/>
                  </a:lnTo>
                  <a:lnTo>
                    <a:pt x="320" y="696"/>
                  </a:lnTo>
                  <a:lnTo>
                    <a:pt x="301" y="695"/>
                  </a:lnTo>
                  <a:lnTo>
                    <a:pt x="283" y="693"/>
                  </a:lnTo>
                  <a:lnTo>
                    <a:pt x="265" y="690"/>
                  </a:lnTo>
                  <a:lnTo>
                    <a:pt x="247" y="687"/>
                  </a:lnTo>
                  <a:lnTo>
                    <a:pt x="230" y="683"/>
                  </a:lnTo>
                  <a:lnTo>
                    <a:pt x="214" y="678"/>
                  </a:lnTo>
                  <a:lnTo>
                    <a:pt x="198" y="673"/>
                  </a:lnTo>
                  <a:lnTo>
                    <a:pt x="183" y="666"/>
                  </a:lnTo>
                  <a:lnTo>
                    <a:pt x="168" y="660"/>
                  </a:lnTo>
                  <a:lnTo>
                    <a:pt x="154" y="652"/>
                  </a:lnTo>
                  <a:lnTo>
                    <a:pt x="141" y="644"/>
                  </a:lnTo>
                  <a:lnTo>
                    <a:pt x="127" y="634"/>
                  </a:lnTo>
                  <a:lnTo>
                    <a:pt x="115" y="625"/>
                  </a:lnTo>
                  <a:lnTo>
                    <a:pt x="102" y="614"/>
                  </a:lnTo>
                  <a:lnTo>
                    <a:pt x="90" y="603"/>
                  </a:lnTo>
                  <a:lnTo>
                    <a:pt x="90" y="603"/>
                  </a:lnTo>
                  <a:lnTo>
                    <a:pt x="79" y="591"/>
                  </a:lnTo>
                  <a:lnTo>
                    <a:pt x="69" y="577"/>
                  </a:lnTo>
                  <a:lnTo>
                    <a:pt x="60" y="564"/>
                  </a:lnTo>
                  <a:lnTo>
                    <a:pt x="51" y="551"/>
                  </a:lnTo>
                  <a:lnTo>
                    <a:pt x="43" y="537"/>
                  </a:lnTo>
                  <a:lnTo>
                    <a:pt x="35" y="522"/>
                  </a:lnTo>
                  <a:lnTo>
                    <a:pt x="29" y="507"/>
                  </a:lnTo>
                  <a:lnTo>
                    <a:pt x="23" y="491"/>
                  </a:lnTo>
                  <a:lnTo>
                    <a:pt x="17" y="475"/>
                  </a:lnTo>
                  <a:lnTo>
                    <a:pt x="13" y="459"/>
                  </a:lnTo>
                  <a:lnTo>
                    <a:pt x="9" y="441"/>
                  </a:lnTo>
                  <a:lnTo>
                    <a:pt x="6" y="424"/>
                  </a:lnTo>
                  <a:lnTo>
                    <a:pt x="3" y="405"/>
                  </a:lnTo>
                  <a:lnTo>
                    <a:pt x="1" y="387"/>
                  </a:lnTo>
                  <a:lnTo>
                    <a:pt x="0" y="367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27"/>
                  </a:lnTo>
                  <a:lnTo>
                    <a:pt x="1" y="308"/>
                  </a:lnTo>
                  <a:lnTo>
                    <a:pt x="3" y="290"/>
                  </a:lnTo>
                  <a:lnTo>
                    <a:pt x="6" y="272"/>
                  </a:lnTo>
                  <a:lnTo>
                    <a:pt x="9" y="255"/>
                  </a:lnTo>
                  <a:lnTo>
                    <a:pt x="13" y="238"/>
                  </a:lnTo>
                  <a:lnTo>
                    <a:pt x="18" y="221"/>
                  </a:lnTo>
                  <a:lnTo>
                    <a:pt x="23" y="205"/>
                  </a:lnTo>
                  <a:lnTo>
                    <a:pt x="29" y="190"/>
                  </a:lnTo>
                  <a:lnTo>
                    <a:pt x="36" y="175"/>
                  </a:lnTo>
                  <a:lnTo>
                    <a:pt x="44" y="160"/>
                  </a:lnTo>
                  <a:lnTo>
                    <a:pt x="52" y="146"/>
                  </a:lnTo>
                  <a:lnTo>
                    <a:pt x="61" y="132"/>
                  </a:lnTo>
                  <a:lnTo>
                    <a:pt x="71" y="119"/>
                  </a:lnTo>
                  <a:lnTo>
                    <a:pt x="81" y="105"/>
                  </a:lnTo>
                  <a:lnTo>
                    <a:pt x="92" y="93"/>
                  </a:lnTo>
                  <a:lnTo>
                    <a:pt x="92" y="93"/>
                  </a:lnTo>
                  <a:lnTo>
                    <a:pt x="103" y="82"/>
                  </a:lnTo>
                  <a:lnTo>
                    <a:pt x="116" y="71"/>
                  </a:lnTo>
                  <a:lnTo>
                    <a:pt x="128" y="62"/>
                  </a:lnTo>
                  <a:lnTo>
                    <a:pt x="141" y="52"/>
                  </a:lnTo>
                  <a:lnTo>
                    <a:pt x="153" y="44"/>
                  </a:lnTo>
                  <a:lnTo>
                    <a:pt x="167" y="36"/>
                  </a:lnTo>
                  <a:lnTo>
                    <a:pt x="180" y="30"/>
                  </a:lnTo>
                  <a:lnTo>
                    <a:pt x="194" y="23"/>
                  </a:lnTo>
                  <a:lnTo>
                    <a:pt x="208" y="18"/>
                  </a:lnTo>
                  <a:lnTo>
                    <a:pt x="223" y="13"/>
                  </a:lnTo>
                  <a:lnTo>
                    <a:pt x="238" y="9"/>
                  </a:lnTo>
                  <a:lnTo>
                    <a:pt x="254" y="6"/>
                  </a:lnTo>
                  <a:lnTo>
                    <a:pt x="269" y="3"/>
                  </a:lnTo>
                  <a:lnTo>
                    <a:pt x="286" y="2"/>
                  </a:lnTo>
                  <a:lnTo>
                    <a:pt x="302" y="1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49" y="1"/>
                  </a:lnTo>
                  <a:lnTo>
                    <a:pt x="377" y="3"/>
                  </a:lnTo>
                  <a:lnTo>
                    <a:pt x="403" y="6"/>
                  </a:lnTo>
                  <a:lnTo>
                    <a:pt x="428" y="11"/>
                  </a:lnTo>
                  <a:lnTo>
                    <a:pt x="451" y="18"/>
                  </a:lnTo>
                  <a:lnTo>
                    <a:pt x="474" y="25"/>
                  </a:lnTo>
                  <a:lnTo>
                    <a:pt x="494" y="34"/>
                  </a:lnTo>
                  <a:lnTo>
                    <a:pt x="514" y="45"/>
                  </a:lnTo>
                  <a:lnTo>
                    <a:pt x="532" y="56"/>
                  </a:lnTo>
                  <a:lnTo>
                    <a:pt x="549" y="70"/>
                  </a:lnTo>
                  <a:lnTo>
                    <a:pt x="565" y="84"/>
                  </a:lnTo>
                  <a:lnTo>
                    <a:pt x="580" y="100"/>
                  </a:lnTo>
                  <a:lnTo>
                    <a:pt x="592" y="118"/>
                  </a:lnTo>
                  <a:lnTo>
                    <a:pt x="604" y="137"/>
                  </a:lnTo>
                  <a:lnTo>
                    <a:pt x="614" y="157"/>
                  </a:lnTo>
                  <a:lnTo>
                    <a:pt x="622" y="179"/>
                  </a:lnTo>
                  <a:lnTo>
                    <a:pt x="622" y="14"/>
                  </a:lnTo>
                  <a:lnTo>
                    <a:pt x="957" y="14"/>
                  </a:lnTo>
                  <a:lnTo>
                    <a:pt x="957" y="14"/>
                  </a:lnTo>
                  <a:lnTo>
                    <a:pt x="982" y="15"/>
                  </a:lnTo>
                  <a:lnTo>
                    <a:pt x="1007" y="17"/>
                  </a:lnTo>
                  <a:lnTo>
                    <a:pt x="1030" y="20"/>
                  </a:lnTo>
                  <a:lnTo>
                    <a:pt x="1053" y="26"/>
                  </a:lnTo>
                  <a:lnTo>
                    <a:pt x="1074" y="32"/>
                  </a:lnTo>
                  <a:lnTo>
                    <a:pt x="1095" y="40"/>
                  </a:lnTo>
                  <a:lnTo>
                    <a:pt x="1115" y="50"/>
                  </a:lnTo>
                  <a:lnTo>
                    <a:pt x="1133" y="61"/>
                  </a:lnTo>
                  <a:lnTo>
                    <a:pt x="1133" y="61"/>
                  </a:lnTo>
                  <a:lnTo>
                    <a:pt x="1151" y="73"/>
                  </a:lnTo>
                  <a:lnTo>
                    <a:pt x="1167" y="87"/>
                  </a:lnTo>
                  <a:lnTo>
                    <a:pt x="1182" y="102"/>
                  </a:lnTo>
                  <a:lnTo>
                    <a:pt x="1196" y="119"/>
                  </a:lnTo>
                  <a:lnTo>
                    <a:pt x="1208" y="137"/>
                  </a:lnTo>
                  <a:lnTo>
                    <a:pt x="1219" y="157"/>
                  </a:lnTo>
                  <a:lnTo>
                    <a:pt x="1230" y="177"/>
                  </a:lnTo>
                  <a:lnTo>
                    <a:pt x="1238" y="199"/>
                  </a:lnTo>
                  <a:lnTo>
                    <a:pt x="1238" y="14"/>
                  </a:lnTo>
                  <a:lnTo>
                    <a:pt x="1520" y="14"/>
                  </a:lnTo>
                  <a:lnTo>
                    <a:pt x="1618" y="430"/>
                  </a:lnTo>
                  <a:lnTo>
                    <a:pt x="1722" y="14"/>
                  </a:lnTo>
                  <a:lnTo>
                    <a:pt x="1998" y="14"/>
                  </a:lnTo>
                  <a:lnTo>
                    <a:pt x="1998" y="682"/>
                  </a:lnTo>
                  <a:close/>
                  <a:moveTo>
                    <a:pt x="622" y="422"/>
                  </a:moveTo>
                  <a:lnTo>
                    <a:pt x="622" y="266"/>
                  </a:lnTo>
                  <a:lnTo>
                    <a:pt x="439" y="266"/>
                  </a:lnTo>
                  <a:lnTo>
                    <a:pt x="439" y="266"/>
                  </a:lnTo>
                  <a:lnTo>
                    <a:pt x="437" y="254"/>
                  </a:lnTo>
                  <a:lnTo>
                    <a:pt x="435" y="243"/>
                  </a:lnTo>
                  <a:lnTo>
                    <a:pt x="432" y="232"/>
                  </a:lnTo>
                  <a:lnTo>
                    <a:pt x="428" y="222"/>
                  </a:lnTo>
                  <a:lnTo>
                    <a:pt x="424" y="213"/>
                  </a:lnTo>
                  <a:lnTo>
                    <a:pt x="419" y="205"/>
                  </a:lnTo>
                  <a:lnTo>
                    <a:pt x="413" y="198"/>
                  </a:lnTo>
                  <a:lnTo>
                    <a:pt x="407" y="191"/>
                  </a:lnTo>
                  <a:lnTo>
                    <a:pt x="399" y="185"/>
                  </a:lnTo>
                  <a:lnTo>
                    <a:pt x="392" y="180"/>
                  </a:lnTo>
                  <a:lnTo>
                    <a:pt x="383" y="176"/>
                  </a:lnTo>
                  <a:lnTo>
                    <a:pt x="374" y="172"/>
                  </a:lnTo>
                  <a:lnTo>
                    <a:pt x="364" y="169"/>
                  </a:lnTo>
                  <a:lnTo>
                    <a:pt x="353" y="167"/>
                  </a:lnTo>
                  <a:lnTo>
                    <a:pt x="341" y="166"/>
                  </a:lnTo>
                  <a:lnTo>
                    <a:pt x="328" y="166"/>
                  </a:lnTo>
                  <a:lnTo>
                    <a:pt x="328" y="166"/>
                  </a:lnTo>
                  <a:lnTo>
                    <a:pt x="314" y="167"/>
                  </a:lnTo>
                  <a:lnTo>
                    <a:pt x="301" y="169"/>
                  </a:lnTo>
                  <a:lnTo>
                    <a:pt x="288" y="172"/>
                  </a:lnTo>
                  <a:lnTo>
                    <a:pt x="277" y="177"/>
                  </a:lnTo>
                  <a:lnTo>
                    <a:pt x="266" y="183"/>
                  </a:lnTo>
                  <a:lnTo>
                    <a:pt x="256" y="191"/>
                  </a:lnTo>
                  <a:lnTo>
                    <a:pt x="246" y="200"/>
                  </a:lnTo>
                  <a:lnTo>
                    <a:pt x="237" y="210"/>
                  </a:lnTo>
                  <a:lnTo>
                    <a:pt x="237" y="210"/>
                  </a:lnTo>
                  <a:lnTo>
                    <a:pt x="229" y="223"/>
                  </a:lnTo>
                  <a:lnTo>
                    <a:pt x="222" y="237"/>
                  </a:lnTo>
                  <a:lnTo>
                    <a:pt x="216" y="252"/>
                  </a:lnTo>
                  <a:lnTo>
                    <a:pt x="211" y="269"/>
                  </a:lnTo>
                  <a:lnTo>
                    <a:pt x="208" y="287"/>
                  </a:lnTo>
                  <a:lnTo>
                    <a:pt x="205" y="307"/>
                  </a:lnTo>
                  <a:lnTo>
                    <a:pt x="203" y="328"/>
                  </a:lnTo>
                  <a:lnTo>
                    <a:pt x="203" y="351"/>
                  </a:lnTo>
                  <a:lnTo>
                    <a:pt x="203" y="351"/>
                  </a:lnTo>
                  <a:lnTo>
                    <a:pt x="203" y="373"/>
                  </a:lnTo>
                  <a:lnTo>
                    <a:pt x="205" y="394"/>
                  </a:lnTo>
                  <a:lnTo>
                    <a:pt x="207" y="413"/>
                  </a:lnTo>
                  <a:lnTo>
                    <a:pt x="211" y="431"/>
                  </a:lnTo>
                  <a:lnTo>
                    <a:pt x="216" y="448"/>
                  </a:lnTo>
                  <a:lnTo>
                    <a:pt x="221" y="463"/>
                  </a:lnTo>
                  <a:lnTo>
                    <a:pt x="228" y="476"/>
                  </a:lnTo>
                  <a:lnTo>
                    <a:pt x="236" y="488"/>
                  </a:lnTo>
                  <a:lnTo>
                    <a:pt x="245" y="499"/>
                  </a:lnTo>
                  <a:lnTo>
                    <a:pt x="255" y="508"/>
                  </a:lnTo>
                  <a:lnTo>
                    <a:pt x="266" y="516"/>
                  </a:lnTo>
                  <a:lnTo>
                    <a:pt x="277" y="523"/>
                  </a:lnTo>
                  <a:lnTo>
                    <a:pt x="290" y="528"/>
                  </a:lnTo>
                  <a:lnTo>
                    <a:pt x="304" y="531"/>
                  </a:lnTo>
                  <a:lnTo>
                    <a:pt x="320" y="533"/>
                  </a:lnTo>
                  <a:lnTo>
                    <a:pt x="337" y="534"/>
                  </a:lnTo>
                  <a:lnTo>
                    <a:pt x="337" y="534"/>
                  </a:lnTo>
                  <a:lnTo>
                    <a:pt x="348" y="534"/>
                  </a:lnTo>
                  <a:lnTo>
                    <a:pt x="358" y="532"/>
                  </a:lnTo>
                  <a:lnTo>
                    <a:pt x="368" y="530"/>
                  </a:lnTo>
                  <a:lnTo>
                    <a:pt x="377" y="527"/>
                  </a:lnTo>
                  <a:lnTo>
                    <a:pt x="385" y="523"/>
                  </a:lnTo>
                  <a:lnTo>
                    <a:pt x="393" y="518"/>
                  </a:lnTo>
                  <a:lnTo>
                    <a:pt x="401" y="513"/>
                  </a:lnTo>
                  <a:lnTo>
                    <a:pt x="407" y="506"/>
                  </a:lnTo>
                  <a:lnTo>
                    <a:pt x="414" y="499"/>
                  </a:lnTo>
                  <a:lnTo>
                    <a:pt x="419" y="490"/>
                  </a:lnTo>
                  <a:lnTo>
                    <a:pt x="424" y="481"/>
                  </a:lnTo>
                  <a:lnTo>
                    <a:pt x="429" y="471"/>
                  </a:lnTo>
                  <a:lnTo>
                    <a:pt x="432" y="460"/>
                  </a:lnTo>
                  <a:lnTo>
                    <a:pt x="436" y="448"/>
                  </a:lnTo>
                  <a:lnTo>
                    <a:pt x="438" y="436"/>
                  </a:lnTo>
                  <a:lnTo>
                    <a:pt x="440" y="422"/>
                  </a:lnTo>
                  <a:lnTo>
                    <a:pt x="622" y="422"/>
                  </a:lnTo>
                  <a:close/>
                  <a:moveTo>
                    <a:pt x="1056" y="354"/>
                  </a:moveTo>
                  <a:lnTo>
                    <a:pt x="1056" y="354"/>
                  </a:lnTo>
                  <a:lnTo>
                    <a:pt x="1055" y="332"/>
                  </a:lnTo>
                  <a:lnTo>
                    <a:pt x="1053" y="313"/>
                  </a:lnTo>
                  <a:lnTo>
                    <a:pt x="1050" y="295"/>
                  </a:lnTo>
                  <a:lnTo>
                    <a:pt x="1046" y="278"/>
                  </a:lnTo>
                  <a:lnTo>
                    <a:pt x="1041" y="263"/>
                  </a:lnTo>
                  <a:lnTo>
                    <a:pt x="1034" y="249"/>
                  </a:lnTo>
                  <a:lnTo>
                    <a:pt x="1026" y="236"/>
                  </a:lnTo>
                  <a:lnTo>
                    <a:pt x="1017" y="226"/>
                  </a:lnTo>
                  <a:lnTo>
                    <a:pt x="1017" y="226"/>
                  </a:lnTo>
                  <a:lnTo>
                    <a:pt x="1005" y="215"/>
                  </a:lnTo>
                  <a:lnTo>
                    <a:pt x="992" y="207"/>
                  </a:lnTo>
                  <a:lnTo>
                    <a:pt x="977" y="199"/>
                  </a:lnTo>
                  <a:lnTo>
                    <a:pt x="961" y="193"/>
                  </a:lnTo>
                  <a:lnTo>
                    <a:pt x="943" y="189"/>
                  </a:lnTo>
                  <a:lnTo>
                    <a:pt x="924" y="185"/>
                  </a:lnTo>
                  <a:lnTo>
                    <a:pt x="903" y="183"/>
                  </a:lnTo>
                  <a:lnTo>
                    <a:pt x="880" y="183"/>
                  </a:lnTo>
                  <a:lnTo>
                    <a:pt x="828" y="183"/>
                  </a:lnTo>
                  <a:lnTo>
                    <a:pt x="828" y="510"/>
                  </a:lnTo>
                  <a:lnTo>
                    <a:pt x="885" y="510"/>
                  </a:lnTo>
                  <a:lnTo>
                    <a:pt x="885" y="510"/>
                  </a:lnTo>
                  <a:lnTo>
                    <a:pt x="906" y="509"/>
                  </a:lnTo>
                  <a:lnTo>
                    <a:pt x="925" y="508"/>
                  </a:lnTo>
                  <a:lnTo>
                    <a:pt x="943" y="505"/>
                  </a:lnTo>
                  <a:lnTo>
                    <a:pt x="959" y="502"/>
                  </a:lnTo>
                  <a:lnTo>
                    <a:pt x="974" y="497"/>
                  </a:lnTo>
                  <a:lnTo>
                    <a:pt x="988" y="492"/>
                  </a:lnTo>
                  <a:lnTo>
                    <a:pt x="1001" y="485"/>
                  </a:lnTo>
                  <a:lnTo>
                    <a:pt x="1011" y="477"/>
                  </a:lnTo>
                  <a:lnTo>
                    <a:pt x="1011" y="477"/>
                  </a:lnTo>
                  <a:lnTo>
                    <a:pt x="1022" y="468"/>
                  </a:lnTo>
                  <a:lnTo>
                    <a:pt x="1031" y="456"/>
                  </a:lnTo>
                  <a:lnTo>
                    <a:pt x="1038" y="443"/>
                  </a:lnTo>
                  <a:lnTo>
                    <a:pt x="1045" y="428"/>
                  </a:lnTo>
                  <a:lnTo>
                    <a:pt x="1050" y="412"/>
                  </a:lnTo>
                  <a:lnTo>
                    <a:pt x="1053" y="395"/>
                  </a:lnTo>
                  <a:lnTo>
                    <a:pt x="1055" y="375"/>
                  </a:lnTo>
                  <a:lnTo>
                    <a:pt x="1056" y="354"/>
                  </a:lnTo>
                  <a:lnTo>
                    <a:pt x="1056" y="3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4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743700" y="1505533"/>
            <a:ext cx="2317750" cy="267855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1825625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5400000">
            <a:off x="3274219" y="3429794"/>
            <a:ext cx="6858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64563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743700" y="116736"/>
            <a:ext cx="2317750" cy="1352141"/>
          </a:xfrm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pic>
        <p:nvPicPr>
          <p:cNvPr id="44" name="Picture 43" descr="IMG_1397.jpg"/>
          <p:cNvPicPr>
            <a:picLocks noChangeAspect="1"/>
          </p:cNvPicPr>
          <p:nvPr userDrawn="1"/>
        </p:nvPicPr>
        <p:blipFill>
          <a:blip r:embed="rId3" cstate="screen"/>
          <a:srcRect t="-1086"/>
          <a:stretch>
            <a:fillRect/>
          </a:stretch>
        </p:blipFill>
        <p:spPr>
          <a:xfrm>
            <a:off x="-234291" y="1801156"/>
            <a:ext cx="6675940" cy="4638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931348" cy="1417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BE02"/>
              </a:buClr>
              <a:defRPr/>
            </a:lvl1pPr>
            <a:lvl2pPr>
              <a:buClr>
                <a:srgbClr val="FFBE02"/>
              </a:buClr>
              <a:defRPr/>
            </a:lvl2pPr>
            <a:lvl3pPr>
              <a:buClr>
                <a:srgbClr val="FFBE02"/>
              </a:buClr>
              <a:defRPr/>
            </a:lvl3pPr>
            <a:lvl4pPr>
              <a:buClr>
                <a:srgbClr val="FFBE02"/>
              </a:buClr>
              <a:defRPr/>
            </a:lvl4pPr>
            <a:lvl5pPr>
              <a:buClr>
                <a:srgbClr val="FFBE0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0" y="6400800"/>
            <a:ext cx="4702175" cy="446088"/>
          </a:xfrm>
        </p:spPr>
        <p:txBody>
          <a:bodyPr anchor="ctr"/>
          <a:lstStyle>
            <a:lvl1pPr>
              <a:buNone/>
              <a:defRPr sz="1400" b="1" i="1">
                <a:solidFill>
                  <a:srgbClr val="B2BB1E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AC74C-A8E6-49F4-B32B-2A731DFFA731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Q:\Design Catalog\Corporate Templates\Covers\abstract1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-286603" y="0"/>
            <a:ext cx="943060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ie 13"/>
          <p:cNvSpPr/>
          <p:nvPr/>
        </p:nvSpPr>
        <p:spPr>
          <a:xfrm>
            <a:off x="6808519" y="1316552"/>
            <a:ext cx="3048000" cy="3048000"/>
          </a:xfrm>
          <a:prstGeom prst="pi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8324850" y="0"/>
            <a:ext cx="819150" cy="283845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2844022"/>
            <a:ext cx="6823881" cy="722376"/>
          </a:xfrm>
        </p:spPr>
        <p:txBody>
          <a:bodyPr anchor="t">
            <a:normAutofit/>
          </a:bodyPr>
          <a:lstStyle>
            <a:lvl1pPr algn="ctr">
              <a:defRPr sz="34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0" y="2375193"/>
            <a:ext cx="6837528" cy="466344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1246188" cy="365125"/>
          </a:xfrm>
        </p:spPr>
        <p:txBody>
          <a:bodyPr/>
          <a:lstStyle>
            <a:lvl1pPr algn="ctr">
              <a:defRPr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02315681-9183-4C68-8268-C6323625BC83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15325" y="6356350"/>
            <a:ext cx="828675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575C7AD1-B91A-495D-8BD9-2621078223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Pie 12"/>
          <p:cNvSpPr/>
          <p:nvPr/>
        </p:nvSpPr>
        <p:spPr>
          <a:xfrm rot="16200000">
            <a:off x="6301344" y="809377"/>
            <a:ext cx="4038600" cy="4038600"/>
          </a:xfrm>
          <a:prstGeom prst="pie">
            <a:avLst>
              <a:gd name="adj1" fmla="val 0"/>
              <a:gd name="adj2" fmla="val 108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898232" y="3429794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283368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49" y="0"/>
            <a:ext cx="8899451" cy="1417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549" y="1600200"/>
            <a:ext cx="43434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500" y="1600200"/>
            <a:ext cx="43434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0" y="6400800"/>
            <a:ext cx="4702175" cy="446088"/>
          </a:xfrm>
        </p:spPr>
        <p:txBody>
          <a:bodyPr anchor="ctr"/>
          <a:lstStyle>
            <a:lvl1pPr>
              <a:buNone/>
              <a:defRPr sz="1400" b="1" i="1">
                <a:solidFill>
                  <a:srgbClr val="B2BB1E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B5BEC-F5F2-42A6-9BF8-13CD14B3D956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97A40-DD7E-46FE-9178-E2F396D253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48" y="0"/>
            <a:ext cx="8899452" cy="1417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181" y="1535113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81" y="2174875"/>
            <a:ext cx="434340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562" y="1535113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562" y="2174875"/>
            <a:ext cx="434340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0" y="6400800"/>
            <a:ext cx="4702175" cy="446088"/>
          </a:xfrm>
        </p:spPr>
        <p:txBody>
          <a:bodyPr anchor="ctr"/>
          <a:lstStyle>
            <a:lvl1pPr>
              <a:buNone/>
              <a:defRPr sz="1400" b="1" i="1">
                <a:solidFill>
                  <a:srgbClr val="B2BB1E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60E31-52FB-4A0C-969C-59F30C2FB755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F9293-B493-4ECB-9736-CDFF9A3F0D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83" y="0"/>
            <a:ext cx="8920717" cy="1417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0" y="6400800"/>
            <a:ext cx="4702175" cy="446088"/>
          </a:xfrm>
        </p:spPr>
        <p:txBody>
          <a:bodyPr anchor="ctr"/>
          <a:lstStyle>
            <a:lvl1pPr>
              <a:buNone/>
              <a:defRPr sz="1400" b="1" i="1">
                <a:solidFill>
                  <a:srgbClr val="B2BB1E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E667B-36B3-43EA-B1A4-F32F9D335C68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C2887-3BB5-4847-8D62-8CB27F454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0" y="-2"/>
            <a:ext cx="9144000" cy="6858001"/>
          </a:xfrm>
          <a:prstGeom prst="rect">
            <a:avLst/>
          </a:prstGeom>
          <a:gradFill>
            <a:gsLst>
              <a:gs pos="0">
                <a:srgbClr val="0081C6">
                  <a:alpha val="44000"/>
                </a:srgbClr>
              </a:gs>
              <a:gs pos="100000">
                <a:srgbClr val="00539B">
                  <a:alpha val="6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5" name="Picture 2" descr="Q:\Design Catalog\Corporate Templates\Covers\abstract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77421" y="6410696"/>
            <a:ext cx="9321420" cy="44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 flipV="1">
            <a:off x="0" y="0"/>
            <a:ext cx="9144000" cy="6857997"/>
          </a:xfrm>
          <a:prstGeom prst="rect">
            <a:avLst/>
          </a:prstGeom>
          <a:gradFill>
            <a:gsLst>
              <a:gs pos="0">
                <a:srgbClr val="0081C6">
                  <a:alpha val="44000"/>
                </a:srgbClr>
              </a:gs>
              <a:gs pos="100000">
                <a:srgbClr val="00539B">
                  <a:alpha val="6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flipV="1">
            <a:off x="0" y="6389688"/>
            <a:ext cx="8339138" cy="468312"/>
          </a:xfrm>
          <a:prstGeom prst="rect">
            <a:avLst/>
          </a:prstGeom>
          <a:gradFill>
            <a:gsLst>
              <a:gs pos="0">
                <a:srgbClr val="10253F">
                  <a:alpha val="69804"/>
                </a:srgbClr>
              </a:gs>
              <a:gs pos="100000">
                <a:srgbClr val="17375E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8334375" y="6457950"/>
            <a:ext cx="809625" cy="40005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8343900" y="6391275"/>
            <a:ext cx="800100" cy="4667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0" y="6386513"/>
            <a:ext cx="9144000" cy="1587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7361238" y="6411913"/>
            <a:ext cx="954087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95304C74-BBD3-4F78-A452-3B1D3446D3F0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475" y="6411913"/>
            <a:ext cx="744538" cy="211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6D871CAA-ABC5-4586-9EE6-19B15771CA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4932363" y="6635750"/>
            <a:ext cx="3406775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4696619" y="6623844"/>
            <a:ext cx="468312" cy="0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8102601" y="6626225"/>
            <a:ext cx="468312" cy="1587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7224389" y="6510550"/>
            <a:ext cx="251534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0" y="6400800"/>
            <a:ext cx="4702175" cy="446088"/>
          </a:xfrm>
        </p:spPr>
        <p:txBody>
          <a:bodyPr anchor="ctr"/>
          <a:lstStyle>
            <a:lvl1pPr>
              <a:buNone/>
              <a:defRPr sz="1400" b="1" i="1">
                <a:solidFill>
                  <a:srgbClr val="B2BB1E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1" name="Picture 20" descr="CDMSmith_logo_whit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1058" y="6479176"/>
            <a:ext cx="680690" cy="3004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67293"/>
            <a:ext cx="5568950" cy="465887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2652" y="1467293"/>
            <a:ext cx="3252862" cy="46588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3283" y="0"/>
            <a:ext cx="8920717" cy="1417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0" y="6400800"/>
            <a:ext cx="4702175" cy="446088"/>
          </a:xfrm>
        </p:spPr>
        <p:txBody>
          <a:bodyPr anchor="ctr"/>
          <a:lstStyle>
            <a:lvl1pPr>
              <a:buNone/>
              <a:defRPr sz="1400" b="1" i="1">
                <a:solidFill>
                  <a:srgbClr val="B2BB1E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453BB-9FF4-42F8-8339-F094B18F12AE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2F6AB-6EE9-4292-B7D0-6B83CD3B52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433" y="5247168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433" y="1499191"/>
            <a:ext cx="5486400" cy="3674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433" y="5813906"/>
            <a:ext cx="5486400" cy="5549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0" y="6400800"/>
            <a:ext cx="4702175" cy="446088"/>
          </a:xfrm>
        </p:spPr>
        <p:txBody>
          <a:bodyPr anchor="ctr"/>
          <a:lstStyle>
            <a:lvl1pPr>
              <a:buNone/>
              <a:defRPr sz="1400" b="1" i="1">
                <a:solidFill>
                  <a:srgbClr val="B2BB1E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F8FD1-AA50-4E84-8DD5-42F2D5A742A9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E61BB-8530-4252-86B7-C5DA304DFA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743700" y="1501579"/>
            <a:ext cx="2317750" cy="267855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20" y="0"/>
            <a:ext cx="6537960" cy="1380744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66688" y="1265388"/>
            <a:ext cx="6548437" cy="50800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4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743700" y="86440"/>
            <a:ext cx="2317750" cy="1386100"/>
          </a:xfrm>
        </p:spPr>
        <p:txBody>
          <a:bodyPr>
            <a:no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-127649" y="0"/>
            <a:ext cx="92716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19"/>
          <p:cNvGrpSpPr>
            <a:grpSpLocks/>
          </p:cNvGrpSpPr>
          <p:nvPr userDrawn="1"/>
        </p:nvGrpSpPr>
        <p:grpSpPr bwMode="auto">
          <a:xfrm>
            <a:off x="0" y="0"/>
            <a:ext cx="9164638" cy="6858000"/>
            <a:chOff x="0" y="-2"/>
            <a:chExt cx="9164321" cy="6858004"/>
          </a:xfrm>
        </p:grpSpPr>
        <p:cxnSp>
          <p:nvCxnSpPr>
            <p:cNvPr id="26" name="Straight Connector 25"/>
            <p:cNvCxnSpPr/>
            <p:nvPr/>
          </p:nvCxnSpPr>
          <p:spPr>
            <a:xfrm rot="16200000" flipH="1">
              <a:off x="-2092373" y="2181268"/>
              <a:ext cx="6858004" cy="249546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786699" y="2182062"/>
              <a:ext cx="6858004" cy="249387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518180" y="2182062"/>
              <a:ext cx="6858004" cy="249387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4402726" y="4760139"/>
              <a:ext cx="3067052" cy="112867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5408364" y="4470423"/>
              <a:ext cx="3498852" cy="127630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-1105717" y="4474392"/>
              <a:ext cx="3489327" cy="127789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6438609" y="4192613"/>
              <a:ext cx="3908427" cy="142235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6819605" y="1084283"/>
              <a:ext cx="3429002" cy="126043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0" y="2412999"/>
              <a:ext cx="9143684" cy="3328990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498458" y="3709988"/>
              <a:ext cx="8645226" cy="3148014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094021" y="5013326"/>
              <a:ext cx="5049662" cy="184467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7667360" y="6327777"/>
              <a:ext cx="1476324" cy="530225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0" y="3044825"/>
              <a:ext cx="3801931" cy="1387476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0" y="1892299"/>
              <a:ext cx="3384433" cy="1231901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0" y="735011"/>
              <a:ext cx="2963760" cy="1081088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0" y="-2"/>
              <a:ext cx="1398540" cy="517525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7976912" y="-2"/>
              <a:ext cx="604816" cy="200025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8397585" y="1098549"/>
              <a:ext cx="746099" cy="268288"/>
            </a:xfrm>
            <a:prstGeom prst="line">
              <a:avLst/>
            </a:prstGeom>
            <a:ln w="12700"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 userDrawn="1"/>
        </p:nvSpPr>
        <p:spPr>
          <a:xfrm>
            <a:off x="0" y="6461125"/>
            <a:ext cx="9144000" cy="396875"/>
          </a:xfrm>
          <a:prstGeom prst="rect">
            <a:avLst/>
          </a:prstGeom>
          <a:solidFill>
            <a:srgbClr val="00346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3999" cy="18288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20" y="272118"/>
            <a:ext cx="6537960" cy="1380744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Introduction to CDM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702425" y="0"/>
            <a:ext cx="2441575" cy="685800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707188" y="5875338"/>
            <a:ext cx="2436812" cy="576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6851650" y="5981700"/>
            <a:ext cx="1057275" cy="368300"/>
            <a:chOff x="4316" y="3768"/>
            <a:chExt cx="666" cy="232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316" y="3768"/>
              <a:ext cx="66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3" name="Freeform 5"/>
            <p:cNvSpPr>
              <a:spLocks noEditPoints="1"/>
            </p:cNvSpPr>
            <p:nvPr userDrawn="1"/>
          </p:nvSpPr>
          <p:spPr bwMode="auto">
            <a:xfrm>
              <a:off x="4316" y="3768"/>
              <a:ext cx="666" cy="232"/>
            </a:xfrm>
            <a:custGeom>
              <a:avLst/>
              <a:gdLst/>
              <a:ahLst/>
              <a:cxnLst>
                <a:cxn ang="0">
                  <a:pos x="1548" y="682"/>
                </a:cxn>
                <a:cxn ang="0">
                  <a:pos x="1238" y="478"/>
                </a:cxn>
                <a:cxn ang="0">
                  <a:pos x="1177" y="586"/>
                </a:cxn>
                <a:cxn ang="0">
                  <a:pos x="1079" y="653"/>
                </a:cxn>
                <a:cxn ang="0">
                  <a:pos x="942" y="681"/>
                </a:cxn>
                <a:cxn ang="0">
                  <a:pos x="613" y="539"/>
                </a:cxn>
                <a:cxn ang="0">
                  <a:pos x="548" y="624"/>
                </a:cxn>
                <a:cxn ang="0">
                  <a:pos x="476" y="670"/>
                </a:cxn>
                <a:cxn ang="0">
                  <a:pos x="365" y="695"/>
                </a:cxn>
                <a:cxn ang="0">
                  <a:pos x="283" y="693"/>
                </a:cxn>
                <a:cxn ang="0">
                  <a:pos x="198" y="673"/>
                </a:cxn>
                <a:cxn ang="0">
                  <a:pos x="127" y="634"/>
                </a:cxn>
                <a:cxn ang="0">
                  <a:pos x="79" y="591"/>
                </a:cxn>
                <a:cxn ang="0">
                  <a:pos x="35" y="522"/>
                </a:cxn>
                <a:cxn ang="0">
                  <a:pos x="9" y="441"/>
                </a:cxn>
                <a:cxn ang="0">
                  <a:pos x="0" y="346"/>
                </a:cxn>
                <a:cxn ang="0">
                  <a:pos x="6" y="272"/>
                </a:cxn>
                <a:cxn ang="0">
                  <a:pos x="29" y="190"/>
                </a:cxn>
                <a:cxn ang="0">
                  <a:pos x="71" y="119"/>
                </a:cxn>
                <a:cxn ang="0">
                  <a:pos x="116" y="71"/>
                </a:cxn>
                <a:cxn ang="0">
                  <a:pos x="180" y="30"/>
                </a:cxn>
                <a:cxn ang="0">
                  <a:pos x="254" y="6"/>
                </a:cxn>
                <a:cxn ang="0">
                  <a:pos x="319" y="0"/>
                </a:cxn>
                <a:cxn ang="0">
                  <a:pos x="451" y="18"/>
                </a:cxn>
                <a:cxn ang="0">
                  <a:pos x="549" y="70"/>
                </a:cxn>
                <a:cxn ang="0">
                  <a:pos x="614" y="157"/>
                </a:cxn>
                <a:cxn ang="0">
                  <a:pos x="982" y="15"/>
                </a:cxn>
                <a:cxn ang="0">
                  <a:pos x="1095" y="40"/>
                </a:cxn>
                <a:cxn ang="0">
                  <a:pos x="1167" y="87"/>
                </a:cxn>
                <a:cxn ang="0">
                  <a:pos x="1230" y="177"/>
                </a:cxn>
                <a:cxn ang="0">
                  <a:pos x="1722" y="14"/>
                </a:cxn>
                <a:cxn ang="0">
                  <a:pos x="439" y="266"/>
                </a:cxn>
                <a:cxn ang="0">
                  <a:pos x="428" y="222"/>
                </a:cxn>
                <a:cxn ang="0">
                  <a:pos x="399" y="185"/>
                </a:cxn>
                <a:cxn ang="0">
                  <a:pos x="353" y="167"/>
                </a:cxn>
                <a:cxn ang="0">
                  <a:pos x="301" y="169"/>
                </a:cxn>
                <a:cxn ang="0">
                  <a:pos x="246" y="200"/>
                </a:cxn>
                <a:cxn ang="0">
                  <a:pos x="216" y="252"/>
                </a:cxn>
                <a:cxn ang="0">
                  <a:pos x="203" y="351"/>
                </a:cxn>
                <a:cxn ang="0">
                  <a:pos x="211" y="431"/>
                </a:cxn>
                <a:cxn ang="0">
                  <a:pos x="245" y="499"/>
                </a:cxn>
                <a:cxn ang="0">
                  <a:pos x="304" y="531"/>
                </a:cxn>
                <a:cxn ang="0">
                  <a:pos x="358" y="532"/>
                </a:cxn>
                <a:cxn ang="0">
                  <a:pos x="401" y="513"/>
                </a:cxn>
                <a:cxn ang="0">
                  <a:pos x="429" y="471"/>
                </a:cxn>
                <a:cxn ang="0">
                  <a:pos x="622" y="422"/>
                </a:cxn>
                <a:cxn ang="0">
                  <a:pos x="1050" y="295"/>
                </a:cxn>
                <a:cxn ang="0">
                  <a:pos x="1017" y="226"/>
                </a:cxn>
                <a:cxn ang="0">
                  <a:pos x="961" y="193"/>
                </a:cxn>
                <a:cxn ang="0">
                  <a:pos x="828" y="183"/>
                </a:cxn>
                <a:cxn ang="0">
                  <a:pos x="925" y="508"/>
                </a:cxn>
                <a:cxn ang="0">
                  <a:pos x="1001" y="485"/>
                </a:cxn>
                <a:cxn ang="0">
                  <a:pos x="1038" y="443"/>
                </a:cxn>
                <a:cxn ang="0">
                  <a:pos x="1056" y="354"/>
                </a:cxn>
              </a:cxnLst>
              <a:rect l="0" t="0" r="r" b="b"/>
              <a:pathLst>
                <a:path w="1998" h="696">
                  <a:moveTo>
                    <a:pt x="1998" y="682"/>
                  </a:moveTo>
                  <a:lnTo>
                    <a:pt x="1807" y="682"/>
                  </a:lnTo>
                  <a:lnTo>
                    <a:pt x="1807" y="257"/>
                  </a:lnTo>
                  <a:lnTo>
                    <a:pt x="1692" y="682"/>
                  </a:lnTo>
                  <a:lnTo>
                    <a:pt x="1548" y="682"/>
                  </a:lnTo>
                  <a:lnTo>
                    <a:pt x="1433" y="257"/>
                  </a:lnTo>
                  <a:lnTo>
                    <a:pt x="1433" y="682"/>
                  </a:lnTo>
                  <a:lnTo>
                    <a:pt x="1238" y="682"/>
                  </a:lnTo>
                  <a:lnTo>
                    <a:pt x="1238" y="478"/>
                  </a:lnTo>
                  <a:lnTo>
                    <a:pt x="1238" y="478"/>
                  </a:lnTo>
                  <a:lnTo>
                    <a:pt x="1229" y="503"/>
                  </a:lnTo>
                  <a:lnTo>
                    <a:pt x="1218" y="526"/>
                  </a:lnTo>
                  <a:lnTo>
                    <a:pt x="1206" y="547"/>
                  </a:lnTo>
                  <a:lnTo>
                    <a:pt x="1192" y="567"/>
                  </a:lnTo>
                  <a:lnTo>
                    <a:pt x="1177" y="586"/>
                  </a:lnTo>
                  <a:lnTo>
                    <a:pt x="1161" y="603"/>
                  </a:lnTo>
                  <a:lnTo>
                    <a:pt x="1143" y="618"/>
                  </a:lnTo>
                  <a:lnTo>
                    <a:pt x="1123" y="631"/>
                  </a:lnTo>
                  <a:lnTo>
                    <a:pt x="1102" y="643"/>
                  </a:lnTo>
                  <a:lnTo>
                    <a:pt x="1079" y="653"/>
                  </a:lnTo>
                  <a:lnTo>
                    <a:pt x="1055" y="662"/>
                  </a:lnTo>
                  <a:lnTo>
                    <a:pt x="1029" y="669"/>
                  </a:lnTo>
                  <a:lnTo>
                    <a:pt x="1002" y="675"/>
                  </a:lnTo>
                  <a:lnTo>
                    <a:pt x="972" y="678"/>
                  </a:lnTo>
                  <a:lnTo>
                    <a:pt x="942" y="681"/>
                  </a:lnTo>
                  <a:lnTo>
                    <a:pt x="910" y="682"/>
                  </a:lnTo>
                  <a:lnTo>
                    <a:pt x="622" y="682"/>
                  </a:lnTo>
                  <a:lnTo>
                    <a:pt x="622" y="518"/>
                  </a:lnTo>
                  <a:lnTo>
                    <a:pt x="622" y="518"/>
                  </a:lnTo>
                  <a:lnTo>
                    <a:pt x="613" y="539"/>
                  </a:lnTo>
                  <a:lnTo>
                    <a:pt x="603" y="558"/>
                  </a:lnTo>
                  <a:lnTo>
                    <a:pt x="591" y="576"/>
                  </a:lnTo>
                  <a:lnTo>
                    <a:pt x="579" y="594"/>
                  </a:lnTo>
                  <a:lnTo>
                    <a:pt x="565" y="609"/>
                  </a:lnTo>
                  <a:lnTo>
                    <a:pt x="548" y="624"/>
                  </a:lnTo>
                  <a:lnTo>
                    <a:pt x="532" y="637"/>
                  </a:lnTo>
                  <a:lnTo>
                    <a:pt x="514" y="650"/>
                  </a:lnTo>
                  <a:lnTo>
                    <a:pt x="514" y="650"/>
                  </a:lnTo>
                  <a:lnTo>
                    <a:pt x="495" y="660"/>
                  </a:lnTo>
                  <a:lnTo>
                    <a:pt x="476" y="670"/>
                  </a:lnTo>
                  <a:lnTo>
                    <a:pt x="455" y="678"/>
                  </a:lnTo>
                  <a:lnTo>
                    <a:pt x="434" y="684"/>
                  </a:lnTo>
                  <a:lnTo>
                    <a:pt x="412" y="689"/>
                  </a:lnTo>
                  <a:lnTo>
                    <a:pt x="389" y="693"/>
                  </a:lnTo>
                  <a:lnTo>
                    <a:pt x="365" y="695"/>
                  </a:lnTo>
                  <a:lnTo>
                    <a:pt x="340" y="696"/>
                  </a:lnTo>
                  <a:lnTo>
                    <a:pt x="340" y="696"/>
                  </a:lnTo>
                  <a:lnTo>
                    <a:pt x="320" y="696"/>
                  </a:lnTo>
                  <a:lnTo>
                    <a:pt x="301" y="695"/>
                  </a:lnTo>
                  <a:lnTo>
                    <a:pt x="283" y="693"/>
                  </a:lnTo>
                  <a:lnTo>
                    <a:pt x="265" y="690"/>
                  </a:lnTo>
                  <a:lnTo>
                    <a:pt x="247" y="687"/>
                  </a:lnTo>
                  <a:lnTo>
                    <a:pt x="230" y="683"/>
                  </a:lnTo>
                  <a:lnTo>
                    <a:pt x="214" y="678"/>
                  </a:lnTo>
                  <a:lnTo>
                    <a:pt x="198" y="673"/>
                  </a:lnTo>
                  <a:lnTo>
                    <a:pt x="183" y="666"/>
                  </a:lnTo>
                  <a:lnTo>
                    <a:pt x="168" y="660"/>
                  </a:lnTo>
                  <a:lnTo>
                    <a:pt x="154" y="652"/>
                  </a:lnTo>
                  <a:lnTo>
                    <a:pt x="141" y="644"/>
                  </a:lnTo>
                  <a:lnTo>
                    <a:pt x="127" y="634"/>
                  </a:lnTo>
                  <a:lnTo>
                    <a:pt x="115" y="625"/>
                  </a:lnTo>
                  <a:lnTo>
                    <a:pt x="102" y="614"/>
                  </a:lnTo>
                  <a:lnTo>
                    <a:pt x="90" y="603"/>
                  </a:lnTo>
                  <a:lnTo>
                    <a:pt x="90" y="603"/>
                  </a:lnTo>
                  <a:lnTo>
                    <a:pt x="79" y="591"/>
                  </a:lnTo>
                  <a:lnTo>
                    <a:pt x="69" y="577"/>
                  </a:lnTo>
                  <a:lnTo>
                    <a:pt x="60" y="564"/>
                  </a:lnTo>
                  <a:lnTo>
                    <a:pt x="51" y="551"/>
                  </a:lnTo>
                  <a:lnTo>
                    <a:pt x="43" y="537"/>
                  </a:lnTo>
                  <a:lnTo>
                    <a:pt x="35" y="522"/>
                  </a:lnTo>
                  <a:lnTo>
                    <a:pt x="29" y="507"/>
                  </a:lnTo>
                  <a:lnTo>
                    <a:pt x="23" y="491"/>
                  </a:lnTo>
                  <a:lnTo>
                    <a:pt x="17" y="475"/>
                  </a:lnTo>
                  <a:lnTo>
                    <a:pt x="13" y="459"/>
                  </a:lnTo>
                  <a:lnTo>
                    <a:pt x="9" y="441"/>
                  </a:lnTo>
                  <a:lnTo>
                    <a:pt x="6" y="424"/>
                  </a:lnTo>
                  <a:lnTo>
                    <a:pt x="3" y="405"/>
                  </a:lnTo>
                  <a:lnTo>
                    <a:pt x="1" y="387"/>
                  </a:lnTo>
                  <a:lnTo>
                    <a:pt x="0" y="367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27"/>
                  </a:lnTo>
                  <a:lnTo>
                    <a:pt x="1" y="308"/>
                  </a:lnTo>
                  <a:lnTo>
                    <a:pt x="3" y="290"/>
                  </a:lnTo>
                  <a:lnTo>
                    <a:pt x="6" y="272"/>
                  </a:lnTo>
                  <a:lnTo>
                    <a:pt x="9" y="255"/>
                  </a:lnTo>
                  <a:lnTo>
                    <a:pt x="13" y="238"/>
                  </a:lnTo>
                  <a:lnTo>
                    <a:pt x="18" y="221"/>
                  </a:lnTo>
                  <a:lnTo>
                    <a:pt x="23" y="205"/>
                  </a:lnTo>
                  <a:lnTo>
                    <a:pt x="29" y="190"/>
                  </a:lnTo>
                  <a:lnTo>
                    <a:pt x="36" y="175"/>
                  </a:lnTo>
                  <a:lnTo>
                    <a:pt x="44" y="160"/>
                  </a:lnTo>
                  <a:lnTo>
                    <a:pt x="52" y="146"/>
                  </a:lnTo>
                  <a:lnTo>
                    <a:pt x="61" y="132"/>
                  </a:lnTo>
                  <a:lnTo>
                    <a:pt x="71" y="119"/>
                  </a:lnTo>
                  <a:lnTo>
                    <a:pt x="81" y="105"/>
                  </a:lnTo>
                  <a:lnTo>
                    <a:pt x="92" y="93"/>
                  </a:lnTo>
                  <a:lnTo>
                    <a:pt x="92" y="93"/>
                  </a:lnTo>
                  <a:lnTo>
                    <a:pt x="103" y="82"/>
                  </a:lnTo>
                  <a:lnTo>
                    <a:pt x="116" y="71"/>
                  </a:lnTo>
                  <a:lnTo>
                    <a:pt x="128" y="62"/>
                  </a:lnTo>
                  <a:lnTo>
                    <a:pt x="141" y="52"/>
                  </a:lnTo>
                  <a:lnTo>
                    <a:pt x="153" y="44"/>
                  </a:lnTo>
                  <a:lnTo>
                    <a:pt x="167" y="36"/>
                  </a:lnTo>
                  <a:lnTo>
                    <a:pt x="180" y="30"/>
                  </a:lnTo>
                  <a:lnTo>
                    <a:pt x="194" y="23"/>
                  </a:lnTo>
                  <a:lnTo>
                    <a:pt x="208" y="18"/>
                  </a:lnTo>
                  <a:lnTo>
                    <a:pt x="223" y="13"/>
                  </a:lnTo>
                  <a:lnTo>
                    <a:pt x="238" y="9"/>
                  </a:lnTo>
                  <a:lnTo>
                    <a:pt x="254" y="6"/>
                  </a:lnTo>
                  <a:lnTo>
                    <a:pt x="269" y="3"/>
                  </a:lnTo>
                  <a:lnTo>
                    <a:pt x="286" y="2"/>
                  </a:lnTo>
                  <a:lnTo>
                    <a:pt x="302" y="1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49" y="1"/>
                  </a:lnTo>
                  <a:lnTo>
                    <a:pt x="377" y="3"/>
                  </a:lnTo>
                  <a:lnTo>
                    <a:pt x="403" y="6"/>
                  </a:lnTo>
                  <a:lnTo>
                    <a:pt x="428" y="11"/>
                  </a:lnTo>
                  <a:lnTo>
                    <a:pt x="451" y="18"/>
                  </a:lnTo>
                  <a:lnTo>
                    <a:pt x="474" y="25"/>
                  </a:lnTo>
                  <a:lnTo>
                    <a:pt x="494" y="34"/>
                  </a:lnTo>
                  <a:lnTo>
                    <a:pt x="514" y="45"/>
                  </a:lnTo>
                  <a:lnTo>
                    <a:pt x="532" y="56"/>
                  </a:lnTo>
                  <a:lnTo>
                    <a:pt x="549" y="70"/>
                  </a:lnTo>
                  <a:lnTo>
                    <a:pt x="565" y="84"/>
                  </a:lnTo>
                  <a:lnTo>
                    <a:pt x="580" y="100"/>
                  </a:lnTo>
                  <a:lnTo>
                    <a:pt x="592" y="118"/>
                  </a:lnTo>
                  <a:lnTo>
                    <a:pt x="604" y="137"/>
                  </a:lnTo>
                  <a:lnTo>
                    <a:pt x="614" y="157"/>
                  </a:lnTo>
                  <a:lnTo>
                    <a:pt x="622" y="179"/>
                  </a:lnTo>
                  <a:lnTo>
                    <a:pt x="622" y="14"/>
                  </a:lnTo>
                  <a:lnTo>
                    <a:pt x="957" y="14"/>
                  </a:lnTo>
                  <a:lnTo>
                    <a:pt x="957" y="14"/>
                  </a:lnTo>
                  <a:lnTo>
                    <a:pt x="982" y="15"/>
                  </a:lnTo>
                  <a:lnTo>
                    <a:pt x="1007" y="17"/>
                  </a:lnTo>
                  <a:lnTo>
                    <a:pt x="1030" y="20"/>
                  </a:lnTo>
                  <a:lnTo>
                    <a:pt x="1053" y="26"/>
                  </a:lnTo>
                  <a:lnTo>
                    <a:pt x="1074" y="32"/>
                  </a:lnTo>
                  <a:lnTo>
                    <a:pt x="1095" y="40"/>
                  </a:lnTo>
                  <a:lnTo>
                    <a:pt x="1115" y="50"/>
                  </a:lnTo>
                  <a:lnTo>
                    <a:pt x="1133" y="61"/>
                  </a:lnTo>
                  <a:lnTo>
                    <a:pt x="1133" y="61"/>
                  </a:lnTo>
                  <a:lnTo>
                    <a:pt x="1151" y="73"/>
                  </a:lnTo>
                  <a:lnTo>
                    <a:pt x="1167" y="87"/>
                  </a:lnTo>
                  <a:lnTo>
                    <a:pt x="1182" y="102"/>
                  </a:lnTo>
                  <a:lnTo>
                    <a:pt x="1196" y="119"/>
                  </a:lnTo>
                  <a:lnTo>
                    <a:pt x="1208" y="137"/>
                  </a:lnTo>
                  <a:lnTo>
                    <a:pt x="1219" y="157"/>
                  </a:lnTo>
                  <a:lnTo>
                    <a:pt x="1230" y="177"/>
                  </a:lnTo>
                  <a:lnTo>
                    <a:pt x="1238" y="199"/>
                  </a:lnTo>
                  <a:lnTo>
                    <a:pt x="1238" y="14"/>
                  </a:lnTo>
                  <a:lnTo>
                    <a:pt x="1520" y="14"/>
                  </a:lnTo>
                  <a:lnTo>
                    <a:pt x="1618" y="430"/>
                  </a:lnTo>
                  <a:lnTo>
                    <a:pt x="1722" y="14"/>
                  </a:lnTo>
                  <a:lnTo>
                    <a:pt x="1998" y="14"/>
                  </a:lnTo>
                  <a:lnTo>
                    <a:pt x="1998" y="682"/>
                  </a:lnTo>
                  <a:close/>
                  <a:moveTo>
                    <a:pt x="622" y="422"/>
                  </a:moveTo>
                  <a:lnTo>
                    <a:pt x="622" y="266"/>
                  </a:lnTo>
                  <a:lnTo>
                    <a:pt x="439" y="266"/>
                  </a:lnTo>
                  <a:lnTo>
                    <a:pt x="439" y="266"/>
                  </a:lnTo>
                  <a:lnTo>
                    <a:pt x="437" y="254"/>
                  </a:lnTo>
                  <a:lnTo>
                    <a:pt x="435" y="243"/>
                  </a:lnTo>
                  <a:lnTo>
                    <a:pt x="432" y="232"/>
                  </a:lnTo>
                  <a:lnTo>
                    <a:pt x="428" y="222"/>
                  </a:lnTo>
                  <a:lnTo>
                    <a:pt x="424" y="213"/>
                  </a:lnTo>
                  <a:lnTo>
                    <a:pt x="419" y="205"/>
                  </a:lnTo>
                  <a:lnTo>
                    <a:pt x="413" y="198"/>
                  </a:lnTo>
                  <a:lnTo>
                    <a:pt x="407" y="191"/>
                  </a:lnTo>
                  <a:lnTo>
                    <a:pt x="399" y="185"/>
                  </a:lnTo>
                  <a:lnTo>
                    <a:pt x="392" y="180"/>
                  </a:lnTo>
                  <a:lnTo>
                    <a:pt x="383" y="176"/>
                  </a:lnTo>
                  <a:lnTo>
                    <a:pt x="374" y="172"/>
                  </a:lnTo>
                  <a:lnTo>
                    <a:pt x="364" y="169"/>
                  </a:lnTo>
                  <a:lnTo>
                    <a:pt x="353" y="167"/>
                  </a:lnTo>
                  <a:lnTo>
                    <a:pt x="341" y="166"/>
                  </a:lnTo>
                  <a:lnTo>
                    <a:pt x="328" y="166"/>
                  </a:lnTo>
                  <a:lnTo>
                    <a:pt x="328" y="166"/>
                  </a:lnTo>
                  <a:lnTo>
                    <a:pt x="314" y="167"/>
                  </a:lnTo>
                  <a:lnTo>
                    <a:pt x="301" y="169"/>
                  </a:lnTo>
                  <a:lnTo>
                    <a:pt x="288" y="172"/>
                  </a:lnTo>
                  <a:lnTo>
                    <a:pt x="277" y="177"/>
                  </a:lnTo>
                  <a:lnTo>
                    <a:pt x="266" y="183"/>
                  </a:lnTo>
                  <a:lnTo>
                    <a:pt x="256" y="191"/>
                  </a:lnTo>
                  <a:lnTo>
                    <a:pt x="246" y="200"/>
                  </a:lnTo>
                  <a:lnTo>
                    <a:pt x="237" y="210"/>
                  </a:lnTo>
                  <a:lnTo>
                    <a:pt x="237" y="210"/>
                  </a:lnTo>
                  <a:lnTo>
                    <a:pt x="229" y="223"/>
                  </a:lnTo>
                  <a:lnTo>
                    <a:pt x="222" y="237"/>
                  </a:lnTo>
                  <a:lnTo>
                    <a:pt x="216" y="252"/>
                  </a:lnTo>
                  <a:lnTo>
                    <a:pt x="211" y="269"/>
                  </a:lnTo>
                  <a:lnTo>
                    <a:pt x="208" y="287"/>
                  </a:lnTo>
                  <a:lnTo>
                    <a:pt x="205" y="307"/>
                  </a:lnTo>
                  <a:lnTo>
                    <a:pt x="203" y="328"/>
                  </a:lnTo>
                  <a:lnTo>
                    <a:pt x="203" y="351"/>
                  </a:lnTo>
                  <a:lnTo>
                    <a:pt x="203" y="351"/>
                  </a:lnTo>
                  <a:lnTo>
                    <a:pt x="203" y="373"/>
                  </a:lnTo>
                  <a:lnTo>
                    <a:pt x="205" y="394"/>
                  </a:lnTo>
                  <a:lnTo>
                    <a:pt x="207" y="413"/>
                  </a:lnTo>
                  <a:lnTo>
                    <a:pt x="211" y="431"/>
                  </a:lnTo>
                  <a:lnTo>
                    <a:pt x="216" y="448"/>
                  </a:lnTo>
                  <a:lnTo>
                    <a:pt x="221" y="463"/>
                  </a:lnTo>
                  <a:lnTo>
                    <a:pt x="228" y="476"/>
                  </a:lnTo>
                  <a:lnTo>
                    <a:pt x="236" y="488"/>
                  </a:lnTo>
                  <a:lnTo>
                    <a:pt x="245" y="499"/>
                  </a:lnTo>
                  <a:lnTo>
                    <a:pt x="255" y="508"/>
                  </a:lnTo>
                  <a:lnTo>
                    <a:pt x="266" y="516"/>
                  </a:lnTo>
                  <a:lnTo>
                    <a:pt x="277" y="523"/>
                  </a:lnTo>
                  <a:lnTo>
                    <a:pt x="290" y="528"/>
                  </a:lnTo>
                  <a:lnTo>
                    <a:pt x="304" y="531"/>
                  </a:lnTo>
                  <a:lnTo>
                    <a:pt x="320" y="533"/>
                  </a:lnTo>
                  <a:lnTo>
                    <a:pt x="337" y="534"/>
                  </a:lnTo>
                  <a:lnTo>
                    <a:pt x="337" y="534"/>
                  </a:lnTo>
                  <a:lnTo>
                    <a:pt x="348" y="534"/>
                  </a:lnTo>
                  <a:lnTo>
                    <a:pt x="358" y="532"/>
                  </a:lnTo>
                  <a:lnTo>
                    <a:pt x="368" y="530"/>
                  </a:lnTo>
                  <a:lnTo>
                    <a:pt x="377" y="527"/>
                  </a:lnTo>
                  <a:lnTo>
                    <a:pt x="385" y="523"/>
                  </a:lnTo>
                  <a:lnTo>
                    <a:pt x="393" y="518"/>
                  </a:lnTo>
                  <a:lnTo>
                    <a:pt x="401" y="513"/>
                  </a:lnTo>
                  <a:lnTo>
                    <a:pt x="407" y="506"/>
                  </a:lnTo>
                  <a:lnTo>
                    <a:pt x="414" y="499"/>
                  </a:lnTo>
                  <a:lnTo>
                    <a:pt x="419" y="490"/>
                  </a:lnTo>
                  <a:lnTo>
                    <a:pt x="424" y="481"/>
                  </a:lnTo>
                  <a:lnTo>
                    <a:pt x="429" y="471"/>
                  </a:lnTo>
                  <a:lnTo>
                    <a:pt x="432" y="460"/>
                  </a:lnTo>
                  <a:lnTo>
                    <a:pt x="436" y="448"/>
                  </a:lnTo>
                  <a:lnTo>
                    <a:pt x="438" y="436"/>
                  </a:lnTo>
                  <a:lnTo>
                    <a:pt x="440" y="422"/>
                  </a:lnTo>
                  <a:lnTo>
                    <a:pt x="622" y="422"/>
                  </a:lnTo>
                  <a:close/>
                  <a:moveTo>
                    <a:pt x="1056" y="354"/>
                  </a:moveTo>
                  <a:lnTo>
                    <a:pt x="1056" y="354"/>
                  </a:lnTo>
                  <a:lnTo>
                    <a:pt x="1055" y="332"/>
                  </a:lnTo>
                  <a:lnTo>
                    <a:pt x="1053" y="313"/>
                  </a:lnTo>
                  <a:lnTo>
                    <a:pt x="1050" y="295"/>
                  </a:lnTo>
                  <a:lnTo>
                    <a:pt x="1046" y="278"/>
                  </a:lnTo>
                  <a:lnTo>
                    <a:pt x="1041" y="263"/>
                  </a:lnTo>
                  <a:lnTo>
                    <a:pt x="1034" y="249"/>
                  </a:lnTo>
                  <a:lnTo>
                    <a:pt x="1026" y="236"/>
                  </a:lnTo>
                  <a:lnTo>
                    <a:pt x="1017" y="226"/>
                  </a:lnTo>
                  <a:lnTo>
                    <a:pt x="1017" y="226"/>
                  </a:lnTo>
                  <a:lnTo>
                    <a:pt x="1005" y="215"/>
                  </a:lnTo>
                  <a:lnTo>
                    <a:pt x="992" y="207"/>
                  </a:lnTo>
                  <a:lnTo>
                    <a:pt x="977" y="199"/>
                  </a:lnTo>
                  <a:lnTo>
                    <a:pt x="961" y="193"/>
                  </a:lnTo>
                  <a:lnTo>
                    <a:pt x="943" y="189"/>
                  </a:lnTo>
                  <a:lnTo>
                    <a:pt x="924" y="185"/>
                  </a:lnTo>
                  <a:lnTo>
                    <a:pt x="903" y="183"/>
                  </a:lnTo>
                  <a:lnTo>
                    <a:pt x="880" y="183"/>
                  </a:lnTo>
                  <a:lnTo>
                    <a:pt x="828" y="183"/>
                  </a:lnTo>
                  <a:lnTo>
                    <a:pt x="828" y="510"/>
                  </a:lnTo>
                  <a:lnTo>
                    <a:pt x="885" y="510"/>
                  </a:lnTo>
                  <a:lnTo>
                    <a:pt x="885" y="510"/>
                  </a:lnTo>
                  <a:lnTo>
                    <a:pt x="906" y="509"/>
                  </a:lnTo>
                  <a:lnTo>
                    <a:pt x="925" y="508"/>
                  </a:lnTo>
                  <a:lnTo>
                    <a:pt x="943" y="505"/>
                  </a:lnTo>
                  <a:lnTo>
                    <a:pt x="959" y="502"/>
                  </a:lnTo>
                  <a:lnTo>
                    <a:pt x="974" y="497"/>
                  </a:lnTo>
                  <a:lnTo>
                    <a:pt x="988" y="492"/>
                  </a:lnTo>
                  <a:lnTo>
                    <a:pt x="1001" y="485"/>
                  </a:lnTo>
                  <a:lnTo>
                    <a:pt x="1011" y="477"/>
                  </a:lnTo>
                  <a:lnTo>
                    <a:pt x="1011" y="477"/>
                  </a:lnTo>
                  <a:lnTo>
                    <a:pt x="1022" y="468"/>
                  </a:lnTo>
                  <a:lnTo>
                    <a:pt x="1031" y="456"/>
                  </a:lnTo>
                  <a:lnTo>
                    <a:pt x="1038" y="443"/>
                  </a:lnTo>
                  <a:lnTo>
                    <a:pt x="1045" y="428"/>
                  </a:lnTo>
                  <a:lnTo>
                    <a:pt x="1050" y="412"/>
                  </a:lnTo>
                  <a:lnTo>
                    <a:pt x="1053" y="395"/>
                  </a:lnTo>
                  <a:lnTo>
                    <a:pt x="1055" y="375"/>
                  </a:lnTo>
                  <a:lnTo>
                    <a:pt x="1056" y="354"/>
                  </a:lnTo>
                  <a:lnTo>
                    <a:pt x="1056" y="3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0" y="1825625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3274219" y="3429794"/>
            <a:ext cx="6858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64563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iStock_000007917340Larg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-179817" y="1847037"/>
            <a:ext cx="6878024" cy="4599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259306" y="1"/>
            <a:ext cx="940330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E6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Pie 19"/>
          <p:cNvSpPr/>
          <p:nvPr userDrawn="1"/>
        </p:nvSpPr>
        <p:spPr>
          <a:xfrm rot="16200000">
            <a:off x="4674425" y="-200025"/>
            <a:ext cx="4038600" cy="4038600"/>
          </a:xfrm>
          <a:prstGeom prst="pie">
            <a:avLst>
              <a:gd name="adj1" fmla="val 0"/>
              <a:gd name="adj2" fmla="val 108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 flipH="1">
            <a:off x="0" y="1828800"/>
            <a:ext cx="6702424" cy="5029200"/>
          </a:xfrm>
          <a:prstGeom prst="rect">
            <a:avLst/>
          </a:prstGeom>
          <a:gradFill>
            <a:gsLst>
              <a:gs pos="0">
                <a:srgbClr val="0081C6">
                  <a:alpha val="0"/>
                </a:srgbClr>
              </a:gs>
              <a:gs pos="100000">
                <a:srgbClr val="00539B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Pie 20"/>
          <p:cNvSpPr/>
          <p:nvPr userDrawn="1"/>
        </p:nvSpPr>
        <p:spPr>
          <a:xfrm>
            <a:off x="5181600" y="295275"/>
            <a:ext cx="3048000" cy="3048000"/>
          </a:xfrm>
          <a:prstGeom prst="pi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20" y="0"/>
            <a:ext cx="6537960" cy="1380744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66688" y="1265388"/>
            <a:ext cx="6548437" cy="50800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6697684" y="1828800"/>
            <a:ext cx="2446316" cy="5029200"/>
          </a:xfrm>
          <a:prstGeom prst="rect">
            <a:avLst/>
          </a:prstGeom>
          <a:gradFill>
            <a:gsLst>
              <a:gs pos="0">
                <a:srgbClr val="808081">
                  <a:alpha val="0"/>
                </a:srgbClr>
              </a:gs>
              <a:gs pos="100000">
                <a:srgbClr val="DCDDDE">
                  <a:alpha val="74902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743700" y="3955024"/>
            <a:ext cx="2317750" cy="267855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743700" y="1912864"/>
            <a:ext cx="2317750" cy="2005993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825625"/>
            <a:ext cx="9144000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3274219" y="3429794"/>
            <a:ext cx="6858000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797675" y="5930900"/>
            <a:ext cx="1524000" cy="671513"/>
            <a:chOff x="4282" y="3736"/>
            <a:chExt cx="960" cy="423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282" y="3736"/>
              <a:ext cx="960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7" name="Freeform 5"/>
            <p:cNvSpPr>
              <a:spLocks noEditPoints="1"/>
            </p:cNvSpPr>
            <p:nvPr userDrawn="1"/>
          </p:nvSpPr>
          <p:spPr bwMode="auto">
            <a:xfrm>
              <a:off x="4282" y="3736"/>
              <a:ext cx="653" cy="208"/>
            </a:xfrm>
            <a:custGeom>
              <a:avLst/>
              <a:gdLst/>
              <a:ahLst/>
              <a:cxnLst>
                <a:cxn ang="0">
                  <a:pos x="956" y="152"/>
                </a:cxn>
                <a:cxn ang="0">
                  <a:pos x="1180" y="152"/>
                </a:cxn>
                <a:cxn ang="0">
                  <a:pos x="1124" y="9"/>
                </a:cxn>
                <a:cxn ang="0">
                  <a:pos x="828" y="9"/>
                </a:cxn>
                <a:cxn ang="0">
                  <a:pos x="580" y="111"/>
                </a:cxn>
                <a:cxn ang="0">
                  <a:pos x="633" y="123"/>
                </a:cxn>
                <a:cxn ang="0">
                  <a:pos x="662" y="149"/>
                </a:cxn>
                <a:cxn ang="0">
                  <a:pos x="677" y="195"/>
                </a:cxn>
                <a:cxn ang="0">
                  <a:pos x="674" y="237"/>
                </a:cxn>
                <a:cxn ang="0">
                  <a:pos x="658" y="277"/>
                </a:cxn>
                <a:cxn ang="0">
                  <a:pos x="626" y="299"/>
                </a:cxn>
                <a:cxn ang="0">
                  <a:pos x="541" y="306"/>
                </a:cxn>
                <a:cxn ang="0">
                  <a:pos x="597" y="407"/>
                </a:cxn>
                <a:cxn ang="0">
                  <a:pos x="687" y="394"/>
                </a:cxn>
                <a:cxn ang="0">
                  <a:pos x="751" y="353"/>
                </a:cxn>
                <a:cxn ang="0">
                  <a:pos x="788" y="291"/>
                </a:cxn>
                <a:cxn ang="0">
                  <a:pos x="800" y="208"/>
                </a:cxn>
                <a:cxn ang="0">
                  <a:pos x="795" y="152"/>
                </a:cxn>
                <a:cxn ang="0">
                  <a:pos x="770" y="85"/>
                </a:cxn>
                <a:cxn ang="0">
                  <a:pos x="721" y="35"/>
                </a:cxn>
                <a:cxn ang="0">
                  <a:pos x="644" y="11"/>
                </a:cxn>
                <a:cxn ang="0">
                  <a:pos x="384" y="157"/>
                </a:cxn>
                <a:cxn ang="0">
                  <a:pos x="373" y="106"/>
                </a:cxn>
                <a:cxn ang="0">
                  <a:pos x="342" y="51"/>
                </a:cxn>
                <a:cxn ang="0">
                  <a:pos x="292" y="16"/>
                </a:cxn>
                <a:cxn ang="0">
                  <a:pos x="222" y="0"/>
                </a:cxn>
                <a:cxn ang="0">
                  <a:pos x="159" y="4"/>
                </a:cxn>
                <a:cxn ang="0">
                  <a:pos x="85" y="32"/>
                </a:cxn>
                <a:cxn ang="0">
                  <a:pos x="33" y="87"/>
                </a:cxn>
                <a:cxn ang="0">
                  <a:pos x="4" y="164"/>
                </a:cxn>
                <a:cxn ang="0">
                  <a:pos x="1" y="230"/>
                </a:cxn>
                <a:cxn ang="0">
                  <a:pos x="22" y="309"/>
                </a:cxn>
                <a:cxn ang="0">
                  <a:pos x="66" y="371"/>
                </a:cxn>
                <a:cxn ang="0">
                  <a:pos x="136" y="407"/>
                </a:cxn>
                <a:cxn ang="0">
                  <a:pos x="203" y="417"/>
                </a:cxn>
                <a:cxn ang="0">
                  <a:pos x="281" y="402"/>
                </a:cxn>
                <a:cxn ang="0">
                  <a:pos x="338" y="364"/>
                </a:cxn>
                <a:cxn ang="0">
                  <a:pos x="373" y="311"/>
                </a:cxn>
                <a:cxn ang="0">
                  <a:pos x="385" y="252"/>
                </a:cxn>
                <a:cxn ang="0">
                  <a:pos x="258" y="277"/>
                </a:cxn>
                <a:cxn ang="0">
                  <a:pos x="226" y="313"/>
                </a:cxn>
                <a:cxn ang="0">
                  <a:pos x="190" y="317"/>
                </a:cxn>
                <a:cxn ang="0">
                  <a:pos x="156" y="303"/>
                </a:cxn>
                <a:cxn ang="0">
                  <a:pos x="136" y="275"/>
                </a:cxn>
                <a:cxn ang="0">
                  <a:pos x="123" y="208"/>
                </a:cxn>
                <a:cxn ang="0">
                  <a:pos x="133" y="150"/>
                </a:cxn>
                <a:cxn ang="0">
                  <a:pos x="151" y="119"/>
                </a:cxn>
                <a:cxn ang="0">
                  <a:pos x="180" y="102"/>
                </a:cxn>
                <a:cxn ang="0">
                  <a:pos x="209" y="100"/>
                </a:cxn>
                <a:cxn ang="0">
                  <a:pos x="237" y="110"/>
                </a:cxn>
                <a:cxn ang="0">
                  <a:pos x="260" y="142"/>
                </a:cxn>
              </a:cxnLst>
              <a:rect l="0" t="0" r="r" b="b"/>
              <a:pathLst>
                <a:path w="1306" h="417">
                  <a:moveTo>
                    <a:pt x="828" y="407"/>
                  </a:moveTo>
                  <a:lnTo>
                    <a:pt x="953" y="407"/>
                  </a:lnTo>
                  <a:lnTo>
                    <a:pt x="953" y="152"/>
                  </a:lnTo>
                  <a:lnTo>
                    <a:pt x="956" y="152"/>
                  </a:lnTo>
                  <a:lnTo>
                    <a:pt x="1010" y="407"/>
                  </a:lnTo>
                  <a:lnTo>
                    <a:pt x="1119" y="407"/>
                  </a:lnTo>
                  <a:lnTo>
                    <a:pt x="1177" y="152"/>
                  </a:lnTo>
                  <a:lnTo>
                    <a:pt x="1180" y="152"/>
                  </a:lnTo>
                  <a:lnTo>
                    <a:pt x="1180" y="357"/>
                  </a:lnTo>
                  <a:lnTo>
                    <a:pt x="1306" y="357"/>
                  </a:lnTo>
                  <a:lnTo>
                    <a:pt x="1306" y="9"/>
                  </a:lnTo>
                  <a:lnTo>
                    <a:pt x="1124" y="9"/>
                  </a:lnTo>
                  <a:lnTo>
                    <a:pt x="1067" y="244"/>
                  </a:lnTo>
                  <a:lnTo>
                    <a:pt x="1066" y="244"/>
                  </a:lnTo>
                  <a:lnTo>
                    <a:pt x="1009" y="9"/>
                  </a:lnTo>
                  <a:lnTo>
                    <a:pt x="828" y="9"/>
                  </a:lnTo>
                  <a:lnTo>
                    <a:pt x="828" y="407"/>
                  </a:lnTo>
                  <a:close/>
                  <a:moveTo>
                    <a:pt x="541" y="111"/>
                  </a:moveTo>
                  <a:lnTo>
                    <a:pt x="580" y="111"/>
                  </a:lnTo>
                  <a:lnTo>
                    <a:pt x="580" y="111"/>
                  </a:lnTo>
                  <a:lnTo>
                    <a:pt x="597" y="112"/>
                  </a:lnTo>
                  <a:lnTo>
                    <a:pt x="610" y="114"/>
                  </a:lnTo>
                  <a:lnTo>
                    <a:pt x="622" y="118"/>
                  </a:lnTo>
                  <a:lnTo>
                    <a:pt x="633" y="123"/>
                  </a:lnTo>
                  <a:lnTo>
                    <a:pt x="643" y="129"/>
                  </a:lnTo>
                  <a:lnTo>
                    <a:pt x="651" y="135"/>
                  </a:lnTo>
                  <a:lnTo>
                    <a:pt x="656" y="142"/>
                  </a:lnTo>
                  <a:lnTo>
                    <a:pt x="662" y="149"/>
                  </a:lnTo>
                  <a:lnTo>
                    <a:pt x="667" y="157"/>
                  </a:lnTo>
                  <a:lnTo>
                    <a:pt x="670" y="165"/>
                  </a:lnTo>
                  <a:lnTo>
                    <a:pt x="675" y="181"/>
                  </a:lnTo>
                  <a:lnTo>
                    <a:pt x="677" y="195"/>
                  </a:lnTo>
                  <a:lnTo>
                    <a:pt x="678" y="206"/>
                  </a:lnTo>
                  <a:lnTo>
                    <a:pt x="678" y="206"/>
                  </a:lnTo>
                  <a:lnTo>
                    <a:pt x="677" y="221"/>
                  </a:lnTo>
                  <a:lnTo>
                    <a:pt x="674" y="237"/>
                  </a:lnTo>
                  <a:lnTo>
                    <a:pt x="670" y="254"/>
                  </a:lnTo>
                  <a:lnTo>
                    <a:pt x="666" y="263"/>
                  </a:lnTo>
                  <a:lnTo>
                    <a:pt x="662" y="269"/>
                  </a:lnTo>
                  <a:lnTo>
                    <a:pt x="658" y="277"/>
                  </a:lnTo>
                  <a:lnTo>
                    <a:pt x="651" y="284"/>
                  </a:lnTo>
                  <a:lnTo>
                    <a:pt x="644" y="290"/>
                  </a:lnTo>
                  <a:lnTo>
                    <a:pt x="636" y="295"/>
                  </a:lnTo>
                  <a:lnTo>
                    <a:pt x="626" y="299"/>
                  </a:lnTo>
                  <a:lnTo>
                    <a:pt x="616" y="303"/>
                  </a:lnTo>
                  <a:lnTo>
                    <a:pt x="603" y="305"/>
                  </a:lnTo>
                  <a:lnTo>
                    <a:pt x="590" y="306"/>
                  </a:lnTo>
                  <a:lnTo>
                    <a:pt x="541" y="306"/>
                  </a:lnTo>
                  <a:lnTo>
                    <a:pt x="541" y="111"/>
                  </a:lnTo>
                  <a:close/>
                  <a:moveTo>
                    <a:pt x="418" y="407"/>
                  </a:moveTo>
                  <a:lnTo>
                    <a:pt x="597" y="407"/>
                  </a:lnTo>
                  <a:lnTo>
                    <a:pt x="597" y="407"/>
                  </a:lnTo>
                  <a:lnTo>
                    <a:pt x="621" y="407"/>
                  </a:lnTo>
                  <a:lnTo>
                    <a:pt x="645" y="405"/>
                  </a:lnTo>
                  <a:lnTo>
                    <a:pt x="667" y="399"/>
                  </a:lnTo>
                  <a:lnTo>
                    <a:pt x="687" y="394"/>
                  </a:lnTo>
                  <a:lnTo>
                    <a:pt x="705" y="386"/>
                  </a:lnTo>
                  <a:lnTo>
                    <a:pt x="723" y="376"/>
                  </a:lnTo>
                  <a:lnTo>
                    <a:pt x="738" y="365"/>
                  </a:lnTo>
                  <a:lnTo>
                    <a:pt x="751" y="353"/>
                  </a:lnTo>
                  <a:lnTo>
                    <a:pt x="762" y="340"/>
                  </a:lnTo>
                  <a:lnTo>
                    <a:pt x="773" y="325"/>
                  </a:lnTo>
                  <a:lnTo>
                    <a:pt x="781" y="309"/>
                  </a:lnTo>
                  <a:lnTo>
                    <a:pt x="788" y="291"/>
                  </a:lnTo>
                  <a:lnTo>
                    <a:pt x="793" y="272"/>
                  </a:lnTo>
                  <a:lnTo>
                    <a:pt x="797" y="252"/>
                  </a:lnTo>
                  <a:lnTo>
                    <a:pt x="800" y="230"/>
                  </a:lnTo>
                  <a:lnTo>
                    <a:pt x="800" y="208"/>
                  </a:lnTo>
                  <a:lnTo>
                    <a:pt x="800" y="208"/>
                  </a:lnTo>
                  <a:lnTo>
                    <a:pt x="800" y="190"/>
                  </a:lnTo>
                  <a:lnTo>
                    <a:pt x="799" y="171"/>
                  </a:lnTo>
                  <a:lnTo>
                    <a:pt x="795" y="152"/>
                  </a:lnTo>
                  <a:lnTo>
                    <a:pt x="791" y="134"/>
                  </a:lnTo>
                  <a:lnTo>
                    <a:pt x="785" y="118"/>
                  </a:lnTo>
                  <a:lnTo>
                    <a:pt x="778" y="100"/>
                  </a:lnTo>
                  <a:lnTo>
                    <a:pt x="770" y="85"/>
                  </a:lnTo>
                  <a:lnTo>
                    <a:pt x="761" y="70"/>
                  </a:lnTo>
                  <a:lnTo>
                    <a:pt x="748" y="57"/>
                  </a:lnTo>
                  <a:lnTo>
                    <a:pt x="736" y="46"/>
                  </a:lnTo>
                  <a:lnTo>
                    <a:pt x="721" y="35"/>
                  </a:lnTo>
                  <a:lnTo>
                    <a:pt x="705" y="26"/>
                  </a:lnTo>
                  <a:lnTo>
                    <a:pt x="686" y="19"/>
                  </a:lnTo>
                  <a:lnTo>
                    <a:pt x="666" y="14"/>
                  </a:lnTo>
                  <a:lnTo>
                    <a:pt x="644" y="11"/>
                  </a:lnTo>
                  <a:lnTo>
                    <a:pt x="620" y="9"/>
                  </a:lnTo>
                  <a:lnTo>
                    <a:pt x="418" y="9"/>
                  </a:lnTo>
                  <a:lnTo>
                    <a:pt x="418" y="407"/>
                  </a:lnTo>
                  <a:close/>
                  <a:moveTo>
                    <a:pt x="384" y="157"/>
                  </a:moveTo>
                  <a:lnTo>
                    <a:pt x="384" y="157"/>
                  </a:lnTo>
                  <a:lnTo>
                    <a:pt x="381" y="139"/>
                  </a:lnTo>
                  <a:lnTo>
                    <a:pt x="377" y="122"/>
                  </a:lnTo>
                  <a:lnTo>
                    <a:pt x="373" y="106"/>
                  </a:lnTo>
                  <a:lnTo>
                    <a:pt x="366" y="91"/>
                  </a:lnTo>
                  <a:lnTo>
                    <a:pt x="359" y="77"/>
                  </a:lnTo>
                  <a:lnTo>
                    <a:pt x="351" y="64"/>
                  </a:lnTo>
                  <a:lnTo>
                    <a:pt x="342" y="51"/>
                  </a:lnTo>
                  <a:lnTo>
                    <a:pt x="331" y="42"/>
                  </a:lnTo>
                  <a:lnTo>
                    <a:pt x="319" y="32"/>
                  </a:lnTo>
                  <a:lnTo>
                    <a:pt x="305" y="23"/>
                  </a:lnTo>
                  <a:lnTo>
                    <a:pt x="292" y="16"/>
                  </a:lnTo>
                  <a:lnTo>
                    <a:pt x="277" y="11"/>
                  </a:lnTo>
                  <a:lnTo>
                    <a:pt x="259" y="5"/>
                  </a:lnTo>
                  <a:lnTo>
                    <a:pt x="241" y="3"/>
                  </a:lnTo>
                  <a:lnTo>
                    <a:pt x="222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80" y="0"/>
                  </a:lnTo>
                  <a:lnTo>
                    <a:pt x="159" y="4"/>
                  </a:lnTo>
                  <a:lnTo>
                    <a:pt x="138" y="8"/>
                  </a:lnTo>
                  <a:lnTo>
                    <a:pt x="119" y="15"/>
                  </a:lnTo>
                  <a:lnTo>
                    <a:pt x="102" y="23"/>
                  </a:lnTo>
                  <a:lnTo>
                    <a:pt x="85" y="32"/>
                  </a:lnTo>
                  <a:lnTo>
                    <a:pt x="69" y="45"/>
                  </a:lnTo>
                  <a:lnTo>
                    <a:pt x="56" y="57"/>
                  </a:lnTo>
                  <a:lnTo>
                    <a:pt x="43" y="72"/>
                  </a:lnTo>
                  <a:lnTo>
                    <a:pt x="33" y="87"/>
                  </a:lnTo>
                  <a:lnTo>
                    <a:pt x="23" y="104"/>
                  </a:lnTo>
                  <a:lnTo>
                    <a:pt x="15" y="123"/>
                  </a:lnTo>
                  <a:lnTo>
                    <a:pt x="8" y="142"/>
                  </a:lnTo>
                  <a:lnTo>
                    <a:pt x="4" y="164"/>
                  </a:lnTo>
                  <a:lnTo>
                    <a:pt x="1" y="18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1" y="230"/>
                  </a:lnTo>
                  <a:lnTo>
                    <a:pt x="4" y="252"/>
                  </a:lnTo>
                  <a:lnTo>
                    <a:pt x="8" y="272"/>
                  </a:lnTo>
                  <a:lnTo>
                    <a:pt x="14" y="291"/>
                  </a:lnTo>
                  <a:lnTo>
                    <a:pt x="22" y="309"/>
                  </a:lnTo>
                  <a:lnTo>
                    <a:pt x="30" y="326"/>
                  </a:lnTo>
                  <a:lnTo>
                    <a:pt x="41" y="342"/>
                  </a:lnTo>
                  <a:lnTo>
                    <a:pt x="53" y="357"/>
                  </a:lnTo>
                  <a:lnTo>
                    <a:pt x="66" y="371"/>
                  </a:lnTo>
                  <a:lnTo>
                    <a:pt x="83" y="382"/>
                  </a:lnTo>
                  <a:lnTo>
                    <a:pt x="99" y="393"/>
                  </a:lnTo>
                  <a:lnTo>
                    <a:pt x="117" y="401"/>
                  </a:lnTo>
                  <a:lnTo>
                    <a:pt x="136" y="407"/>
                  </a:lnTo>
                  <a:lnTo>
                    <a:pt x="157" y="413"/>
                  </a:lnTo>
                  <a:lnTo>
                    <a:pt x="179" y="416"/>
                  </a:lnTo>
                  <a:lnTo>
                    <a:pt x="203" y="417"/>
                  </a:lnTo>
                  <a:lnTo>
                    <a:pt x="203" y="417"/>
                  </a:lnTo>
                  <a:lnTo>
                    <a:pt x="224" y="417"/>
                  </a:lnTo>
                  <a:lnTo>
                    <a:pt x="244" y="413"/>
                  </a:lnTo>
                  <a:lnTo>
                    <a:pt x="263" y="409"/>
                  </a:lnTo>
                  <a:lnTo>
                    <a:pt x="281" y="402"/>
                  </a:lnTo>
                  <a:lnTo>
                    <a:pt x="297" y="395"/>
                  </a:lnTo>
                  <a:lnTo>
                    <a:pt x="312" y="386"/>
                  </a:lnTo>
                  <a:lnTo>
                    <a:pt x="325" y="376"/>
                  </a:lnTo>
                  <a:lnTo>
                    <a:pt x="338" y="364"/>
                  </a:lnTo>
                  <a:lnTo>
                    <a:pt x="348" y="352"/>
                  </a:lnTo>
                  <a:lnTo>
                    <a:pt x="358" y="340"/>
                  </a:lnTo>
                  <a:lnTo>
                    <a:pt x="366" y="325"/>
                  </a:lnTo>
                  <a:lnTo>
                    <a:pt x="373" y="311"/>
                  </a:lnTo>
                  <a:lnTo>
                    <a:pt x="378" y="296"/>
                  </a:lnTo>
                  <a:lnTo>
                    <a:pt x="382" y="282"/>
                  </a:lnTo>
                  <a:lnTo>
                    <a:pt x="385" y="267"/>
                  </a:lnTo>
                  <a:lnTo>
                    <a:pt x="385" y="252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62" y="265"/>
                  </a:lnTo>
                  <a:lnTo>
                    <a:pt x="258" y="277"/>
                  </a:lnTo>
                  <a:lnTo>
                    <a:pt x="252" y="288"/>
                  </a:lnTo>
                  <a:lnTo>
                    <a:pt x="245" y="299"/>
                  </a:lnTo>
                  <a:lnTo>
                    <a:pt x="236" y="307"/>
                  </a:lnTo>
                  <a:lnTo>
                    <a:pt x="226" y="313"/>
                  </a:lnTo>
                  <a:lnTo>
                    <a:pt x="214" y="317"/>
                  </a:lnTo>
                  <a:lnTo>
                    <a:pt x="199" y="318"/>
                  </a:lnTo>
                  <a:lnTo>
                    <a:pt x="199" y="318"/>
                  </a:lnTo>
                  <a:lnTo>
                    <a:pt x="190" y="317"/>
                  </a:lnTo>
                  <a:lnTo>
                    <a:pt x="180" y="315"/>
                  </a:lnTo>
                  <a:lnTo>
                    <a:pt x="171" y="313"/>
                  </a:lnTo>
                  <a:lnTo>
                    <a:pt x="164" y="309"/>
                  </a:lnTo>
                  <a:lnTo>
                    <a:pt x="156" y="303"/>
                  </a:lnTo>
                  <a:lnTo>
                    <a:pt x="151" y="298"/>
                  </a:lnTo>
                  <a:lnTo>
                    <a:pt x="145" y="291"/>
                  </a:lnTo>
                  <a:lnTo>
                    <a:pt x="140" y="283"/>
                  </a:lnTo>
                  <a:lnTo>
                    <a:pt x="136" y="275"/>
                  </a:lnTo>
                  <a:lnTo>
                    <a:pt x="133" y="267"/>
                  </a:lnTo>
                  <a:lnTo>
                    <a:pt x="127" y="248"/>
                  </a:lnTo>
                  <a:lnTo>
                    <a:pt x="125" y="229"/>
                  </a:lnTo>
                  <a:lnTo>
                    <a:pt x="123" y="208"/>
                  </a:lnTo>
                  <a:lnTo>
                    <a:pt x="123" y="208"/>
                  </a:lnTo>
                  <a:lnTo>
                    <a:pt x="125" y="188"/>
                  </a:lnTo>
                  <a:lnTo>
                    <a:pt x="127" y="169"/>
                  </a:lnTo>
                  <a:lnTo>
                    <a:pt x="133" y="150"/>
                  </a:lnTo>
                  <a:lnTo>
                    <a:pt x="136" y="142"/>
                  </a:lnTo>
                  <a:lnTo>
                    <a:pt x="140" y="134"/>
                  </a:lnTo>
                  <a:lnTo>
                    <a:pt x="145" y="126"/>
                  </a:lnTo>
                  <a:lnTo>
                    <a:pt x="151" y="119"/>
                  </a:lnTo>
                  <a:lnTo>
                    <a:pt x="156" y="114"/>
                  </a:lnTo>
                  <a:lnTo>
                    <a:pt x="164" y="108"/>
                  </a:lnTo>
                  <a:lnTo>
                    <a:pt x="171" y="104"/>
                  </a:lnTo>
                  <a:lnTo>
                    <a:pt x="180" y="102"/>
                  </a:lnTo>
                  <a:lnTo>
                    <a:pt x="190" y="100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209" y="100"/>
                  </a:lnTo>
                  <a:lnTo>
                    <a:pt x="217" y="102"/>
                  </a:lnTo>
                  <a:lnTo>
                    <a:pt x="224" y="103"/>
                  </a:lnTo>
                  <a:lnTo>
                    <a:pt x="231" y="106"/>
                  </a:lnTo>
                  <a:lnTo>
                    <a:pt x="237" y="110"/>
                  </a:lnTo>
                  <a:lnTo>
                    <a:pt x="241" y="114"/>
                  </a:lnTo>
                  <a:lnTo>
                    <a:pt x="249" y="123"/>
                  </a:lnTo>
                  <a:lnTo>
                    <a:pt x="256" y="133"/>
                  </a:lnTo>
                  <a:lnTo>
                    <a:pt x="260" y="142"/>
                  </a:lnTo>
                  <a:lnTo>
                    <a:pt x="263" y="152"/>
                  </a:lnTo>
                  <a:lnTo>
                    <a:pt x="264" y="157"/>
                  </a:lnTo>
                  <a:lnTo>
                    <a:pt x="384" y="157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8" name="Rectangle 6"/>
            <p:cNvSpPr>
              <a:spLocks noChangeArrowheads="1"/>
            </p:cNvSpPr>
            <p:nvPr userDrawn="1"/>
          </p:nvSpPr>
          <p:spPr bwMode="auto">
            <a:xfrm>
              <a:off x="4872" y="3983"/>
              <a:ext cx="63" cy="169"/>
            </a:xfrm>
            <a:prstGeom prst="rect">
              <a:avLst/>
            </a:prstGeom>
            <a:solidFill>
              <a:srgbClr val="00559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9" name="Freeform 7"/>
            <p:cNvSpPr>
              <a:spLocks/>
            </p:cNvSpPr>
            <p:nvPr userDrawn="1"/>
          </p:nvSpPr>
          <p:spPr bwMode="auto">
            <a:xfrm>
              <a:off x="4572" y="3979"/>
              <a:ext cx="278" cy="172"/>
            </a:xfrm>
            <a:custGeom>
              <a:avLst/>
              <a:gdLst/>
              <a:ahLst/>
              <a:cxnLst>
                <a:cxn ang="0">
                  <a:pos x="128" y="344"/>
                </a:cxn>
                <a:cxn ang="0">
                  <a:pos x="128" y="162"/>
                </a:cxn>
                <a:cxn ang="0">
                  <a:pos x="131" y="138"/>
                </a:cxn>
                <a:cxn ang="0">
                  <a:pos x="139" y="119"/>
                </a:cxn>
                <a:cxn ang="0">
                  <a:pos x="151" y="107"/>
                </a:cxn>
                <a:cxn ang="0">
                  <a:pos x="173" y="101"/>
                </a:cxn>
                <a:cxn ang="0">
                  <a:pos x="185" y="103"/>
                </a:cxn>
                <a:cxn ang="0">
                  <a:pos x="202" y="112"/>
                </a:cxn>
                <a:cxn ang="0">
                  <a:pos x="211" y="130"/>
                </a:cxn>
                <a:cxn ang="0">
                  <a:pos x="215" y="150"/>
                </a:cxn>
                <a:cxn ang="0">
                  <a:pos x="215" y="344"/>
                </a:cxn>
                <a:cxn ang="0">
                  <a:pos x="342" y="162"/>
                </a:cxn>
                <a:cxn ang="0">
                  <a:pos x="343" y="150"/>
                </a:cxn>
                <a:cxn ang="0">
                  <a:pos x="347" y="129"/>
                </a:cxn>
                <a:cxn ang="0">
                  <a:pos x="358" y="112"/>
                </a:cxn>
                <a:cxn ang="0">
                  <a:pos x="375" y="103"/>
                </a:cxn>
                <a:cxn ang="0">
                  <a:pos x="387" y="101"/>
                </a:cxn>
                <a:cxn ang="0">
                  <a:pos x="410" y="107"/>
                </a:cxn>
                <a:cxn ang="0">
                  <a:pos x="422" y="120"/>
                </a:cxn>
                <a:cxn ang="0">
                  <a:pos x="427" y="139"/>
                </a:cxn>
                <a:cxn ang="0">
                  <a:pos x="429" y="162"/>
                </a:cxn>
                <a:cxn ang="0">
                  <a:pos x="556" y="344"/>
                </a:cxn>
                <a:cxn ang="0">
                  <a:pos x="556" y="114"/>
                </a:cxn>
                <a:cxn ang="0">
                  <a:pos x="554" y="83"/>
                </a:cxn>
                <a:cxn ang="0">
                  <a:pos x="548" y="64"/>
                </a:cxn>
                <a:cxn ang="0">
                  <a:pos x="537" y="45"/>
                </a:cxn>
                <a:cxn ang="0">
                  <a:pos x="524" y="28"/>
                </a:cxn>
                <a:cxn ang="0">
                  <a:pos x="506" y="15"/>
                </a:cxn>
                <a:cxn ang="0">
                  <a:pos x="484" y="5"/>
                </a:cxn>
                <a:cxn ang="0">
                  <a:pos x="457" y="0"/>
                </a:cxn>
                <a:cxn ang="0">
                  <a:pos x="441" y="0"/>
                </a:cxn>
                <a:cxn ang="0">
                  <a:pos x="413" y="1"/>
                </a:cxn>
                <a:cxn ang="0">
                  <a:pos x="388" y="7"/>
                </a:cxn>
                <a:cxn ang="0">
                  <a:pos x="369" y="15"/>
                </a:cxn>
                <a:cxn ang="0">
                  <a:pos x="343" y="34"/>
                </a:cxn>
                <a:cxn ang="0">
                  <a:pos x="327" y="53"/>
                </a:cxn>
                <a:cxn ang="0">
                  <a:pos x="319" y="41"/>
                </a:cxn>
                <a:cxn ang="0">
                  <a:pos x="300" y="20"/>
                </a:cxn>
                <a:cxn ang="0">
                  <a:pos x="276" y="8"/>
                </a:cxn>
                <a:cxn ang="0">
                  <a:pos x="250" y="0"/>
                </a:cxn>
                <a:cxn ang="0">
                  <a:pos x="235" y="0"/>
                </a:cxn>
                <a:cxn ang="0">
                  <a:pos x="202" y="3"/>
                </a:cxn>
                <a:cxn ang="0">
                  <a:pos x="173" y="12"/>
                </a:cxn>
                <a:cxn ang="0">
                  <a:pos x="147" y="28"/>
                </a:cxn>
                <a:cxn ang="0">
                  <a:pos x="125" y="53"/>
                </a:cxn>
                <a:cxn ang="0">
                  <a:pos x="124" y="8"/>
                </a:cxn>
                <a:cxn ang="0">
                  <a:pos x="0" y="344"/>
                </a:cxn>
              </a:cxnLst>
              <a:rect l="0" t="0" r="r" b="b"/>
              <a:pathLst>
                <a:path w="556" h="344">
                  <a:moveTo>
                    <a:pt x="0" y="344"/>
                  </a:moveTo>
                  <a:lnTo>
                    <a:pt x="128" y="344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9" y="150"/>
                  </a:lnTo>
                  <a:lnTo>
                    <a:pt x="131" y="138"/>
                  </a:lnTo>
                  <a:lnTo>
                    <a:pt x="133" y="129"/>
                  </a:lnTo>
                  <a:lnTo>
                    <a:pt x="139" y="119"/>
                  </a:lnTo>
                  <a:lnTo>
                    <a:pt x="144" y="112"/>
                  </a:lnTo>
                  <a:lnTo>
                    <a:pt x="151" y="107"/>
                  </a:lnTo>
                  <a:lnTo>
                    <a:pt x="160" y="103"/>
                  </a:lnTo>
                  <a:lnTo>
                    <a:pt x="173" y="101"/>
                  </a:lnTo>
                  <a:lnTo>
                    <a:pt x="173" y="101"/>
                  </a:lnTo>
                  <a:lnTo>
                    <a:pt x="185" y="103"/>
                  </a:lnTo>
                  <a:lnTo>
                    <a:pt x="196" y="107"/>
                  </a:lnTo>
                  <a:lnTo>
                    <a:pt x="202" y="112"/>
                  </a:lnTo>
                  <a:lnTo>
                    <a:pt x="208" y="120"/>
                  </a:lnTo>
                  <a:lnTo>
                    <a:pt x="211" y="130"/>
                  </a:lnTo>
                  <a:lnTo>
                    <a:pt x="213" y="139"/>
                  </a:lnTo>
                  <a:lnTo>
                    <a:pt x="215" y="150"/>
                  </a:lnTo>
                  <a:lnTo>
                    <a:pt x="215" y="162"/>
                  </a:lnTo>
                  <a:lnTo>
                    <a:pt x="215" y="344"/>
                  </a:lnTo>
                  <a:lnTo>
                    <a:pt x="342" y="344"/>
                  </a:lnTo>
                  <a:lnTo>
                    <a:pt x="342" y="162"/>
                  </a:lnTo>
                  <a:lnTo>
                    <a:pt x="342" y="162"/>
                  </a:lnTo>
                  <a:lnTo>
                    <a:pt x="343" y="150"/>
                  </a:lnTo>
                  <a:lnTo>
                    <a:pt x="345" y="138"/>
                  </a:lnTo>
                  <a:lnTo>
                    <a:pt x="347" y="129"/>
                  </a:lnTo>
                  <a:lnTo>
                    <a:pt x="353" y="119"/>
                  </a:lnTo>
                  <a:lnTo>
                    <a:pt x="358" y="112"/>
                  </a:lnTo>
                  <a:lnTo>
                    <a:pt x="365" y="107"/>
                  </a:lnTo>
                  <a:lnTo>
                    <a:pt x="375" y="103"/>
                  </a:lnTo>
                  <a:lnTo>
                    <a:pt x="387" y="101"/>
                  </a:lnTo>
                  <a:lnTo>
                    <a:pt x="387" y="101"/>
                  </a:lnTo>
                  <a:lnTo>
                    <a:pt x="399" y="103"/>
                  </a:lnTo>
                  <a:lnTo>
                    <a:pt x="410" y="107"/>
                  </a:lnTo>
                  <a:lnTo>
                    <a:pt x="417" y="112"/>
                  </a:lnTo>
                  <a:lnTo>
                    <a:pt x="422" y="120"/>
                  </a:lnTo>
                  <a:lnTo>
                    <a:pt x="425" y="130"/>
                  </a:lnTo>
                  <a:lnTo>
                    <a:pt x="427" y="139"/>
                  </a:lnTo>
                  <a:lnTo>
                    <a:pt x="429" y="150"/>
                  </a:lnTo>
                  <a:lnTo>
                    <a:pt x="429" y="162"/>
                  </a:lnTo>
                  <a:lnTo>
                    <a:pt x="429" y="344"/>
                  </a:lnTo>
                  <a:lnTo>
                    <a:pt x="556" y="344"/>
                  </a:lnTo>
                  <a:lnTo>
                    <a:pt x="556" y="114"/>
                  </a:lnTo>
                  <a:lnTo>
                    <a:pt x="556" y="114"/>
                  </a:lnTo>
                  <a:lnTo>
                    <a:pt x="555" y="93"/>
                  </a:lnTo>
                  <a:lnTo>
                    <a:pt x="554" y="83"/>
                  </a:lnTo>
                  <a:lnTo>
                    <a:pt x="551" y="73"/>
                  </a:lnTo>
                  <a:lnTo>
                    <a:pt x="548" y="64"/>
                  </a:lnTo>
                  <a:lnTo>
                    <a:pt x="543" y="54"/>
                  </a:lnTo>
                  <a:lnTo>
                    <a:pt x="537" y="45"/>
                  </a:lnTo>
                  <a:lnTo>
                    <a:pt x="532" y="36"/>
                  </a:lnTo>
                  <a:lnTo>
                    <a:pt x="524" y="28"/>
                  </a:lnTo>
                  <a:lnTo>
                    <a:pt x="516" y="22"/>
                  </a:lnTo>
                  <a:lnTo>
                    <a:pt x="506" y="15"/>
                  </a:lnTo>
                  <a:lnTo>
                    <a:pt x="495" y="9"/>
                  </a:lnTo>
                  <a:lnTo>
                    <a:pt x="484" y="5"/>
                  </a:lnTo>
                  <a:lnTo>
                    <a:pt x="471" y="3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26" y="0"/>
                  </a:lnTo>
                  <a:lnTo>
                    <a:pt x="413" y="1"/>
                  </a:lnTo>
                  <a:lnTo>
                    <a:pt x="400" y="4"/>
                  </a:lnTo>
                  <a:lnTo>
                    <a:pt x="388" y="7"/>
                  </a:lnTo>
                  <a:lnTo>
                    <a:pt x="379" y="11"/>
                  </a:lnTo>
                  <a:lnTo>
                    <a:pt x="369" y="15"/>
                  </a:lnTo>
                  <a:lnTo>
                    <a:pt x="354" y="24"/>
                  </a:lnTo>
                  <a:lnTo>
                    <a:pt x="343" y="34"/>
                  </a:lnTo>
                  <a:lnTo>
                    <a:pt x="335" y="42"/>
                  </a:lnTo>
                  <a:lnTo>
                    <a:pt x="327" y="53"/>
                  </a:lnTo>
                  <a:lnTo>
                    <a:pt x="327" y="53"/>
                  </a:lnTo>
                  <a:lnTo>
                    <a:pt x="319" y="41"/>
                  </a:lnTo>
                  <a:lnTo>
                    <a:pt x="311" y="30"/>
                  </a:lnTo>
                  <a:lnTo>
                    <a:pt x="300" y="20"/>
                  </a:lnTo>
                  <a:lnTo>
                    <a:pt x="289" y="13"/>
                  </a:lnTo>
                  <a:lnTo>
                    <a:pt x="276" y="8"/>
                  </a:lnTo>
                  <a:lnTo>
                    <a:pt x="263" y="3"/>
                  </a:lnTo>
                  <a:lnTo>
                    <a:pt x="250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19" y="0"/>
                  </a:lnTo>
                  <a:lnTo>
                    <a:pt x="202" y="3"/>
                  </a:lnTo>
                  <a:lnTo>
                    <a:pt x="187" y="7"/>
                  </a:lnTo>
                  <a:lnTo>
                    <a:pt x="173" y="12"/>
                  </a:lnTo>
                  <a:lnTo>
                    <a:pt x="159" y="19"/>
                  </a:lnTo>
                  <a:lnTo>
                    <a:pt x="147" y="28"/>
                  </a:lnTo>
                  <a:lnTo>
                    <a:pt x="136" y="39"/>
                  </a:lnTo>
                  <a:lnTo>
                    <a:pt x="125" y="53"/>
                  </a:lnTo>
                  <a:lnTo>
                    <a:pt x="124" y="53"/>
                  </a:lnTo>
                  <a:lnTo>
                    <a:pt x="124" y="8"/>
                  </a:lnTo>
                  <a:lnTo>
                    <a:pt x="0" y="8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0" name="Freeform 8"/>
            <p:cNvSpPr>
              <a:spLocks/>
            </p:cNvSpPr>
            <p:nvPr userDrawn="1"/>
          </p:nvSpPr>
          <p:spPr bwMode="auto">
            <a:xfrm>
              <a:off x="4373" y="3948"/>
              <a:ext cx="184" cy="211"/>
            </a:xfrm>
            <a:custGeom>
              <a:avLst/>
              <a:gdLst/>
              <a:ahLst/>
              <a:cxnLst>
                <a:cxn ang="0">
                  <a:pos x="358" y="108"/>
                </a:cxn>
                <a:cxn ang="0">
                  <a:pos x="341" y="63"/>
                </a:cxn>
                <a:cxn ang="0">
                  <a:pos x="312" y="32"/>
                </a:cxn>
                <a:cxn ang="0">
                  <a:pos x="271" y="13"/>
                </a:cxn>
                <a:cxn ang="0">
                  <a:pos x="226" y="2"/>
                </a:cxn>
                <a:cxn ang="0">
                  <a:pos x="181" y="0"/>
                </a:cxn>
                <a:cxn ang="0">
                  <a:pos x="123" y="5"/>
                </a:cxn>
                <a:cxn ang="0">
                  <a:pos x="81" y="19"/>
                </a:cxn>
                <a:cxn ang="0">
                  <a:pos x="43" y="43"/>
                </a:cxn>
                <a:cxn ang="0">
                  <a:pos x="19" y="78"/>
                </a:cxn>
                <a:cxn ang="0">
                  <a:pos x="8" y="128"/>
                </a:cxn>
                <a:cxn ang="0">
                  <a:pos x="11" y="153"/>
                </a:cxn>
                <a:cxn ang="0">
                  <a:pos x="21" y="184"/>
                </a:cxn>
                <a:cxn ang="0">
                  <a:pos x="43" y="209"/>
                </a:cxn>
                <a:cxn ang="0">
                  <a:pos x="76" y="230"/>
                </a:cxn>
                <a:cxn ang="0">
                  <a:pos x="120" y="246"/>
                </a:cxn>
                <a:cxn ang="0">
                  <a:pos x="198" y="262"/>
                </a:cxn>
                <a:cxn ang="0">
                  <a:pos x="227" y="276"/>
                </a:cxn>
                <a:cxn ang="0">
                  <a:pos x="236" y="296"/>
                </a:cxn>
                <a:cxn ang="0">
                  <a:pos x="230" y="311"/>
                </a:cxn>
                <a:cxn ang="0">
                  <a:pos x="211" y="323"/>
                </a:cxn>
                <a:cxn ang="0">
                  <a:pos x="188" y="327"/>
                </a:cxn>
                <a:cxn ang="0">
                  <a:pos x="157" y="320"/>
                </a:cxn>
                <a:cxn ang="0">
                  <a:pos x="143" y="308"/>
                </a:cxn>
                <a:cxn ang="0">
                  <a:pos x="134" y="280"/>
                </a:cxn>
                <a:cxn ang="0">
                  <a:pos x="1" y="299"/>
                </a:cxn>
                <a:cxn ang="0">
                  <a:pos x="17" y="346"/>
                </a:cxn>
                <a:cxn ang="0">
                  <a:pos x="47" y="381"/>
                </a:cxn>
                <a:cxn ang="0">
                  <a:pos x="88" y="404"/>
                </a:cxn>
                <a:cxn ang="0">
                  <a:pos x="134" y="418"/>
                </a:cxn>
                <a:cxn ang="0">
                  <a:pos x="183" y="422"/>
                </a:cxn>
                <a:cxn ang="0">
                  <a:pos x="233" y="418"/>
                </a:cxn>
                <a:cxn ang="0">
                  <a:pos x="280" y="406"/>
                </a:cxn>
                <a:cxn ang="0">
                  <a:pos x="322" y="384"/>
                </a:cxn>
                <a:cxn ang="0">
                  <a:pos x="352" y="349"/>
                </a:cxn>
                <a:cxn ang="0">
                  <a:pos x="369" y="300"/>
                </a:cxn>
                <a:cxn ang="0">
                  <a:pos x="369" y="268"/>
                </a:cxn>
                <a:cxn ang="0">
                  <a:pos x="362" y="237"/>
                </a:cxn>
                <a:cxn ang="0">
                  <a:pos x="348" y="212"/>
                </a:cxn>
                <a:cxn ang="0">
                  <a:pos x="314" y="182"/>
                </a:cxn>
                <a:cxn ang="0">
                  <a:pos x="282" y="168"/>
                </a:cxn>
                <a:cxn ang="0">
                  <a:pos x="211" y="150"/>
                </a:cxn>
                <a:cxn ang="0">
                  <a:pos x="158" y="136"/>
                </a:cxn>
                <a:cxn ang="0">
                  <a:pos x="147" y="130"/>
                </a:cxn>
                <a:cxn ang="0">
                  <a:pos x="142" y="116"/>
                </a:cxn>
                <a:cxn ang="0">
                  <a:pos x="150" y="94"/>
                </a:cxn>
                <a:cxn ang="0">
                  <a:pos x="171" y="86"/>
                </a:cxn>
                <a:cxn ang="0">
                  <a:pos x="194" y="86"/>
                </a:cxn>
                <a:cxn ang="0">
                  <a:pos x="215" y="97"/>
                </a:cxn>
                <a:cxn ang="0">
                  <a:pos x="227" y="109"/>
                </a:cxn>
                <a:cxn ang="0">
                  <a:pos x="359" y="127"/>
                </a:cxn>
              </a:cxnLst>
              <a:rect l="0" t="0" r="r" b="b"/>
              <a:pathLst>
                <a:path w="369" h="422">
                  <a:moveTo>
                    <a:pt x="359" y="127"/>
                  </a:moveTo>
                  <a:lnTo>
                    <a:pt x="359" y="127"/>
                  </a:lnTo>
                  <a:lnTo>
                    <a:pt x="358" y="108"/>
                  </a:lnTo>
                  <a:lnTo>
                    <a:pt x="354" y="92"/>
                  </a:lnTo>
                  <a:lnTo>
                    <a:pt x="348" y="77"/>
                  </a:lnTo>
                  <a:lnTo>
                    <a:pt x="341" y="63"/>
                  </a:lnTo>
                  <a:lnTo>
                    <a:pt x="332" y="52"/>
                  </a:lnTo>
                  <a:lnTo>
                    <a:pt x="322" y="42"/>
                  </a:lnTo>
                  <a:lnTo>
                    <a:pt x="312" y="32"/>
                  </a:lnTo>
                  <a:lnTo>
                    <a:pt x="298" y="25"/>
                  </a:lnTo>
                  <a:lnTo>
                    <a:pt x="286" y="19"/>
                  </a:lnTo>
                  <a:lnTo>
                    <a:pt x="271" y="13"/>
                  </a:lnTo>
                  <a:lnTo>
                    <a:pt x="257" y="9"/>
                  </a:lnTo>
                  <a:lnTo>
                    <a:pt x="242" y="5"/>
                  </a:lnTo>
                  <a:lnTo>
                    <a:pt x="226" y="2"/>
                  </a:lnTo>
                  <a:lnTo>
                    <a:pt x="211" y="1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53" y="1"/>
                  </a:lnTo>
                  <a:lnTo>
                    <a:pt x="138" y="4"/>
                  </a:lnTo>
                  <a:lnTo>
                    <a:pt x="123" y="5"/>
                  </a:lnTo>
                  <a:lnTo>
                    <a:pt x="108" y="9"/>
                  </a:lnTo>
                  <a:lnTo>
                    <a:pt x="95" y="13"/>
                  </a:lnTo>
                  <a:lnTo>
                    <a:pt x="81" y="19"/>
                  </a:lnTo>
                  <a:lnTo>
                    <a:pt x="67" y="25"/>
                  </a:lnTo>
                  <a:lnTo>
                    <a:pt x="55" y="34"/>
                  </a:lnTo>
                  <a:lnTo>
                    <a:pt x="43" y="43"/>
                  </a:lnTo>
                  <a:lnTo>
                    <a:pt x="34" y="54"/>
                  </a:lnTo>
                  <a:lnTo>
                    <a:pt x="25" y="65"/>
                  </a:lnTo>
                  <a:lnTo>
                    <a:pt x="19" y="78"/>
                  </a:lnTo>
                  <a:lnTo>
                    <a:pt x="13" y="93"/>
                  </a:lnTo>
                  <a:lnTo>
                    <a:pt x="9" y="109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9" y="140"/>
                  </a:lnTo>
                  <a:lnTo>
                    <a:pt x="11" y="153"/>
                  </a:lnTo>
                  <a:lnTo>
                    <a:pt x="13" y="163"/>
                  </a:lnTo>
                  <a:lnTo>
                    <a:pt x="17" y="174"/>
                  </a:lnTo>
                  <a:lnTo>
                    <a:pt x="21" y="184"/>
                  </a:lnTo>
                  <a:lnTo>
                    <a:pt x="28" y="193"/>
                  </a:lnTo>
                  <a:lnTo>
                    <a:pt x="35" y="201"/>
                  </a:lnTo>
                  <a:lnTo>
                    <a:pt x="43" y="209"/>
                  </a:lnTo>
                  <a:lnTo>
                    <a:pt x="53" y="216"/>
                  </a:lnTo>
                  <a:lnTo>
                    <a:pt x="63" y="223"/>
                  </a:lnTo>
                  <a:lnTo>
                    <a:pt x="76" y="230"/>
                  </a:lnTo>
                  <a:lnTo>
                    <a:pt x="89" y="235"/>
                  </a:lnTo>
                  <a:lnTo>
                    <a:pt x="104" y="241"/>
                  </a:lnTo>
                  <a:lnTo>
                    <a:pt x="120" y="246"/>
                  </a:lnTo>
                  <a:lnTo>
                    <a:pt x="158" y="254"/>
                  </a:lnTo>
                  <a:lnTo>
                    <a:pt x="158" y="254"/>
                  </a:lnTo>
                  <a:lnTo>
                    <a:pt x="198" y="262"/>
                  </a:lnTo>
                  <a:lnTo>
                    <a:pt x="211" y="266"/>
                  </a:lnTo>
                  <a:lnTo>
                    <a:pt x="221" y="270"/>
                  </a:lnTo>
                  <a:lnTo>
                    <a:pt x="227" y="276"/>
                  </a:lnTo>
                  <a:lnTo>
                    <a:pt x="232" y="281"/>
                  </a:lnTo>
                  <a:lnTo>
                    <a:pt x="234" y="288"/>
                  </a:lnTo>
                  <a:lnTo>
                    <a:pt x="236" y="296"/>
                  </a:lnTo>
                  <a:lnTo>
                    <a:pt x="236" y="296"/>
                  </a:lnTo>
                  <a:lnTo>
                    <a:pt x="234" y="304"/>
                  </a:lnTo>
                  <a:lnTo>
                    <a:pt x="230" y="311"/>
                  </a:lnTo>
                  <a:lnTo>
                    <a:pt x="225" y="316"/>
                  </a:lnTo>
                  <a:lnTo>
                    <a:pt x="218" y="320"/>
                  </a:lnTo>
                  <a:lnTo>
                    <a:pt x="211" y="323"/>
                  </a:lnTo>
                  <a:lnTo>
                    <a:pt x="203" y="326"/>
                  </a:lnTo>
                  <a:lnTo>
                    <a:pt x="188" y="327"/>
                  </a:lnTo>
                  <a:lnTo>
                    <a:pt x="188" y="327"/>
                  </a:lnTo>
                  <a:lnTo>
                    <a:pt x="176" y="326"/>
                  </a:lnTo>
                  <a:lnTo>
                    <a:pt x="165" y="325"/>
                  </a:lnTo>
                  <a:lnTo>
                    <a:pt x="157" y="320"/>
                  </a:lnTo>
                  <a:lnTo>
                    <a:pt x="150" y="316"/>
                  </a:lnTo>
                  <a:lnTo>
                    <a:pt x="150" y="316"/>
                  </a:lnTo>
                  <a:lnTo>
                    <a:pt x="143" y="308"/>
                  </a:lnTo>
                  <a:lnTo>
                    <a:pt x="138" y="299"/>
                  </a:lnTo>
                  <a:lnTo>
                    <a:pt x="135" y="291"/>
                  </a:lnTo>
                  <a:lnTo>
                    <a:pt x="134" y="280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" y="299"/>
                  </a:lnTo>
                  <a:lnTo>
                    <a:pt x="5" y="316"/>
                  </a:lnTo>
                  <a:lnTo>
                    <a:pt x="11" y="331"/>
                  </a:lnTo>
                  <a:lnTo>
                    <a:pt x="17" y="346"/>
                  </a:lnTo>
                  <a:lnTo>
                    <a:pt x="25" y="358"/>
                  </a:lnTo>
                  <a:lnTo>
                    <a:pt x="36" y="371"/>
                  </a:lnTo>
                  <a:lnTo>
                    <a:pt x="47" y="381"/>
                  </a:lnTo>
                  <a:lnTo>
                    <a:pt x="59" y="390"/>
                  </a:lnTo>
                  <a:lnTo>
                    <a:pt x="73" y="398"/>
                  </a:lnTo>
                  <a:lnTo>
                    <a:pt x="88" y="404"/>
                  </a:lnTo>
                  <a:lnTo>
                    <a:pt x="103" y="410"/>
                  </a:lnTo>
                  <a:lnTo>
                    <a:pt x="118" y="414"/>
                  </a:lnTo>
                  <a:lnTo>
                    <a:pt x="134" y="418"/>
                  </a:lnTo>
                  <a:lnTo>
                    <a:pt x="150" y="419"/>
                  </a:lnTo>
                  <a:lnTo>
                    <a:pt x="166" y="421"/>
                  </a:lnTo>
                  <a:lnTo>
                    <a:pt x="183" y="422"/>
                  </a:lnTo>
                  <a:lnTo>
                    <a:pt x="183" y="422"/>
                  </a:lnTo>
                  <a:lnTo>
                    <a:pt x="217" y="421"/>
                  </a:lnTo>
                  <a:lnTo>
                    <a:pt x="233" y="418"/>
                  </a:lnTo>
                  <a:lnTo>
                    <a:pt x="249" y="415"/>
                  </a:lnTo>
                  <a:lnTo>
                    <a:pt x="265" y="411"/>
                  </a:lnTo>
                  <a:lnTo>
                    <a:pt x="280" y="406"/>
                  </a:lnTo>
                  <a:lnTo>
                    <a:pt x="295" y="400"/>
                  </a:lnTo>
                  <a:lnTo>
                    <a:pt x="309" y="392"/>
                  </a:lnTo>
                  <a:lnTo>
                    <a:pt x="322" y="384"/>
                  </a:lnTo>
                  <a:lnTo>
                    <a:pt x="333" y="373"/>
                  </a:lnTo>
                  <a:lnTo>
                    <a:pt x="344" y="362"/>
                  </a:lnTo>
                  <a:lnTo>
                    <a:pt x="352" y="349"/>
                  </a:lnTo>
                  <a:lnTo>
                    <a:pt x="359" y="334"/>
                  </a:lnTo>
                  <a:lnTo>
                    <a:pt x="364" y="318"/>
                  </a:lnTo>
                  <a:lnTo>
                    <a:pt x="369" y="300"/>
                  </a:lnTo>
                  <a:lnTo>
                    <a:pt x="369" y="280"/>
                  </a:lnTo>
                  <a:lnTo>
                    <a:pt x="369" y="280"/>
                  </a:lnTo>
                  <a:lnTo>
                    <a:pt x="369" y="268"/>
                  </a:lnTo>
                  <a:lnTo>
                    <a:pt x="367" y="257"/>
                  </a:lnTo>
                  <a:lnTo>
                    <a:pt x="364" y="247"/>
                  </a:lnTo>
                  <a:lnTo>
                    <a:pt x="362" y="237"/>
                  </a:lnTo>
                  <a:lnTo>
                    <a:pt x="358" y="228"/>
                  </a:lnTo>
                  <a:lnTo>
                    <a:pt x="354" y="220"/>
                  </a:lnTo>
                  <a:lnTo>
                    <a:pt x="348" y="212"/>
                  </a:lnTo>
                  <a:lnTo>
                    <a:pt x="343" y="205"/>
                  </a:lnTo>
                  <a:lnTo>
                    <a:pt x="329" y="193"/>
                  </a:lnTo>
                  <a:lnTo>
                    <a:pt x="314" y="182"/>
                  </a:lnTo>
                  <a:lnTo>
                    <a:pt x="299" y="174"/>
                  </a:lnTo>
                  <a:lnTo>
                    <a:pt x="282" y="168"/>
                  </a:lnTo>
                  <a:lnTo>
                    <a:pt x="282" y="168"/>
                  </a:lnTo>
                  <a:lnTo>
                    <a:pt x="264" y="162"/>
                  </a:lnTo>
                  <a:lnTo>
                    <a:pt x="246" y="158"/>
                  </a:lnTo>
                  <a:lnTo>
                    <a:pt x="211" y="150"/>
                  </a:lnTo>
                  <a:lnTo>
                    <a:pt x="181" y="145"/>
                  </a:lnTo>
                  <a:lnTo>
                    <a:pt x="169" y="140"/>
                  </a:lnTo>
                  <a:lnTo>
                    <a:pt x="158" y="136"/>
                  </a:lnTo>
                  <a:lnTo>
                    <a:pt x="158" y="136"/>
                  </a:lnTo>
                  <a:lnTo>
                    <a:pt x="153" y="134"/>
                  </a:lnTo>
                  <a:lnTo>
                    <a:pt x="147" y="130"/>
                  </a:lnTo>
                  <a:lnTo>
                    <a:pt x="143" y="124"/>
                  </a:lnTo>
                  <a:lnTo>
                    <a:pt x="142" y="116"/>
                  </a:lnTo>
                  <a:lnTo>
                    <a:pt x="142" y="116"/>
                  </a:lnTo>
                  <a:lnTo>
                    <a:pt x="143" y="107"/>
                  </a:lnTo>
                  <a:lnTo>
                    <a:pt x="146" y="100"/>
                  </a:lnTo>
                  <a:lnTo>
                    <a:pt x="150" y="94"/>
                  </a:lnTo>
                  <a:lnTo>
                    <a:pt x="156" y="90"/>
                  </a:lnTo>
                  <a:lnTo>
                    <a:pt x="162" y="88"/>
                  </a:lnTo>
                  <a:lnTo>
                    <a:pt x="171" y="86"/>
                  </a:lnTo>
                  <a:lnTo>
                    <a:pt x="185" y="85"/>
                  </a:lnTo>
                  <a:lnTo>
                    <a:pt x="185" y="85"/>
                  </a:lnTo>
                  <a:lnTo>
                    <a:pt x="194" y="86"/>
                  </a:lnTo>
                  <a:lnTo>
                    <a:pt x="202" y="88"/>
                  </a:lnTo>
                  <a:lnTo>
                    <a:pt x="209" y="92"/>
                  </a:lnTo>
                  <a:lnTo>
                    <a:pt x="215" y="97"/>
                  </a:lnTo>
                  <a:lnTo>
                    <a:pt x="215" y="97"/>
                  </a:lnTo>
                  <a:lnTo>
                    <a:pt x="222" y="103"/>
                  </a:lnTo>
                  <a:lnTo>
                    <a:pt x="227" y="109"/>
                  </a:lnTo>
                  <a:lnTo>
                    <a:pt x="230" y="117"/>
                  </a:lnTo>
                  <a:lnTo>
                    <a:pt x="232" y="127"/>
                  </a:lnTo>
                  <a:lnTo>
                    <a:pt x="359" y="127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1" name="Freeform 9"/>
            <p:cNvSpPr>
              <a:spLocks/>
            </p:cNvSpPr>
            <p:nvPr userDrawn="1"/>
          </p:nvSpPr>
          <p:spPr bwMode="auto">
            <a:xfrm>
              <a:off x="5068" y="3917"/>
              <a:ext cx="174" cy="235"/>
            </a:xfrm>
            <a:custGeom>
              <a:avLst/>
              <a:gdLst/>
              <a:ahLst/>
              <a:cxnLst>
                <a:cxn ang="0">
                  <a:pos x="0" y="470"/>
                </a:cxn>
                <a:cxn ang="0">
                  <a:pos x="130" y="470"/>
                </a:cxn>
                <a:cxn ang="0">
                  <a:pos x="130" y="308"/>
                </a:cxn>
                <a:cxn ang="0">
                  <a:pos x="130" y="308"/>
                </a:cxn>
                <a:cxn ang="0">
                  <a:pos x="130" y="287"/>
                </a:cxn>
                <a:cxn ang="0">
                  <a:pos x="133" y="268"/>
                </a:cxn>
                <a:cxn ang="0">
                  <a:pos x="138" y="255"/>
                </a:cxn>
                <a:cxn ang="0">
                  <a:pos x="141" y="249"/>
                </a:cxn>
                <a:cxn ang="0">
                  <a:pos x="144" y="244"/>
                </a:cxn>
                <a:cxn ang="0">
                  <a:pos x="144" y="244"/>
                </a:cxn>
                <a:cxn ang="0">
                  <a:pos x="149" y="237"/>
                </a:cxn>
                <a:cxn ang="0">
                  <a:pos x="157" y="232"/>
                </a:cxn>
                <a:cxn ang="0">
                  <a:pos x="165" y="228"/>
                </a:cxn>
                <a:cxn ang="0">
                  <a:pos x="173" y="226"/>
                </a:cxn>
                <a:cxn ang="0">
                  <a:pos x="173" y="226"/>
                </a:cxn>
                <a:cxn ang="0">
                  <a:pos x="184" y="226"/>
                </a:cxn>
                <a:cxn ang="0">
                  <a:pos x="192" y="229"/>
                </a:cxn>
                <a:cxn ang="0">
                  <a:pos x="199" y="233"/>
                </a:cxn>
                <a:cxn ang="0">
                  <a:pos x="206" y="240"/>
                </a:cxn>
                <a:cxn ang="0">
                  <a:pos x="206" y="240"/>
                </a:cxn>
                <a:cxn ang="0">
                  <a:pos x="211" y="247"/>
                </a:cxn>
                <a:cxn ang="0">
                  <a:pos x="214" y="258"/>
                </a:cxn>
                <a:cxn ang="0">
                  <a:pos x="217" y="270"/>
                </a:cxn>
                <a:cxn ang="0">
                  <a:pos x="217" y="285"/>
                </a:cxn>
                <a:cxn ang="0">
                  <a:pos x="217" y="470"/>
                </a:cxn>
                <a:cxn ang="0">
                  <a:pos x="347" y="470"/>
                </a:cxn>
                <a:cxn ang="0">
                  <a:pos x="347" y="256"/>
                </a:cxn>
                <a:cxn ang="0">
                  <a:pos x="347" y="256"/>
                </a:cxn>
                <a:cxn ang="0">
                  <a:pos x="347" y="240"/>
                </a:cxn>
                <a:cxn ang="0">
                  <a:pos x="346" y="225"/>
                </a:cxn>
                <a:cxn ang="0">
                  <a:pos x="343" y="210"/>
                </a:cxn>
                <a:cxn ang="0">
                  <a:pos x="340" y="198"/>
                </a:cxn>
                <a:cxn ang="0">
                  <a:pos x="335" y="186"/>
                </a:cxn>
                <a:cxn ang="0">
                  <a:pos x="331" y="175"/>
                </a:cxn>
                <a:cxn ang="0">
                  <a:pos x="324" y="166"/>
                </a:cxn>
                <a:cxn ang="0">
                  <a:pos x="317" y="157"/>
                </a:cxn>
                <a:cxn ang="0">
                  <a:pos x="317" y="157"/>
                </a:cxn>
                <a:cxn ang="0">
                  <a:pos x="309" y="149"/>
                </a:cxn>
                <a:cxn ang="0">
                  <a:pos x="301" y="144"/>
                </a:cxn>
                <a:cxn ang="0">
                  <a:pos x="291" y="138"/>
                </a:cxn>
                <a:cxn ang="0">
                  <a:pos x="281" y="133"/>
                </a:cxn>
                <a:cxn ang="0">
                  <a:pos x="270" y="130"/>
                </a:cxn>
                <a:cxn ang="0">
                  <a:pos x="259" y="128"/>
                </a:cxn>
                <a:cxn ang="0">
                  <a:pos x="247" y="126"/>
                </a:cxn>
                <a:cxn ang="0">
                  <a:pos x="234" y="125"/>
                </a:cxn>
                <a:cxn ang="0">
                  <a:pos x="234" y="125"/>
                </a:cxn>
                <a:cxn ang="0">
                  <a:pos x="218" y="126"/>
                </a:cxn>
                <a:cxn ang="0">
                  <a:pos x="203" y="128"/>
                </a:cxn>
                <a:cxn ang="0">
                  <a:pos x="188" y="130"/>
                </a:cxn>
                <a:cxn ang="0">
                  <a:pos x="172" y="137"/>
                </a:cxn>
                <a:cxn ang="0">
                  <a:pos x="172" y="137"/>
                </a:cxn>
                <a:cxn ang="0">
                  <a:pos x="161" y="144"/>
                </a:cxn>
                <a:cxn ang="0">
                  <a:pos x="152" y="151"/>
                </a:cxn>
                <a:cxn ang="0">
                  <a:pos x="141" y="160"/>
                </a:cxn>
                <a:cxn ang="0">
                  <a:pos x="130" y="171"/>
                </a:cxn>
                <a:cxn ang="0">
                  <a:pos x="130" y="0"/>
                </a:cxn>
                <a:cxn ang="0">
                  <a:pos x="0" y="0"/>
                </a:cxn>
                <a:cxn ang="0">
                  <a:pos x="0" y="470"/>
                </a:cxn>
              </a:cxnLst>
              <a:rect l="0" t="0" r="r" b="b"/>
              <a:pathLst>
                <a:path w="347" h="470">
                  <a:moveTo>
                    <a:pt x="0" y="470"/>
                  </a:moveTo>
                  <a:lnTo>
                    <a:pt x="130" y="470"/>
                  </a:lnTo>
                  <a:lnTo>
                    <a:pt x="130" y="308"/>
                  </a:lnTo>
                  <a:lnTo>
                    <a:pt x="130" y="308"/>
                  </a:lnTo>
                  <a:lnTo>
                    <a:pt x="130" y="287"/>
                  </a:lnTo>
                  <a:lnTo>
                    <a:pt x="133" y="268"/>
                  </a:lnTo>
                  <a:lnTo>
                    <a:pt x="138" y="255"/>
                  </a:lnTo>
                  <a:lnTo>
                    <a:pt x="141" y="249"/>
                  </a:lnTo>
                  <a:lnTo>
                    <a:pt x="144" y="244"/>
                  </a:lnTo>
                  <a:lnTo>
                    <a:pt x="144" y="244"/>
                  </a:lnTo>
                  <a:lnTo>
                    <a:pt x="149" y="237"/>
                  </a:lnTo>
                  <a:lnTo>
                    <a:pt x="157" y="232"/>
                  </a:lnTo>
                  <a:lnTo>
                    <a:pt x="165" y="228"/>
                  </a:lnTo>
                  <a:lnTo>
                    <a:pt x="173" y="226"/>
                  </a:lnTo>
                  <a:lnTo>
                    <a:pt x="173" y="226"/>
                  </a:lnTo>
                  <a:lnTo>
                    <a:pt x="184" y="226"/>
                  </a:lnTo>
                  <a:lnTo>
                    <a:pt x="192" y="229"/>
                  </a:lnTo>
                  <a:lnTo>
                    <a:pt x="199" y="233"/>
                  </a:lnTo>
                  <a:lnTo>
                    <a:pt x="206" y="240"/>
                  </a:lnTo>
                  <a:lnTo>
                    <a:pt x="206" y="240"/>
                  </a:lnTo>
                  <a:lnTo>
                    <a:pt x="211" y="247"/>
                  </a:lnTo>
                  <a:lnTo>
                    <a:pt x="214" y="258"/>
                  </a:lnTo>
                  <a:lnTo>
                    <a:pt x="217" y="270"/>
                  </a:lnTo>
                  <a:lnTo>
                    <a:pt x="217" y="285"/>
                  </a:lnTo>
                  <a:lnTo>
                    <a:pt x="217" y="470"/>
                  </a:lnTo>
                  <a:lnTo>
                    <a:pt x="347" y="470"/>
                  </a:lnTo>
                  <a:lnTo>
                    <a:pt x="347" y="256"/>
                  </a:lnTo>
                  <a:lnTo>
                    <a:pt x="347" y="256"/>
                  </a:lnTo>
                  <a:lnTo>
                    <a:pt x="347" y="240"/>
                  </a:lnTo>
                  <a:lnTo>
                    <a:pt x="346" y="225"/>
                  </a:lnTo>
                  <a:lnTo>
                    <a:pt x="343" y="210"/>
                  </a:lnTo>
                  <a:lnTo>
                    <a:pt x="340" y="198"/>
                  </a:lnTo>
                  <a:lnTo>
                    <a:pt x="335" y="186"/>
                  </a:lnTo>
                  <a:lnTo>
                    <a:pt x="331" y="175"/>
                  </a:lnTo>
                  <a:lnTo>
                    <a:pt x="324" y="166"/>
                  </a:lnTo>
                  <a:lnTo>
                    <a:pt x="317" y="157"/>
                  </a:lnTo>
                  <a:lnTo>
                    <a:pt x="317" y="157"/>
                  </a:lnTo>
                  <a:lnTo>
                    <a:pt x="309" y="149"/>
                  </a:lnTo>
                  <a:lnTo>
                    <a:pt x="301" y="144"/>
                  </a:lnTo>
                  <a:lnTo>
                    <a:pt x="291" y="138"/>
                  </a:lnTo>
                  <a:lnTo>
                    <a:pt x="281" y="133"/>
                  </a:lnTo>
                  <a:lnTo>
                    <a:pt x="270" y="130"/>
                  </a:lnTo>
                  <a:lnTo>
                    <a:pt x="259" y="128"/>
                  </a:lnTo>
                  <a:lnTo>
                    <a:pt x="247" y="126"/>
                  </a:lnTo>
                  <a:lnTo>
                    <a:pt x="234" y="125"/>
                  </a:lnTo>
                  <a:lnTo>
                    <a:pt x="234" y="125"/>
                  </a:lnTo>
                  <a:lnTo>
                    <a:pt x="218" y="126"/>
                  </a:lnTo>
                  <a:lnTo>
                    <a:pt x="203" y="128"/>
                  </a:lnTo>
                  <a:lnTo>
                    <a:pt x="188" y="130"/>
                  </a:lnTo>
                  <a:lnTo>
                    <a:pt x="172" y="137"/>
                  </a:lnTo>
                  <a:lnTo>
                    <a:pt x="172" y="137"/>
                  </a:lnTo>
                  <a:lnTo>
                    <a:pt x="161" y="144"/>
                  </a:lnTo>
                  <a:lnTo>
                    <a:pt x="152" y="151"/>
                  </a:lnTo>
                  <a:lnTo>
                    <a:pt x="141" y="160"/>
                  </a:lnTo>
                  <a:lnTo>
                    <a:pt x="130" y="171"/>
                  </a:lnTo>
                  <a:lnTo>
                    <a:pt x="130" y="0"/>
                  </a:lnTo>
                  <a:lnTo>
                    <a:pt x="0" y="0"/>
                  </a:lnTo>
                  <a:lnTo>
                    <a:pt x="0" y="470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auto">
            <a:xfrm>
              <a:off x="4957" y="3932"/>
              <a:ext cx="90" cy="2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0" y="198"/>
                </a:cxn>
                <a:cxn ang="0">
                  <a:pos x="0" y="316"/>
                </a:cxn>
                <a:cxn ang="0">
                  <a:pos x="0" y="316"/>
                </a:cxn>
                <a:cxn ang="0">
                  <a:pos x="0" y="341"/>
                </a:cxn>
                <a:cxn ang="0">
                  <a:pos x="3" y="364"/>
                </a:cxn>
                <a:cxn ang="0">
                  <a:pos x="7" y="383"/>
                </a:cxn>
                <a:cxn ang="0">
                  <a:pos x="12" y="400"/>
                </a:cxn>
                <a:cxn ang="0">
                  <a:pos x="12" y="400"/>
                </a:cxn>
                <a:cxn ang="0">
                  <a:pos x="19" y="412"/>
                </a:cxn>
                <a:cxn ang="0">
                  <a:pos x="26" y="421"/>
                </a:cxn>
                <a:cxn ang="0">
                  <a:pos x="35" y="428"/>
                </a:cxn>
                <a:cxn ang="0">
                  <a:pos x="45" y="435"/>
                </a:cxn>
                <a:cxn ang="0">
                  <a:pos x="45" y="435"/>
                </a:cxn>
                <a:cxn ang="0">
                  <a:pos x="57" y="440"/>
                </a:cxn>
                <a:cxn ang="0">
                  <a:pos x="72" y="444"/>
                </a:cxn>
                <a:cxn ang="0">
                  <a:pos x="90" y="447"/>
                </a:cxn>
                <a:cxn ang="0">
                  <a:pos x="111" y="447"/>
                </a:cxn>
                <a:cxn ang="0">
                  <a:pos x="111" y="447"/>
                </a:cxn>
                <a:cxn ang="0">
                  <a:pos x="126" y="447"/>
                </a:cxn>
                <a:cxn ang="0">
                  <a:pos x="144" y="444"/>
                </a:cxn>
                <a:cxn ang="0">
                  <a:pos x="163" y="441"/>
                </a:cxn>
                <a:cxn ang="0">
                  <a:pos x="180" y="436"/>
                </a:cxn>
                <a:cxn ang="0">
                  <a:pos x="180" y="352"/>
                </a:cxn>
                <a:cxn ang="0">
                  <a:pos x="180" y="352"/>
                </a:cxn>
                <a:cxn ang="0">
                  <a:pos x="175" y="353"/>
                </a:cxn>
                <a:cxn ang="0">
                  <a:pos x="166" y="355"/>
                </a:cxn>
                <a:cxn ang="0">
                  <a:pos x="147" y="356"/>
                </a:cxn>
                <a:cxn ang="0">
                  <a:pos x="147" y="356"/>
                </a:cxn>
                <a:cxn ang="0">
                  <a:pos x="140" y="355"/>
                </a:cxn>
                <a:cxn ang="0">
                  <a:pos x="134" y="351"/>
                </a:cxn>
                <a:cxn ang="0">
                  <a:pos x="132" y="348"/>
                </a:cxn>
                <a:cxn ang="0">
                  <a:pos x="129" y="345"/>
                </a:cxn>
                <a:cxn ang="0">
                  <a:pos x="129" y="345"/>
                </a:cxn>
                <a:cxn ang="0">
                  <a:pos x="128" y="341"/>
                </a:cxn>
                <a:cxn ang="0">
                  <a:pos x="126" y="335"/>
                </a:cxn>
                <a:cxn ang="0">
                  <a:pos x="125" y="317"/>
                </a:cxn>
                <a:cxn ang="0">
                  <a:pos x="125" y="198"/>
                </a:cxn>
                <a:cxn ang="0">
                  <a:pos x="180" y="198"/>
                </a:cxn>
                <a:cxn ang="0">
                  <a:pos x="180" y="103"/>
                </a:cxn>
                <a:cxn ang="0">
                  <a:pos x="125" y="103"/>
                </a:cxn>
                <a:cxn ang="0">
                  <a:pos x="125" y="0"/>
                </a:cxn>
                <a:cxn ang="0">
                  <a:pos x="0" y="0"/>
                </a:cxn>
              </a:cxnLst>
              <a:rect l="0" t="0" r="r" b="b"/>
              <a:pathLst>
                <a:path w="180" h="447">
                  <a:moveTo>
                    <a:pt x="0" y="0"/>
                  </a:moveTo>
                  <a:lnTo>
                    <a:pt x="0" y="103"/>
                  </a:lnTo>
                  <a:lnTo>
                    <a:pt x="0" y="198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341"/>
                  </a:lnTo>
                  <a:lnTo>
                    <a:pt x="3" y="364"/>
                  </a:lnTo>
                  <a:lnTo>
                    <a:pt x="7" y="383"/>
                  </a:lnTo>
                  <a:lnTo>
                    <a:pt x="12" y="400"/>
                  </a:lnTo>
                  <a:lnTo>
                    <a:pt x="12" y="400"/>
                  </a:lnTo>
                  <a:lnTo>
                    <a:pt x="19" y="412"/>
                  </a:lnTo>
                  <a:lnTo>
                    <a:pt x="26" y="421"/>
                  </a:lnTo>
                  <a:lnTo>
                    <a:pt x="35" y="428"/>
                  </a:lnTo>
                  <a:lnTo>
                    <a:pt x="45" y="435"/>
                  </a:lnTo>
                  <a:lnTo>
                    <a:pt x="45" y="435"/>
                  </a:lnTo>
                  <a:lnTo>
                    <a:pt x="57" y="440"/>
                  </a:lnTo>
                  <a:lnTo>
                    <a:pt x="72" y="444"/>
                  </a:lnTo>
                  <a:lnTo>
                    <a:pt x="90" y="447"/>
                  </a:lnTo>
                  <a:lnTo>
                    <a:pt x="111" y="447"/>
                  </a:lnTo>
                  <a:lnTo>
                    <a:pt x="111" y="447"/>
                  </a:lnTo>
                  <a:lnTo>
                    <a:pt x="126" y="447"/>
                  </a:lnTo>
                  <a:lnTo>
                    <a:pt x="144" y="444"/>
                  </a:lnTo>
                  <a:lnTo>
                    <a:pt x="163" y="441"/>
                  </a:lnTo>
                  <a:lnTo>
                    <a:pt x="180" y="436"/>
                  </a:lnTo>
                  <a:lnTo>
                    <a:pt x="180" y="352"/>
                  </a:lnTo>
                  <a:lnTo>
                    <a:pt x="180" y="352"/>
                  </a:lnTo>
                  <a:lnTo>
                    <a:pt x="175" y="353"/>
                  </a:lnTo>
                  <a:lnTo>
                    <a:pt x="166" y="355"/>
                  </a:lnTo>
                  <a:lnTo>
                    <a:pt x="147" y="356"/>
                  </a:lnTo>
                  <a:lnTo>
                    <a:pt x="147" y="356"/>
                  </a:lnTo>
                  <a:lnTo>
                    <a:pt x="140" y="355"/>
                  </a:lnTo>
                  <a:lnTo>
                    <a:pt x="134" y="351"/>
                  </a:lnTo>
                  <a:lnTo>
                    <a:pt x="132" y="348"/>
                  </a:lnTo>
                  <a:lnTo>
                    <a:pt x="129" y="345"/>
                  </a:lnTo>
                  <a:lnTo>
                    <a:pt x="129" y="345"/>
                  </a:lnTo>
                  <a:lnTo>
                    <a:pt x="128" y="341"/>
                  </a:lnTo>
                  <a:lnTo>
                    <a:pt x="126" y="335"/>
                  </a:lnTo>
                  <a:lnTo>
                    <a:pt x="125" y="317"/>
                  </a:lnTo>
                  <a:lnTo>
                    <a:pt x="125" y="198"/>
                  </a:lnTo>
                  <a:lnTo>
                    <a:pt x="180" y="198"/>
                  </a:lnTo>
                  <a:lnTo>
                    <a:pt x="180" y="103"/>
                  </a:lnTo>
                  <a:lnTo>
                    <a:pt x="125" y="10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3" name="Rectangle 11"/>
            <p:cNvSpPr>
              <a:spLocks noChangeArrowheads="1"/>
            </p:cNvSpPr>
            <p:nvPr userDrawn="1"/>
          </p:nvSpPr>
          <p:spPr bwMode="auto">
            <a:xfrm>
              <a:off x="4872" y="3932"/>
              <a:ext cx="63" cy="34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24620" y="0"/>
            <a:ext cx="92686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E6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 flipH="1">
            <a:off x="0" y="1828800"/>
            <a:ext cx="6702424" cy="5029200"/>
          </a:xfrm>
          <a:prstGeom prst="rect">
            <a:avLst/>
          </a:prstGeom>
          <a:gradFill>
            <a:gsLst>
              <a:gs pos="0">
                <a:srgbClr val="0081C6">
                  <a:alpha val="0"/>
                </a:srgbClr>
              </a:gs>
              <a:gs pos="100000">
                <a:srgbClr val="00539B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Pie 19"/>
          <p:cNvSpPr/>
          <p:nvPr userDrawn="1"/>
        </p:nvSpPr>
        <p:spPr>
          <a:xfrm rot="16200000">
            <a:off x="4674425" y="-200025"/>
            <a:ext cx="4038600" cy="4038600"/>
          </a:xfrm>
          <a:prstGeom prst="pie">
            <a:avLst>
              <a:gd name="adj1" fmla="val 0"/>
              <a:gd name="adj2" fmla="val 108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e 20"/>
          <p:cNvSpPr/>
          <p:nvPr userDrawn="1"/>
        </p:nvSpPr>
        <p:spPr>
          <a:xfrm>
            <a:off x="5181600" y="295275"/>
            <a:ext cx="3048000" cy="3048000"/>
          </a:xfrm>
          <a:prstGeom prst="pi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20" y="0"/>
            <a:ext cx="6537960" cy="1380744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66688" y="1265388"/>
            <a:ext cx="6548437" cy="50800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6697684" y="1828800"/>
            <a:ext cx="2446316" cy="5029200"/>
          </a:xfrm>
          <a:prstGeom prst="rect">
            <a:avLst/>
          </a:prstGeom>
          <a:gradFill>
            <a:gsLst>
              <a:gs pos="0">
                <a:srgbClr val="808081">
                  <a:alpha val="0"/>
                </a:srgbClr>
              </a:gs>
              <a:gs pos="100000">
                <a:srgbClr val="DCDDDE">
                  <a:alpha val="74902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8" name="Picture 2" descr="Q:\Design Catalog\Corporate Templates\Covers\DENVER_cof copy.jpg"/>
          <p:cNvPicPr>
            <a:picLocks noChangeAspect="1" noChangeArrowheads="1"/>
          </p:cNvPicPr>
          <p:nvPr userDrawn="1"/>
        </p:nvPicPr>
        <p:blipFill>
          <a:blip r:embed="rId3" cstate="email"/>
          <a:stretch>
            <a:fillRect/>
          </a:stretch>
        </p:blipFill>
        <p:spPr bwMode="auto">
          <a:xfrm>
            <a:off x="6707840" y="418"/>
            <a:ext cx="2436159" cy="1827963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 userDrawn="1"/>
        </p:nvCxnSpPr>
        <p:spPr>
          <a:xfrm>
            <a:off x="0" y="1825625"/>
            <a:ext cx="9144000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3274219" y="3429794"/>
            <a:ext cx="6858000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743700" y="3955024"/>
            <a:ext cx="2317750" cy="267855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743700" y="1912864"/>
            <a:ext cx="2317750" cy="2005993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797675" y="5930900"/>
            <a:ext cx="1524000" cy="671513"/>
            <a:chOff x="4282" y="3736"/>
            <a:chExt cx="960" cy="423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282" y="3736"/>
              <a:ext cx="960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5"/>
            <p:cNvSpPr>
              <a:spLocks noEditPoints="1"/>
            </p:cNvSpPr>
            <p:nvPr userDrawn="1"/>
          </p:nvSpPr>
          <p:spPr bwMode="auto">
            <a:xfrm>
              <a:off x="4282" y="3736"/>
              <a:ext cx="653" cy="208"/>
            </a:xfrm>
            <a:custGeom>
              <a:avLst/>
              <a:gdLst/>
              <a:ahLst/>
              <a:cxnLst>
                <a:cxn ang="0">
                  <a:pos x="956" y="152"/>
                </a:cxn>
                <a:cxn ang="0">
                  <a:pos x="1180" y="152"/>
                </a:cxn>
                <a:cxn ang="0">
                  <a:pos x="1124" y="9"/>
                </a:cxn>
                <a:cxn ang="0">
                  <a:pos x="828" y="9"/>
                </a:cxn>
                <a:cxn ang="0">
                  <a:pos x="580" y="111"/>
                </a:cxn>
                <a:cxn ang="0">
                  <a:pos x="633" y="123"/>
                </a:cxn>
                <a:cxn ang="0">
                  <a:pos x="662" y="149"/>
                </a:cxn>
                <a:cxn ang="0">
                  <a:pos x="677" y="195"/>
                </a:cxn>
                <a:cxn ang="0">
                  <a:pos x="674" y="237"/>
                </a:cxn>
                <a:cxn ang="0">
                  <a:pos x="658" y="277"/>
                </a:cxn>
                <a:cxn ang="0">
                  <a:pos x="626" y="299"/>
                </a:cxn>
                <a:cxn ang="0">
                  <a:pos x="541" y="306"/>
                </a:cxn>
                <a:cxn ang="0">
                  <a:pos x="597" y="407"/>
                </a:cxn>
                <a:cxn ang="0">
                  <a:pos x="687" y="394"/>
                </a:cxn>
                <a:cxn ang="0">
                  <a:pos x="751" y="353"/>
                </a:cxn>
                <a:cxn ang="0">
                  <a:pos x="788" y="291"/>
                </a:cxn>
                <a:cxn ang="0">
                  <a:pos x="800" y="208"/>
                </a:cxn>
                <a:cxn ang="0">
                  <a:pos x="795" y="152"/>
                </a:cxn>
                <a:cxn ang="0">
                  <a:pos x="770" y="85"/>
                </a:cxn>
                <a:cxn ang="0">
                  <a:pos x="721" y="35"/>
                </a:cxn>
                <a:cxn ang="0">
                  <a:pos x="644" y="11"/>
                </a:cxn>
                <a:cxn ang="0">
                  <a:pos x="384" y="157"/>
                </a:cxn>
                <a:cxn ang="0">
                  <a:pos x="373" y="106"/>
                </a:cxn>
                <a:cxn ang="0">
                  <a:pos x="342" y="51"/>
                </a:cxn>
                <a:cxn ang="0">
                  <a:pos x="292" y="16"/>
                </a:cxn>
                <a:cxn ang="0">
                  <a:pos x="222" y="0"/>
                </a:cxn>
                <a:cxn ang="0">
                  <a:pos x="159" y="4"/>
                </a:cxn>
                <a:cxn ang="0">
                  <a:pos x="85" y="32"/>
                </a:cxn>
                <a:cxn ang="0">
                  <a:pos x="33" y="87"/>
                </a:cxn>
                <a:cxn ang="0">
                  <a:pos x="4" y="164"/>
                </a:cxn>
                <a:cxn ang="0">
                  <a:pos x="1" y="230"/>
                </a:cxn>
                <a:cxn ang="0">
                  <a:pos x="22" y="309"/>
                </a:cxn>
                <a:cxn ang="0">
                  <a:pos x="66" y="371"/>
                </a:cxn>
                <a:cxn ang="0">
                  <a:pos x="136" y="407"/>
                </a:cxn>
                <a:cxn ang="0">
                  <a:pos x="203" y="417"/>
                </a:cxn>
                <a:cxn ang="0">
                  <a:pos x="281" y="402"/>
                </a:cxn>
                <a:cxn ang="0">
                  <a:pos x="338" y="364"/>
                </a:cxn>
                <a:cxn ang="0">
                  <a:pos x="373" y="311"/>
                </a:cxn>
                <a:cxn ang="0">
                  <a:pos x="385" y="252"/>
                </a:cxn>
                <a:cxn ang="0">
                  <a:pos x="258" y="277"/>
                </a:cxn>
                <a:cxn ang="0">
                  <a:pos x="226" y="313"/>
                </a:cxn>
                <a:cxn ang="0">
                  <a:pos x="190" y="317"/>
                </a:cxn>
                <a:cxn ang="0">
                  <a:pos x="156" y="303"/>
                </a:cxn>
                <a:cxn ang="0">
                  <a:pos x="136" y="275"/>
                </a:cxn>
                <a:cxn ang="0">
                  <a:pos x="123" y="208"/>
                </a:cxn>
                <a:cxn ang="0">
                  <a:pos x="133" y="150"/>
                </a:cxn>
                <a:cxn ang="0">
                  <a:pos x="151" y="119"/>
                </a:cxn>
                <a:cxn ang="0">
                  <a:pos x="180" y="102"/>
                </a:cxn>
                <a:cxn ang="0">
                  <a:pos x="209" y="100"/>
                </a:cxn>
                <a:cxn ang="0">
                  <a:pos x="237" y="110"/>
                </a:cxn>
                <a:cxn ang="0">
                  <a:pos x="260" y="142"/>
                </a:cxn>
              </a:cxnLst>
              <a:rect l="0" t="0" r="r" b="b"/>
              <a:pathLst>
                <a:path w="1306" h="417">
                  <a:moveTo>
                    <a:pt x="828" y="407"/>
                  </a:moveTo>
                  <a:lnTo>
                    <a:pt x="953" y="407"/>
                  </a:lnTo>
                  <a:lnTo>
                    <a:pt x="953" y="152"/>
                  </a:lnTo>
                  <a:lnTo>
                    <a:pt x="956" y="152"/>
                  </a:lnTo>
                  <a:lnTo>
                    <a:pt x="1010" y="407"/>
                  </a:lnTo>
                  <a:lnTo>
                    <a:pt x="1119" y="407"/>
                  </a:lnTo>
                  <a:lnTo>
                    <a:pt x="1177" y="152"/>
                  </a:lnTo>
                  <a:lnTo>
                    <a:pt x="1180" y="152"/>
                  </a:lnTo>
                  <a:lnTo>
                    <a:pt x="1180" y="357"/>
                  </a:lnTo>
                  <a:lnTo>
                    <a:pt x="1306" y="357"/>
                  </a:lnTo>
                  <a:lnTo>
                    <a:pt x="1306" y="9"/>
                  </a:lnTo>
                  <a:lnTo>
                    <a:pt x="1124" y="9"/>
                  </a:lnTo>
                  <a:lnTo>
                    <a:pt x="1067" y="244"/>
                  </a:lnTo>
                  <a:lnTo>
                    <a:pt x="1066" y="244"/>
                  </a:lnTo>
                  <a:lnTo>
                    <a:pt x="1009" y="9"/>
                  </a:lnTo>
                  <a:lnTo>
                    <a:pt x="828" y="9"/>
                  </a:lnTo>
                  <a:lnTo>
                    <a:pt x="828" y="407"/>
                  </a:lnTo>
                  <a:close/>
                  <a:moveTo>
                    <a:pt x="541" y="111"/>
                  </a:moveTo>
                  <a:lnTo>
                    <a:pt x="580" y="111"/>
                  </a:lnTo>
                  <a:lnTo>
                    <a:pt x="580" y="111"/>
                  </a:lnTo>
                  <a:lnTo>
                    <a:pt x="597" y="112"/>
                  </a:lnTo>
                  <a:lnTo>
                    <a:pt x="610" y="114"/>
                  </a:lnTo>
                  <a:lnTo>
                    <a:pt x="622" y="118"/>
                  </a:lnTo>
                  <a:lnTo>
                    <a:pt x="633" y="123"/>
                  </a:lnTo>
                  <a:lnTo>
                    <a:pt x="643" y="129"/>
                  </a:lnTo>
                  <a:lnTo>
                    <a:pt x="651" y="135"/>
                  </a:lnTo>
                  <a:lnTo>
                    <a:pt x="656" y="142"/>
                  </a:lnTo>
                  <a:lnTo>
                    <a:pt x="662" y="149"/>
                  </a:lnTo>
                  <a:lnTo>
                    <a:pt x="667" y="157"/>
                  </a:lnTo>
                  <a:lnTo>
                    <a:pt x="670" y="165"/>
                  </a:lnTo>
                  <a:lnTo>
                    <a:pt x="675" y="181"/>
                  </a:lnTo>
                  <a:lnTo>
                    <a:pt x="677" y="195"/>
                  </a:lnTo>
                  <a:lnTo>
                    <a:pt x="678" y="206"/>
                  </a:lnTo>
                  <a:lnTo>
                    <a:pt x="678" y="206"/>
                  </a:lnTo>
                  <a:lnTo>
                    <a:pt x="677" y="221"/>
                  </a:lnTo>
                  <a:lnTo>
                    <a:pt x="674" y="237"/>
                  </a:lnTo>
                  <a:lnTo>
                    <a:pt x="670" y="254"/>
                  </a:lnTo>
                  <a:lnTo>
                    <a:pt x="666" y="263"/>
                  </a:lnTo>
                  <a:lnTo>
                    <a:pt x="662" y="269"/>
                  </a:lnTo>
                  <a:lnTo>
                    <a:pt x="658" y="277"/>
                  </a:lnTo>
                  <a:lnTo>
                    <a:pt x="651" y="284"/>
                  </a:lnTo>
                  <a:lnTo>
                    <a:pt x="644" y="290"/>
                  </a:lnTo>
                  <a:lnTo>
                    <a:pt x="636" y="295"/>
                  </a:lnTo>
                  <a:lnTo>
                    <a:pt x="626" y="299"/>
                  </a:lnTo>
                  <a:lnTo>
                    <a:pt x="616" y="303"/>
                  </a:lnTo>
                  <a:lnTo>
                    <a:pt x="603" y="305"/>
                  </a:lnTo>
                  <a:lnTo>
                    <a:pt x="590" y="306"/>
                  </a:lnTo>
                  <a:lnTo>
                    <a:pt x="541" y="306"/>
                  </a:lnTo>
                  <a:lnTo>
                    <a:pt x="541" y="111"/>
                  </a:lnTo>
                  <a:close/>
                  <a:moveTo>
                    <a:pt x="418" y="407"/>
                  </a:moveTo>
                  <a:lnTo>
                    <a:pt x="597" y="407"/>
                  </a:lnTo>
                  <a:lnTo>
                    <a:pt x="597" y="407"/>
                  </a:lnTo>
                  <a:lnTo>
                    <a:pt x="621" y="407"/>
                  </a:lnTo>
                  <a:lnTo>
                    <a:pt x="645" y="405"/>
                  </a:lnTo>
                  <a:lnTo>
                    <a:pt x="667" y="399"/>
                  </a:lnTo>
                  <a:lnTo>
                    <a:pt x="687" y="394"/>
                  </a:lnTo>
                  <a:lnTo>
                    <a:pt x="705" y="386"/>
                  </a:lnTo>
                  <a:lnTo>
                    <a:pt x="723" y="376"/>
                  </a:lnTo>
                  <a:lnTo>
                    <a:pt x="738" y="365"/>
                  </a:lnTo>
                  <a:lnTo>
                    <a:pt x="751" y="353"/>
                  </a:lnTo>
                  <a:lnTo>
                    <a:pt x="762" y="340"/>
                  </a:lnTo>
                  <a:lnTo>
                    <a:pt x="773" y="325"/>
                  </a:lnTo>
                  <a:lnTo>
                    <a:pt x="781" y="309"/>
                  </a:lnTo>
                  <a:lnTo>
                    <a:pt x="788" y="291"/>
                  </a:lnTo>
                  <a:lnTo>
                    <a:pt x="793" y="272"/>
                  </a:lnTo>
                  <a:lnTo>
                    <a:pt x="797" y="252"/>
                  </a:lnTo>
                  <a:lnTo>
                    <a:pt x="800" y="230"/>
                  </a:lnTo>
                  <a:lnTo>
                    <a:pt x="800" y="208"/>
                  </a:lnTo>
                  <a:lnTo>
                    <a:pt x="800" y="208"/>
                  </a:lnTo>
                  <a:lnTo>
                    <a:pt x="800" y="190"/>
                  </a:lnTo>
                  <a:lnTo>
                    <a:pt x="799" y="171"/>
                  </a:lnTo>
                  <a:lnTo>
                    <a:pt x="795" y="152"/>
                  </a:lnTo>
                  <a:lnTo>
                    <a:pt x="791" y="134"/>
                  </a:lnTo>
                  <a:lnTo>
                    <a:pt x="785" y="118"/>
                  </a:lnTo>
                  <a:lnTo>
                    <a:pt x="778" y="100"/>
                  </a:lnTo>
                  <a:lnTo>
                    <a:pt x="770" y="85"/>
                  </a:lnTo>
                  <a:lnTo>
                    <a:pt x="761" y="70"/>
                  </a:lnTo>
                  <a:lnTo>
                    <a:pt x="748" y="57"/>
                  </a:lnTo>
                  <a:lnTo>
                    <a:pt x="736" y="46"/>
                  </a:lnTo>
                  <a:lnTo>
                    <a:pt x="721" y="35"/>
                  </a:lnTo>
                  <a:lnTo>
                    <a:pt x="705" y="26"/>
                  </a:lnTo>
                  <a:lnTo>
                    <a:pt x="686" y="19"/>
                  </a:lnTo>
                  <a:lnTo>
                    <a:pt x="666" y="14"/>
                  </a:lnTo>
                  <a:lnTo>
                    <a:pt x="644" y="11"/>
                  </a:lnTo>
                  <a:lnTo>
                    <a:pt x="620" y="9"/>
                  </a:lnTo>
                  <a:lnTo>
                    <a:pt x="418" y="9"/>
                  </a:lnTo>
                  <a:lnTo>
                    <a:pt x="418" y="407"/>
                  </a:lnTo>
                  <a:close/>
                  <a:moveTo>
                    <a:pt x="384" y="157"/>
                  </a:moveTo>
                  <a:lnTo>
                    <a:pt x="384" y="157"/>
                  </a:lnTo>
                  <a:lnTo>
                    <a:pt x="381" y="139"/>
                  </a:lnTo>
                  <a:lnTo>
                    <a:pt x="377" y="122"/>
                  </a:lnTo>
                  <a:lnTo>
                    <a:pt x="373" y="106"/>
                  </a:lnTo>
                  <a:lnTo>
                    <a:pt x="366" y="91"/>
                  </a:lnTo>
                  <a:lnTo>
                    <a:pt x="359" y="77"/>
                  </a:lnTo>
                  <a:lnTo>
                    <a:pt x="351" y="64"/>
                  </a:lnTo>
                  <a:lnTo>
                    <a:pt x="342" y="51"/>
                  </a:lnTo>
                  <a:lnTo>
                    <a:pt x="331" y="42"/>
                  </a:lnTo>
                  <a:lnTo>
                    <a:pt x="319" y="32"/>
                  </a:lnTo>
                  <a:lnTo>
                    <a:pt x="305" y="23"/>
                  </a:lnTo>
                  <a:lnTo>
                    <a:pt x="292" y="16"/>
                  </a:lnTo>
                  <a:lnTo>
                    <a:pt x="277" y="11"/>
                  </a:lnTo>
                  <a:lnTo>
                    <a:pt x="259" y="5"/>
                  </a:lnTo>
                  <a:lnTo>
                    <a:pt x="241" y="3"/>
                  </a:lnTo>
                  <a:lnTo>
                    <a:pt x="222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80" y="0"/>
                  </a:lnTo>
                  <a:lnTo>
                    <a:pt x="159" y="4"/>
                  </a:lnTo>
                  <a:lnTo>
                    <a:pt x="138" y="8"/>
                  </a:lnTo>
                  <a:lnTo>
                    <a:pt x="119" y="15"/>
                  </a:lnTo>
                  <a:lnTo>
                    <a:pt x="102" y="23"/>
                  </a:lnTo>
                  <a:lnTo>
                    <a:pt x="85" y="32"/>
                  </a:lnTo>
                  <a:lnTo>
                    <a:pt x="69" y="45"/>
                  </a:lnTo>
                  <a:lnTo>
                    <a:pt x="56" y="57"/>
                  </a:lnTo>
                  <a:lnTo>
                    <a:pt x="43" y="72"/>
                  </a:lnTo>
                  <a:lnTo>
                    <a:pt x="33" y="87"/>
                  </a:lnTo>
                  <a:lnTo>
                    <a:pt x="23" y="104"/>
                  </a:lnTo>
                  <a:lnTo>
                    <a:pt x="15" y="123"/>
                  </a:lnTo>
                  <a:lnTo>
                    <a:pt x="8" y="142"/>
                  </a:lnTo>
                  <a:lnTo>
                    <a:pt x="4" y="164"/>
                  </a:lnTo>
                  <a:lnTo>
                    <a:pt x="1" y="18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1" y="230"/>
                  </a:lnTo>
                  <a:lnTo>
                    <a:pt x="4" y="252"/>
                  </a:lnTo>
                  <a:lnTo>
                    <a:pt x="8" y="272"/>
                  </a:lnTo>
                  <a:lnTo>
                    <a:pt x="14" y="291"/>
                  </a:lnTo>
                  <a:lnTo>
                    <a:pt x="22" y="309"/>
                  </a:lnTo>
                  <a:lnTo>
                    <a:pt x="30" y="326"/>
                  </a:lnTo>
                  <a:lnTo>
                    <a:pt x="41" y="342"/>
                  </a:lnTo>
                  <a:lnTo>
                    <a:pt x="53" y="357"/>
                  </a:lnTo>
                  <a:lnTo>
                    <a:pt x="66" y="371"/>
                  </a:lnTo>
                  <a:lnTo>
                    <a:pt x="83" y="382"/>
                  </a:lnTo>
                  <a:lnTo>
                    <a:pt x="99" y="393"/>
                  </a:lnTo>
                  <a:lnTo>
                    <a:pt x="117" y="401"/>
                  </a:lnTo>
                  <a:lnTo>
                    <a:pt x="136" y="407"/>
                  </a:lnTo>
                  <a:lnTo>
                    <a:pt x="157" y="413"/>
                  </a:lnTo>
                  <a:lnTo>
                    <a:pt x="179" y="416"/>
                  </a:lnTo>
                  <a:lnTo>
                    <a:pt x="203" y="417"/>
                  </a:lnTo>
                  <a:lnTo>
                    <a:pt x="203" y="417"/>
                  </a:lnTo>
                  <a:lnTo>
                    <a:pt x="224" y="417"/>
                  </a:lnTo>
                  <a:lnTo>
                    <a:pt x="244" y="413"/>
                  </a:lnTo>
                  <a:lnTo>
                    <a:pt x="263" y="409"/>
                  </a:lnTo>
                  <a:lnTo>
                    <a:pt x="281" y="402"/>
                  </a:lnTo>
                  <a:lnTo>
                    <a:pt x="297" y="395"/>
                  </a:lnTo>
                  <a:lnTo>
                    <a:pt x="312" y="386"/>
                  </a:lnTo>
                  <a:lnTo>
                    <a:pt x="325" y="376"/>
                  </a:lnTo>
                  <a:lnTo>
                    <a:pt x="338" y="364"/>
                  </a:lnTo>
                  <a:lnTo>
                    <a:pt x="348" y="352"/>
                  </a:lnTo>
                  <a:lnTo>
                    <a:pt x="358" y="340"/>
                  </a:lnTo>
                  <a:lnTo>
                    <a:pt x="366" y="325"/>
                  </a:lnTo>
                  <a:lnTo>
                    <a:pt x="373" y="311"/>
                  </a:lnTo>
                  <a:lnTo>
                    <a:pt x="378" y="296"/>
                  </a:lnTo>
                  <a:lnTo>
                    <a:pt x="382" y="282"/>
                  </a:lnTo>
                  <a:lnTo>
                    <a:pt x="385" y="267"/>
                  </a:lnTo>
                  <a:lnTo>
                    <a:pt x="385" y="252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62" y="265"/>
                  </a:lnTo>
                  <a:lnTo>
                    <a:pt x="258" y="277"/>
                  </a:lnTo>
                  <a:lnTo>
                    <a:pt x="252" y="288"/>
                  </a:lnTo>
                  <a:lnTo>
                    <a:pt x="245" y="299"/>
                  </a:lnTo>
                  <a:lnTo>
                    <a:pt x="236" y="307"/>
                  </a:lnTo>
                  <a:lnTo>
                    <a:pt x="226" y="313"/>
                  </a:lnTo>
                  <a:lnTo>
                    <a:pt x="214" y="317"/>
                  </a:lnTo>
                  <a:lnTo>
                    <a:pt x="199" y="318"/>
                  </a:lnTo>
                  <a:lnTo>
                    <a:pt x="199" y="318"/>
                  </a:lnTo>
                  <a:lnTo>
                    <a:pt x="190" y="317"/>
                  </a:lnTo>
                  <a:lnTo>
                    <a:pt x="180" y="315"/>
                  </a:lnTo>
                  <a:lnTo>
                    <a:pt x="171" y="313"/>
                  </a:lnTo>
                  <a:lnTo>
                    <a:pt x="164" y="309"/>
                  </a:lnTo>
                  <a:lnTo>
                    <a:pt x="156" y="303"/>
                  </a:lnTo>
                  <a:lnTo>
                    <a:pt x="151" y="298"/>
                  </a:lnTo>
                  <a:lnTo>
                    <a:pt x="145" y="291"/>
                  </a:lnTo>
                  <a:lnTo>
                    <a:pt x="140" y="283"/>
                  </a:lnTo>
                  <a:lnTo>
                    <a:pt x="136" y="275"/>
                  </a:lnTo>
                  <a:lnTo>
                    <a:pt x="133" y="267"/>
                  </a:lnTo>
                  <a:lnTo>
                    <a:pt x="127" y="248"/>
                  </a:lnTo>
                  <a:lnTo>
                    <a:pt x="125" y="229"/>
                  </a:lnTo>
                  <a:lnTo>
                    <a:pt x="123" y="208"/>
                  </a:lnTo>
                  <a:lnTo>
                    <a:pt x="123" y="208"/>
                  </a:lnTo>
                  <a:lnTo>
                    <a:pt x="125" y="188"/>
                  </a:lnTo>
                  <a:lnTo>
                    <a:pt x="127" y="169"/>
                  </a:lnTo>
                  <a:lnTo>
                    <a:pt x="133" y="150"/>
                  </a:lnTo>
                  <a:lnTo>
                    <a:pt x="136" y="142"/>
                  </a:lnTo>
                  <a:lnTo>
                    <a:pt x="140" y="134"/>
                  </a:lnTo>
                  <a:lnTo>
                    <a:pt x="145" y="126"/>
                  </a:lnTo>
                  <a:lnTo>
                    <a:pt x="151" y="119"/>
                  </a:lnTo>
                  <a:lnTo>
                    <a:pt x="156" y="114"/>
                  </a:lnTo>
                  <a:lnTo>
                    <a:pt x="164" y="108"/>
                  </a:lnTo>
                  <a:lnTo>
                    <a:pt x="171" y="104"/>
                  </a:lnTo>
                  <a:lnTo>
                    <a:pt x="180" y="102"/>
                  </a:lnTo>
                  <a:lnTo>
                    <a:pt x="190" y="100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209" y="100"/>
                  </a:lnTo>
                  <a:lnTo>
                    <a:pt x="217" y="102"/>
                  </a:lnTo>
                  <a:lnTo>
                    <a:pt x="224" y="103"/>
                  </a:lnTo>
                  <a:lnTo>
                    <a:pt x="231" y="106"/>
                  </a:lnTo>
                  <a:lnTo>
                    <a:pt x="237" y="110"/>
                  </a:lnTo>
                  <a:lnTo>
                    <a:pt x="241" y="114"/>
                  </a:lnTo>
                  <a:lnTo>
                    <a:pt x="249" y="123"/>
                  </a:lnTo>
                  <a:lnTo>
                    <a:pt x="256" y="133"/>
                  </a:lnTo>
                  <a:lnTo>
                    <a:pt x="260" y="142"/>
                  </a:lnTo>
                  <a:lnTo>
                    <a:pt x="263" y="152"/>
                  </a:lnTo>
                  <a:lnTo>
                    <a:pt x="264" y="157"/>
                  </a:lnTo>
                  <a:lnTo>
                    <a:pt x="384" y="157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Rectangle 6"/>
            <p:cNvSpPr>
              <a:spLocks noChangeArrowheads="1"/>
            </p:cNvSpPr>
            <p:nvPr userDrawn="1"/>
          </p:nvSpPr>
          <p:spPr bwMode="auto">
            <a:xfrm>
              <a:off x="4872" y="3983"/>
              <a:ext cx="63" cy="169"/>
            </a:xfrm>
            <a:prstGeom prst="rect">
              <a:avLst/>
            </a:prstGeom>
            <a:solidFill>
              <a:srgbClr val="00559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4572" y="3979"/>
              <a:ext cx="278" cy="172"/>
            </a:xfrm>
            <a:custGeom>
              <a:avLst/>
              <a:gdLst/>
              <a:ahLst/>
              <a:cxnLst>
                <a:cxn ang="0">
                  <a:pos x="128" y="344"/>
                </a:cxn>
                <a:cxn ang="0">
                  <a:pos x="128" y="162"/>
                </a:cxn>
                <a:cxn ang="0">
                  <a:pos x="131" y="138"/>
                </a:cxn>
                <a:cxn ang="0">
                  <a:pos x="139" y="119"/>
                </a:cxn>
                <a:cxn ang="0">
                  <a:pos x="151" y="107"/>
                </a:cxn>
                <a:cxn ang="0">
                  <a:pos x="173" y="101"/>
                </a:cxn>
                <a:cxn ang="0">
                  <a:pos x="185" y="103"/>
                </a:cxn>
                <a:cxn ang="0">
                  <a:pos x="202" y="112"/>
                </a:cxn>
                <a:cxn ang="0">
                  <a:pos x="211" y="130"/>
                </a:cxn>
                <a:cxn ang="0">
                  <a:pos x="215" y="150"/>
                </a:cxn>
                <a:cxn ang="0">
                  <a:pos x="215" y="344"/>
                </a:cxn>
                <a:cxn ang="0">
                  <a:pos x="342" y="162"/>
                </a:cxn>
                <a:cxn ang="0">
                  <a:pos x="343" y="150"/>
                </a:cxn>
                <a:cxn ang="0">
                  <a:pos x="347" y="129"/>
                </a:cxn>
                <a:cxn ang="0">
                  <a:pos x="358" y="112"/>
                </a:cxn>
                <a:cxn ang="0">
                  <a:pos x="375" y="103"/>
                </a:cxn>
                <a:cxn ang="0">
                  <a:pos x="387" y="101"/>
                </a:cxn>
                <a:cxn ang="0">
                  <a:pos x="410" y="107"/>
                </a:cxn>
                <a:cxn ang="0">
                  <a:pos x="422" y="120"/>
                </a:cxn>
                <a:cxn ang="0">
                  <a:pos x="427" y="139"/>
                </a:cxn>
                <a:cxn ang="0">
                  <a:pos x="429" y="162"/>
                </a:cxn>
                <a:cxn ang="0">
                  <a:pos x="556" y="344"/>
                </a:cxn>
                <a:cxn ang="0">
                  <a:pos x="556" y="114"/>
                </a:cxn>
                <a:cxn ang="0">
                  <a:pos x="554" y="83"/>
                </a:cxn>
                <a:cxn ang="0">
                  <a:pos x="548" y="64"/>
                </a:cxn>
                <a:cxn ang="0">
                  <a:pos x="537" y="45"/>
                </a:cxn>
                <a:cxn ang="0">
                  <a:pos x="524" y="28"/>
                </a:cxn>
                <a:cxn ang="0">
                  <a:pos x="506" y="15"/>
                </a:cxn>
                <a:cxn ang="0">
                  <a:pos x="484" y="5"/>
                </a:cxn>
                <a:cxn ang="0">
                  <a:pos x="457" y="0"/>
                </a:cxn>
                <a:cxn ang="0">
                  <a:pos x="441" y="0"/>
                </a:cxn>
                <a:cxn ang="0">
                  <a:pos x="413" y="1"/>
                </a:cxn>
                <a:cxn ang="0">
                  <a:pos x="388" y="7"/>
                </a:cxn>
                <a:cxn ang="0">
                  <a:pos x="369" y="15"/>
                </a:cxn>
                <a:cxn ang="0">
                  <a:pos x="343" y="34"/>
                </a:cxn>
                <a:cxn ang="0">
                  <a:pos x="327" y="53"/>
                </a:cxn>
                <a:cxn ang="0">
                  <a:pos x="319" y="41"/>
                </a:cxn>
                <a:cxn ang="0">
                  <a:pos x="300" y="20"/>
                </a:cxn>
                <a:cxn ang="0">
                  <a:pos x="276" y="8"/>
                </a:cxn>
                <a:cxn ang="0">
                  <a:pos x="250" y="0"/>
                </a:cxn>
                <a:cxn ang="0">
                  <a:pos x="235" y="0"/>
                </a:cxn>
                <a:cxn ang="0">
                  <a:pos x="202" y="3"/>
                </a:cxn>
                <a:cxn ang="0">
                  <a:pos x="173" y="12"/>
                </a:cxn>
                <a:cxn ang="0">
                  <a:pos x="147" y="28"/>
                </a:cxn>
                <a:cxn ang="0">
                  <a:pos x="125" y="53"/>
                </a:cxn>
                <a:cxn ang="0">
                  <a:pos x="124" y="8"/>
                </a:cxn>
                <a:cxn ang="0">
                  <a:pos x="0" y="344"/>
                </a:cxn>
              </a:cxnLst>
              <a:rect l="0" t="0" r="r" b="b"/>
              <a:pathLst>
                <a:path w="556" h="344">
                  <a:moveTo>
                    <a:pt x="0" y="344"/>
                  </a:moveTo>
                  <a:lnTo>
                    <a:pt x="128" y="344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9" y="150"/>
                  </a:lnTo>
                  <a:lnTo>
                    <a:pt x="131" y="138"/>
                  </a:lnTo>
                  <a:lnTo>
                    <a:pt x="133" y="129"/>
                  </a:lnTo>
                  <a:lnTo>
                    <a:pt x="139" y="119"/>
                  </a:lnTo>
                  <a:lnTo>
                    <a:pt x="144" y="112"/>
                  </a:lnTo>
                  <a:lnTo>
                    <a:pt x="151" y="107"/>
                  </a:lnTo>
                  <a:lnTo>
                    <a:pt x="160" y="103"/>
                  </a:lnTo>
                  <a:lnTo>
                    <a:pt x="173" y="101"/>
                  </a:lnTo>
                  <a:lnTo>
                    <a:pt x="173" y="101"/>
                  </a:lnTo>
                  <a:lnTo>
                    <a:pt x="185" y="103"/>
                  </a:lnTo>
                  <a:lnTo>
                    <a:pt x="196" y="107"/>
                  </a:lnTo>
                  <a:lnTo>
                    <a:pt x="202" y="112"/>
                  </a:lnTo>
                  <a:lnTo>
                    <a:pt x="208" y="120"/>
                  </a:lnTo>
                  <a:lnTo>
                    <a:pt x="211" y="130"/>
                  </a:lnTo>
                  <a:lnTo>
                    <a:pt x="213" y="139"/>
                  </a:lnTo>
                  <a:lnTo>
                    <a:pt x="215" y="150"/>
                  </a:lnTo>
                  <a:lnTo>
                    <a:pt x="215" y="162"/>
                  </a:lnTo>
                  <a:lnTo>
                    <a:pt x="215" y="344"/>
                  </a:lnTo>
                  <a:lnTo>
                    <a:pt x="342" y="344"/>
                  </a:lnTo>
                  <a:lnTo>
                    <a:pt x="342" y="162"/>
                  </a:lnTo>
                  <a:lnTo>
                    <a:pt x="342" y="162"/>
                  </a:lnTo>
                  <a:lnTo>
                    <a:pt x="343" y="150"/>
                  </a:lnTo>
                  <a:lnTo>
                    <a:pt x="345" y="138"/>
                  </a:lnTo>
                  <a:lnTo>
                    <a:pt x="347" y="129"/>
                  </a:lnTo>
                  <a:lnTo>
                    <a:pt x="353" y="119"/>
                  </a:lnTo>
                  <a:lnTo>
                    <a:pt x="358" y="112"/>
                  </a:lnTo>
                  <a:lnTo>
                    <a:pt x="365" y="107"/>
                  </a:lnTo>
                  <a:lnTo>
                    <a:pt x="375" y="103"/>
                  </a:lnTo>
                  <a:lnTo>
                    <a:pt x="387" y="101"/>
                  </a:lnTo>
                  <a:lnTo>
                    <a:pt x="387" y="101"/>
                  </a:lnTo>
                  <a:lnTo>
                    <a:pt x="399" y="103"/>
                  </a:lnTo>
                  <a:lnTo>
                    <a:pt x="410" y="107"/>
                  </a:lnTo>
                  <a:lnTo>
                    <a:pt x="417" y="112"/>
                  </a:lnTo>
                  <a:lnTo>
                    <a:pt x="422" y="120"/>
                  </a:lnTo>
                  <a:lnTo>
                    <a:pt x="425" y="130"/>
                  </a:lnTo>
                  <a:lnTo>
                    <a:pt x="427" y="139"/>
                  </a:lnTo>
                  <a:lnTo>
                    <a:pt x="429" y="150"/>
                  </a:lnTo>
                  <a:lnTo>
                    <a:pt x="429" y="162"/>
                  </a:lnTo>
                  <a:lnTo>
                    <a:pt x="429" y="344"/>
                  </a:lnTo>
                  <a:lnTo>
                    <a:pt x="556" y="344"/>
                  </a:lnTo>
                  <a:lnTo>
                    <a:pt x="556" y="114"/>
                  </a:lnTo>
                  <a:lnTo>
                    <a:pt x="556" y="114"/>
                  </a:lnTo>
                  <a:lnTo>
                    <a:pt x="555" y="93"/>
                  </a:lnTo>
                  <a:lnTo>
                    <a:pt x="554" y="83"/>
                  </a:lnTo>
                  <a:lnTo>
                    <a:pt x="551" y="73"/>
                  </a:lnTo>
                  <a:lnTo>
                    <a:pt x="548" y="64"/>
                  </a:lnTo>
                  <a:lnTo>
                    <a:pt x="543" y="54"/>
                  </a:lnTo>
                  <a:lnTo>
                    <a:pt x="537" y="45"/>
                  </a:lnTo>
                  <a:lnTo>
                    <a:pt x="532" y="36"/>
                  </a:lnTo>
                  <a:lnTo>
                    <a:pt x="524" y="28"/>
                  </a:lnTo>
                  <a:lnTo>
                    <a:pt x="516" y="22"/>
                  </a:lnTo>
                  <a:lnTo>
                    <a:pt x="506" y="15"/>
                  </a:lnTo>
                  <a:lnTo>
                    <a:pt x="495" y="9"/>
                  </a:lnTo>
                  <a:lnTo>
                    <a:pt x="484" y="5"/>
                  </a:lnTo>
                  <a:lnTo>
                    <a:pt x="471" y="3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26" y="0"/>
                  </a:lnTo>
                  <a:lnTo>
                    <a:pt x="413" y="1"/>
                  </a:lnTo>
                  <a:lnTo>
                    <a:pt x="400" y="4"/>
                  </a:lnTo>
                  <a:lnTo>
                    <a:pt x="388" y="7"/>
                  </a:lnTo>
                  <a:lnTo>
                    <a:pt x="379" y="11"/>
                  </a:lnTo>
                  <a:lnTo>
                    <a:pt x="369" y="15"/>
                  </a:lnTo>
                  <a:lnTo>
                    <a:pt x="354" y="24"/>
                  </a:lnTo>
                  <a:lnTo>
                    <a:pt x="343" y="34"/>
                  </a:lnTo>
                  <a:lnTo>
                    <a:pt x="335" y="42"/>
                  </a:lnTo>
                  <a:lnTo>
                    <a:pt x="327" y="53"/>
                  </a:lnTo>
                  <a:lnTo>
                    <a:pt x="327" y="53"/>
                  </a:lnTo>
                  <a:lnTo>
                    <a:pt x="319" y="41"/>
                  </a:lnTo>
                  <a:lnTo>
                    <a:pt x="311" y="30"/>
                  </a:lnTo>
                  <a:lnTo>
                    <a:pt x="300" y="20"/>
                  </a:lnTo>
                  <a:lnTo>
                    <a:pt x="289" y="13"/>
                  </a:lnTo>
                  <a:lnTo>
                    <a:pt x="276" y="8"/>
                  </a:lnTo>
                  <a:lnTo>
                    <a:pt x="263" y="3"/>
                  </a:lnTo>
                  <a:lnTo>
                    <a:pt x="250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19" y="0"/>
                  </a:lnTo>
                  <a:lnTo>
                    <a:pt x="202" y="3"/>
                  </a:lnTo>
                  <a:lnTo>
                    <a:pt x="187" y="7"/>
                  </a:lnTo>
                  <a:lnTo>
                    <a:pt x="173" y="12"/>
                  </a:lnTo>
                  <a:lnTo>
                    <a:pt x="159" y="19"/>
                  </a:lnTo>
                  <a:lnTo>
                    <a:pt x="147" y="28"/>
                  </a:lnTo>
                  <a:lnTo>
                    <a:pt x="136" y="39"/>
                  </a:lnTo>
                  <a:lnTo>
                    <a:pt x="125" y="53"/>
                  </a:lnTo>
                  <a:lnTo>
                    <a:pt x="124" y="53"/>
                  </a:lnTo>
                  <a:lnTo>
                    <a:pt x="124" y="8"/>
                  </a:lnTo>
                  <a:lnTo>
                    <a:pt x="0" y="8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4373" y="3948"/>
              <a:ext cx="184" cy="211"/>
            </a:xfrm>
            <a:custGeom>
              <a:avLst/>
              <a:gdLst/>
              <a:ahLst/>
              <a:cxnLst>
                <a:cxn ang="0">
                  <a:pos x="358" y="108"/>
                </a:cxn>
                <a:cxn ang="0">
                  <a:pos x="341" y="63"/>
                </a:cxn>
                <a:cxn ang="0">
                  <a:pos x="312" y="32"/>
                </a:cxn>
                <a:cxn ang="0">
                  <a:pos x="271" y="13"/>
                </a:cxn>
                <a:cxn ang="0">
                  <a:pos x="226" y="2"/>
                </a:cxn>
                <a:cxn ang="0">
                  <a:pos x="181" y="0"/>
                </a:cxn>
                <a:cxn ang="0">
                  <a:pos x="123" y="5"/>
                </a:cxn>
                <a:cxn ang="0">
                  <a:pos x="81" y="19"/>
                </a:cxn>
                <a:cxn ang="0">
                  <a:pos x="43" y="43"/>
                </a:cxn>
                <a:cxn ang="0">
                  <a:pos x="19" y="78"/>
                </a:cxn>
                <a:cxn ang="0">
                  <a:pos x="8" y="128"/>
                </a:cxn>
                <a:cxn ang="0">
                  <a:pos x="11" y="153"/>
                </a:cxn>
                <a:cxn ang="0">
                  <a:pos x="21" y="184"/>
                </a:cxn>
                <a:cxn ang="0">
                  <a:pos x="43" y="209"/>
                </a:cxn>
                <a:cxn ang="0">
                  <a:pos x="76" y="230"/>
                </a:cxn>
                <a:cxn ang="0">
                  <a:pos x="120" y="246"/>
                </a:cxn>
                <a:cxn ang="0">
                  <a:pos x="198" y="262"/>
                </a:cxn>
                <a:cxn ang="0">
                  <a:pos x="227" y="276"/>
                </a:cxn>
                <a:cxn ang="0">
                  <a:pos x="236" y="296"/>
                </a:cxn>
                <a:cxn ang="0">
                  <a:pos x="230" y="311"/>
                </a:cxn>
                <a:cxn ang="0">
                  <a:pos x="211" y="323"/>
                </a:cxn>
                <a:cxn ang="0">
                  <a:pos x="188" y="327"/>
                </a:cxn>
                <a:cxn ang="0">
                  <a:pos x="157" y="320"/>
                </a:cxn>
                <a:cxn ang="0">
                  <a:pos x="143" y="308"/>
                </a:cxn>
                <a:cxn ang="0">
                  <a:pos x="134" y="280"/>
                </a:cxn>
                <a:cxn ang="0">
                  <a:pos x="1" y="299"/>
                </a:cxn>
                <a:cxn ang="0">
                  <a:pos x="17" y="346"/>
                </a:cxn>
                <a:cxn ang="0">
                  <a:pos x="47" y="381"/>
                </a:cxn>
                <a:cxn ang="0">
                  <a:pos x="88" y="404"/>
                </a:cxn>
                <a:cxn ang="0">
                  <a:pos x="134" y="418"/>
                </a:cxn>
                <a:cxn ang="0">
                  <a:pos x="183" y="422"/>
                </a:cxn>
                <a:cxn ang="0">
                  <a:pos x="233" y="418"/>
                </a:cxn>
                <a:cxn ang="0">
                  <a:pos x="280" y="406"/>
                </a:cxn>
                <a:cxn ang="0">
                  <a:pos x="322" y="384"/>
                </a:cxn>
                <a:cxn ang="0">
                  <a:pos x="352" y="349"/>
                </a:cxn>
                <a:cxn ang="0">
                  <a:pos x="369" y="300"/>
                </a:cxn>
                <a:cxn ang="0">
                  <a:pos x="369" y="268"/>
                </a:cxn>
                <a:cxn ang="0">
                  <a:pos x="362" y="237"/>
                </a:cxn>
                <a:cxn ang="0">
                  <a:pos x="348" y="212"/>
                </a:cxn>
                <a:cxn ang="0">
                  <a:pos x="314" y="182"/>
                </a:cxn>
                <a:cxn ang="0">
                  <a:pos x="282" y="168"/>
                </a:cxn>
                <a:cxn ang="0">
                  <a:pos x="211" y="150"/>
                </a:cxn>
                <a:cxn ang="0">
                  <a:pos x="158" y="136"/>
                </a:cxn>
                <a:cxn ang="0">
                  <a:pos x="147" y="130"/>
                </a:cxn>
                <a:cxn ang="0">
                  <a:pos x="142" y="116"/>
                </a:cxn>
                <a:cxn ang="0">
                  <a:pos x="150" y="94"/>
                </a:cxn>
                <a:cxn ang="0">
                  <a:pos x="171" y="86"/>
                </a:cxn>
                <a:cxn ang="0">
                  <a:pos x="194" y="86"/>
                </a:cxn>
                <a:cxn ang="0">
                  <a:pos x="215" y="97"/>
                </a:cxn>
                <a:cxn ang="0">
                  <a:pos x="227" y="109"/>
                </a:cxn>
                <a:cxn ang="0">
                  <a:pos x="359" y="127"/>
                </a:cxn>
              </a:cxnLst>
              <a:rect l="0" t="0" r="r" b="b"/>
              <a:pathLst>
                <a:path w="369" h="422">
                  <a:moveTo>
                    <a:pt x="359" y="127"/>
                  </a:moveTo>
                  <a:lnTo>
                    <a:pt x="359" y="127"/>
                  </a:lnTo>
                  <a:lnTo>
                    <a:pt x="358" y="108"/>
                  </a:lnTo>
                  <a:lnTo>
                    <a:pt x="354" y="92"/>
                  </a:lnTo>
                  <a:lnTo>
                    <a:pt x="348" y="77"/>
                  </a:lnTo>
                  <a:lnTo>
                    <a:pt x="341" y="63"/>
                  </a:lnTo>
                  <a:lnTo>
                    <a:pt x="332" y="52"/>
                  </a:lnTo>
                  <a:lnTo>
                    <a:pt x="322" y="42"/>
                  </a:lnTo>
                  <a:lnTo>
                    <a:pt x="312" y="32"/>
                  </a:lnTo>
                  <a:lnTo>
                    <a:pt x="298" y="25"/>
                  </a:lnTo>
                  <a:lnTo>
                    <a:pt x="286" y="19"/>
                  </a:lnTo>
                  <a:lnTo>
                    <a:pt x="271" y="13"/>
                  </a:lnTo>
                  <a:lnTo>
                    <a:pt x="257" y="9"/>
                  </a:lnTo>
                  <a:lnTo>
                    <a:pt x="242" y="5"/>
                  </a:lnTo>
                  <a:lnTo>
                    <a:pt x="226" y="2"/>
                  </a:lnTo>
                  <a:lnTo>
                    <a:pt x="211" y="1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53" y="1"/>
                  </a:lnTo>
                  <a:lnTo>
                    <a:pt x="138" y="4"/>
                  </a:lnTo>
                  <a:lnTo>
                    <a:pt x="123" y="5"/>
                  </a:lnTo>
                  <a:lnTo>
                    <a:pt x="108" y="9"/>
                  </a:lnTo>
                  <a:lnTo>
                    <a:pt x="95" y="13"/>
                  </a:lnTo>
                  <a:lnTo>
                    <a:pt x="81" y="19"/>
                  </a:lnTo>
                  <a:lnTo>
                    <a:pt x="67" y="25"/>
                  </a:lnTo>
                  <a:lnTo>
                    <a:pt x="55" y="34"/>
                  </a:lnTo>
                  <a:lnTo>
                    <a:pt x="43" y="43"/>
                  </a:lnTo>
                  <a:lnTo>
                    <a:pt x="34" y="54"/>
                  </a:lnTo>
                  <a:lnTo>
                    <a:pt x="25" y="65"/>
                  </a:lnTo>
                  <a:lnTo>
                    <a:pt x="19" y="78"/>
                  </a:lnTo>
                  <a:lnTo>
                    <a:pt x="13" y="93"/>
                  </a:lnTo>
                  <a:lnTo>
                    <a:pt x="9" y="109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9" y="140"/>
                  </a:lnTo>
                  <a:lnTo>
                    <a:pt x="11" y="153"/>
                  </a:lnTo>
                  <a:lnTo>
                    <a:pt x="13" y="163"/>
                  </a:lnTo>
                  <a:lnTo>
                    <a:pt x="17" y="174"/>
                  </a:lnTo>
                  <a:lnTo>
                    <a:pt x="21" y="184"/>
                  </a:lnTo>
                  <a:lnTo>
                    <a:pt x="28" y="193"/>
                  </a:lnTo>
                  <a:lnTo>
                    <a:pt x="35" y="201"/>
                  </a:lnTo>
                  <a:lnTo>
                    <a:pt x="43" y="209"/>
                  </a:lnTo>
                  <a:lnTo>
                    <a:pt x="53" y="216"/>
                  </a:lnTo>
                  <a:lnTo>
                    <a:pt x="63" y="223"/>
                  </a:lnTo>
                  <a:lnTo>
                    <a:pt x="76" y="230"/>
                  </a:lnTo>
                  <a:lnTo>
                    <a:pt x="89" y="235"/>
                  </a:lnTo>
                  <a:lnTo>
                    <a:pt x="104" y="241"/>
                  </a:lnTo>
                  <a:lnTo>
                    <a:pt x="120" y="246"/>
                  </a:lnTo>
                  <a:lnTo>
                    <a:pt x="158" y="254"/>
                  </a:lnTo>
                  <a:lnTo>
                    <a:pt x="158" y="254"/>
                  </a:lnTo>
                  <a:lnTo>
                    <a:pt x="198" y="262"/>
                  </a:lnTo>
                  <a:lnTo>
                    <a:pt x="211" y="266"/>
                  </a:lnTo>
                  <a:lnTo>
                    <a:pt x="221" y="270"/>
                  </a:lnTo>
                  <a:lnTo>
                    <a:pt x="227" y="276"/>
                  </a:lnTo>
                  <a:lnTo>
                    <a:pt x="232" y="281"/>
                  </a:lnTo>
                  <a:lnTo>
                    <a:pt x="234" y="288"/>
                  </a:lnTo>
                  <a:lnTo>
                    <a:pt x="236" y="296"/>
                  </a:lnTo>
                  <a:lnTo>
                    <a:pt x="236" y="296"/>
                  </a:lnTo>
                  <a:lnTo>
                    <a:pt x="234" y="304"/>
                  </a:lnTo>
                  <a:lnTo>
                    <a:pt x="230" y="311"/>
                  </a:lnTo>
                  <a:lnTo>
                    <a:pt x="225" y="316"/>
                  </a:lnTo>
                  <a:lnTo>
                    <a:pt x="218" y="320"/>
                  </a:lnTo>
                  <a:lnTo>
                    <a:pt x="211" y="323"/>
                  </a:lnTo>
                  <a:lnTo>
                    <a:pt x="203" y="326"/>
                  </a:lnTo>
                  <a:lnTo>
                    <a:pt x="188" y="327"/>
                  </a:lnTo>
                  <a:lnTo>
                    <a:pt x="188" y="327"/>
                  </a:lnTo>
                  <a:lnTo>
                    <a:pt x="176" y="326"/>
                  </a:lnTo>
                  <a:lnTo>
                    <a:pt x="165" y="325"/>
                  </a:lnTo>
                  <a:lnTo>
                    <a:pt x="157" y="320"/>
                  </a:lnTo>
                  <a:lnTo>
                    <a:pt x="150" y="316"/>
                  </a:lnTo>
                  <a:lnTo>
                    <a:pt x="150" y="316"/>
                  </a:lnTo>
                  <a:lnTo>
                    <a:pt x="143" y="308"/>
                  </a:lnTo>
                  <a:lnTo>
                    <a:pt x="138" y="299"/>
                  </a:lnTo>
                  <a:lnTo>
                    <a:pt x="135" y="291"/>
                  </a:lnTo>
                  <a:lnTo>
                    <a:pt x="134" y="280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" y="299"/>
                  </a:lnTo>
                  <a:lnTo>
                    <a:pt x="5" y="316"/>
                  </a:lnTo>
                  <a:lnTo>
                    <a:pt x="11" y="331"/>
                  </a:lnTo>
                  <a:lnTo>
                    <a:pt x="17" y="346"/>
                  </a:lnTo>
                  <a:lnTo>
                    <a:pt x="25" y="358"/>
                  </a:lnTo>
                  <a:lnTo>
                    <a:pt x="36" y="371"/>
                  </a:lnTo>
                  <a:lnTo>
                    <a:pt x="47" y="381"/>
                  </a:lnTo>
                  <a:lnTo>
                    <a:pt x="59" y="390"/>
                  </a:lnTo>
                  <a:lnTo>
                    <a:pt x="73" y="398"/>
                  </a:lnTo>
                  <a:lnTo>
                    <a:pt x="88" y="404"/>
                  </a:lnTo>
                  <a:lnTo>
                    <a:pt x="103" y="410"/>
                  </a:lnTo>
                  <a:lnTo>
                    <a:pt x="118" y="414"/>
                  </a:lnTo>
                  <a:lnTo>
                    <a:pt x="134" y="418"/>
                  </a:lnTo>
                  <a:lnTo>
                    <a:pt x="150" y="419"/>
                  </a:lnTo>
                  <a:lnTo>
                    <a:pt x="166" y="421"/>
                  </a:lnTo>
                  <a:lnTo>
                    <a:pt x="183" y="422"/>
                  </a:lnTo>
                  <a:lnTo>
                    <a:pt x="183" y="422"/>
                  </a:lnTo>
                  <a:lnTo>
                    <a:pt x="217" y="421"/>
                  </a:lnTo>
                  <a:lnTo>
                    <a:pt x="233" y="418"/>
                  </a:lnTo>
                  <a:lnTo>
                    <a:pt x="249" y="415"/>
                  </a:lnTo>
                  <a:lnTo>
                    <a:pt x="265" y="411"/>
                  </a:lnTo>
                  <a:lnTo>
                    <a:pt x="280" y="406"/>
                  </a:lnTo>
                  <a:lnTo>
                    <a:pt x="295" y="400"/>
                  </a:lnTo>
                  <a:lnTo>
                    <a:pt x="309" y="392"/>
                  </a:lnTo>
                  <a:lnTo>
                    <a:pt x="322" y="384"/>
                  </a:lnTo>
                  <a:lnTo>
                    <a:pt x="333" y="373"/>
                  </a:lnTo>
                  <a:lnTo>
                    <a:pt x="344" y="362"/>
                  </a:lnTo>
                  <a:lnTo>
                    <a:pt x="352" y="349"/>
                  </a:lnTo>
                  <a:lnTo>
                    <a:pt x="359" y="334"/>
                  </a:lnTo>
                  <a:lnTo>
                    <a:pt x="364" y="318"/>
                  </a:lnTo>
                  <a:lnTo>
                    <a:pt x="369" y="300"/>
                  </a:lnTo>
                  <a:lnTo>
                    <a:pt x="369" y="280"/>
                  </a:lnTo>
                  <a:lnTo>
                    <a:pt x="369" y="280"/>
                  </a:lnTo>
                  <a:lnTo>
                    <a:pt x="369" y="268"/>
                  </a:lnTo>
                  <a:lnTo>
                    <a:pt x="367" y="257"/>
                  </a:lnTo>
                  <a:lnTo>
                    <a:pt x="364" y="247"/>
                  </a:lnTo>
                  <a:lnTo>
                    <a:pt x="362" y="237"/>
                  </a:lnTo>
                  <a:lnTo>
                    <a:pt x="358" y="228"/>
                  </a:lnTo>
                  <a:lnTo>
                    <a:pt x="354" y="220"/>
                  </a:lnTo>
                  <a:lnTo>
                    <a:pt x="348" y="212"/>
                  </a:lnTo>
                  <a:lnTo>
                    <a:pt x="343" y="205"/>
                  </a:lnTo>
                  <a:lnTo>
                    <a:pt x="329" y="193"/>
                  </a:lnTo>
                  <a:lnTo>
                    <a:pt x="314" y="182"/>
                  </a:lnTo>
                  <a:lnTo>
                    <a:pt x="299" y="174"/>
                  </a:lnTo>
                  <a:lnTo>
                    <a:pt x="282" y="168"/>
                  </a:lnTo>
                  <a:lnTo>
                    <a:pt x="282" y="168"/>
                  </a:lnTo>
                  <a:lnTo>
                    <a:pt x="264" y="162"/>
                  </a:lnTo>
                  <a:lnTo>
                    <a:pt x="246" y="158"/>
                  </a:lnTo>
                  <a:lnTo>
                    <a:pt x="211" y="150"/>
                  </a:lnTo>
                  <a:lnTo>
                    <a:pt x="181" y="145"/>
                  </a:lnTo>
                  <a:lnTo>
                    <a:pt x="169" y="140"/>
                  </a:lnTo>
                  <a:lnTo>
                    <a:pt x="158" y="136"/>
                  </a:lnTo>
                  <a:lnTo>
                    <a:pt x="158" y="136"/>
                  </a:lnTo>
                  <a:lnTo>
                    <a:pt x="153" y="134"/>
                  </a:lnTo>
                  <a:lnTo>
                    <a:pt x="147" y="130"/>
                  </a:lnTo>
                  <a:lnTo>
                    <a:pt x="143" y="124"/>
                  </a:lnTo>
                  <a:lnTo>
                    <a:pt x="142" y="116"/>
                  </a:lnTo>
                  <a:lnTo>
                    <a:pt x="142" y="116"/>
                  </a:lnTo>
                  <a:lnTo>
                    <a:pt x="143" y="107"/>
                  </a:lnTo>
                  <a:lnTo>
                    <a:pt x="146" y="100"/>
                  </a:lnTo>
                  <a:lnTo>
                    <a:pt x="150" y="94"/>
                  </a:lnTo>
                  <a:lnTo>
                    <a:pt x="156" y="90"/>
                  </a:lnTo>
                  <a:lnTo>
                    <a:pt x="162" y="88"/>
                  </a:lnTo>
                  <a:lnTo>
                    <a:pt x="171" y="86"/>
                  </a:lnTo>
                  <a:lnTo>
                    <a:pt x="185" y="85"/>
                  </a:lnTo>
                  <a:lnTo>
                    <a:pt x="185" y="85"/>
                  </a:lnTo>
                  <a:lnTo>
                    <a:pt x="194" y="86"/>
                  </a:lnTo>
                  <a:lnTo>
                    <a:pt x="202" y="88"/>
                  </a:lnTo>
                  <a:lnTo>
                    <a:pt x="209" y="92"/>
                  </a:lnTo>
                  <a:lnTo>
                    <a:pt x="215" y="97"/>
                  </a:lnTo>
                  <a:lnTo>
                    <a:pt x="215" y="97"/>
                  </a:lnTo>
                  <a:lnTo>
                    <a:pt x="222" y="103"/>
                  </a:lnTo>
                  <a:lnTo>
                    <a:pt x="227" y="109"/>
                  </a:lnTo>
                  <a:lnTo>
                    <a:pt x="230" y="117"/>
                  </a:lnTo>
                  <a:lnTo>
                    <a:pt x="232" y="127"/>
                  </a:lnTo>
                  <a:lnTo>
                    <a:pt x="359" y="127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5068" y="3917"/>
              <a:ext cx="174" cy="235"/>
            </a:xfrm>
            <a:custGeom>
              <a:avLst/>
              <a:gdLst/>
              <a:ahLst/>
              <a:cxnLst>
                <a:cxn ang="0">
                  <a:pos x="0" y="470"/>
                </a:cxn>
                <a:cxn ang="0">
                  <a:pos x="130" y="470"/>
                </a:cxn>
                <a:cxn ang="0">
                  <a:pos x="130" y="308"/>
                </a:cxn>
                <a:cxn ang="0">
                  <a:pos x="130" y="308"/>
                </a:cxn>
                <a:cxn ang="0">
                  <a:pos x="130" y="287"/>
                </a:cxn>
                <a:cxn ang="0">
                  <a:pos x="133" y="268"/>
                </a:cxn>
                <a:cxn ang="0">
                  <a:pos x="138" y="255"/>
                </a:cxn>
                <a:cxn ang="0">
                  <a:pos x="141" y="249"/>
                </a:cxn>
                <a:cxn ang="0">
                  <a:pos x="144" y="244"/>
                </a:cxn>
                <a:cxn ang="0">
                  <a:pos x="144" y="244"/>
                </a:cxn>
                <a:cxn ang="0">
                  <a:pos x="149" y="237"/>
                </a:cxn>
                <a:cxn ang="0">
                  <a:pos x="157" y="232"/>
                </a:cxn>
                <a:cxn ang="0">
                  <a:pos x="165" y="228"/>
                </a:cxn>
                <a:cxn ang="0">
                  <a:pos x="173" y="226"/>
                </a:cxn>
                <a:cxn ang="0">
                  <a:pos x="173" y="226"/>
                </a:cxn>
                <a:cxn ang="0">
                  <a:pos x="184" y="226"/>
                </a:cxn>
                <a:cxn ang="0">
                  <a:pos x="192" y="229"/>
                </a:cxn>
                <a:cxn ang="0">
                  <a:pos x="199" y="233"/>
                </a:cxn>
                <a:cxn ang="0">
                  <a:pos x="206" y="240"/>
                </a:cxn>
                <a:cxn ang="0">
                  <a:pos x="206" y="240"/>
                </a:cxn>
                <a:cxn ang="0">
                  <a:pos x="211" y="247"/>
                </a:cxn>
                <a:cxn ang="0">
                  <a:pos x="214" y="258"/>
                </a:cxn>
                <a:cxn ang="0">
                  <a:pos x="217" y="270"/>
                </a:cxn>
                <a:cxn ang="0">
                  <a:pos x="217" y="285"/>
                </a:cxn>
                <a:cxn ang="0">
                  <a:pos x="217" y="470"/>
                </a:cxn>
                <a:cxn ang="0">
                  <a:pos x="347" y="470"/>
                </a:cxn>
                <a:cxn ang="0">
                  <a:pos x="347" y="256"/>
                </a:cxn>
                <a:cxn ang="0">
                  <a:pos x="347" y="256"/>
                </a:cxn>
                <a:cxn ang="0">
                  <a:pos x="347" y="240"/>
                </a:cxn>
                <a:cxn ang="0">
                  <a:pos x="346" y="225"/>
                </a:cxn>
                <a:cxn ang="0">
                  <a:pos x="343" y="210"/>
                </a:cxn>
                <a:cxn ang="0">
                  <a:pos x="340" y="198"/>
                </a:cxn>
                <a:cxn ang="0">
                  <a:pos x="335" y="186"/>
                </a:cxn>
                <a:cxn ang="0">
                  <a:pos x="331" y="175"/>
                </a:cxn>
                <a:cxn ang="0">
                  <a:pos x="324" y="166"/>
                </a:cxn>
                <a:cxn ang="0">
                  <a:pos x="317" y="157"/>
                </a:cxn>
                <a:cxn ang="0">
                  <a:pos x="317" y="157"/>
                </a:cxn>
                <a:cxn ang="0">
                  <a:pos x="309" y="149"/>
                </a:cxn>
                <a:cxn ang="0">
                  <a:pos x="301" y="144"/>
                </a:cxn>
                <a:cxn ang="0">
                  <a:pos x="291" y="138"/>
                </a:cxn>
                <a:cxn ang="0">
                  <a:pos x="281" y="133"/>
                </a:cxn>
                <a:cxn ang="0">
                  <a:pos x="270" y="130"/>
                </a:cxn>
                <a:cxn ang="0">
                  <a:pos x="259" y="128"/>
                </a:cxn>
                <a:cxn ang="0">
                  <a:pos x="247" y="126"/>
                </a:cxn>
                <a:cxn ang="0">
                  <a:pos x="234" y="125"/>
                </a:cxn>
                <a:cxn ang="0">
                  <a:pos x="234" y="125"/>
                </a:cxn>
                <a:cxn ang="0">
                  <a:pos x="218" y="126"/>
                </a:cxn>
                <a:cxn ang="0">
                  <a:pos x="203" y="128"/>
                </a:cxn>
                <a:cxn ang="0">
                  <a:pos x="188" y="130"/>
                </a:cxn>
                <a:cxn ang="0">
                  <a:pos x="172" y="137"/>
                </a:cxn>
                <a:cxn ang="0">
                  <a:pos x="172" y="137"/>
                </a:cxn>
                <a:cxn ang="0">
                  <a:pos x="161" y="144"/>
                </a:cxn>
                <a:cxn ang="0">
                  <a:pos x="152" y="151"/>
                </a:cxn>
                <a:cxn ang="0">
                  <a:pos x="141" y="160"/>
                </a:cxn>
                <a:cxn ang="0">
                  <a:pos x="130" y="171"/>
                </a:cxn>
                <a:cxn ang="0">
                  <a:pos x="130" y="0"/>
                </a:cxn>
                <a:cxn ang="0">
                  <a:pos x="0" y="0"/>
                </a:cxn>
                <a:cxn ang="0">
                  <a:pos x="0" y="470"/>
                </a:cxn>
              </a:cxnLst>
              <a:rect l="0" t="0" r="r" b="b"/>
              <a:pathLst>
                <a:path w="347" h="470">
                  <a:moveTo>
                    <a:pt x="0" y="470"/>
                  </a:moveTo>
                  <a:lnTo>
                    <a:pt x="130" y="470"/>
                  </a:lnTo>
                  <a:lnTo>
                    <a:pt x="130" y="308"/>
                  </a:lnTo>
                  <a:lnTo>
                    <a:pt x="130" y="308"/>
                  </a:lnTo>
                  <a:lnTo>
                    <a:pt x="130" y="287"/>
                  </a:lnTo>
                  <a:lnTo>
                    <a:pt x="133" y="268"/>
                  </a:lnTo>
                  <a:lnTo>
                    <a:pt x="138" y="255"/>
                  </a:lnTo>
                  <a:lnTo>
                    <a:pt x="141" y="249"/>
                  </a:lnTo>
                  <a:lnTo>
                    <a:pt x="144" y="244"/>
                  </a:lnTo>
                  <a:lnTo>
                    <a:pt x="144" y="244"/>
                  </a:lnTo>
                  <a:lnTo>
                    <a:pt x="149" y="237"/>
                  </a:lnTo>
                  <a:lnTo>
                    <a:pt x="157" y="232"/>
                  </a:lnTo>
                  <a:lnTo>
                    <a:pt x="165" y="228"/>
                  </a:lnTo>
                  <a:lnTo>
                    <a:pt x="173" y="226"/>
                  </a:lnTo>
                  <a:lnTo>
                    <a:pt x="173" y="226"/>
                  </a:lnTo>
                  <a:lnTo>
                    <a:pt x="184" y="226"/>
                  </a:lnTo>
                  <a:lnTo>
                    <a:pt x="192" y="229"/>
                  </a:lnTo>
                  <a:lnTo>
                    <a:pt x="199" y="233"/>
                  </a:lnTo>
                  <a:lnTo>
                    <a:pt x="206" y="240"/>
                  </a:lnTo>
                  <a:lnTo>
                    <a:pt x="206" y="240"/>
                  </a:lnTo>
                  <a:lnTo>
                    <a:pt x="211" y="247"/>
                  </a:lnTo>
                  <a:lnTo>
                    <a:pt x="214" y="258"/>
                  </a:lnTo>
                  <a:lnTo>
                    <a:pt x="217" y="270"/>
                  </a:lnTo>
                  <a:lnTo>
                    <a:pt x="217" y="285"/>
                  </a:lnTo>
                  <a:lnTo>
                    <a:pt x="217" y="470"/>
                  </a:lnTo>
                  <a:lnTo>
                    <a:pt x="347" y="470"/>
                  </a:lnTo>
                  <a:lnTo>
                    <a:pt x="347" y="256"/>
                  </a:lnTo>
                  <a:lnTo>
                    <a:pt x="347" y="256"/>
                  </a:lnTo>
                  <a:lnTo>
                    <a:pt x="347" y="240"/>
                  </a:lnTo>
                  <a:lnTo>
                    <a:pt x="346" y="225"/>
                  </a:lnTo>
                  <a:lnTo>
                    <a:pt x="343" y="210"/>
                  </a:lnTo>
                  <a:lnTo>
                    <a:pt x="340" y="198"/>
                  </a:lnTo>
                  <a:lnTo>
                    <a:pt x="335" y="186"/>
                  </a:lnTo>
                  <a:lnTo>
                    <a:pt x="331" y="175"/>
                  </a:lnTo>
                  <a:lnTo>
                    <a:pt x="324" y="166"/>
                  </a:lnTo>
                  <a:lnTo>
                    <a:pt x="317" y="157"/>
                  </a:lnTo>
                  <a:lnTo>
                    <a:pt x="317" y="157"/>
                  </a:lnTo>
                  <a:lnTo>
                    <a:pt x="309" y="149"/>
                  </a:lnTo>
                  <a:lnTo>
                    <a:pt x="301" y="144"/>
                  </a:lnTo>
                  <a:lnTo>
                    <a:pt x="291" y="138"/>
                  </a:lnTo>
                  <a:lnTo>
                    <a:pt x="281" y="133"/>
                  </a:lnTo>
                  <a:lnTo>
                    <a:pt x="270" y="130"/>
                  </a:lnTo>
                  <a:lnTo>
                    <a:pt x="259" y="128"/>
                  </a:lnTo>
                  <a:lnTo>
                    <a:pt x="247" y="126"/>
                  </a:lnTo>
                  <a:lnTo>
                    <a:pt x="234" y="125"/>
                  </a:lnTo>
                  <a:lnTo>
                    <a:pt x="234" y="125"/>
                  </a:lnTo>
                  <a:lnTo>
                    <a:pt x="218" y="126"/>
                  </a:lnTo>
                  <a:lnTo>
                    <a:pt x="203" y="128"/>
                  </a:lnTo>
                  <a:lnTo>
                    <a:pt x="188" y="130"/>
                  </a:lnTo>
                  <a:lnTo>
                    <a:pt x="172" y="137"/>
                  </a:lnTo>
                  <a:lnTo>
                    <a:pt x="172" y="137"/>
                  </a:lnTo>
                  <a:lnTo>
                    <a:pt x="161" y="144"/>
                  </a:lnTo>
                  <a:lnTo>
                    <a:pt x="152" y="151"/>
                  </a:lnTo>
                  <a:lnTo>
                    <a:pt x="141" y="160"/>
                  </a:lnTo>
                  <a:lnTo>
                    <a:pt x="130" y="171"/>
                  </a:lnTo>
                  <a:lnTo>
                    <a:pt x="130" y="0"/>
                  </a:lnTo>
                  <a:lnTo>
                    <a:pt x="0" y="0"/>
                  </a:lnTo>
                  <a:lnTo>
                    <a:pt x="0" y="470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0"/>
            <p:cNvSpPr>
              <a:spLocks/>
            </p:cNvSpPr>
            <p:nvPr userDrawn="1"/>
          </p:nvSpPr>
          <p:spPr bwMode="auto">
            <a:xfrm>
              <a:off x="4957" y="3932"/>
              <a:ext cx="90" cy="2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0" y="198"/>
                </a:cxn>
                <a:cxn ang="0">
                  <a:pos x="0" y="316"/>
                </a:cxn>
                <a:cxn ang="0">
                  <a:pos x="0" y="316"/>
                </a:cxn>
                <a:cxn ang="0">
                  <a:pos x="0" y="341"/>
                </a:cxn>
                <a:cxn ang="0">
                  <a:pos x="3" y="364"/>
                </a:cxn>
                <a:cxn ang="0">
                  <a:pos x="7" y="383"/>
                </a:cxn>
                <a:cxn ang="0">
                  <a:pos x="12" y="400"/>
                </a:cxn>
                <a:cxn ang="0">
                  <a:pos x="12" y="400"/>
                </a:cxn>
                <a:cxn ang="0">
                  <a:pos x="19" y="412"/>
                </a:cxn>
                <a:cxn ang="0">
                  <a:pos x="26" y="421"/>
                </a:cxn>
                <a:cxn ang="0">
                  <a:pos x="35" y="428"/>
                </a:cxn>
                <a:cxn ang="0">
                  <a:pos x="45" y="435"/>
                </a:cxn>
                <a:cxn ang="0">
                  <a:pos x="45" y="435"/>
                </a:cxn>
                <a:cxn ang="0">
                  <a:pos x="57" y="440"/>
                </a:cxn>
                <a:cxn ang="0">
                  <a:pos x="72" y="444"/>
                </a:cxn>
                <a:cxn ang="0">
                  <a:pos x="90" y="447"/>
                </a:cxn>
                <a:cxn ang="0">
                  <a:pos x="111" y="447"/>
                </a:cxn>
                <a:cxn ang="0">
                  <a:pos x="111" y="447"/>
                </a:cxn>
                <a:cxn ang="0">
                  <a:pos x="126" y="447"/>
                </a:cxn>
                <a:cxn ang="0">
                  <a:pos x="144" y="444"/>
                </a:cxn>
                <a:cxn ang="0">
                  <a:pos x="163" y="441"/>
                </a:cxn>
                <a:cxn ang="0">
                  <a:pos x="180" y="436"/>
                </a:cxn>
                <a:cxn ang="0">
                  <a:pos x="180" y="352"/>
                </a:cxn>
                <a:cxn ang="0">
                  <a:pos x="180" y="352"/>
                </a:cxn>
                <a:cxn ang="0">
                  <a:pos x="175" y="353"/>
                </a:cxn>
                <a:cxn ang="0">
                  <a:pos x="166" y="355"/>
                </a:cxn>
                <a:cxn ang="0">
                  <a:pos x="147" y="356"/>
                </a:cxn>
                <a:cxn ang="0">
                  <a:pos x="147" y="356"/>
                </a:cxn>
                <a:cxn ang="0">
                  <a:pos x="140" y="355"/>
                </a:cxn>
                <a:cxn ang="0">
                  <a:pos x="134" y="351"/>
                </a:cxn>
                <a:cxn ang="0">
                  <a:pos x="132" y="348"/>
                </a:cxn>
                <a:cxn ang="0">
                  <a:pos x="129" y="345"/>
                </a:cxn>
                <a:cxn ang="0">
                  <a:pos x="129" y="345"/>
                </a:cxn>
                <a:cxn ang="0">
                  <a:pos x="128" y="341"/>
                </a:cxn>
                <a:cxn ang="0">
                  <a:pos x="126" y="335"/>
                </a:cxn>
                <a:cxn ang="0">
                  <a:pos x="125" y="317"/>
                </a:cxn>
                <a:cxn ang="0">
                  <a:pos x="125" y="198"/>
                </a:cxn>
                <a:cxn ang="0">
                  <a:pos x="180" y="198"/>
                </a:cxn>
                <a:cxn ang="0">
                  <a:pos x="180" y="103"/>
                </a:cxn>
                <a:cxn ang="0">
                  <a:pos x="125" y="103"/>
                </a:cxn>
                <a:cxn ang="0">
                  <a:pos x="125" y="0"/>
                </a:cxn>
                <a:cxn ang="0">
                  <a:pos x="0" y="0"/>
                </a:cxn>
              </a:cxnLst>
              <a:rect l="0" t="0" r="r" b="b"/>
              <a:pathLst>
                <a:path w="180" h="447">
                  <a:moveTo>
                    <a:pt x="0" y="0"/>
                  </a:moveTo>
                  <a:lnTo>
                    <a:pt x="0" y="103"/>
                  </a:lnTo>
                  <a:lnTo>
                    <a:pt x="0" y="198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341"/>
                  </a:lnTo>
                  <a:lnTo>
                    <a:pt x="3" y="364"/>
                  </a:lnTo>
                  <a:lnTo>
                    <a:pt x="7" y="383"/>
                  </a:lnTo>
                  <a:lnTo>
                    <a:pt x="12" y="400"/>
                  </a:lnTo>
                  <a:lnTo>
                    <a:pt x="12" y="400"/>
                  </a:lnTo>
                  <a:lnTo>
                    <a:pt x="19" y="412"/>
                  </a:lnTo>
                  <a:lnTo>
                    <a:pt x="26" y="421"/>
                  </a:lnTo>
                  <a:lnTo>
                    <a:pt x="35" y="428"/>
                  </a:lnTo>
                  <a:lnTo>
                    <a:pt x="45" y="435"/>
                  </a:lnTo>
                  <a:lnTo>
                    <a:pt x="45" y="435"/>
                  </a:lnTo>
                  <a:lnTo>
                    <a:pt x="57" y="440"/>
                  </a:lnTo>
                  <a:lnTo>
                    <a:pt x="72" y="444"/>
                  </a:lnTo>
                  <a:lnTo>
                    <a:pt x="90" y="447"/>
                  </a:lnTo>
                  <a:lnTo>
                    <a:pt x="111" y="447"/>
                  </a:lnTo>
                  <a:lnTo>
                    <a:pt x="111" y="447"/>
                  </a:lnTo>
                  <a:lnTo>
                    <a:pt x="126" y="447"/>
                  </a:lnTo>
                  <a:lnTo>
                    <a:pt x="144" y="444"/>
                  </a:lnTo>
                  <a:lnTo>
                    <a:pt x="163" y="441"/>
                  </a:lnTo>
                  <a:lnTo>
                    <a:pt x="180" y="436"/>
                  </a:lnTo>
                  <a:lnTo>
                    <a:pt x="180" y="352"/>
                  </a:lnTo>
                  <a:lnTo>
                    <a:pt x="180" y="352"/>
                  </a:lnTo>
                  <a:lnTo>
                    <a:pt x="175" y="353"/>
                  </a:lnTo>
                  <a:lnTo>
                    <a:pt x="166" y="355"/>
                  </a:lnTo>
                  <a:lnTo>
                    <a:pt x="147" y="356"/>
                  </a:lnTo>
                  <a:lnTo>
                    <a:pt x="147" y="356"/>
                  </a:lnTo>
                  <a:lnTo>
                    <a:pt x="140" y="355"/>
                  </a:lnTo>
                  <a:lnTo>
                    <a:pt x="134" y="351"/>
                  </a:lnTo>
                  <a:lnTo>
                    <a:pt x="132" y="348"/>
                  </a:lnTo>
                  <a:lnTo>
                    <a:pt x="129" y="345"/>
                  </a:lnTo>
                  <a:lnTo>
                    <a:pt x="129" y="345"/>
                  </a:lnTo>
                  <a:lnTo>
                    <a:pt x="128" y="341"/>
                  </a:lnTo>
                  <a:lnTo>
                    <a:pt x="126" y="335"/>
                  </a:lnTo>
                  <a:lnTo>
                    <a:pt x="125" y="317"/>
                  </a:lnTo>
                  <a:lnTo>
                    <a:pt x="125" y="198"/>
                  </a:lnTo>
                  <a:lnTo>
                    <a:pt x="180" y="198"/>
                  </a:lnTo>
                  <a:lnTo>
                    <a:pt x="180" y="103"/>
                  </a:lnTo>
                  <a:lnTo>
                    <a:pt x="125" y="10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Rectangle 11"/>
            <p:cNvSpPr>
              <a:spLocks noChangeArrowheads="1"/>
            </p:cNvSpPr>
            <p:nvPr userDrawn="1"/>
          </p:nvSpPr>
          <p:spPr bwMode="auto">
            <a:xfrm>
              <a:off x="4872" y="3932"/>
              <a:ext cx="63" cy="34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58388" y="0"/>
            <a:ext cx="9302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E6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 flipH="1">
            <a:off x="0" y="1828800"/>
            <a:ext cx="6702424" cy="5029200"/>
          </a:xfrm>
          <a:prstGeom prst="rect">
            <a:avLst/>
          </a:prstGeom>
          <a:gradFill>
            <a:gsLst>
              <a:gs pos="0">
                <a:srgbClr val="0081C6">
                  <a:alpha val="0"/>
                </a:srgbClr>
              </a:gs>
              <a:gs pos="100000">
                <a:srgbClr val="00539B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Pie 19"/>
          <p:cNvSpPr/>
          <p:nvPr userDrawn="1"/>
        </p:nvSpPr>
        <p:spPr>
          <a:xfrm rot="16200000">
            <a:off x="4674425" y="-200025"/>
            <a:ext cx="4038600" cy="4038600"/>
          </a:xfrm>
          <a:prstGeom prst="pie">
            <a:avLst>
              <a:gd name="adj1" fmla="val 0"/>
              <a:gd name="adj2" fmla="val 108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20" y="0"/>
            <a:ext cx="6537960" cy="1380744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66688" y="1265388"/>
            <a:ext cx="6548437" cy="50800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6697684" y="1828800"/>
            <a:ext cx="2446316" cy="5029200"/>
          </a:xfrm>
          <a:prstGeom prst="rect">
            <a:avLst/>
          </a:prstGeom>
          <a:gradFill>
            <a:gsLst>
              <a:gs pos="0">
                <a:srgbClr val="808081">
                  <a:alpha val="0"/>
                </a:srgbClr>
              </a:gs>
              <a:gs pos="100000">
                <a:srgbClr val="DCDDDE">
                  <a:alpha val="74902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9" name="Picture 2" descr="Q:\Design Catalog\Corporate Templates\Covers\Photo7 copy_LR.jpg"/>
          <p:cNvPicPr>
            <a:picLocks noChangeAspect="1" noChangeArrowheads="1"/>
          </p:cNvPicPr>
          <p:nvPr userDrawn="1"/>
        </p:nvPicPr>
        <p:blipFill>
          <a:blip r:embed="rId3" cstate="print"/>
          <a:srcRect t="-122"/>
          <a:stretch>
            <a:fillRect/>
          </a:stretch>
        </p:blipFill>
        <p:spPr bwMode="auto">
          <a:xfrm>
            <a:off x="2504810" y="-2381712"/>
            <a:ext cx="8406836" cy="8401512"/>
          </a:xfrm>
          <a:prstGeom prst="pie">
            <a:avLst>
              <a:gd name="adj1" fmla="val 5418540"/>
              <a:gd name="adj2" fmla="val 10788356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Pie 20"/>
          <p:cNvSpPr/>
          <p:nvPr userDrawn="1"/>
        </p:nvSpPr>
        <p:spPr>
          <a:xfrm>
            <a:off x="5181600" y="295275"/>
            <a:ext cx="3048000" cy="3048000"/>
          </a:xfrm>
          <a:prstGeom prst="pi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" name="Picture 2" descr="Q:\Design Catalog\Corporate Templates\Covers\DENVER_cof copy.jpg"/>
          <p:cNvPicPr>
            <a:picLocks noChangeAspect="1" noChangeArrowheads="1"/>
          </p:cNvPicPr>
          <p:nvPr userDrawn="1"/>
        </p:nvPicPr>
        <p:blipFill>
          <a:blip r:embed="rId4" cstate="email"/>
          <a:stretch>
            <a:fillRect/>
          </a:stretch>
        </p:blipFill>
        <p:spPr bwMode="auto">
          <a:xfrm>
            <a:off x="6707840" y="418"/>
            <a:ext cx="2436159" cy="1827963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 userDrawn="1"/>
        </p:nvCxnSpPr>
        <p:spPr>
          <a:xfrm>
            <a:off x="0" y="1825625"/>
            <a:ext cx="9144000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3274219" y="3429794"/>
            <a:ext cx="6858000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743700" y="3955024"/>
            <a:ext cx="2317750" cy="267855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743700" y="1912864"/>
            <a:ext cx="2317750" cy="2005993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797675" y="5930900"/>
            <a:ext cx="1524000" cy="671513"/>
            <a:chOff x="4282" y="3736"/>
            <a:chExt cx="960" cy="423"/>
          </a:xfrm>
        </p:grpSpPr>
        <p:sp>
          <p:nvSpPr>
            <p:cNvPr id="3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282" y="3736"/>
              <a:ext cx="960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5"/>
            <p:cNvSpPr>
              <a:spLocks noEditPoints="1"/>
            </p:cNvSpPr>
            <p:nvPr userDrawn="1"/>
          </p:nvSpPr>
          <p:spPr bwMode="auto">
            <a:xfrm>
              <a:off x="4282" y="3736"/>
              <a:ext cx="653" cy="208"/>
            </a:xfrm>
            <a:custGeom>
              <a:avLst/>
              <a:gdLst/>
              <a:ahLst/>
              <a:cxnLst>
                <a:cxn ang="0">
                  <a:pos x="956" y="152"/>
                </a:cxn>
                <a:cxn ang="0">
                  <a:pos x="1180" y="152"/>
                </a:cxn>
                <a:cxn ang="0">
                  <a:pos x="1124" y="9"/>
                </a:cxn>
                <a:cxn ang="0">
                  <a:pos x="828" y="9"/>
                </a:cxn>
                <a:cxn ang="0">
                  <a:pos x="580" y="111"/>
                </a:cxn>
                <a:cxn ang="0">
                  <a:pos x="633" y="123"/>
                </a:cxn>
                <a:cxn ang="0">
                  <a:pos x="662" y="149"/>
                </a:cxn>
                <a:cxn ang="0">
                  <a:pos x="677" y="195"/>
                </a:cxn>
                <a:cxn ang="0">
                  <a:pos x="674" y="237"/>
                </a:cxn>
                <a:cxn ang="0">
                  <a:pos x="658" y="277"/>
                </a:cxn>
                <a:cxn ang="0">
                  <a:pos x="626" y="299"/>
                </a:cxn>
                <a:cxn ang="0">
                  <a:pos x="541" y="306"/>
                </a:cxn>
                <a:cxn ang="0">
                  <a:pos x="597" y="407"/>
                </a:cxn>
                <a:cxn ang="0">
                  <a:pos x="687" y="394"/>
                </a:cxn>
                <a:cxn ang="0">
                  <a:pos x="751" y="353"/>
                </a:cxn>
                <a:cxn ang="0">
                  <a:pos x="788" y="291"/>
                </a:cxn>
                <a:cxn ang="0">
                  <a:pos x="800" y="208"/>
                </a:cxn>
                <a:cxn ang="0">
                  <a:pos x="795" y="152"/>
                </a:cxn>
                <a:cxn ang="0">
                  <a:pos x="770" y="85"/>
                </a:cxn>
                <a:cxn ang="0">
                  <a:pos x="721" y="35"/>
                </a:cxn>
                <a:cxn ang="0">
                  <a:pos x="644" y="11"/>
                </a:cxn>
                <a:cxn ang="0">
                  <a:pos x="384" y="157"/>
                </a:cxn>
                <a:cxn ang="0">
                  <a:pos x="373" y="106"/>
                </a:cxn>
                <a:cxn ang="0">
                  <a:pos x="342" y="51"/>
                </a:cxn>
                <a:cxn ang="0">
                  <a:pos x="292" y="16"/>
                </a:cxn>
                <a:cxn ang="0">
                  <a:pos x="222" y="0"/>
                </a:cxn>
                <a:cxn ang="0">
                  <a:pos x="159" y="4"/>
                </a:cxn>
                <a:cxn ang="0">
                  <a:pos x="85" y="32"/>
                </a:cxn>
                <a:cxn ang="0">
                  <a:pos x="33" y="87"/>
                </a:cxn>
                <a:cxn ang="0">
                  <a:pos x="4" y="164"/>
                </a:cxn>
                <a:cxn ang="0">
                  <a:pos x="1" y="230"/>
                </a:cxn>
                <a:cxn ang="0">
                  <a:pos x="22" y="309"/>
                </a:cxn>
                <a:cxn ang="0">
                  <a:pos x="66" y="371"/>
                </a:cxn>
                <a:cxn ang="0">
                  <a:pos x="136" y="407"/>
                </a:cxn>
                <a:cxn ang="0">
                  <a:pos x="203" y="417"/>
                </a:cxn>
                <a:cxn ang="0">
                  <a:pos x="281" y="402"/>
                </a:cxn>
                <a:cxn ang="0">
                  <a:pos x="338" y="364"/>
                </a:cxn>
                <a:cxn ang="0">
                  <a:pos x="373" y="311"/>
                </a:cxn>
                <a:cxn ang="0">
                  <a:pos x="385" y="252"/>
                </a:cxn>
                <a:cxn ang="0">
                  <a:pos x="258" y="277"/>
                </a:cxn>
                <a:cxn ang="0">
                  <a:pos x="226" y="313"/>
                </a:cxn>
                <a:cxn ang="0">
                  <a:pos x="190" y="317"/>
                </a:cxn>
                <a:cxn ang="0">
                  <a:pos x="156" y="303"/>
                </a:cxn>
                <a:cxn ang="0">
                  <a:pos x="136" y="275"/>
                </a:cxn>
                <a:cxn ang="0">
                  <a:pos x="123" y="208"/>
                </a:cxn>
                <a:cxn ang="0">
                  <a:pos x="133" y="150"/>
                </a:cxn>
                <a:cxn ang="0">
                  <a:pos x="151" y="119"/>
                </a:cxn>
                <a:cxn ang="0">
                  <a:pos x="180" y="102"/>
                </a:cxn>
                <a:cxn ang="0">
                  <a:pos x="209" y="100"/>
                </a:cxn>
                <a:cxn ang="0">
                  <a:pos x="237" y="110"/>
                </a:cxn>
                <a:cxn ang="0">
                  <a:pos x="260" y="142"/>
                </a:cxn>
              </a:cxnLst>
              <a:rect l="0" t="0" r="r" b="b"/>
              <a:pathLst>
                <a:path w="1306" h="417">
                  <a:moveTo>
                    <a:pt x="828" y="407"/>
                  </a:moveTo>
                  <a:lnTo>
                    <a:pt x="953" y="407"/>
                  </a:lnTo>
                  <a:lnTo>
                    <a:pt x="953" y="152"/>
                  </a:lnTo>
                  <a:lnTo>
                    <a:pt x="956" y="152"/>
                  </a:lnTo>
                  <a:lnTo>
                    <a:pt x="1010" y="407"/>
                  </a:lnTo>
                  <a:lnTo>
                    <a:pt x="1119" y="407"/>
                  </a:lnTo>
                  <a:lnTo>
                    <a:pt x="1177" y="152"/>
                  </a:lnTo>
                  <a:lnTo>
                    <a:pt x="1180" y="152"/>
                  </a:lnTo>
                  <a:lnTo>
                    <a:pt x="1180" y="357"/>
                  </a:lnTo>
                  <a:lnTo>
                    <a:pt x="1306" y="357"/>
                  </a:lnTo>
                  <a:lnTo>
                    <a:pt x="1306" y="9"/>
                  </a:lnTo>
                  <a:lnTo>
                    <a:pt x="1124" y="9"/>
                  </a:lnTo>
                  <a:lnTo>
                    <a:pt x="1067" y="244"/>
                  </a:lnTo>
                  <a:lnTo>
                    <a:pt x="1066" y="244"/>
                  </a:lnTo>
                  <a:lnTo>
                    <a:pt x="1009" y="9"/>
                  </a:lnTo>
                  <a:lnTo>
                    <a:pt x="828" y="9"/>
                  </a:lnTo>
                  <a:lnTo>
                    <a:pt x="828" y="407"/>
                  </a:lnTo>
                  <a:close/>
                  <a:moveTo>
                    <a:pt x="541" y="111"/>
                  </a:moveTo>
                  <a:lnTo>
                    <a:pt x="580" y="111"/>
                  </a:lnTo>
                  <a:lnTo>
                    <a:pt x="580" y="111"/>
                  </a:lnTo>
                  <a:lnTo>
                    <a:pt x="597" y="112"/>
                  </a:lnTo>
                  <a:lnTo>
                    <a:pt x="610" y="114"/>
                  </a:lnTo>
                  <a:lnTo>
                    <a:pt x="622" y="118"/>
                  </a:lnTo>
                  <a:lnTo>
                    <a:pt x="633" y="123"/>
                  </a:lnTo>
                  <a:lnTo>
                    <a:pt x="643" y="129"/>
                  </a:lnTo>
                  <a:lnTo>
                    <a:pt x="651" y="135"/>
                  </a:lnTo>
                  <a:lnTo>
                    <a:pt x="656" y="142"/>
                  </a:lnTo>
                  <a:lnTo>
                    <a:pt x="662" y="149"/>
                  </a:lnTo>
                  <a:lnTo>
                    <a:pt x="667" y="157"/>
                  </a:lnTo>
                  <a:lnTo>
                    <a:pt x="670" y="165"/>
                  </a:lnTo>
                  <a:lnTo>
                    <a:pt x="675" y="181"/>
                  </a:lnTo>
                  <a:lnTo>
                    <a:pt x="677" y="195"/>
                  </a:lnTo>
                  <a:lnTo>
                    <a:pt x="678" y="206"/>
                  </a:lnTo>
                  <a:lnTo>
                    <a:pt x="678" y="206"/>
                  </a:lnTo>
                  <a:lnTo>
                    <a:pt x="677" y="221"/>
                  </a:lnTo>
                  <a:lnTo>
                    <a:pt x="674" y="237"/>
                  </a:lnTo>
                  <a:lnTo>
                    <a:pt x="670" y="254"/>
                  </a:lnTo>
                  <a:lnTo>
                    <a:pt x="666" y="263"/>
                  </a:lnTo>
                  <a:lnTo>
                    <a:pt x="662" y="269"/>
                  </a:lnTo>
                  <a:lnTo>
                    <a:pt x="658" y="277"/>
                  </a:lnTo>
                  <a:lnTo>
                    <a:pt x="651" y="284"/>
                  </a:lnTo>
                  <a:lnTo>
                    <a:pt x="644" y="290"/>
                  </a:lnTo>
                  <a:lnTo>
                    <a:pt x="636" y="295"/>
                  </a:lnTo>
                  <a:lnTo>
                    <a:pt x="626" y="299"/>
                  </a:lnTo>
                  <a:lnTo>
                    <a:pt x="616" y="303"/>
                  </a:lnTo>
                  <a:lnTo>
                    <a:pt x="603" y="305"/>
                  </a:lnTo>
                  <a:lnTo>
                    <a:pt x="590" y="306"/>
                  </a:lnTo>
                  <a:lnTo>
                    <a:pt x="541" y="306"/>
                  </a:lnTo>
                  <a:lnTo>
                    <a:pt x="541" y="111"/>
                  </a:lnTo>
                  <a:close/>
                  <a:moveTo>
                    <a:pt x="418" y="407"/>
                  </a:moveTo>
                  <a:lnTo>
                    <a:pt x="597" y="407"/>
                  </a:lnTo>
                  <a:lnTo>
                    <a:pt x="597" y="407"/>
                  </a:lnTo>
                  <a:lnTo>
                    <a:pt x="621" y="407"/>
                  </a:lnTo>
                  <a:lnTo>
                    <a:pt x="645" y="405"/>
                  </a:lnTo>
                  <a:lnTo>
                    <a:pt x="667" y="399"/>
                  </a:lnTo>
                  <a:lnTo>
                    <a:pt x="687" y="394"/>
                  </a:lnTo>
                  <a:lnTo>
                    <a:pt x="705" y="386"/>
                  </a:lnTo>
                  <a:lnTo>
                    <a:pt x="723" y="376"/>
                  </a:lnTo>
                  <a:lnTo>
                    <a:pt x="738" y="365"/>
                  </a:lnTo>
                  <a:lnTo>
                    <a:pt x="751" y="353"/>
                  </a:lnTo>
                  <a:lnTo>
                    <a:pt x="762" y="340"/>
                  </a:lnTo>
                  <a:lnTo>
                    <a:pt x="773" y="325"/>
                  </a:lnTo>
                  <a:lnTo>
                    <a:pt x="781" y="309"/>
                  </a:lnTo>
                  <a:lnTo>
                    <a:pt x="788" y="291"/>
                  </a:lnTo>
                  <a:lnTo>
                    <a:pt x="793" y="272"/>
                  </a:lnTo>
                  <a:lnTo>
                    <a:pt x="797" y="252"/>
                  </a:lnTo>
                  <a:lnTo>
                    <a:pt x="800" y="230"/>
                  </a:lnTo>
                  <a:lnTo>
                    <a:pt x="800" y="208"/>
                  </a:lnTo>
                  <a:lnTo>
                    <a:pt x="800" y="208"/>
                  </a:lnTo>
                  <a:lnTo>
                    <a:pt x="800" y="190"/>
                  </a:lnTo>
                  <a:lnTo>
                    <a:pt x="799" y="171"/>
                  </a:lnTo>
                  <a:lnTo>
                    <a:pt x="795" y="152"/>
                  </a:lnTo>
                  <a:lnTo>
                    <a:pt x="791" y="134"/>
                  </a:lnTo>
                  <a:lnTo>
                    <a:pt x="785" y="118"/>
                  </a:lnTo>
                  <a:lnTo>
                    <a:pt x="778" y="100"/>
                  </a:lnTo>
                  <a:lnTo>
                    <a:pt x="770" y="85"/>
                  </a:lnTo>
                  <a:lnTo>
                    <a:pt x="761" y="70"/>
                  </a:lnTo>
                  <a:lnTo>
                    <a:pt x="748" y="57"/>
                  </a:lnTo>
                  <a:lnTo>
                    <a:pt x="736" y="46"/>
                  </a:lnTo>
                  <a:lnTo>
                    <a:pt x="721" y="35"/>
                  </a:lnTo>
                  <a:lnTo>
                    <a:pt x="705" y="26"/>
                  </a:lnTo>
                  <a:lnTo>
                    <a:pt x="686" y="19"/>
                  </a:lnTo>
                  <a:lnTo>
                    <a:pt x="666" y="14"/>
                  </a:lnTo>
                  <a:lnTo>
                    <a:pt x="644" y="11"/>
                  </a:lnTo>
                  <a:lnTo>
                    <a:pt x="620" y="9"/>
                  </a:lnTo>
                  <a:lnTo>
                    <a:pt x="418" y="9"/>
                  </a:lnTo>
                  <a:lnTo>
                    <a:pt x="418" y="407"/>
                  </a:lnTo>
                  <a:close/>
                  <a:moveTo>
                    <a:pt x="384" y="157"/>
                  </a:moveTo>
                  <a:lnTo>
                    <a:pt x="384" y="157"/>
                  </a:lnTo>
                  <a:lnTo>
                    <a:pt x="381" y="139"/>
                  </a:lnTo>
                  <a:lnTo>
                    <a:pt x="377" y="122"/>
                  </a:lnTo>
                  <a:lnTo>
                    <a:pt x="373" y="106"/>
                  </a:lnTo>
                  <a:lnTo>
                    <a:pt x="366" y="91"/>
                  </a:lnTo>
                  <a:lnTo>
                    <a:pt x="359" y="77"/>
                  </a:lnTo>
                  <a:lnTo>
                    <a:pt x="351" y="64"/>
                  </a:lnTo>
                  <a:lnTo>
                    <a:pt x="342" y="51"/>
                  </a:lnTo>
                  <a:lnTo>
                    <a:pt x="331" y="42"/>
                  </a:lnTo>
                  <a:lnTo>
                    <a:pt x="319" y="32"/>
                  </a:lnTo>
                  <a:lnTo>
                    <a:pt x="305" y="23"/>
                  </a:lnTo>
                  <a:lnTo>
                    <a:pt x="292" y="16"/>
                  </a:lnTo>
                  <a:lnTo>
                    <a:pt x="277" y="11"/>
                  </a:lnTo>
                  <a:lnTo>
                    <a:pt x="259" y="5"/>
                  </a:lnTo>
                  <a:lnTo>
                    <a:pt x="241" y="3"/>
                  </a:lnTo>
                  <a:lnTo>
                    <a:pt x="222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80" y="0"/>
                  </a:lnTo>
                  <a:lnTo>
                    <a:pt x="159" y="4"/>
                  </a:lnTo>
                  <a:lnTo>
                    <a:pt x="138" y="8"/>
                  </a:lnTo>
                  <a:lnTo>
                    <a:pt x="119" y="15"/>
                  </a:lnTo>
                  <a:lnTo>
                    <a:pt x="102" y="23"/>
                  </a:lnTo>
                  <a:lnTo>
                    <a:pt x="85" y="32"/>
                  </a:lnTo>
                  <a:lnTo>
                    <a:pt x="69" y="45"/>
                  </a:lnTo>
                  <a:lnTo>
                    <a:pt x="56" y="57"/>
                  </a:lnTo>
                  <a:lnTo>
                    <a:pt x="43" y="72"/>
                  </a:lnTo>
                  <a:lnTo>
                    <a:pt x="33" y="87"/>
                  </a:lnTo>
                  <a:lnTo>
                    <a:pt x="23" y="104"/>
                  </a:lnTo>
                  <a:lnTo>
                    <a:pt x="15" y="123"/>
                  </a:lnTo>
                  <a:lnTo>
                    <a:pt x="8" y="142"/>
                  </a:lnTo>
                  <a:lnTo>
                    <a:pt x="4" y="164"/>
                  </a:lnTo>
                  <a:lnTo>
                    <a:pt x="1" y="18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1" y="230"/>
                  </a:lnTo>
                  <a:lnTo>
                    <a:pt x="4" y="252"/>
                  </a:lnTo>
                  <a:lnTo>
                    <a:pt x="8" y="272"/>
                  </a:lnTo>
                  <a:lnTo>
                    <a:pt x="14" y="291"/>
                  </a:lnTo>
                  <a:lnTo>
                    <a:pt x="22" y="309"/>
                  </a:lnTo>
                  <a:lnTo>
                    <a:pt x="30" y="326"/>
                  </a:lnTo>
                  <a:lnTo>
                    <a:pt x="41" y="342"/>
                  </a:lnTo>
                  <a:lnTo>
                    <a:pt x="53" y="357"/>
                  </a:lnTo>
                  <a:lnTo>
                    <a:pt x="66" y="371"/>
                  </a:lnTo>
                  <a:lnTo>
                    <a:pt x="83" y="382"/>
                  </a:lnTo>
                  <a:lnTo>
                    <a:pt x="99" y="393"/>
                  </a:lnTo>
                  <a:lnTo>
                    <a:pt x="117" y="401"/>
                  </a:lnTo>
                  <a:lnTo>
                    <a:pt x="136" y="407"/>
                  </a:lnTo>
                  <a:lnTo>
                    <a:pt x="157" y="413"/>
                  </a:lnTo>
                  <a:lnTo>
                    <a:pt x="179" y="416"/>
                  </a:lnTo>
                  <a:lnTo>
                    <a:pt x="203" y="417"/>
                  </a:lnTo>
                  <a:lnTo>
                    <a:pt x="203" y="417"/>
                  </a:lnTo>
                  <a:lnTo>
                    <a:pt x="224" y="417"/>
                  </a:lnTo>
                  <a:lnTo>
                    <a:pt x="244" y="413"/>
                  </a:lnTo>
                  <a:lnTo>
                    <a:pt x="263" y="409"/>
                  </a:lnTo>
                  <a:lnTo>
                    <a:pt x="281" y="402"/>
                  </a:lnTo>
                  <a:lnTo>
                    <a:pt x="297" y="395"/>
                  </a:lnTo>
                  <a:lnTo>
                    <a:pt x="312" y="386"/>
                  </a:lnTo>
                  <a:lnTo>
                    <a:pt x="325" y="376"/>
                  </a:lnTo>
                  <a:lnTo>
                    <a:pt x="338" y="364"/>
                  </a:lnTo>
                  <a:lnTo>
                    <a:pt x="348" y="352"/>
                  </a:lnTo>
                  <a:lnTo>
                    <a:pt x="358" y="340"/>
                  </a:lnTo>
                  <a:lnTo>
                    <a:pt x="366" y="325"/>
                  </a:lnTo>
                  <a:lnTo>
                    <a:pt x="373" y="311"/>
                  </a:lnTo>
                  <a:lnTo>
                    <a:pt x="378" y="296"/>
                  </a:lnTo>
                  <a:lnTo>
                    <a:pt x="382" y="282"/>
                  </a:lnTo>
                  <a:lnTo>
                    <a:pt x="385" y="267"/>
                  </a:lnTo>
                  <a:lnTo>
                    <a:pt x="385" y="252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62" y="265"/>
                  </a:lnTo>
                  <a:lnTo>
                    <a:pt x="258" y="277"/>
                  </a:lnTo>
                  <a:lnTo>
                    <a:pt x="252" y="288"/>
                  </a:lnTo>
                  <a:lnTo>
                    <a:pt x="245" y="299"/>
                  </a:lnTo>
                  <a:lnTo>
                    <a:pt x="236" y="307"/>
                  </a:lnTo>
                  <a:lnTo>
                    <a:pt x="226" y="313"/>
                  </a:lnTo>
                  <a:lnTo>
                    <a:pt x="214" y="317"/>
                  </a:lnTo>
                  <a:lnTo>
                    <a:pt x="199" y="318"/>
                  </a:lnTo>
                  <a:lnTo>
                    <a:pt x="199" y="318"/>
                  </a:lnTo>
                  <a:lnTo>
                    <a:pt x="190" y="317"/>
                  </a:lnTo>
                  <a:lnTo>
                    <a:pt x="180" y="315"/>
                  </a:lnTo>
                  <a:lnTo>
                    <a:pt x="171" y="313"/>
                  </a:lnTo>
                  <a:lnTo>
                    <a:pt x="164" y="309"/>
                  </a:lnTo>
                  <a:lnTo>
                    <a:pt x="156" y="303"/>
                  </a:lnTo>
                  <a:lnTo>
                    <a:pt x="151" y="298"/>
                  </a:lnTo>
                  <a:lnTo>
                    <a:pt x="145" y="291"/>
                  </a:lnTo>
                  <a:lnTo>
                    <a:pt x="140" y="283"/>
                  </a:lnTo>
                  <a:lnTo>
                    <a:pt x="136" y="275"/>
                  </a:lnTo>
                  <a:lnTo>
                    <a:pt x="133" y="267"/>
                  </a:lnTo>
                  <a:lnTo>
                    <a:pt x="127" y="248"/>
                  </a:lnTo>
                  <a:lnTo>
                    <a:pt x="125" y="229"/>
                  </a:lnTo>
                  <a:lnTo>
                    <a:pt x="123" y="208"/>
                  </a:lnTo>
                  <a:lnTo>
                    <a:pt x="123" y="208"/>
                  </a:lnTo>
                  <a:lnTo>
                    <a:pt x="125" y="188"/>
                  </a:lnTo>
                  <a:lnTo>
                    <a:pt x="127" y="169"/>
                  </a:lnTo>
                  <a:lnTo>
                    <a:pt x="133" y="150"/>
                  </a:lnTo>
                  <a:lnTo>
                    <a:pt x="136" y="142"/>
                  </a:lnTo>
                  <a:lnTo>
                    <a:pt x="140" y="134"/>
                  </a:lnTo>
                  <a:lnTo>
                    <a:pt x="145" y="126"/>
                  </a:lnTo>
                  <a:lnTo>
                    <a:pt x="151" y="119"/>
                  </a:lnTo>
                  <a:lnTo>
                    <a:pt x="156" y="114"/>
                  </a:lnTo>
                  <a:lnTo>
                    <a:pt x="164" y="108"/>
                  </a:lnTo>
                  <a:lnTo>
                    <a:pt x="171" y="104"/>
                  </a:lnTo>
                  <a:lnTo>
                    <a:pt x="180" y="102"/>
                  </a:lnTo>
                  <a:lnTo>
                    <a:pt x="190" y="100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209" y="100"/>
                  </a:lnTo>
                  <a:lnTo>
                    <a:pt x="217" y="102"/>
                  </a:lnTo>
                  <a:lnTo>
                    <a:pt x="224" y="103"/>
                  </a:lnTo>
                  <a:lnTo>
                    <a:pt x="231" y="106"/>
                  </a:lnTo>
                  <a:lnTo>
                    <a:pt x="237" y="110"/>
                  </a:lnTo>
                  <a:lnTo>
                    <a:pt x="241" y="114"/>
                  </a:lnTo>
                  <a:lnTo>
                    <a:pt x="249" y="123"/>
                  </a:lnTo>
                  <a:lnTo>
                    <a:pt x="256" y="133"/>
                  </a:lnTo>
                  <a:lnTo>
                    <a:pt x="260" y="142"/>
                  </a:lnTo>
                  <a:lnTo>
                    <a:pt x="263" y="152"/>
                  </a:lnTo>
                  <a:lnTo>
                    <a:pt x="264" y="157"/>
                  </a:lnTo>
                  <a:lnTo>
                    <a:pt x="384" y="157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Rectangle 6"/>
            <p:cNvSpPr>
              <a:spLocks noChangeArrowheads="1"/>
            </p:cNvSpPr>
            <p:nvPr userDrawn="1"/>
          </p:nvSpPr>
          <p:spPr bwMode="auto">
            <a:xfrm>
              <a:off x="4872" y="3983"/>
              <a:ext cx="63" cy="169"/>
            </a:xfrm>
            <a:prstGeom prst="rect">
              <a:avLst/>
            </a:prstGeom>
            <a:solidFill>
              <a:srgbClr val="00559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7"/>
            <p:cNvSpPr>
              <a:spLocks/>
            </p:cNvSpPr>
            <p:nvPr userDrawn="1"/>
          </p:nvSpPr>
          <p:spPr bwMode="auto">
            <a:xfrm>
              <a:off x="4572" y="3979"/>
              <a:ext cx="278" cy="172"/>
            </a:xfrm>
            <a:custGeom>
              <a:avLst/>
              <a:gdLst/>
              <a:ahLst/>
              <a:cxnLst>
                <a:cxn ang="0">
                  <a:pos x="128" y="344"/>
                </a:cxn>
                <a:cxn ang="0">
                  <a:pos x="128" y="162"/>
                </a:cxn>
                <a:cxn ang="0">
                  <a:pos x="131" y="138"/>
                </a:cxn>
                <a:cxn ang="0">
                  <a:pos x="139" y="119"/>
                </a:cxn>
                <a:cxn ang="0">
                  <a:pos x="151" y="107"/>
                </a:cxn>
                <a:cxn ang="0">
                  <a:pos x="173" y="101"/>
                </a:cxn>
                <a:cxn ang="0">
                  <a:pos x="185" y="103"/>
                </a:cxn>
                <a:cxn ang="0">
                  <a:pos x="202" y="112"/>
                </a:cxn>
                <a:cxn ang="0">
                  <a:pos x="211" y="130"/>
                </a:cxn>
                <a:cxn ang="0">
                  <a:pos x="215" y="150"/>
                </a:cxn>
                <a:cxn ang="0">
                  <a:pos x="215" y="344"/>
                </a:cxn>
                <a:cxn ang="0">
                  <a:pos x="342" y="162"/>
                </a:cxn>
                <a:cxn ang="0">
                  <a:pos x="343" y="150"/>
                </a:cxn>
                <a:cxn ang="0">
                  <a:pos x="347" y="129"/>
                </a:cxn>
                <a:cxn ang="0">
                  <a:pos x="358" y="112"/>
                </a:cxn>
                <a:cxn ang="0">
                  <a:pos x="375" y="103"/>
                </a:cxn>
                <a:cxn ang="0">
                  <a:pos x="387" y="101"/>
                </a:cxn>
                <a:cxn ang="0">
                  <a:pos x="410" y="107"/>
                </a:cxn>
                <a:cxn ang="0">
                  <a:pos x="422" y="120"/>
                </a:cxn>
                <a:cxn ang="0">
                  <a:pos x="427" y="139"/>
                </a:cxn>
                <a:cxn ang="0">
                  <a:pos x="429" y="162"/>
                </a:cxn>
                <a:cxn ang="0">
                  <a:pos x="556" y="344"/>
                </a:cxn>
                <a:cxn ang="0">
                  <a:pos x="556" y="114"/>
                </a:cxn>
                <a:cxn ang="0">
                  <a:pos x="554" y="83"/>
                </a:cxn>
                <a:cxn ang="0">
                  <a:pos x="548" y="64"/>
                </a:cxn>
                <a:cxn ang="0">
                  <a:pos x="537" y="45"/>
                </a:cxn>
                <a:cxn ang="0">
                  <a:pos x="524" y="28"/>
                </a:cxn>
                <a:cxn ang="0">
                  <a:pos x="506" y="15"/>
                </a:cxn>
                <a:cxn ang="0">
                  <a:pos x="484" y="5"/>
                </a:cxn>
                <a:cxn ang="0">
                  <a:pos x="457" y="0"/>
                </a:cxn>
                <a:cxn ang="0">
                  <a:pos x="441" y="0"/>
                </a:cxn>
                <a:cxn ang="0">
                  <a:pos x="413" y="1"/>
                </a:cxn>
                <a:cxn ang="0">
                  <a:pos x="388" y="7"/>
                </a:cxn>
                <a:cxn ang="0">
                  <a:pos x="369" y="15"/>
                </a:cxn>
                <a:cxn ang="0">
                  <a:pos x="343" y="34"/>
                </a:cxn>
                <a:cxn ang="0">
                  <a:pos x="327" y="53"/>
                </a:cxn>
                <a:cxn ang="0">
                  <a:pos x="319" y="41"/>
                </a:cxn>
                <a:cxn ang="0">
                  <a:pos x="300" y="20"/>
                </a:cxn>
                <a:cxn ang="0">
                  <a:pos x="276" y="8"/>
                </a:cxn>
                <a:cxn ang="0">
                  <a:pos x="250" y="0"/>
                </a:cxn>
                <a:cxn ang="0">
                  <a:pos x="235" y="0"/>
                </a:cxn>
                <a:cxn ang="0">
                  <a:pos x="202" y="3"/>
                </a:cxn>
                <a:cxn ang="0">
                  <a:pos x="173" y="12"/>
                </a:cxn>
                <a:cxn ang="0">
                  <a:pos x="147" y="28"/>
                </a:cxn>
                <a:cxn ang="0">
                  <a:pos x="125" y="53"/>
                </a:cxn>
                <a:cxn ang="0">
                  <a:pos x="124" y="8"/>
                </a:cxn>
                <a:cxn ang="0">
                  <a:pos x="0" y="344"/>
                </a:cxn>
              </a:cxnLst>
              <a:rect l="0" t="0" r="r" b="b"/>
              <a:pathLst>
                <a:path w="556" h="344">
                  <a:moveTo>
                    <a:pt x="0" y="344"/>
                  </a:moveTo>
                  <a:lnTo>
                    <a:pt x="128" y="344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9" y="150"/>
                  </a:lnTo>
                  <a:lnTo>
                    <a:pt x="131" y="138"/>
                  </a:lnTo>
                  <a:lnTo>
                    <a:pt x="133" y="129"/>
                  </a:lnTo>
                  <a:lnTo>
                    <a:pt x="139" y="119"/>
                  </a:lnTo>
                  <a:lnTo>
                    <a:pt x="144" y="112"/>
                  </a:lnTo>
                  <a:lnTo>
                    <a:pt x="151" y="107"/>
                  </a:lnTo>
                  <a:lnTo>
                    <a:pt x="160" y="103"/>
                  </a:lnTo>
                  <a:lnTo>
                    <a:pt x="173" y="101"/>
                  </a:lnTo>
                  <a:lnTo>
                    <a:pt x="173" y="101"/>
                  </a:lnTo>
                  <a:lnTo>
                    <a:pt x="185" y="103"/>
                  </a:lnTo>
                  <a:lnTo>
                    <a:pt x="196" y="107"/>
                  </a:lnTo>
                  <a:lnTo>
                    <a:pt x="202" y="112"/>
                  </a:lnTo>
                  <a:lnTo>
                    <a:pt x="208" y="120"/>
                  </a:lnTo>
                  <a:lnTo>
                    <a:pt x="211" y="130"/>
                  </a:lnTo>
                  <a:lnTo>
                    <a:pt x="213" y="139"/>
                  </a:lnTo>
                  <a:lnTo>
                    <a:pt x="215" y="150"/>
                  </a:lnTo>
                  <a:lnTo>
                    <a:pt x="215" y="162"/>
                  </a:lnTo>
                  <a:lnTo>
                    <a:pt x="215" y="344"/>
                  </a:lnTo>
                  <a:lnTo>
                    <a:pt x="342" y="344"/>
                  </a:lnTo>
                  <a:lnTo>
                    <a:pt x="342" y="162"/>
                  </a:lnTo>
                  <a:lnTo>
                    <a:pt x="342" y="162"/>
                  </a:lnTo>
                  <a:lnTo>
                    <a:pt x="343" y="150"/>
                  </a:lnTo>
                  <a:lnTo>
                    <a:pt x="345" y="138"/>
                  </a:lnTo>
                  <a:lnTo>
                    <a:pt x="347" y="129"/>
                  </a:lnTo>
                  <a:lnTo>
                    <a:pt x="353" y="119"/>
                  </a:lnTo>
                  <a:lnTo>
                    <a:pt x="358" y="112"/>
                  </a:lnTo>
                  <a:lnTo>
                    <a:pt x="365" y="107"/>
                  </a:lnTo>
                  <a:lnTo>
                    <a:pt x="375" y="103"/>
                  </a:lnTo>
                  <a:lnTo>
                    <a:pt x="387" y="101"/>
                  </a:lnTo>
                  <a:lnTo>
                    <a:pt x="387" y="101"/>
                  </a:lnTo>
                  <a:lnTo>
                    <a:pt x="399" y="103"/>
                  </a:lnTo>
                  <a:lnTo>
                    <a:pt x="410" y="107"/>
                  </a:lnTo>
                  <a:lnTo>
                    <a:pt x="417" y="112"/>
                  </a:lnTo>
                  <a:lnTo>
                    <a:pt x="422" y="120"/>
                  </a:lnTo>
                  <a:lnTo>
                    <a:pt x="425" y="130"/>
                  </a:lnTo>
                  <a:lnTo>
                    <a:pt x="427" y="139"/>
                  </a:lnTo>
                  <a:lnTo>
                    <a:pt x="429" y="150"/>
                  </a:lnTo>
                  <a:lnTo>
                    <a:pt x="429" y="162"/>
                  </a:lnTo>
                  <a:lnTo>
                    <a:pt x="429" y="344"/>
                  </a:lnTo>
                  <a:lnTo>
                    <a:pt x="556" y="344"/>
                  </a:lnTo>
                  <a:lnTo>
                    <a:pt x="556" y="114"/>
                  </a:lnTo>
                  <a:lnTo>
                    <a:pt x="556" y="114"/>
                  </a:lnTo>
                  <a:lnTo>
                    <a:pt x="555" y="93"/>
                  </a:lnTo>
                  <a:lnTo>
                    <a:pt x="554" y="83"/>
                  </a:lnTo>
                  <a:lnTo>
                    <a:pt x="551" y="73"/>
                  </a:lnTo>
                  <a:lnTo>
                    <a:pt x="548" y="64"/>
                  </a:lnTo>
                  <a:lnTo>
                    <a:pt x="543" y="54"/>
                  </a:lnTo>
                  <a:lnTo>
                    <a:pt x="537" y="45"/>
                  </a:lnTo>
                  <a:lnTo>
                    <a:pt x="532" y="36"/>
                  </a:lnTo>
                  <a:lnTo>
                    <a:pt x="524" y="28"/>
                  </a:lnTo>
                  <a:lnTo>
                    <a:pt x="516" y="22"/>
                  </a:lnTo>
                  <a:lnTo>
                    <a:pt x="506" y="15"/>
                  </a:lnTo>
                  <a:lnTo>
                    <a:pt x="495" y="9"/>
                  </a:lnTo>
                  <a:lnTo>
                    <a:pt x="484" y="5"/>
                  </a:lnTo>
                  <a:lnTo>
                    <a:pt x="471" y="3"/>
                  </a:lnTo>
                  <a:lnTo>
                    <a:pt x="457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26" y="0"/>
                  </a:lnTo>
                  <a:lnTo>
                    <a:pt x="413" y="1"/>
                  </a:lnTo>
                  <a:lnTo>
                    <a:pt x="400" y="4"/>
                  </a:lnTo>
                  <a:lnTo>
                    <a:pt x="388" y="7"/>
                  </a:lnTo>
                  <a:lnTo>
                    <a:pt x="379" y="11"/>
                  </a:lnTo>
                  <a:lnTo>
                    <a:pt x="369" y="15"/>
                  </a:lnTo>
                  <a:lnTo>
                    <a:pt x="354" y="24"/>
                  </a:lnTo>
                  <a:lnTo>
                    <a:pt x="343" y="34"/>
                  </a:lnTo>
                  <a:lnTo>
                    <a:pt x="335" y="42"/>
                  </a:lnTo>
                  <a:lnTo>
                    <a:pt x="327" y="53"/>
                  </a:lnTo>
                  <a:lnTo>
                    <a:pt x="327" y="53"/>
                  </a:lnTo>
                  <a:lnTo>
                    <a:pt x="319" y="41"/>
                  </a:lnTo>
                  <a:lnTo>
                    <a:pt x="311" y="30"/>
                  </a:lnTo>
                  <a:lnTo>
                    <a:pt x="300" y="20"/>
                  </a:lnTo>
                  <a:lnTo>
                    <a:pt x="289" y="13"/>
                  </a:lnTo>
                  <a:lnTo>
                    <a:pt x="276" y="8"/>
                  </a:lnTo>
                  <a:lnTo>
                    <a:pt x="263" y="3"/>
                  </a:lnTo>
                  <a:lnTo>
                    <a:pt x="250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19" y="0"/>
                  </a:lnTo>
                  <a:lnTo>
                    <a:pt x="202" y="3"/>
                  </a:lnTo>
                  <a:lnTo>
                    <a:pt x="187" y="7"/>
                  </a:lnTo>
                  <a:lnTo>
                    <a:pt x="173" y="12"/>
                  </a:lnTo>
                  <a:lnTo>
                    <a:pt x="159" y="19"/>
                  </a:lnTo>
                  <a:lnTo>
                    <a:pt x="147" y="28"/>
                  </a:lnTo>
                  <a:lnTo>
                    <a:pt x="136" y="39"/>
                  </a:lnTo>
                  <a:lnTo>
                    <a:pt x="125" y="53"/>
                  </a:lnTo>
                  <a:lnTo>
                    <a:pt x="124" y="53"/>
                  </a:lnTo>
                  <a:lnTo>
                    <a:pt x="124" y="8"/>
                  </a:lnTo>
                  <a:lnTo>
                    <a:pt x="0" y="8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"/>
            <p:cNvSpPr>
              <a:spLocks/>
            </p:cNvSpPr>
            <p:nvPr userDrawn="1"/>
          </p:nvSpPr>
          <p:spPr bwMode="auto">
            <a:xfrm>
              <a:off x="4373" y="3948"/>
              <a:ext cx="184" cy="211"/>
            </a:xfrm>
            <a:custGeom>
              <a:avLst/>
              <a:gdLst/>
              <a:ahLst/>
              <a:cxnLst>
                <a:cxn ang="0">
                  <a:pos x="358" y="108"/>
                </a:cxn>
                <a:cxn ang="0">
                  <a:pos x="341" y="63"/>
                </a:cxn>
                <a:cxn ang="0">
                  <a:pos x="312" y="32"/>
                </a:cxn>
                <a:cxn ang="0">
                  <a:pos x="271" y="13"/>
                </a:cxn>
                <a:cxn ang="0">
                  <a:pos x="226" y="2"/>
                </a:cxn>
                <a:cxn ang="0">
                  <a:pos x="181" y="0"/>
                </a:cxn>
                <a:cxn ang="0">
                  <a:pos x="123" y="5"/>
                </a:cxn>
                <a:cxn ang="0">
                  <a:pos x="81" y="19"/>
                </a:cxn>
                <a:cxn ang="0">
                  <a:pos x="43" y="43"/>
                </a:cxn>
                <a:cxn ang="0">
                  <a:pos x="19" y="78"/>
                </a:cxn>
                <a:cxn ang="0">
                  <a:pos x="8" y="128"/>
                </a:cxn>
                <a:cxn ang="0">
                  <a:pos x="11" y="153"/>
                </a:cxn>
                <a:cxn ang="0">
                  <a:pos x="21" y="184"/>
                </a:cxn>
                <a:cxn ang="0">
                  <a:pos x="43" y="209"/>
                </a:cxn>
                <a:cxn ang="0">
                  <a:pos x="76" y="230"/>
                </a:cxn>
                <a:cxn ang="0">
                  <a:pos x="120" y="246"/>
                </a:cxn>
                <a:cxn ang="0">
                  <a:pos x="198" y="262"/>
                </a:cxn>
                <a:cxn ang="0">
                  <a:pos x="227" y="276"/>
                </a:cxn>
                <a:cxn ang="0">
                  <a:pos x="236" y="296"/>
                </a:cxn>
                <a:cxn ang="0">
                  <a:pos x="230" y="311"/>
                </a:cxn>
                <a:cxn ang="0">
                  <a:pos x="211" y="323"/>
                </a:cxn>
                <a:cxn ang="0">
                  <a:pos x="188" y="327"/>
                </a:cxn>
                <a:cxn ang="0">
                  <a:pos x="157" y="320"/>
                </a:cxn>
                <a:cxn ang="0">
                  <a:pos x="143" y="308"/>
                </a:cxn>
                <a:cxn ang="0">
                  <a:pos x="134" y="280"/>
                </a:cxn>
                <a:cxn ang="0">
                  <a:pos x="1" y="299"/>
                </a:cxn>
                <a:cxn ang="0">
                  <a:pos x="17" y="346"/>
                </a:cxn>
                <a:cxn ang="0">
                  <a:pos x="47" y="381"/>
                </a:cxn>
                <a:cxn ang="0">
                  <a:pos x="88" y="404"/>
                </a:cxn>
                <a:cxn ang="0">
                  <a:pos x="134" y="418"/>
                </a:cxn>
                <a:cxn ang="0">
                  <a:pos x="183" y="422"/>
                </a:cxn>
                <a:cxn ang="0">
                  <a:pos x="233" y="418"/>
                </a:cxn>
                <a:cxn ang="0">
                  <a:pos x="280" y="406"/>
                </a:cxn>
                <a:cxn ang="0">
                  <a:pos x="322" y="384"/>
                </a:cxn>
                <a:cxn ang="0">
                  <a:pos x="352" y="349"/>
                </a:cxn>
                <a:cxn ang="0">
                  <a:pos x="369" y="300"/>
                </a:cxn>
                <a:cxn ang="0">
                  <a:pos x="369" y="268"/>
                </a:cxn>
                <a:cxn ang="0">
                  <a:pos x="362" y="237"/>
                </a:cxn>
                <a:cxn ang="0">
                  <a:pos x="348" y="212"/>
                </a:cxn>
                <a:cxn ang="0">
                  <a:pos x="314" y="182"/>
                </a:cxn>
                <a:cxn ang="0">
                  <a:pos x="282" y="168"/>
                </a:cxn>
                <a:cxn ang="0">
                  <a:pos x="211" y="150"/>
                </a:cxn>
                <a:cxn ang="0">
                  <a:pos x="158" y="136"/>
                </a:cxn>
                <a:cxn ang="0">
                  <a:pos x="147" y="130"/>
                </a:cxn>
                <a:cxn ang="0">
                  <a:pos x="142" y="116"/>
                </a:cxn>
                <a:cxn ang="0">
                  <a:pos x="150" y="94"/>
                </a:cxn>
                <a:cxn ang="0">
                  <a:pos x="171" y="86"/>
                </a:cxn>
                <a:cxn ang="0">
                  <a:pos x="194" y="86"/>
                </a:cxn>
                <a:cxn ang="0">
                  <a:pos x="215" y="97"/>
                </a:cxn>
                <a:cxn ang="0">
                  <a:pos x="227" y="109"/>
                </a:cxn>
                <a:cxn ang="0">
                  <a:pos x="359" y="127"/>
                </a:cxn>
              </a:cxnLst>
              <a:rect l="0" t="0" r="r" b="b"/>
              <a:pathLst>
                <a:path w="369" h="422">
                  <a:moveTo>
                    <a:pt x="359" y="127"/>
                  </a:moveTo>
                  <a:lnTo>
                    <a:pt x="359" y="127"/>
                  </a:lnTo>
                  <a:lnTo>
                    <a:pt x="358" y="108"/>
                  </a:lnTo>
                  <a:lnTo>
                    <a:pt x="354" y="92"/>
                  </a:lnTo>
                  <a:lnTo>
                    <a:pt x="348" y="77"/>
                  </a:lnTo>
                  <a:lnTo>
                    <a:pt x="341" y="63"/>
                  </a:lnTo>
                  <a:lnTo>
                    <a:pt x="332" y="52"/>
                  </a:lnTo>
                  <a:lnTo>
                    <a:pt x="322" y="42"/>
                  </a:lnTo>
                  <a:lnTo>
                    <a:pt x="312" y="32"/>
                  </a:lnTo>
                  <a:lnTo>
                    <a:pt x="298" y="25"/>
                  </a:lnTo>
                  <a:lnTo>
                    <a:pt x="286" y="19"/>
                  </a:lnTo>
                  <a:lnTo>
                    <a:pt x="271" y="13"/>
                  </a:lnTo>
                  <a:lnTo>
                    <a:pt x="257" y="9"/>
                  </a:lnTo>
                  <a:lnTo>
                    <a:pt x="242" y="5"/>
                  </a:lnTo>
                  <a:lnTo>
                    <a:pt x="226" y="2"/>
                  </a:lnTo>
                  <a:lnTo>
                    <a:pt x="211" y="1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53" y="1"/>
                  </a:lnTo>
                  <a:lnTo>
                    <a:pt x="138" y="4"/>
                  </a:lnTo>
                  <a:lnTo>
                    <a:pt x="123" y="5"/>
                  </a:lnTo>
                  <a:lnTo>
                    <a:pt x="108" y="9"/>
                  </a:lnTo>
                  <a:lnTo>
                    <a:pt x="95" y="13"/>
                  </a:lnTo>
                  <a:lnTo>
                    <a:pt x="81" y="19"/>
                  </a:lnTo>
                  <a:lnTo>
                    <a:pt x="67" y="25"/>
                  </a:lnTo>
                  <a:lnTo>
                    <a:pt x="55" y="34"/>
                  </a:lnTo>
                  <a:lnTo>
                    <a:pt x="43" y="43"/>
                  </a:lnTo>
                  <a:lnTo>
                    <a:pt x="34" y="54"/>
                  </a:lnTo>
                  <a:lnTo>
                    <a:pt x="25" y="65"/>
                  </a:lnTo>
                  <a:lnTo>
                    <a:pt x="19" y="78"/>
                  </a:lnTo>
                  <a:lnTo>
                    <a:pt x="13" y="93"/>
                  </a:lnTo>
                  <a:lnTo>
                    <a:pt x="9" y="109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9" y="140"/>
                  </a:lnTo>
                  <a:lnTo>
                    <a:pt x="11" y="153"/>
                  </a:lnTo>
                  <a:lnTo>
                    <a:pt x="13" y="163"/>
                  </a:lnTo>
                  <a:lnTo>
                    <a:pt x="17" y="174"/>
                  </a:lnTo>
                  <a:lnTo>
                    <a:pt x="21" y="184"/>
                  </a:lnTo>
                  <a:lnTo>
                    <a:pt x="28" y="193"/>
                  </a:lnTo>
                  <a:lnTo>
                    <a:pt x="35" y="201"/>
                  </a:lnTo>
                  <a:lnTo>
                    <a:pt x="43" y="209"/>
                  </a:lnTo>
                  <a:lnTo>
                    <a:pt x="53" y="216"/>
                  </a:lnTo>
                  <a:lnTo>
                    <a:pt x="63" y="223"/>
                  </a:lnTo>
                  <a:lnTo>
                    <a:pt x="76" y="230"/>
                  </a:lnTo>
                  <a:lnTo>
                    <a:pt x="89" y="235"/>
                  </a:lnTo>
                  <a:lnTo>
                    <a:pt x="104" y="241"/>
                  </a:lnTo>
                  <a:lnTo>
                    <a:pt x="120" y="246"/>
                  </a:lnTo>
                  <a:lnTo>
                    <a:pt x="158" y="254"/>
                  </a:lnTo>
                  <a:lnTo>
                    <a:pt x="158" y="254"/>
                  </a:lnTo>
                  <a:lnTo>
                    <a:pt x="198" y="262"/>
                  </a:lnTo>
                  <a:lnTo>
                    <a:pt x="211" y="266"/>
                  </a:lnTo>
                  <a:lnTo>
                    <a:pt x="221" y="270"/>
                  </a:lnTo>
                  <a:lnTo>
                    <a:pt x="227" y="276"/>
                  </a:lnTo>
                  <a:lnTo>
                    <a:pt x="232" y="281"/>
                  </a:lnTo>
                  <a:lnTo>
                    <a:pt x="234" y="288"/>
                  </a:lnTo>
                  <a:lnTo>
                    <a:pt x="236" y="296"/>
                  </a:lnTo>
                  <a:lnTo>
                    <a:pt x="236" y="296"/>
                  </a:lnTo>
                  <a:lnTo>
                    <a:pt x="234" y="304"/>
                  </a:lnTo>
                  <a:lnTo>
                    <a:pt x="230" y="311"/>
                  </a:lnTo>
                  <a:lnTo>
                    <a:pt x="225" y="316"/>
                  </a:lnTo>
                  <a:lnTo>
                    <a:pt x="218" y="320"/>
                  </a:lnTo>
                  <a:lnTo>
                    <a:pt x="211" y="323"/>
                  </a:lnTo>
                  <a:lnTo>
                    <a:pt x="203" y="326"/>
                  </a:lnTo>
                  <a:lnTo>
                    <a:pt x="188" y="327"/>
                  </a:lnTo>
                  <a:lnTo>
                    <a:pt x="188" y="327"/>
                  </a:lnTo>
                  <a:lnTo>
                    <a:pt x="176" y="326"/>
                  </a:lnTo>
                  <a:lnTo>
                    <a:pt x="165" y="325"/>
                  </a:lnTo>
                  <a:lnTo>
                    <a:pt x="157" y="320"/>
                  </a:lnTo>
                  <a:lnTo>
                    <a:pt x="150" y="316"/>
                  </a:lnTo>
                  <a:lnTo>
                    <a:pt x="150" y="316"/>
                  </a:lnTo>
                  <a:lnTo>
                    <a:pt x="143" y="308"/>
                  </a:lnTo>
                  <a:lnTo>
                    <a:pt x="138" y="299"/>
                  </a:lnTo>
                  <a:lnTo>
                    <a:pt x="135" y="291"/>
                  </a:lnTo>
                  <a:lnTo>
                    <a:pt x="134" y="280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" y="299"/>
                  </a:lnTo>
                  <a:lnTo>
                    <a:pt x="5" y="316"/>
                  </a:lnTo>
                  <a:lnTo>
                    <a:pt x="11" y="331"/>
                  </a:lnTo>
                  <a:lnTo>
                    <a:pt x="17" y="346"/>
                  </a:lnTo>
                  <a:lnTo>
                    <a:pt x="25" y="358"/>
                  </a:lnTo>
                  <a:lnTo>
                    <a:pt x="36" y="371"/>
                  </a:lnTo>
                  <a:lnTo>
                    <a:pt x="47" y="381"/>
                  </a:lnTo>
                  <a:lnTo>
                    <a:pt x="59" y="390"/>
                  </a:lnTo>
                  <a:lnTo>
                    <a:pt x="73" y="398"/>
                  </a:lnTo>
                  <a:lnTo>
                    <a:pt x="88" y="404"/>
                  </a:lnTo>
                  <a:lnTo>
                    <a:pt x="103" y="410"/>
                  </a:lnTo>
                  <a:lnTo>
                    <a:pt x="118" y="414"/>
                  </a:lnTo>
                  <a:lnTo>
                    <a:pt x="134" y="418"/>
                  </a:lnTo>
                  <a:lnTo>
                    <a:pt x="150" y="419"/>
                  </a:lnTo>
                  <a:lnTo>
                    <a:pt x="166" y="421"/>
                  </a:lnTo>
                  <a:lnTo>
                    <a:pt x="183" y="422"/>
                  </a:lnTo>
                  <a:lnTo>
                    <a:pt x="183" y="422"/>
                  </a:lnTo>
                  <a:lnTo>
                    <a:pt x="217" y="421"/>
                  </a:lnTo>
                  <a:lnTo>
                    <a:pt x="233" y="418"/>
                  </a:lnTo>
                  <a:lnTo>
                    <a:pt x="249" y="415"/>
                  </a:lnTo>
                  <a:lnTo>
                    <a:pt x="265" y="411"/>
                  </a:lnTo>
                  <a:lnTo>
                    <a:pt x="280" y="406"/>
                  </a:lnTo>
                  <a:lnTo>
                    <a:pt x="295" y="400"/>
                  </a:lnTo>
                  <a:lnTo>
                    <a:pt x="309" y="392"/>
                  </a:lnTo>
                  <a:lnTo>
                    <a:pt x="322" y="384"/>
                  </a:lnTo>
                  <a:lnTo>
                    <a:pt x="333" y="373"/>
                  </a:lnTo>
                  <a:lnTo>
                    <a:pt x="344" y="362"/>
                  </a:lnTo>
                  <a:lnTo>
                    <a:pt x="352" y="349"/>
                  </a:lnTo>
                  <a:lnTo>
                    <a:pt x="359" y="334"/>
                  </a:lnTo>
                  <a:lnTo>
                    <a:pt x="364" y="318"/>
                  </a:lnTo>
                  <a:lnTo>
                    <a:pt x="369" y="300"/>
                  </a:lnTo>
                  <a:lnTo>
                    <a:pt x="369" y="280"/>
                  </a:lnTo>
                  <a:lnTo>
                    <a:pt x="369" y="280"/>
                  </a:lnTo>
                  <a:lnTo>
                    <a:pt x="369" y="268"/>
                  </a:lnTo>
                  <a:lnTo>
                    <a:pt x="367" y="257"/>
                  </a:lnTo>
                  <a:lnTo>
                    <a:pt x="364" y="247"/>
                  </a:lnTo>
                  <a:lnTo>
                    <a:pt x="362" y="237"/>
                  </a:lnTo>
                  <a:lnTo>
                    <a:pt x="358" y="228"/>
                  </a:lnTo>
                  <a:lnTo>
                    <a:pt x="354" y="220"/>
                  </a:lnTo>
                  <a:lnTo>
                    <a:pt x="348" y="212"/>
                  </a:lnTo>
                  <a:lnTo>
                    <a:pt x="343" y="205"/>
                  </a:lnTo>
                  <a:lnTo>
                    <a:pt x="329" y="193"/>
                  </a:lnTo>
                  <a:lnTo>
                    <a:pt x="314" y="182"/>
                  </a:lnTo>
                  <a:lnTo>
                    <a:pt x="299" y="174"/>
                  </a:lnTo>
                  <a:lnTo>
                    <a:pt x="282" y="168"/>
                  </a:lnTo>
                  <a:lnTo>
                    <a:pt x="282" y="168"/>
                  </a:lnTo>
                  <a:lnTo>
                    <a:pt x="264" y="162"/>
                  </a:lnTo>
                  <a:lnTo>
                    <a:pt x="246" y="158"/>
                  </a:lnTo>
                  <a:lnTo>
                    <a:pt x="211" y="150"/>
                  </a:lnTo>
                  <a:lnTo>
                    <a:pt x="181" y="145"/>
                  </a:lnTo>
                  <a:lnTo>
                    <a:pt x="169" y="140"/>
                  </a:lnTo>
                  <a:lnTo>
                    <a:pt x="158" y="136"/>
                  </a:lnTo>
                  <a:lnTo>
                    <a:pt x="158" y="136"/>
                  </a:lnTo>
                  <a:lnTo>
                    <a:pt x="153" y="134"/>
                  </a:lnTo>
                  <a:lnTo>
                    <a:pt x="147" y="130"/>
                  </a:lnTo>
                  <a:lnTo>
                    <a:pt x="143" y="124"/>
                  </a:lnTo>
                  <a:lnTo>
                    <a:pt x="142" y="116"/>
                  </a:lnTo>
                  <a:lnTo>
                    <a:pt x="142" y="116"/>
                  </a:lnTo>
                  <a:lnTo>
                    <a:pt x="143" y="107"/>
                  </a:lnTo>
                  <a:lnTo>
                    <a:pt x="146" y="100"/>
                  </a:lnTo>
                  <a:lnTo>
                    <a:pt x="150" y="94"/>
                  </a:lnTo>
                  <a:lnTo>
                    <a:pt x="156" y="90"/>
                  </a:lnTo>
                  <a:lnTo>
                    <a:pt x="162" y="88"/>
                  </a:lnTo>
                  <a:lnTo>
                    <a:pt x="171" y="86"/>
                  </a:lnTo>
                  <a:lnTo>
                    <a:pt x="185" y="85"/>
                  </a:lnTo>
                  <a:lnTo>
                    <a:pt x="185" y="85"/>
                  </a:lnTo>
                  <a:lnTo>
                    <a:pt x="194" y="86"/>
                  </a:lnTo>
                  <a:lnTo>
                    <a:pt x="202" y="88"/>
                  </a:lnTo>
                  <a:lnTo>
                    <a:pt x="209" y="92"/>
                  </a:lnTo>
                  <a:lnTo>
                    <a:pt x="215" y="97"/>
                  </a:lnTo>
                  <a:lnTo>
                    <a:pt x="215" y="97"/>
                  </a:lnTo>
                  <a:lnTo>
                    <a:pt x="222" y="103"/>
                  </a:lnTo>
                  <a:lnTo>
                    <a:pt x="227" y="109"/>
                  </a:lnTo>
                  <a:lnTo>
                    <a:pt x="230" y="117"/>
                  </a:lnTo>
                  <a:lnTo>
                    <a:pt x="232" y="127"/>
                  </a:lnTo>
                  <a:lnTo>
                    <a:pt x="359" y="127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9"/>
            <p:cNvSpPr>
              <a:spLocks/>
            </p:cNvSpPr>
            <p:nvPr userDrawn="1"/>
          </p:nvSpPr>
          <p:spPr bwMode="auto">
            <a:xfrm>
              <a:off x="5068" y="3917"/>
              <a:ext cx="174" cy="235"/>
            </a:xfrm>
            <a:custGeom>
              <a:avLst/>
              <a:gdLst/>
              <a:ahLst/>
              <a:cxnLst>
                <a:cxn ang="0">
                  <a:pos x="0" y="470"/>
                </a:cxn>
                <a:cxn ang="0">
                  <a:pos x="130" y="470"/>
                </a:cxn>
                <a:cxn ang="0">
                  <a:pos x="130" y="308"/>
                </a:cxn>
                <a:cxn ang="0">
                  <a:pos x="130" y="308"/>
                </a:cxn>
                <a:cxn ang="0">
                  <a:pos x="130" y="287"/>
                </a:cxn>
                <a:cxn ang="0">
                  <a:pos x="133" y="268"/>
                </a:cxn>
                <a:cxn ang="0">
                  <a:pos x="138" y="255"/>
                </a:cxn>
                <a:cxn ang="0">
                  <a:pos x="141" y="249"/>
                </a:cxn>
                <a:cxn ang="0">
                  <a:pos x="144" y="244"/>
                </a:cxn>
                <a:cxn ang="0">
                  <a:pos x="144" y="244"/>
                </a:cxn>
                <a:cxn ang="0">
                  <a:pos x="149" y="237"/>
                </a:cxn>
                <a:cxn ang="0">
                  <a:pos x="157" y="232"/>
                </a:cxn>
                <a:cxn ang="0">
                  <a:pos x="165" y="228"/>
                </a:cxn>
                <a:cxn ang="0">
                  <a:pos x="173" y="226"/>
                </a:cxn>
                <a:cxn ang="0">
                  <a:pos x="173" y="226"/>
                </a:cxn>
                <a:cxn ang="0">
                  <a:pos x="184" y="226"/>
                </a:cxn>
                <a:cxn ang="0">
                  <a:pos x="192" y="229"/>
                </a:cxn>
                <a:cxn ang="0">
                  <a:pos x="199" y="233"/>
                </a:cxn>
                <a:cxn ang="0">
                  <a:pos x="206" y="240"/>
                </a:cxn>
                <a:cxn ang="0">
                  <a:pos x="206" y="240"/>
                </a:cxn>
                <a:cxn ang="0">
                  <a:pos x="211" y="247"/>
                </a:cxn>
                <a:cxn ang="0">
                  <a:pos x="214" y="258"/>
                </a:cxn>
                <a:cxn ang="0">
                  <a:pos x="217" y="270"/>
                </a:cxn>
                <a:cxn ang="0">
                  <a:pos x="217" y="285"/>
                </a:cxn>
                <a:cxn ang="0">
                  <a:pos x="217" y="470"/>
                </a:cxn>
                <a:cxn ang="0">
                  <a:pos x="347" y="470"/>
                </a:cxn>
                <a:cxn ang="0">
                  <a:pos x="347" y="256"/>
                </a:cxn>
                <a:cxn ang="0">
                  <a:pos x="347" y="256"/>
                </a:cxn>
                <a:cxn ang="0">
                  <a:pos x="347" y="240"/>
                </a:cxn>
                <a:cxn ang="0">
                  <a:pos x="346" y="225"/>
                </a:cxn>
                <a:cxn ang="0">
                  <a:pos x="343" y="210"/>
                </a:cxn>
                <a:cxn ang="0">
                  <a:pos x="340" y="198"/>
                </a:cxn>
                <a:cxn ang="0">
                  <a:pos x="335" y="186"/>
                </a:cxn>
                <a:cxn ang="0">
                  <a:pos x="331" y="175"/>
                </a:cxn>
                <a:cxn ang="0">
                  <a:pos x="324" y="166"/>
                </a:cxn>
                <a:cxn ang="0">
                  <a:pos x="317" y="157"/>
                </a:cxn>
                <a:cxn ang="0">
                  <a:pos x="317" y="157"/>
                </a:cxn>
                <a:cxn ang="0">
                  <a:pos x="309" y="149"/>
                </a:cxn>
                <a:cxn ang="0">
                  <a:pos x="301" y="144"/>
                </a:cxn>
                <a:cxn ang="0">
                  <a:pos x="291" y="138"/>
                </a:cxn>
                <a:cxn ang="0">
                  <a:pos x="281" y="133"/>
                </a:cxn>
                <a:cxn ang="0">
                  <a:pos x="270" y="130"/>
                </a:cxn>
                <a:cxn ang="0">
                  <a:pos x="259" y="128"/>
                </a:cxn>
                <a:cxn ang="0">
                  <a:pos x="247" y="126"/>
                </a:cxn>
                <a:cxn ang="0">
                  <a:pos x="234" y="125"/>
                </a:cxn>
                <a:cxn ang="0">
                  <a:pos x="234" y="125"/>
                </a:cxn>
                <a:cxn ang="0">
                  <a:pos x="218" y="126"/>
                </a:cxn>
                <a:cxn ang="0">
                  <a:pos x="203" y="128"/>
                </a:cxn>
                <a:cxn ang="0">
                  <a:pos x="188" y="130"/>
                </a:cxn>
                <a:cxn ang="0">
                  <a:pos x="172" y="137"/>
                </a:cxn>
                <a:cxn ang="0">
                  <a:pos x="172" y="137"/>
                </a:cxn>
                <a:cxn ang="0">
                  <a:pos x="161" y="144"/>
                </a:cxn>
                <a:cxn ang="0">
                  <a:pos x="152" y="151"/>
                </a:cxn>
                <a:cxn ang="0">
                  <a:pos x="141" y="160"/>
                </a:cxn>
                <a:cxn ang="0">
                  <a:pos x="130" y="171"/>
                </a:cxn>
                <a:cxn ang="0">
                  <a:pos x="130" y="0"/>
                </a:cxn>
                <a:cxn ang="0">
                  <a:pos x="0" y="0"/>
                </a:cxn>
                <a:cxn ang="0">
                  <a:pos x="0" y="470"/>
                </a:cxn>
              </a:cxnLst>
              <a:rect l="0" t="0" r="r" b="b"/>
              <a:pathLst>
                <a:path w="347" h="470">
                  <a:moveTo>
                    <a:pt x="0" y="470"/>
                  </a:moveTo>
                  <a:lnTo>
                    <a:pt x="130" y="470"/>
                  </a:lnTo>
                  <a:lnTo>
                    <a:pt x="130" y="308"/>
                  </a:lnTo>
                  <a:lnTo>
                    <a:pt x="130" y="308"/>
                  </a:lnTo>
                  <a:lnTo>
                    <a:pt x="130" y="287"/>
                  </a:lnTo>
                  <a:lnTo>
                    <a:pt x="133" y="268"/>
                  </a:lnTo>
                  <a:lnTo>
                    <a:pt x="138" y="255"/>
                  </a:lnTo>
                  <a:lnTo>
                    <a:pt x="141" y="249"/>
                  </a:lnTo>
                  <a:lnTo>
                    <a:pt x="144" y="244"/>
                  </a:lnTo>
                  <a:lnTo>
                    <a:pt x="144" y="244"/>
                  </a:lnTo>
                  <a:lnTo>
                    <a:pt x="149" y="237"/>
                  </a:lnTo>
                  <a:lnTo>
                    <a:pt x="157" y="232"/>
                  </a:lnTo>
                  <a:lnTo>
                    <a:pt x="165" y="228"/>
                  </a:lnTo>
                  <a:lnTo>
                    <a:pt x="173" y="226"/>
                  </a:lnTo>
                  <a:lnTo>
                    <a:pt x="173" y="226"/>
                  </a:lnTo>
                  <a:lnTo>
                    <a:pt x="184" y="226"/>
                  </a:lnTo>
                  <a:lnTo>
                    <a:pt x="192" y="229"/>
                  </a:lnTo>
                  <a:lnTo>
                    <a:pt x="199" y="233"/>
                  </a:lnTo>
                  <a:lnTo>
                    <a:pt x="206" y="240"/>
                  </a:lnTo>
                  <a:lnTo>
                    <a:pt x="206" y="240"/>
                  </a:lnTo>
                  <a:lnTo>
                    <a:pt x="211" y="247"/>
                  </a:lnTo>
                  <a:lnTo>
                    <a:pt x="214" y="258"/>
                  </a:lnTo>
                  <a:lnTo>
                    <a:pt x="217" y="270"/>
                  </a:lnTo>
                  <a:lnTo>
                    <a:pt x="217" y="285"/>
                  </a:lnTo>
                  <a:lnTo>
                    <a:pt x="217" y="470"/>
                  </a:lnTo>
                  <a:lnTo>
                    <a:pt x="347" y="470"/>
                  </a:lnTo>
                  <a:lnTo>
                    <a:pt x="347" y="256"/>
                  </a:lnTo>
                  <a:lnTo>
                    <a:pt x="347" y="256"/>
                  </a:lnTo>
                  <a:lnTo>
                    <a:pt x="347" y="240"/>
                  </a:lnTo>
                  <a:lnTo>
                    <a:pt x="346" y="225"/>
                  </a:lnTo>
                  <a:lnTo>
                    <a:pt x="343" y="210"/>
                  </a:lnTo>
                  <a:lnTo>
                    <a:pt x="340" y="198"/>
                  </a:lnTo>
                  <a:lnTo>
                    <a:pt x="335" y="186"/>
                  </a:lnTo>
                  <a:lnTo>
                    <a:pt x="331" y="175"/>
                  </a:lnTo>
                  <a:lnTo>
                    <a:pt x="324" y="166"/>
                  </a:lnTo>
                  <a:lnTo>
                    <a:pt x="317" y="157"/>
                  </a:lnTo>
                  <a:lnTo>
                    <a:pt x="317" y="157"/>
                  </a:lnTo>
                  <a:lnTo>
                    <a:pt x="309" y="149"/>
                  </a:lnTo>
                  <a:lnTo>
                    <a:pt x="301" y="144"/>
                  </a:lnTo>
                  <a:lnTo>
                    <a:pt x="291" y="138"/>
                  </a:lnTo>
                  <a:lnTo>
                    <a:pt x="281" y="133"/>
                  </a:lnTo>
                  <a:lnTo>
                    <a:pt x="270" y="130"/>
                  </a:lnTo>
                  <a:lnTo>
                    <a:pt x="259" y="128"/>
                  </a:lnTo>
                  <a:lnTo>
                    <a:pt x="247" y="126"/>
                  </a:lnTo>
                  <a:lnTo>
                    <a:pt x="234" y="125"/>
                  </a:lnTo>
                  <a:lnTo>
                    <a:pt x="234" y="125"/>
                  </a:lnTo>
                  <a:lnTo>
                    <a:pt x="218" y="126"/>
                  </a:lnTo>
                  <a:lnTo>
                    <a:pt x="203" y="128"/>
                  </a:lnTo>
                  <a:lnTo>
                    <a:pt x="188" y="130"/>
                  </a:lnTo>
                  <a:lnTo>
                    <a:pt x="172" y="137"/>
                  </a:lnTo>
                  <a:lnTo>
                    <a:pt x="172" y="137"/>
                  </a:lnTo>
                  <a:lnTo>
                    <a:pt x="161" y="144"/>
                  </a:lnTo>
                  <a:lnTo>
                    <a:pt x="152" y="151"/>
                  </a:lnTo>
                  <a:lnTo>
                    <a:pt x="141" y="160"/>
                  </a:lnTo>
                  <a:lnTo>
                    <a:pt x="130" y="171"/>
                  </a:lnTo>
                  <a:lnTo>
                    <a:pt x="130" y="0"/>
                  </a:lnTo>
                  <a:lnTo>
                    <a:pt x="0" y="0"/>
                  </a:lnTo>
                  <a:lnTo>
                    <a:pt x="0" y="470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0"/>
            <p:cNvSpPr>
              <a:spLocks/>
            </p:cNvSpPr>
            <p:nvPr userDrawn="1"/>
          </p:nvSpPr>
          <p:spPr bwMode="auto">
            <a:xfrm>
              <a:off x="4957" y="3932"/>
              <a:ext cx="90" cy="2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3"/>
                </a:cxn>
                <a:cxn ang="0">
                  <a:pos x="0" y="198"/>
                </a:cxn>
                <a:cxn ang="0">
                  <a:pos x="0" y="316"/>
                </a:cxn>
                <a:cxn ang="0">
                  <a:pos x="0" y="316"/>
                </a:cxn>
                <a:cxn ang="0">
                  <a:pos x="0" y="341"/>
                </a:cxn>
                <a:cxn ang="0">
                  <a:pos x="3" y="364"/>
                </a:cxn>
                <a:cxn ang="0">
                  <a:pos x="7" y="383"/>
                </a:cxn>
                <a:cxn ang="0">
                  <a:pos x="12" y="400"/>
                </a:cxn>
                <a:cxn ang="0">
                  <a:pos x="12" y="400"/>
                </a:cxn>
                <a:cxn ang="0">
                  <a:pos x="19" y="412"/>
                </a:cxn>
                <a:cxn ang="0">
                  <a:pos x="26" y="421"/>
                </a:cxn>
                <a:cxn ang="0">
                  <a:pos x="35" y="428"/>
                </a:cxn>
                <a:cxn ang="0">
                  <a:pos x="45" y="435"/>
                </a:cxn>
                <a:cxn ang="0">
                  <a:pos x="45" y="435"/>
                </a:cxn>
                <a:cxn ang="0">
                  <a:pos x="57" y="440"/>
                </a:cxn>
                <a:cxn ang="0">
                  <a:pos x="72" y="444"/>
                </a:cxn>
                <a:cxn ang="0">
                  <a:pos x="90" y="447"/>
                </a:cxn>
                <a:cxn ang="0">
                  <a:pos x="111" y="447"/>
                </a:cxn>
                <a:cxn ang="0">
                  <a:pos x="111" y="447"/>
                </a:cxn>
                <a:cxn ang="0">
                  <a:pos x="126" y="447"/>
                </a:cxn>
                <a:cxn ang="0">
                  <a:pos x="144" y="444"/>
                </a:cxn>
                <a:cxn ang="0">
                  <a:pos x="163" y="441"/>
                </a:cxn>
                <a:cxn ang="0">
                  <a:pos x="180" y="436"/>
                </a:cxn>
                <a:cxn ang="0">
                  <a:pos x="180" y="352"/>
                </a:cxn>
                <a:cxn ang="0">
                  <a:pos x="180" y="352"/>
                </a:cxn>
                <a:cxn ang="0">
                  <a:pos x="175" y="353"/>
                </a:cxn>
                <a:cxn ang="0">
                  <a:pos x="166" y="355"/>
                </a:cxn>
                <a:cxn ang="0">
                  <a:pos x="147" y="356"/>
                </a:cxn>
                <a:cxn ang="0">
                  <a:pos x="147" y="356"/>
                </a:cxn>
                <a:cxn ang="0">
                  <a:pos x="140" y="355"/>
                </a:cxn>
                <a:cxn ang="0">
                  <a:pos x="134" y="351"/>
                </a:cxn>
                <a:cxn ang="0">
                  <a:pos x="132" y="348"/>
                </a:cxn>
                <a:cxn ang="0">
                  <a:pos x="129" y="345"/>
                </a:cxn>
                <a:cxn ang="0">
                  <a:pos x="129" y="345"/>
                </a:cxn>
                <a:cxn ang="0">
                  <a:pos x="128" y="341"/>
                </a:cxn>
                <a:cxn ang="0">
                  <a:pos x="126" y="335"/>
                </a:cxn>
                <a:cxn ang="0">
                  <a:pos x="125" y="317"/>
                </a:cxn>
                <a:cxn ang="0">
                  <a:pos x="125" y="198"/>
                </a:cxn>
                <a:cxn ang="0">
                  <a:pos x="180" y="198"/>
                </a:cxn>
                <a:cxn ang="0">
                  <a:pos x="180" y="103"/>
                </a:cxn>
                <a:cxn ang="0">
                  <a:pos x="125" y="103"/>
                </a:cxn>
                <a:cxn ang="0">
                  <a:pos x="125" y="0"/>
                </a:cxn>
                <a:cxn ang="0">
                  <a:pos x="0" y="0"/>
                </a:cxn>
              </a:cxnLst>
              <a:rect l="0" t="0" r="r" b="b"/>
              <a:pathLst>
                <a:path w="180" h="447">
                  <a:moveTo>
                    <a:pt x="0" y="0"/>
                  </a:moveTo>
                  <a:lnTo>
                    <a:pt x="0" y="103"/>
                  </a:lnTo>
                  <a:lnTo>
                    <a:pt x="0" y="198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341"/>
                  </a:lnTo>
                  <a:lnTo>
                    <a:pt x="3" y="364"/>
                  </a:lnTo>
                  <a:lnTo>
                    <a:pt x="7" y="383"/>
                  </a:lnTo>
                  <a:lnTo>
                    <a:pt x="12" y="400"/>
                  </a:lnTo>
                  <a:lnTo>
                    <a:pt x="12" y="400"/>
                  </a:lnTo>
                  <a:lnTo>
                    <a:pt x="19" y="412"/>
                  </a:lnTo>
                  <a:lnTo>
                    <a:pt x="26" y="421"/>
                  </a:lnTo>
                  <a:lnTo>
                    <a:pt x="35" y="428"/>
                  </a:lnTo>
                  <a:lnTo>
                    <a:pt x="45" y="435"/>
                  </a:lnTo>
                  <a:lnTo>
                    <a:pt x="45" y="435"/>
                  </a:lnTo>
                  <a:lnTo>
                    <a:pt x="57" y="440"/>
                  </a:lnTo>
                  <a:lnTo>
                    <a:pt x="72" y="444"/>
                  </a:lnTo>
                  <a:lnTo>
                    <a:pt x="90" y="447"/>
                  </a:lnTo>
                  <a:lnTo>
                    <a:pt x="111" y="447"/>
                  </a:lnTo>
                  <a:lnTo>
                    <a:pt x="111" y="447"/>
                  </a:lnTo>
                  <a:lnTo>
                    <a:pt x="126" y="447"/>
                  </a:lnTo>
                  <a:lnTo>
                    <a:pt x="144" y="444"/>
                  </a:lnTo>
                  <a:lnTo>
                    <a:pt x="163" y="441"/>
                  </a:lnTo>
                  <a:lnTo>
                    <a:pt x="180" y="436"/>
                  </a:lnTo>
                  <a:lnTo>
                    <a:pt x="180" y="352"/>
                  </a:lnTo>
                  <a:lnTo>
                    <a:pt x="180" y="352"/>
                  </a:lnTo>
                  <a:lnTo>
                    <a:pt x="175" y="353"/>
                  </a:lnTo>
                  <a:lnTo>
                    <a:pt x="166" y="355"/>
                  </a:lnTo>
                  <a:lnTo>
                    <a:pt x="147" y="356"/>
                  </a:lnTo>
                  <a:lnTo>
                    <a:pt x="147" y="356"/>
                  </a:lnTo>
                  <a:lnTo>
                    <a:pt x="140" y="355"/>
                  </a:lnTo>
                  <a:lnTo>
                    <a:pt x="134" y="351"/>
                  </a:lnTo>
                  <a:lnTo>
                    <a:pt x="132" y="348"/>
                  </a:lnTo>
                  <a:lnTo>
                    <a:pt x="129" y="345"/>
                  </a:lnTo>
                  <a:lnTo>
                    <a:pt x="129" y="345"/>
                  </a:lnTo>
                  <a:lnTo>
                    <a:pt x="128" y="341"/>
                  </a:lnTo>
                  <a:lnTo>
                    <a:pt x="126" y="335"/>
                  </a:lnTo>
                  <a:lnTo>
                    <a:pt x="125" y="317"/>
                  </a:lnTo>
                  <a:lnTo>
                    <a:pt x="125" y="198"/>
                  </a:lnTo>
                  <a:lnTo>
                    <a:pt x="180" y="198"/>
                  </a:lnTo>
                  <a:lnTo>
                    <a:pt x="180" y="103"/>
                  </a:lnTo>
                  <a:lnTo>
                    <a:pt x="125" y="10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Rectangle 11"/>
            <p:cNvSpPr>
              <a:spLocks noChangeArrowheads="1"/>
            </p:cNvSpPr>
            <p:nvPr userDrawn="1"/>
          </p:nvSpPr>
          <p:spPr bwMode="auto">
            <a:xfrm>
              <a:off x="4872" y="3932"/>
              <a:ext cx="63" cy="34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7361238" y="6411913"/>
            <a:ext cx="954087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474F1-BF30-4965-8266-324547B62329}" type="datetimeFigureOut">
              <a:rPr lang="en-US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594475" y="6411913"/>
            <a:ext cx="744538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B1F24-0B1F-4224-B3D5-7049272DD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77421" y="0"/>
            <a:ext cx="932142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-1"/>
            <a:ext cx="9144000" cy="6857999"/>
          </a:xfrm>
          <a:prstGeom prst="rect">
            <a:avLst/>
          </a:prstGeom>
          <a:gradFill>
            <a:gsLst>
              <a:gs pos="0">
                <a:srgbClr val="0081C6">
                  <a:alpha val="44000"/>
                </a:srgbClr>
              </a:gs>
              <a:gs pos="100000">
                <a:srgbClr val="00539B">
                  <a:alpha val="6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flipV="1">
            <a:off x="8324850" y="0"/>
            <a:ext cx="819150" cy="283845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2833688"/>
            <a:ext cx="9144000" cy="1587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2845085"/>
            <a:ext cx="6792686" cy="722376"/>
          </a:xfrm>
        </p:spPr>
        <p:txBody>
          <a:bodyPr anchor="t">
            <a:normAutofit/>
          </a:bodyPr>
          <a:lstStyle>
            <a:lvl1pPr algn="ctr">
              <a:defRPr sz="34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0" y="2376256"/>
            <a:ext cx="6804561" cy="466344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B2BB1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1246188" cy="365125"/>
          </a:xfrm>
          <a:prstGeom prst="rect">
            <a:avLst/>
          </a:prstGeom>
        </p:spPr>
        <p:txBody>
          <a:bodyPr/>
          <a:lstStyle>
            <a:lvl1pPr algn="ctr">
              <a:defRPr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B20D5C56-6C54-42FE-ADC4-70FA5FCEFD37}" type="datetimeFigureOut">
              <a:rPr lang="en-US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24850" y="6356350"/>
            <a:ext cx="81915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1CDF191B-FDF7-4824-9BEA-DD0B0FF42F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Pie 13"/>
          <p:cNvSpPr/>
          <p:nvPr userDrawn="1"/>
        </p:nvSpPr>
        <p:spPr>
          <a:xfrm rot="16200000">
            <a:off x="6301344" y="809377"/>
            <a:ext cx="4038600" cy="4038600"/>
          </a:xfrm>
          <a:prstGeom prst="pie">
            <a:avLst>
              <a:gd name="adj1" fmla="val 0"/>
              <a:gd name="adj2" fmla="val 10800000"/>
            </a:avLst>
          </a:prstGeom>
          <a:ln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Pie 14"/>
          <p:cNvSpPr/>
          <p:nvPr userDrawn="1"/>
        </p:nvSpPr>
        <p:spPr>
          <a:xfrm>
            <a:off x="6808519" y="1316552"/>
            <a:ext cx="3048000" cy="3048000"/>
          </a:xfrm>
          <a:prstGeom prst="pi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4898232" y="3429794"/>
            <a:ext cx="6858000" cy="1587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549" y="1600200"/>
            <a:ext cx="43434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110" y="1600200"/>
            <a:ext cx="43434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361238" y="6411913"/>
            <a:ext cx="954087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A0F9-F0A7-435C-88AF-B440AB8EDD1A}" type="datetimeFigureOut">
              <a:rPr lang="en-US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594475" y="6411913"/>
            <a:ext cx="744538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692FE-8FC5-4F9E-86AC-52CB9365E0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814" y="1535113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814" y="2174875"/>
            <a:ext cx="434340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1895" y="1535113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1895" y="2174875"/>
            <a:ext cx="434340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>
          <a:xfrm>
            <a:off x="7361238" y="6411913"/>
            <a:ext cx="954087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C57D7-E3AA-474C-A525-C942A776A2B8}" type="datetimeFigureOut">
              <a:rPr lang="en-US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594475" y="6411913"/>
            <a:ext cx="744538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9C9FA-4BBF-4F99-BD7E-2A2BA65D39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7361238" y="6411913"/>
            <a:ext cx="954087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1B843-CB07-4E03-A1BF-92FA0B5583AA}" type="datetimeFigureOut">
              <a:rPr lang="en-US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594475" y="6411913"/>
            <a:ext cx="744538" cy="211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5AEAE-AA07-441B-B6E6-0463662632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print"/>
          <a:srcRect t="43652" b="44132"/>
          <a:stretch>
            <a:fillRect/>
          </a:stretch>
        </p:blipFill>
        <p:spPr bwMode="auto">
          <a:xfrm>
            <a:off x="-259307" y="6387152"/>
            <a:ext cx="9403307" cy="47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 userDrawn="1"/>
        </p:nvSpPr>
        <p:spPr>
          <a:xfrm>
            <a:off x="0" y="6389688"/>
            <a:ext cx="9144000" cy="46831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6389688"/>
            <a:ext cx="9144000" cy="468312"/>
          </a:xfrm>
          <a:prstGeom prst="rect">
            <a:avLst/>
          </a:prstGeom>
          <a:solidFill>
            <a:srgbClr val="0081C6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8334375" y="6457950"/>
            <a:ext cx="809625" cy="40005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8343900" y="6391275"/>
            <a:ext cx="800100" cy="466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6386513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8410575" y="6478588"/>
            <a:ext cx="681038" cy="301625"/>
            <a:chOff x="5298" y="4081"/>
            <a:chExt cx="429" cy="190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298" y="4081"/>
              <a:ext cx="429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3" name="Freeform 5"/>
            <p:cNvSpPr>
              <a:spLocks noEditPoints="1"/>
            </p:cNvSpPr>
            <p:nvPr userDrawn="1"/>
          </p:nvSpPr>
          <p:spPr bwMode="auto">
            <a:xfrm>
              <a:off x="5298" y="4081"/>
              <a:ext cx="292" cy="94"/>
            </a:xfrm>
            <a:custGeom>
              <a:avLst/>
              <a:gdLst/>
              <a:ahLst/>
              <a:cxnLst>
                <a:cxn ang="0">
                  <a:pos x="854" y="136"/>
                </a:cxn>
                <a:cxn ang="0">
                  <a:pos x="1054" y="136"/>
                </a:cxn>
                <a:cxn ang="0">
                  <a:pos x="1005" y="9"/>
                </a:cxn>
                <a:cxn ang="0">
                  <a:pos x="740" y="9"/>
                </a:cxn>
                <a:cxn ang="0">
                  <a:pos x="519" y="100"/>
                </a:cxn>
                <a:cxn ang="0">
                  <a:pos x="566" y="111"/>
                </a:cxn>
                <a:cxn ang="0">
                  <a:pos x="591" y="134"/>
                </a:cxn>
                <a:cxn ang="0">
                  <a:pos x="605" y="175"/>
                </a:cxn>
                <a:cxn ang="0">
                  <a:pos x="602" y="213"/>
                </a:cxn>
                <a:cxn ang="0">
                  <a:pos x="588" y="249"/>
                </a:cxn>
                <a:cxn ang="0">
                  <a:pos x="560" y="269"/>
                </a:cxn>
                <a:cxn ang="0">
                  <a:pos x="484" y="275"/>
                </a:cxn>
                <a:cxn ang="0">
                  <a:pos x="533" y="366"/>
                </a:cxn>
                <a:cxn ang="0">
                  <a:pos x="614" y="354"/>
                </a:cxn>
                <a:cxn ang="0">
                  <a:pos x="671" y="317"/>
                </a:cxn>
                <a:cxn ang="0">
                  <a:pos x="704" y="261"/>
                </a:cxn>
                <a:cxn ang="0">
                  <a:pos x="715" y="187"/>
                </a:cxn>
                <a:cxn ang="0">
                  <a:pos x="710" y="136"/>
                </a:cxn>
                <a:cxn ang="0">
                  <a:pos x="688" y="77"/>
                </a:cxn>
                <a:cxn ang="0">
                  <a:pos x="645" y="32"/>
                </a:cxn>
                <a:cxn ang="0">
                  <a:pos x="576" y="10"/>
                </a:cxn>
                <a:cxn ang="0">
                  <a:pos x="343" y="141"/>
                </a:cxn>
                <a:cxn ang="0">
                  <a:pos x="333" y="95"/>
                </a:cxn>
                <a:cxn ang="0">
                  <a:pos x="305" y="46"/>
                </a:cxn>
                <a:cxn ang="0">
                  <a:pos x="261" y="15"/>
                </a:cxn>
                <a:cxn ang="0">
                  <a:pos x="199" y="0"/>
                </a:cxn>
                <a:cxn ang="0">
                  <a:pos x="142" y="4"/>
                </a:cxn>
                <a:cxn ang="0">
                  <a:pos x="76" y="29"/>
                </a:cxn>
                <a:cxn ang="0">
                  <a:pos x="29" y="78"/>
                </a:cxn>
                <a:cxn ang="0">
                  <a:pos x="4" y="147"/>
                </a:cxn>
                <a:cxn ang="0">
                  <a:pos x="1" y="207"/>
                </a:cxn>
                <a:cxn ang="0">
                  <a:pos x="19" y="277"/>
                </a:cxn>
                <a:cxn ang="0">
                  <a:pos x="59" y="333"/>
                </a:cxn>
                <a:cxn ang="0">
                  <a:pos x="121" y="366"/>
                </a:cxn>
                <a:cxn ang="0">
                  <a:pos x="182" y="375"/>
                </a:cxn>
                <a:cxn ang="0">
                  <a:pos x="251" y="361"/>
                </a:cxn>
                <a:cxn ang="0">
                  <a:pos x="302" y="327"/>
                </a:cxn>
                <a:cxn ang="0">
                  <a:pos x="333" y="280"/>
                </a:cxn>
                <a:cxn ang="0">
                  <a:pos x="344" y="226"/>
                </a:cxn>
                <a:cxn ang="0">
                  <a:pos x="230" y="249"/>
                </a:cxn>
                <a:cxn ang="0">
                  <a:pos x="202" y="281"/>
                </a:cxn>
                <a:cxn ang="0">
                  <a:pos x="170" y="285"/>
                </a:cxn>
                <a:cxn ang="0">
                  <a:pos x="139" y="272"/>
                </a:cxn>
                <a:cxn ang="0">
                  <a:pos x="121" y="247"/>
                </a:cxn>
                <a:cxn ang="0">
                  <a:pos x="110" y="187"/>
                </a:cxn>
                <a:cxn ang="0">
                  <a:pos x="119" y="135"/>
                </a:cxn>
                <a:cxn ang="0">
                  <a:pos x="135" y="107"/>
                </a:cxn>
                <a:cxn ang="0">
                  <a:pos x="161" y="91"/>
                </a:cxn>
                <a:cxn ang="0">
                  <a:pos x="187" y="90"/>
                </a:cxn>
                <a:cxn ang="0">
                  <a:pos x="212" y="98"/>
                </a:cxn>
                <a:cxn ang="0">
                  <a:pos x="233" y="128"/>
                </a:cxn>
              </a:cxnLst>
              <a:rect l="0" t="0" r="r" b="b"/>
              <a:pathLst>
                <a:path w="1167" h="375">
                  <a:moveTo>
                    <a:pt x="740" y="366"/>
                  </a:moveTo>
                  <a:lnTo>
                    <a:pt x="852" y="366"/>
                  </a:lnTo>
                  <a:lnTo>
                    <a:pt x="852" y="136"/>
                  </a:lnTo>
                  <a:lnTo>
                    <a:pt x="854" y="136"/>
                  </a:lnTo>
                  <a:lnTo>
                    <a:pt x="903" y="366"/>
                  </a:lnTo>
                  <a:lnTo>
                    <a:pt x="1000" y="366"/>
                  </a:lnTo>
                  <a:lnTo>
                    <a:pt x="1052" y="136"/>
                  </a:lnTo>
                  <a:lnTo>
                    <a:pt x="1054" y="136"/>
                  </a:lnTo>
                  <a:lnTo>
                    <a:pt x="1054" y="321"/>
                  </a:lnTo>
                  <a:lnTo>
                    <a:pt x="1167" y="321"/>
                  </a:lnTo>
                  <a:lnTo>
                    <a:pt x="1167" y="9"/>
                  </a:lnTo>
                  <a:lnTo>
                    <a:pt x="1005" y="9"/>
                  </a:lnTo>
                  <a:lnTo>
                    <a:pt x="954" y="219"/>
                  </a:lnTo>
                  <a:lnTo>
                    <a:pt x="953" y="219"/>
                  </a:lnTo>
                  <a:lnTo>
                    <a:pt x="902" y="9"/>
                  </a:lnTo>
                  <a:lnTo>
                    <a:pt x="740" y="9"/>
                  </a:lnTo>
                  <a:lnTo>
                    <a:pt x="740" y="366"/>
                  </a:lnTo>
                  <a:close/>
                  <a:moveTo>
                    <a:pt x="484" y="100"/>
                  </a:moveTo>
                  <a:lnTo>
                    <a:pt x="519" y="100"/>
                  </a:lnTo>
                  <a:lnTo>
                    <a:pt x="519" y="100"/>
                  </a:lnTo>
                  <a:lnTo>
                    <a:pt x="533" y="101"/>
                  </a:lnTo>
                  <a:lnTo>
                    <a:pt x="545" y="102"/>
                  </a:lnTo>
                  <a:lnTo>
                    <a:pt x="556" y="106"/>
                  </a:lnTo>
                  <a:lnTo>
                    <a:pt x="566" y="111"/>
                  </a:lnTo>
                  <a:lnTo>
                    <a:pt x="574" y="116"/>
                  </a:lnTo>
                  <a:lnTo>
                    <a:pt x="582" y="122"/>
                  </a:lnTo>
                  <a:lnTo>
                    <a:pt x="587" y="128"/>
                  </a:lnTo>
                  <a:lnTo>
                    <a:pt x="591" y="134"/>
                  </a:lnTo>
                  <a:lnTo>
                    <a:pt x="596" y="141"/>
                  </a:lnTo>
                  <a:lnTo>
                    <a:pt x="599" y="148"/>
                  </a:lnTo>
                  <a:lnTo>
                    <a:pt x="604" y="163"/>
                  </a:lnTo>
                  <a:lnTo>
                    <a:pt x="605" y="175"/>
                  </a:lnTo>
                  <a:lnTo>
                    <a:pt x="606" y="185"/>
                  </a:lnTo>
                  <a:lnTo>
                    <a:pt x="606" y="185"/>
                  </a:lnTo>
                  <a:lnTo>
                    <a:pt x="605" y="198"/>
                  </a:lnTo>
                  <a:lnTo>
                    <a:pt x="602" y="213"/>
                  </a:lnTo>
                  <a:lnTo>
                    <a:pt x="599" y="229"/>
                  </a:lnTo>
                  <a:lnTo>
                    <a:pt x="595" y="236"/>
                  </a:lnTo>
                  <a:lnTo>
                    <a:pt x="591" y="242"/>
                  </a:lnTo>
                  <a:lnTo>
                    <a:pt x="588" y="249"/>
                  </a:lnTo>
                  <a:lnTo>
                    <a:pt x="582" y="255"/>
                  </a:lnTo>
                  <a:lnTo>
                    <a:pt x="576" y="260"/>
                  </a:lnTo>
                  <a:lnTo>
                    <a:pt x="568" y="265"/>
                  </a:lnTo>
                  <a:lnTo>
                    <a:pt x="560" y="269"/>
                  </a:lnTo>
                  <a:lnTo>
                    <a:pt x="550" y="272"/>
                  </a:lnTo>
                  <a:lnTo>
                    <a:pt x="539" y="274"/>
                  </a:lnTo>
                  <a:lnTo>
                    <a:pt x="527" y="275"/>
                  </a:lnTo>
                  <a:lnTo>
                    <a:pt x="484" y="275"/>
                  </a:lnTo>
                  <a:lnTo>
                    <a:pt x="484" y="100"/>
                  </a:lnTo>
                  <a:close/>
                  <a:moveTo>
                    <a:pt x="373" y="366"/>
                  </a:moveTo>
                  <a:lnTo>
                    <a:pt x="533" y="366"/>
                  </a:lnTo>
                  <a:lnTo>
                    <a:pt x="533" y="366"/>
                  </a:lnTo>
                  <a:lnTo>
                    <a:pt x="555" y="366"/>
                  </a:lnTo>
                  <a:lnTo>
                    <a:pt x="577" y="364"/>
                  </a:lnTo>
                  <a:lnTo>
                    <a:pt x="596" y="359"/>
                  </a:lnTo>
                  <a:lnTo>
                    <a:pt x="614" y="354"/>
                  </a:lnTo>
                  <a:lnTo>
                    <a:pt x="630" y="347"/>
                  </a:lnTo>
                  <a:lnTo>
                    <a:pt x="646" y="338"/>
                  </a:lnTo>
                  <a:lnTo>
                    <a:pt x="659" y="328"/>
                  </a:lnTo>
                  <a:lnTo>
                    <a:pt x="671" y="317"/>
                  </a:lnTo>
                  <a:lnTo>
                    <a:pt x="681" y="305"/>
                  </a:lnTo>
                  <a:lnTo>
                    <a:pt x="691" y="292"/>
                  </a:lnTo>
                  <a:lnTo>
                    <a:pt x="698" y="277"/>
                  </a:lnTo>
                  <a:lnTo>
                    <a:pt x="704" y="261"/>
                  </a:lnTo>
                  <a:lnTo>
                    <a:pt x="709" y="244"/>
                  </a:lnTo>
                  <a:lnTo>
                    <a:pt x="713" y="226"/>
                  </a:lnTo>
                  <a:lnTo>
                    <a:pt x="715" y="207"/>
                  </a:lnTo>
                  <a:lnTo>
                    <a:pt x="715" y="187"/>
                  </a:lnTo>
                  <a:lnTo>
                    <a:pt x="715" y="187"/>
                  </a:lnTo>
                  <a:lnTo>
                    <a:pt x="715" y="170"/>
                  </a:lnTo>
                  <a:lnTo>
                    <a:pt x="714" y="153"/>
                  </a:lnTo>
                  <a:lnTo>
                    <a:pt x="710" y="136"/>
                  </a:lnTo>
                  <a:lnTo>
                    <a:pt x="707" y="120"/>
                  </a:lnTo>
                  <a:lnTo>
                    <a:pt x="702" y="106"/>
                  </a:lnTo>
                  <a:lnTo>
                    <a:pt x="696" y="90"/>
                  </a:lnTo>
                  <a:lnTo>
                    <a:pt x="688" y="77"/>
                  </a:lnTo>
                  <a:lnTo>
                    <a:pt x="680" y="63"/>
                  </a:lnTo>
                  <a:lnTo>
                    <a:pt x="669" y="51"/>
                  </a:lnTo>
                  <a:lnTo>
                    <a:pt x="658" y="41"/>
                  </a:lnTo>
                  <a:lnTo>
                    <a:pt x="645" y="32"/>
                  </a:lnTo>
                  <a:lnTo>
                    <a:pt x="630" y="23"/>
                  </a:lnTo>
                  <a:lnTo>
                    <a:pt x="613" y="17"/>
                  </a:lnTo>
                  <a:lnTo>
                    <a:pt x="595" y="12"/>
                  </a:lnTo>
                  <a:lnTo>
                    <a:pt x="576" y="10"/>
                  </a:lnTo>
                  <a:lnTo>
                    <a:pt x="554" y="9"/>
                  </a:lnTo>
                  <a:lnTo>
                    <a:pt x="373" y="9"/>
                  </a:lnTo>
                  <a:lnTo>
                    <a:pt x="373" y="366"/>
                  </a:lnTo>
                  <a:close/>
                  <a:moveTo>
                    <a:pt x="343" y="141"/>
                  </a:moveTo>
                  <a:lnTo>
                    <a:pt x="343" y="141"/>
                  </a:lnTo>
                  <a:lnTo>
                    <a:pt x="341" y="125"/>
                  </a:lnTo>
                  <a:lnTo>
                    <a:pt x="337" y="109"/>
                  </a:lnTo>
                  <a:lnTo>
                    <a:pt x="333" y="95"/>
                  </a:lnTo>
                  <a:lnTo>
                    <a:pt x="327" y="81"/>
                  </a:lnTo>
                  <a:lnTo>
                    <a:pt x="321" y="69"/>
                  </a:lnTo>
                  <a:lnTo>
                    <a:pt x="314" y="57"/>
                  </a:lnTo>
                  <a:lnTo>
                    <a:pt x="305" y="46"/>
                  </a:lnTo>
                  <a:lnTo>
                    <a:pt x="296" y="38"/>
                  </a:lnTo>
                  <a:lnTo>
                    <a:pt x="285" y="29"/>
                  </a:lnTo>
                  <a:lnTo>
                    <a:pt x="273" y="21"/>
                  </a:lnTo>
                  <a:lnTo>
                    <a:pt x="261" y="15"/>
                  </a:lnTo>
                  <a:lnTo>
                    <a:pt x="247" y="10"/>
                  </a:lnTo>
                  <a:lnTo>
                    <a:pt x="231" y="5"/>
                  </a:lnTo>
                  <a:lnTo>
                    <a:pt x="216" y="2"/>
                  </a:lnTo>
                  <a:lnTo>
                    <a:pt x="199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61" y="0"/>
                  </a:lnTo>
                  <a:lnTo>
                    <a:pt x="142" y="4"/>
                  </a:lnTo>
                  <a:lnTo>
                    <a:pt x="124" y="7"/>
                  </a:lnTo>
                  <a:lnTo>
                    <a:pt x="107" y="13"/>
                  </a:lnTo>
                  <a:lnTo>
                    <a:pt x="91" y="21"/>
                  </a:lnTo>
                  <a:lnTo>
                    <a:pt x="76" y="29"/>
                  </a:lnTo>
                  <a:lnTo>
                    <a:pt x="62" y="40"/>
                  </a:lnTo>
                  <a:lnTo>
                    <a:pt x="50" y="51"/>
                  </a:lnTo>
                  <a:lnTo>
                    <a:pt x="39" y="64"/>
                  </a:lnTo>
                  <a:lnTo>
                    <a:pt x="29" y="78"/>
                  </a:lnTo>
                  <a:lnTo>
                    <a:pt x="21" y="94"/>
                  </a:lnTo>
                  <a:lnTo>
                    <a:pt x="13" y="111"/>
                  </a:lnTo>
                  <a:lnTo>
                    <a:pt x="7" y="128"/>
                  </a:lnTo>
                  <a:lnTo>
                    <a:pt x="4" y="147"/>
                  </a:lnTo>
                  <a:lnTo>
                    <a:pt x="1" y="167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" y="207"/>
                  </a:lnTo>
                  <a:lnTo>
                    <a:pt x="4" y="226"/>
                  </a:lnTo>
                  <a:lnTo>
                    <a:pt x="7" y="244"/>
                  </a:lnTo>
                  <a:lnTo>
                    <a:pt x="12" y="261"/>
                  </a:lnTo>
                  <a:lnTo>
                    <a:pt x="19" y="277"/>
                  </a:lnTo>
                  <a:lnTo>
                    <a:pt x="27" y="293"/>
                  </a:lnTo>
                  <a:lnTo>
                    <a:pt x="36" y="308"/>
                  </a:lnTo>
                  <a:lnTo>
                    <a:pt x="47" y="321"/>
                  </a:lnTo>
                  <a:lnTo>
                    <a:pt x="59" y="333"/>
                  </a:lnTo>
                  <a:lnTo>
                    <a:pt x="74" y="343"/>
                  </a:lnTo>
                  <a:lnTo>
                    <a:pt x="88" y="353"/>
                  </a:lnTo>
                  <a:lnTo>
                    <a:pt x="104" y="360"/>
                  </a:lnTo>
                  <a:lnTo>
                    <a:pt x="121" y="366"/>
                  </a:lnTo>
                  <a:lnTo>
                    <a:pt x="141" y="371"/>
                  </a:lnTo>
                  <a:lnTo>
                    <a:pt x="160" y="373"/>
                  </a:lnTo>
                  <a:lnTo>
                    <a:pt x="182" y="375"/>
                  </a:lnTo>
                  <a:lnTo>
                    <a:pt x="182" y="375"/>
                  </a:lnTo>
                  <a:lnTo>
                    <a:pt x="200" y="375"/>
                  </a:lnTo>
                  <a:lnTo>
                    <a:pt x="218" y="371"/>
                  </a:lnTo>
                  <a:lnTo>
                    <a:pt x="235" y="367"/>
                  </a:lnTo>
                  <a:lnTo>
                    <a:pt x="251" y="361"/>
                  </a:lnTo>
                  <a:lnTo>
                    <a:pt x="265" y="355"/>
                  </a:lnTo>
                  <a:lnTo>
                    <a:pt x="279" y="347"/>
                  </a:lnTo>
                  <a:lnTo>
                    <a:pt x="291" y="338"/>
                  </a:lnTo>
                  <a:lnTo>
                    <a:pt x="302" y="327"/>
                  </a:lnTo>
                  <a:lnTo>
                    <a:pt x="311" y="316"/>
                  </a:lnTo>
                  <a:lnTo>
                    <a:pt x="320" y="305"/>
                  </a:lnTo>
                  <a:lnTo>
                    <a:pt x="327" y="292"/>
                  </a:lnTo>
                  <a:lnTo>
                    <a:pt x="333" y="280"/>
                  </a:lnTo>
                  <a:lnTo>
                    <a:pt x="338" y="266"/>
                  </a:lnTo>
                  <a:lnTo>
                    <a:pt x="342" y="253"/>
                  </a:lnTo>
                  <a:lnTo>
                    <a:pt x="344" y="240"/>
                  </a:lnTo>
                  <a:lnTo>
                    <a:pt x="344" y="226"/>
                  </a:lnTo>
                  <a:lnTo>
                    <a:pt x="236" y="226"/>
                  </a:lnTo>
                  <a:lnTo>
                    <a:pt x="236" y="226"/>
                  </a:lnTo>
                  <a:lnTo>
                    <a:pt x="234" y="238"/>
                  </a:lnTo>
                  <a:lnTo>
                    <a:pt x="230" y="249"/>
                  </a:lnTo>
                  <a:lnTo>
                    <a:pt x="225" y="259"/>
                  </a:lnTo>
                  <a:lnTo>
                    <a:pt x="219" y="269"/>
                  </a:lnTo>
                  <a:lnTo>
                    <a:pt x="211" y="276"/>
                  </a:lnTo>
                  <a:lnTo>
                    <a:pt x="202" y="281"/>
                  </a:lnTo>
                  <a:lnTo>
                    <a:pt x="191" y="285"/>
                  </a:lnTo>
                  <a:lnTo>
                    <a:pt x="178" y="286"/>
                  </a:lnTo>
                  <a:lnTo>
                    <a:pt x="178" y="286"/>
                  </a:lnTo>
                  <a:lnTo>
                    <a:pt x="170" y="285"/>
                  </a:lnTo>
                  <a:lnTo>
                    <a:pt x="161" y="283"/>
                  </a:lnTo>
                  <a:lnTo>
                    <a:pt x="153" y="281"/>
                  </a:lnTo>
                  <a:lnTo>
                    <a:pt x="147" y="277"/>
                  </a:lnTo>
                  <a:lnTo>
                    <a:pt x="139" y="272"/>
                  </a:lnTo>
                  <a:lnTo>
                    <a:pt x="135" y="268"/>
                  </a:lnTo>
                  <a:lnTo>
                    <a:pt x="130" y="261"/>
                  </a:lnTo>
                  <a:lnTo>
                    <a:pt x="125" y="254"/>
                  </a:lnTo>
                  <a:lnTo>
                    <a:pt x="121" y="247"/>
                  </a:lnTo>
                  <a:lnTo>
                    <a:pt x="119" y="240"/>
                  </a:lnTo>
                  <a:lnTo>
                    <a:pt x="114" y="223"/>
                  </a:lnTo>
                  <a:lnTo>
                    <a:pt x="111" y="206"/>
                  </a:lnTo>
                  <a:lnTo>
                    <a:pt x="110" y="187"/>
                  </a:lnTo>
                  <a:lnTo>
                    <a:pt x="110" y="187"/>
                  </a:lnTo>
                  <a:lnTo>
                    <a:pt x="111" y="169"/>
                  </a:lnTo>
                  <a:lnTo>
                    <a:pt x="114" y="152"/>
                  </a:lnTo>
                  <a:lnTo>
                    <a:pt x="119" y="135"/>
                  </a:lnTo>
                  <a:lnTo>
                    <a:pt x="121" y="128"/>
                  </a:lnTo>
                  <a:lnTo>
                    <a:pt x="125" y="120"/>
                  </a:lnTo>
                  <a:lnTo>
                    <a:pt x="130" y="113"/>
                  </a:lnTo>
                  <a:lnTo>
                    <a:pt x="135" y="107"/>
                  </a:lnTo>
                  <a:lnTo>
                    <a:pt x="139" y="102"/>
                  </a:lnTo>
                  <a:lnTo>
                    <a:pt x="147" y="97"/>
                  </a:lnTo>
                  <a:lnTo>
                    <a:pt x="153" y="94"/>
                  </a:lnTo>
                  <a:lnTo>
                    <a:pt x="161" y="91"/>
                  </a:lnTo>
                  <a:lnTo>
                    <a:pt x="170" y="90"/>
                  </a:lnTo>
                  <a:lnTo>
                    <a:pt x="178" y="89"/>
                  </a:lnTo>
                  <a:lnTo>
                    <a:pt x="178" y="89"/>
                  </a:lnTo>
                  <a:lnTo>
                    <a:pt x="187" y="90"/>
                  </a:lnTo>
                  <a:lnTo>
                    <a:pt x="194" y="91"/>
                  </a:lnTo>
                  <a:lnTo>
                    <a:pt x="200" y="92"/>
                  </a:lnTo>
                  <a:lnTo>
                    <a:pt x="206" y="95"/>
                  </a:lnTo>
                  <a:lnTo>
                    <a:pt x="212" y="98"/>
                  </a:lnTo>
                  <a:lnTo>
                    <a:pt x="216" y="102"/>
                  </a:lnTo>
                  <a:lnTo>
                    <a:pt x="223" y="111"/>
                  </a:lnTo>
                  <a:lnTo>
                    <a:pt x="229" y="119"/>
                  </a:lnTo>
                  <a:lnTo>
                    <a:pt x="233" y="128"/>
                  </a:lnTo>
                  <a:lnTo>
                    <a:pt x="235" y="136"/>
                  </a:lnTo>
                  <a:lnTo>
                    <a:pt x="236" y="141"/>
                  </a:lnTo>
                  <a:lnTo>
                    <a:pt x="343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4" name="Rectangle 6"/>
            <p:cNvSpPr>
              <a:spLocks noChangeArrowheads="1"/>
            </p:cNvSpPr>
            <p:nvPr userDrawn="1"/>
          </p:nvSpPr>
          <p:spPr bwMode="auto">
            <a:xfrm>
              <a:off x="5562" y="4192"/>
              <a:ext cx="28" cy="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5" name="Freeform 7"/>
            <p:cNvSpPr>
              <a:spLocks/>
            </p:cNvSpPr>
            <p:nvPr userDrawn="1"/>
          </p:nvSpPr>
          <p:spPr bwMode="auto">
            <a:xfrm>
              <a:off x="5428" y="4190"/>
              <a:ext cx="124" cy="77"/>
            </a:xfrm>
            <a:custGeom>
              <a:avLst/>
              <a:gdLst/>
              <a:ahLst/>
              <a:cxnLst>
                <a:cxn ang="0">
                  <a:pos x="114" y="308"/>
                </a:cxn>
                <a:cxn ang="0">
                  <a:pos x="114" y="145"/>
                </a:cxn>
                <a:cxn ang="0">
                  <a:pos x="116" y="124"/>
                </a:cxn>
                <a:cxn ang="0">
                  <a:pos x="123" y="107"/>
                </a:cxn>
                <a:cxn ang="0">
                  <a:pos x="134" y="96"/>
                </a:cxn>
                <a:cxn ang="0">
                  <a:pos x="154" y="91"/>
                </a:cxn>
                <a:cxn ang="0">
                  <a:pos x="164" y="92"/>
                </a:cxn>
                <a:cxn ang="0">
                  <a:pos x="180" y="100"/>
                </a:cxn>
                <a:cxn ang="0">
                  <a:pos x="188" y="116"/>
                </a:cxn>
                <a:cxn ang="0">
                  <a:pos x="191" y="135"/>
                </a:cxn>
                <a:cxn ang="0">
                  <a:pos x="191" y="308"/>
                </a:cxn>
                <a:cxn ang="0">
                  <a:pos x="305" y="145"/>
                </a:cxn>
                <a:cxn ang="0">
                  <a:pos x="306" y="135"/>
                </a:cxn>
                <a:cxn ang="0">
                  <a:pos x="310" y="115"/>
                </a:cxn>
                <a:cxn ang="0">
                  <a:pos x="320" y="100"/>
                </a:cxn>
                <a:cxn ang="0">
                  <a:pos x="334" y="92"/>
                </a:cxn>
                <a:cxn ang="0">
                  <a:pos x="345" y="91"/>
                </a:cxn>
                <a:cxn ang="0">
                  <a:pos x="366" y="96"/>
                </a:cxn>
                <a:cxn ang="0">
                  <a:pos x="377" y="108"/>
                </a:cxn>
                <a:cxn ang="0">
                  <a:pos x="381" y="125"/>
                </a:cxn>
                <a:cxn ang="0">
                  <a:pos x="383" y="145"/>
                </a:cxn>
                <a:cxn ang="0">
                  <a:pos x="497" y="308"/>
                </a:cxn>
                <a:cxn ang="0">
                  <a:pos x="497" y="102"/>
                </a:cxn>
                <a:cxn ang="0">
                  <a:pos x="494" y="74"/>
                </a:cxn>
                <a:cxn ang="0">
                  <a:pos x="489" y="57"/>
                </a:cxn>
                <a:cxn ang="0">
                  <a:pos x="480" y="40"/>
                </a:cxn>
                <a:cxn ang="0">
                  <a:pos x="467" y="25"/>
                </a:cxn>
                <a:cxn ang="0">
                  <a:pos x="452" y="13"/>
                </a:cxn>
                <a:cxn ang="0">
                  <a:pos x="432" y="4"/>
                </a:cxn>
                <a:cxn ang="0">
                  <a:pos x="408" y="0"/>
                </a:cxn>
                <a:cxn ang="0">
                  <a:pos x="394" y="0"/>
                </a:cxn>
                <a:cxn ang="0">
                  <a:pos x="368" y="1"/>
                </a:cxn>
                <a:cxn ang="0">
                  <a:pos x="346" y="6"/>
                </a:cxn>
                <a:cxn ang="0">
                  <a:pos x="329" y="13"/>
                </a:cxn>
                <a:cxn ang="0">
                  <a:pos x="306" y="30"/>
                </a:cxn>
                <a:cxn ang="0">
                  <a:pos x="292" y="47"/>
                </a:cxn>
                <a:cxn ang="0">
                  <a:pos x="284" y="36"/>
                </a:cxn>
                <a:cxn ang="0">
                  <a:pos x="268" y="18"/>
                </a:cxn>
                <a:cxn ang="0">
                  <a:pos x="246" y="7"/>
                </a:cxn>
                <a:cxn ang="0">
                  <a:pos x="223" y="0"/>
                </a:cxn>
                <a:cxn ang="0">
                  <a:pos x="209" y="0"/>
                </a:cxn>
                <a:cxn ang="0">
                  <a:pos x="180" y="2"/>
                </a:cxn>
                <a:cxn ang="0">
                  <a:pos x="154" y="10"/>
                </a:cxn>
                <a:cxn ang="0">
                  <a:pos x="131" y="25"/>
                </a:cxn>
                <a:cxn ang="0">
                  <a:pos x="111" y="47"/>
                </a:cxn>
                <a:cxn ang="0">
                  <a:pos x="110" y="7"/>
                </a:cxn>
                <a:cxn ang="0">
                  <a:pos x="0" y="308"/>
                </a:cxn>
              </a:cxnLst>
              <a:rect l="0" t="0" r="r" b="b"/>
              <a:pathLst>
                <a:path w="497" h="308">
                  <a:moveTo>
                    <a:pt x="0" y="308"/>
                  </a:moveTo>
                  <a:lnTo>
                    <a:pt x="114" y="308"/>
                  </a:lnTo>
                  <a:lnTo>
                    <a:pt x="114" y="145"/>
                  </a:lnTo>
                  <a:lnTo>
                    <a:pt x="114" y="145"/>
                  </a:lnTo>
                  <a:lnTo>
                    <a:pt x="115" y="135"/>
                  </a:lnTo>
                  <a:lnTo>
                    <a:pt x="116" y="124"/>
                  </a:lnTo>
                  <a:lnTo>
                    <a:pt x="118" y="115"/>
                  </a:lnTo>
                  <a:lnTo>
                    <a:pt x="123" y="107"/>
                  </a:lnTo>
                  <a:lnTo>
                    <a:pt x="128" y="100"/>
                  </a:lnTo>
                  <a:lnTo>
                    <a:pt x="134" y="96"/>
                  </a:lnTo>
                  <a:lnTo>
                    <a:pt x="143" y="92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64" y="92"/>
                  </a:lnTo>
                  <a:lnTo>
                    <a:pt x="174" y="96"/>
                  </a:lnTo>
                  <a:lnTo>
                    <a:pt x="180" y="100"/>
                  </a:lnTo>
                  <a:lnTo>
                    <a:pt x="185" y="108"/>
                  </a:lnTo>
                  <a:lnTo>
                    <a:pt x="188" y="116"/>
                  </a:lnTo>
                  <a:lnTo>
                    <a:pt x="190" y="125"/>
                  </a:lnTo>
                  <a:lnTo>
                    <a:pt x="191" y="135"/>
                  </a:lnTo>
                  <a:lnTo>
                    <a:pt x="191" y="145"/>
                  </a:lnTo>
                  <a:lnTo>
                    <a:pt x="191" y="308"/>
                  </a:lnTo>
                  <a:lnTo>
                    <a:pt x="305" y="308"/>
                  </a:lnTo>
                  <a:lnTo>
                    <a:pt x="305" y="145"/>
                  </a:lnTo>
                  <a:lnTo>
                    <a:pt x="305" y="145"/>
                  </a:lnTo>
                  <a:lnTo>
                    <a:pt x="306" y="135"/>
                  </a:lnTo>
                  <a:lnTo>
                    <a:pt x="307" y="124"/>
                  </a:lnTo>
                  <a:lnTo>
                    <a:pt x="310" y="115"/>
                  </a:lnTo>
                  <a:lnTo>
                    <a:pt x="315" y="107"/>
                  </a:lnTo>
                  <a:lnTo>
                    <a:pt x="320" y="100"/>
                  </a:lnTo>
                  <a:lnTo>
                    <a:pt x="326" y="96"/>
                  </a:lnTo>
                  <a:lnTo>
                    <a:pt x="334" y="92"/>
                  </a:lnTo>
                  <a:lnTo>
                    <a:pt x="345" y="91"/>
                  </a:lnTo>
                  <a:lnTo>
                    <a:pt x="345" y="91"/>
                  </a:lnTo>
                  <a:lnTo>
                    <a:pt x="356" y="92"/>
                  </a:lnTo>
                  <a:lnTo>
                    <a:pt x="366" y="96"/>
                  </a:lnTo>
                  <a:lnTo>
                    <a:pt x="372" y="100"/>
                  </a:lnTo>
                  <a:lnTo>
                    <a:pt x="377" y="108"/>
                  </a:lnTo>
                  <a:lnTo>
                    <a:pt x="379" y="116"/>
                  </a:lnTo>
                  <a:lnTo>
                    <a:pt x="381" y="125"/>
                  </a:lnTo>
                  <a:lnTo>
                    <a:pt x="383" y="135"/>
                  </a:lnTo>
                  <a:lnTo>
                    <a:pt x="383" y="145"/>
                  </a:lnTo>
                  <a:lnTo>
                    <a:pt x="383" y="308"/>
                  </a:lnTo>
                  <a:lnTo>
                    <a:pt x="497" y="308"/>
                  </a:lnTo>
                  <a:lnTo>
                    <a:pt x="497" y="102"/>
                  </a:lnTo>
                  <a:lnTo>
                    <a:pt x="497" y="102"/>
                  </a:lnTo>
                  <a:lnTo>
                    <a:pt x="495" y="83"/>
                  </a:lnTo>
                  <a:lnTo>
                    <a:pt x="494" y="74"/>
                  </a:lnTo>
                  <a:lnTo>
                    <a:pt x="492" y="65"/>
                  </a:lnTo>
                  <a:lnTo>
                    <a:pt x="489" y="57"/>
                  </a:lnTo>
                  <a:lnTo>
                    <a:pt x="484" y="48"/>
                  </a:lnTo>
                  <a:lnTo>
                    <a:pt x="480" y="40"/>
                  </a:lnTo>
                  <a:lnTo>
                    <a:pt x="475" y="32"/>
                  </a:lnTo>
                  <a:lnTo>
                    <a:pt x="467" y="25"/>
                  </a:lnTo>
                  <a:lnTo>
                    <a:pt x="460" y="19"/>
                  </a:lnTo>
                  <a:lnTo>
                    <a:pt x="452" y="13"/>
                  </a:lnTo>
                  <a:lnTo>
                    <a:pt x="442" y="8"/>
                  </a:lnTo>
                  <a:lnTo>
                    <a:pt x="432" y="4"/>
                  </a:lnTo>
                  <a:lnTo>
                    <a:pt x="420" y="2"/>
                  </a:lnTo>
                  <a:lnTo>
                    <a:pt x="408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80" y="0"/>
                  </a:lnTo>
                  <a:lnTo>
                    <a:pt x="368" y="1"/>
                  </a:lnTo>
                  <a:lnTo>
                    <a:pt x="357" y="3"/>
                  </a:lnTo>
                  <a:lnTo>
                    <a:pt x="346" y="6"/>
                  </a:lnTo>
                  <a:lnTo>
                    <a:pt x="338" y="9"/>
                  </a:lnTo>
                  <a:lnTo>
                    <a:pt x="329" y="13"/>
                  </a:lnTo>
                  <a:lnTo>
                    <a:pt x="316" y="21"/>
                  </a:lnTo>
                  <a:lnTo>
                    <a:pt x="306" y="30"/>
                  </a:lnTo>
                  <a:lnTo>
                    <a:pt x="299" y="37"/>
                  </a:lnTo>
                  <a:lnTo>
                    <a:pt x="292" y="47"/>
                  </a:lnTo>
                  <a:lnTo>
                    <a:pt x="292" y="47"/>
                  </a:lnTo>
                  <a:lnTo>
                    <a:pt x="284" y="36"/>
                  </a:lnTo>
                  <a:lnTo>
                    <a:pt x="277" y="26"/>
                  </a:lnTo>
                  <a:lnTo>
                    <a:pt x="268" y="18"/>
                  </a:lnTo>
                  <a:lnTo>
                    <a:pt x="258" y="12"/>
                  </a:lnTo>
                  <a:lnTo>
                    <a:pt x="246" y="7"/>
                  </a:lnTo>
                  <a:lnTo>
                    <a:pt x="235" y="2"/>
                  </a:lnTo>
                  <a:lnTo>
                    <a:pt x="223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195" y="0"/>
                  </a:lnTo>
                  <a:lnTo>
                    <a:pt x="180" y="2"/>
                  </a:lnTo>
                  <a:lnTo>
                    <a:pt x="167" y="6"/>
                  </a:lnTo>
                  <a:lnTo>
                    <a:pt x="154" y="10"/>
                  </a:lnTo>
                  <a:lnTo>
                    <a:pt x="141" y="17"/>
                  </a:lnTo>
                  <a:lnTo>
                    <a:pt x="131" y="25"/>
                  </a:lnTo>
                  <a:lnTo>
                    <a:pt x="121" y="35"/>
                  </a:lnTo>
                  <a:lnTo>
                    <a:pt x="111" y="47"/>
                  </a:lnTo>
                  <a:lnTo>
                    <a:pt x="110" y="47"/>
                  </a:lnTo>
                  <a:lnTo>
                    <a:pt x="110" y="7"/>
                  </a:lnTo>
                  <a:lnTo>
                    <a:pt x="0" y="7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6" name="Freeform 8"/>
            <p:cNvSpPr>
              <a:spLocks/>
            </p:cNvSpPr>
            <p:nvPr userDrawn="1"/>
          </p:nvSpPr>
          <p:spPr bwMode="auto">
            <a:xfrm>
              <a:off x="5339" y="4176"/>
              <a:ext cx="82" cy="95"/>
            </a:xfrm>
            <a:custGeom>
              <a:avLst/>
              <a:gdLst/>
              <a:ahLst/>
              <a:cxnLst>
                <a:cxn ang="0">
                  <a:pos x="320" y="97"/>
                </a:cxn>
                <a:cxn ang="0">
                  <a:pos x="306" y="57"/>
                </a:cxn>
                <a:cxn ang="0">
                  <a:pos x="279" y="29"/>
                </a:cxn>
                <a:cxn ang="0">
                  <a:pos x="243" y="12"/>
                </a:cxn>
                <a:cxn ang="0">
                  <a:pos x="203" y="2"/>
                </a:cxn>
                <a:cxn ang="0">
                  <a:pos x="163" y="0"/>
                </a:cxn>
                <a:cxn ang="0">
                  <a:pos x="111" y="4"/>
                </a:cxn>
                <a:cxn ang="0">
                  <a:pos x="73" y="17"/>
                </a:cxn>
                <a:cxn ang="0">
                  <a:pos x="39" y="39"/>
                </a:cxn>
                <a:cxn ang="0">
                  <a:pos x="17" y="70"/>
                </a:cxn>
                <a:cxn ang="0">
                  <a:pos x="8" y="115"/>
                </a:cxn>
                <a:cxn ang="0">
                  <a:pos x="10" y="137"/>
                </a:cxn>
                <a:cxn ang="0">
                  <a:pos x="20" y="165"/>
                </a:cxn>
                <a:cxn ang="0">
                  <a:pos x="39" y="188"/>
                </a:cxn>
                <a:cxn ang="0">
                  <a:pos x="68" y="206"/>
                </a:cxn>
                <a:cxn ang="0">
                  <a:pos x="108" y="221"/>
                </a:cxn>
                <a:cxn ang="0">
                  <a:pos x="177" y="236"/>
                </a:cxn>
                <a:cxn ang="0">
                  <a:pos x="204" y="248"/>
                </a:cxn>
                <a:cxn ang="0">
                  <a:pos x="211" y="266"/>
                </a:cxn>
                <a:cxn ang="0">
                  <a:pos x="206" y="279"/>
                </a:cxn>
                <a:cxn ang="0">
                  <a:pos x="189" y="290"/>
                </a:cxn>
                <a:cxn ang="0">
                  <a:pos x="169" y="294"/>
                </a:cxn>
                <a:cxn ang="0">
                  <a:pos x="141" y="288"/>
                </a:cxn>
                <a:cxn ang="0">
                  <a:pos x="129" y="277"/>
                </a:cxn>
                <a:cxn ang="0">
                  <a:pos x="120" y="251"/>
                </a:cxn>
                <a:cxn ang="0">
                  <a:pos x="2" y="268"/>
                </a:cxn>
                <a:cxn ang="0">
                  <a:pos x="16" y="311"/>
                </a:cxn>
                <a:cxn ang="0">
                  <a:pos x="43" y="343"/>
                </a:cxn>
                <a:cxn ang="0">
                  <a:pos x="79" y="363"/>
                </a:cxn>
                <a:cxn ang="0">
                  <a:pos x="120" y="375"/>
                </a:cxn>
                <a:cxn ang="0">
                  <a:pos x="164" y="379"/>
                </a:cxn>
                <a:cxn ang="0">
                  <a:pos x="209" y="375"/>
                </a:cxn>
                <a:cxn ang="0">
                  <a:pos x="251" y="364"/>
                </a:cxn>
                <a:cxn ang="0">
                  <a:pos x="289" y="345"/>
                </a:cxn>
                <a:cxn ang="0">
                  <a:pos x="315" y="313"/>
                </a:cxn>
                <a:cxn ang="0">
                  <a:pos x="330" y="270"/>
                </a:cxn>
                <a:cxn ang="0">
                  <a:pos x="330" y="240"/>
                </a:cxn>
                <a:cxn ang="0">
                  <a:pos x="324" y="212"/>
                </a:cxn>
                <a:cxn ang="0">
                  <a:pos x="312" y="191"/>
                </a:cxn>
                <a:cxn ang="0">
                  <a:pos x="282" y="164"/>
                </a:cxn>
                <a:cxn ang="0">
                  <a:pos x="252" y="150"/>
                </a:cxn>
                <a:cxn ang="0">
                  <a:pos x="189" y="135"/>
                </a:cxn>
                <a:cxn ang="0">
                  <a:pos x="142" y="122"/>
                </a:cxn>
                <a:cxn ang="0">
                  <a:pos x="132" y="116"/>
                </a:cxn>
                <a:cxn ang="0">
                  <a:pos x="128" y="104"/>
                </a:cxn>
                <a:cxn ang="0">
                  <a:pos x="135" y="85"/>
                </a:cxn>
                <a:cxn ang="0">
                  <a:pos x="153" y="77"/>
                </a:cxn>
                <a:cxn ang="0">
                  <a:pos x="174" y="77"/>
                </a:cxn>
                <a:cxn ang="0">
                  <a:pos x="193" y="87"/>
                </a:cxn>
                <a:cxn ang="0">
                  <a:pos x="204" y="98"/>
                </a:cxn>
                <a:cxn ang="0">
                  <a:pos x="322" y="114"/>
                </a:cxn>
              </a:cxnLst>
              <a:rect l="0" t="0" r="r" b="b"/>
              <a:pathLst>
                <a:path w="330" h="379">
                  <a:moveTo>
                    <a:pt x="322" y="114"/>
                  </a:moveTo>
                  <a:lnTo>
                    <a:pt x="322" y="114"/>
                  </a:lnTo>
                  <a:lnTo>
                    <a:pt x="320" y="97"/>
                  </a:lnTo>
                  <a:lnTo>
                    <a:pt x="317" y="82"/>
                  </a:lnTo>
                  <a:lnTo>
                    <a:pt x="312" y="69"/>
                  </a:lnTo>
                  <a:lnTo>
                    <a:pt x="306" y="57"/>
                  </a:lnTo>
                  <a:lnTo>
                    <a:pt x="297" y="47"/>
                  </a:lnTo>
                  <a:lnTo>
                    <a:pt x="289" y="37"/>
                  </a:lnTo>
                  <a:lnTo>
                    <a:pt x="279" y="29"/>
                  </a:lnTo>
                  <a:lnTo>
                    <a:pt x="267" y="23"/>
                  </a:lnTo>
                  <a:lnTo>
                    <a:pt x="256" y="17"/>
                  </a:lnTo>
                  <a:lnTo>
                    <a:pt x="243" y="12"/>
                  </a:lnTo>
                  <a:lnTo>
                    <a:pt x="231" y="8"/>
                  </a:lnTo>
                  <a:lnTo>
                    <a:pt x="217" y="4"/>
                  </a:lnTo>
                  <a:lnTo>
                    <a:pt x="203" y="2"/>
                  </a:lnTo>
                  <a:lnTo>
                    <a:pt x="189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37" y="1"/>
                  </a:lnTo>
                  <a:lnTo>
                    <a:pt x="124" y="3"/>
                  </a:lnTo>
                  <a:lnTo>
                    <a:pt x="111" y="4"/>
                  </a:lnTo>
                  <a:lnTo>
                    <a:pt x="97" y="8"/>
                  </a:lnTo>
                  <a:lnTo>
                    <a:pt x="85" y="12"/>
                  </a:lnTo>
                  <a:lnTo>
                    <a:pt x="73" y="17"/>
                  </a:lnTo>
                  <a:lnTo>
                    <a:pt x="61" y="23"/>
                  </a:lnTo>
                  <a:lnTo>
                    <a:pt x="50" y="30"/>
                  </a:lnTo>
                  <a:lnTo>
                    <a:pt x="39" y="39"/>
                  </a:lnTo>
                  <a:lnTo>
                    <a:pt x="31" y="48"/>
                  </a:lnTo>
                  <a:lnTo>
                    <a:pt x="23" y="58"/>
                  </a:lnTo>
                  <a:lnTo>
                    <a:pt x="17" y="70"/>
                  </a:lnTo>
                  <a:lnTo>
                    <a:pt x="13" y="84"/>
                  </a:lnTo>
                  <a:lnTo>
                    <a:pt x="9" y="98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9" y="126"/>
                  </a:lnTo>
                  <a:lnTo>
                    <a:pt x="10" y="137"/>
                  </a:lnTo>
                  <a:lnTo>
                    <a:pt x="13" y="147"/>
                  </a:lnTo>
                  <a:lnTo>
                    <a:pt x="16" y="156"/>
                  </a:lnTo>
                  <a:lnTo>
                    <a:pt x="20" y="165"/>
                  </a:lnTo>
                  <a:lnTo>
                    <a:pt x="26" y="173"/>
                  </a:lnTo>
                  <a:lnTo>
                    <a:pt x="32" y="181"/>
                  </a:lnTo>
                  <a:lnTo>
                    <a:pt x="39" y="188"/>
                  </a:lnTo>
                  <a:lnTo>
                    <a:pt x="48" y="194"/>
                  </a:lnTo>
                  <a:lnTo>
                    <a:pt x="57" y="200"/>
                  </a:lnTo>
                  <a:lnTo>
                    <a:pt x="68" y="206"/>
                  </a:lnTo>
                  <a:lnTo>
                    <a:pt x="80" y="211"/>
                  </a:lnTo>
                  <a:lnTo>
                    <a:pt x="94" y="216"/>
                  </a:lnTo>
                  <a:lnTo>
                    <a:pt x="108" y="221"/>
                  </a:lnTo>
                  <a:lnTo>
                    <a:pt x="142" y="228"/>
                  </a:lnTo>
                  <a:lnTo>
                    <a:pt x="142" y="228"/>
                  </a:lnTo>
                  <a:lnTo>
                    <a:pt x="177" y="236"/>
                  </a:lnTo>
                  <a:lnTo>
                    <a:pt x="189" y="239"/>
                  </a:lnTo>
                  <a:lnTo>
                    <a:pt x="198" y="243"/>
                  </a:lnTo>
                  <a:lnTo>
                    <a:pt x="204" y="248"/>
                  </a:lnTo>
                  <a:lnTo>
                    <a:pt x="208" y="253"/>
                  </a:lnTo>
                  <a:lnTo>
                    <a:pt x="210" y="259"/>
                  </a:lnTo>
                  <a:lnTo>
                    <a:pt x="211" y="266"/>
                  </a:lnTo>
                  <a:lnTo>
                    <a:pt x="211" y="266"/>
                  </a:lnTo>
                  <a:lnTo>
                    <a:pt x="210" y="273"/>
                  </a:lnTo>
                  <a:lnTo>
                    <a:pt x="206" y="279"/>
                  </a:lnTo>
                  <a:lnTo>
                    <a:pt x="202" y="284"/>
                  </a:lnTo>
                  <a:lnTo>
                    <a:pt x="196" y="288"/>
                  </a:lnTo>
                  <a:lnTo>
                    <a:pt x="189" y="290"/>
                  </a:lnTo>
                  <a:lnTo>
                    <a:pt x="182" y="293"/>
                  </a:lnTo>
                  <a:lnTo>
                    <a:pt x="169" y="294"/>
                  </a:lnTo>
                  <a:lnTo>
                    <a:pt x="169" y="294"/>
                  </a:lnTo>
                  <a:lnTo>
                    <a:pt x="158" y="293"/>
                  </a:lnTo>
                  <a:lnTo>
                    <a:pt x="148" y="291"/>
                  </a:lnTo>
                  <a:lnTo>
                    <a:pt x="141" y="288"/>
                  </a:lnTo>
                  <a:lnTo>
                    <a:pt x="135" y="284"/>
                  </a:lnTo>
                  <a:lnTo>
                    <a:pt x="135" y="284"/>
                  </a:lnTo>
                  <a:lnTo>
                    <a:pt x="129" y="277"/>
                  </a:lnTo>
                  <a:lnTo>
                    <a:pt x="124" y="268"/>
                  </a:lnTo>
                  <a:lnTo>
                    <a:pt x="122" y="261"/>
                  </a:lnTo>
                  <a:lnTo>
                    <a:pt x="120" y="251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2" y="268"/>
                  </a:lnTo>
                  <a:lnTo>
                    <a:pt x="5" y="284"/>
                  </a:lnTo>
                  <a:lnTo>
                    <a:pt x="10" y="298"/>
                  </a:lnTo>
                  <a:lnTo>
                    <a:pt x="16" y="311"/>
                  </a:lnTo>
                  <a:lnTo>
                    <a:pt x="23" y="322"/>
                  </a:lnTo>
                  <a:lnTo>
                    <a:pt x="33" y="333"/>
                  </a:lnTo>
                  <a:lnTo>
                    <a:pt x="43" y="343"/>
                  </a:lnTo>
                  <a:lnTo>
                    <a:pt x="54" y="350"/>
                  </a:lnTo>
                  <a:lnTo>
                    <a:pt x="66" y="357"/>
                  </a:lnTo>
                  <a:lnTo>
                    <a:pt x="79" y="363"/>
                  </a:lnTo>
                  <a:lnTo>
                    <a:pt x="92" y="368"/>
                  </a:lnTo>
                  <a:lnTo>
                    <a:pt x="106" y="372"/>
                  </a:lnTo>
                  <a:lnTo>
                    <a:pt x="120" y="375"/>
                  </a:lnTo>
                  <a:lnTo>
                    <a:pt x="135" y="377"/>
                  </a:lnTo>
                  <a:lnTo>
                    <a:pt x="149" y="378"/>
                  </a:lnTo>
                  <a:lnTo>
                    <a:pt x="164" y="379"/>
                  </a:lnTo>
                  <a:lnTo>
                    <a:pt x="164" y="379"/>
                  </a:lnTo>
                  <a:lnTo>
                    <a:pt x="194" y="378"/>
                  </a:lnTo>
                  <a:lnTo>
                    <a:pt x="209" y="375"/>
                  </a:lnTo>
                  <a:lnTo>
                    <a:pt x="223" y="373"/>
                  </a:lnTo>
                  <a:lnTo>
                    <a:pt x="238" y="369"/>
                  </a:lnTo>
                  <a:lnTo>
                    <a:pt x="251" y="364"/>
                  </a:lnTo>
                  <a:lnTo>
                    <a:pt x="265" y="360"/>
                  </a:lnTo>
                  <a:lnTo>
                    <a:pt x="277" y="352"/>
                  </a:lnTo>
                  <a:lnTo>
                    <a:pt x="289" y="345"/>
                  </a:lnTo>
                  <a:lnTo>
                    <a:pt x="299" y="335"/>
                  </a:lnTo>
                  <a:lnTo>
                    <a:pt x="308" y="325"/>
                  </a:lnTo>
                  <a:lnTo>
                    <a:pt x="315" y="313"/>
                  </a:lnTo>
                  <a:lnTo>
                    <a:pt x="322" y="300"/>
                  </a:lnTo>
                  <a:lnTo>
                    <a:pt x="326" y="285"/>
                  </a:lnTo>
                  <a:lnTo>
                    <a:pt x="330" y="270"/>
                  </a:lnTo>
                  <a:lnTo>
                    <a:pt x="330" y="251"/>
                  </a:lnTo>
                  <a:lnTo>
                    <a:pt x="330" y="251"/>
                  </a:lnTo>
                  <a:lnTo>
                    <a:pt x="330" y="240"/>
                  </a:lnTo>
                  <a:lnTo>
                    <a:pt x="329" y="231"/>
                  </a:lnTo>
                  <a:lnTo>
                    <a:pt x="326" y="222"/>
                  </a:lnTo>
                  <a:lnTo>
                    <a:pt x="324" y="212"/>
                  </a:lnTo>
                  <a:lnTo>
                    <a:pt x="320" y="205"/>
                  </a:lnTo>
                  <a:lnTo>
                    <a:pt x="317" y="198"/>
                  </a:lnTo>
                  <a:lnTo>
                    <a:pt x="312" y="191"/>
                  </a:lnTo>
                  <a:lnTo>
                    <a:pt x="307" y="184"/>
                  </a:lnTo>
                  <a:lnTo>
                    <a:pt x="295" y="173"/>
                  </a:lnTo>
                  <a:lnTo>
                    <a:pt x="282" y="164"/>
                  </a:lnTo>
                  <a:lnTo>
                    <a:pt x="268" y="156"/>
                  </a:lnTo>
                  <a:lnTo>
                    <a:pt x="252" y="150"/>
                  </a:lnTo>
                  <a:lnTo>
                    <a:pt x="252" y="150"/>
                  </a:lnTo>
                  <a:lnTo>
                    <a:pt x="237" y="146"/>
                  </a:lnTo>
                  <a:lnTo>
                    <a:pt x="221" y="142"/>
                  </a:lnTo>
                  <a:lnTo>
                    <a:pt x="189" y="135"/>
                  </a:lnTo>
                  <a:lnTo>
                    <a:pt x="163" y="130"/>
                  </a:lnTo>
                  <a:lnTo>
                    <a:pt x="152" y="126"/>
                  </a:lnTo>
                  <a:lnTo>
                    <a:pt x="142" y="122"/>
                  </a:lnTo>
                  <a:lnTo>
                    <a:pt x="142" y="122"/>
                  </a:lnTo>
                  <a:lnTo>
                    <a:pt x="137" y="120"/>
                  </a:lnTo>
                  <a:lnTo>
                    <a:pt x="132" y="116"/>
                  </a:lnTo>
                  <a:lnTo>
                    <a:pt x="129" y="111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9" y="96"/>
                  </a:lnTo>
                  <a:lnTo>
                    <a:pt x="131" y="90"/>
                  </a:lnTo>
                  <a:lnTo>
                    <a:pt x="135" y="85"/>
                  </a:lnTo>
                  <a:lnTo>
                    <a:pt x="140" y="81"/>
                  </a:lnTo>
                  <a:lnTo>
                    <a:pt x="146" y="79"/>
                  </a:lnTo>
                  <a:lnTo>
                    <a:pt x="153" y="77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74" y="77"/>
                  </a:lnTo>
                  <a:lnTo>
                    <a:pt x="181" y="79"/>
                  </a:lnTo>
                  <a:lnTo>
                    <a:pt x="187" y="82"/>
                  </a:lnTo>
                  <a:lnTo>
                    <a:pt x="193" y="87"/>
                  </a:lnTo>
                  <a:lnTo>
                    <a:pt x="193" y="87"/>
                  </a:lnTo>
                  <a:lnTo>
                    <a:pt x="199" y="92"/>
                  </a:lnTo>
                  <a:lnTo>
                    <a:pt x="204" y="98"/>
                  </a:lnTo>
                  <a:lnTo>
                    <a:pt x="206" y="105"/>
                  </a:lnTo>
                  <a:lnTo>
                    <a:pt x="208" y="114"/>
                  </a:lnTo>
                  <a:lnTo>
                    <a:pt x="322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7" name="Freeform 9"/>
            <p:cNvSpPr>
              <a:spLocks/>
            </p:cNvSpPr>
            <p:nvPr userDrawn="1"/>
          </p:nvSpPr>
          <p:spPr bwMode="auto">
            <a:xfrm>
              <a:off x="5649" y="4162"/>
              <a:ext cx="78" cy="106"/>
            </a:xfrm>
            <a:custGeom>
              <a:avLst/>
              <a:gdLst/>
              <a:ahLst/>
              <a:cxnLst>
                <a:cxn ang="0">
                  <a:pos x="0" y="422"/>
                </a:cxn>
                <a:cxn ang="0">
                  <a:pos x="116" y="422"/>
                </a:cxn>
                <a:cxn ang="0">
                  <a:pos x="116" y="276"/>
                </a:cxn>
                <a:cxn ang="0">
                  <a:pos x="116" y="276"/>
                </a:cxn>
                <a:cxn ang="0">
                  <a:pos x="116" y="257"/>
                </a:cxn>
                <a:cxn ang="0">
                  <a:pos x="119" y="240"/>
                </a:cxn>
                <a:cxn ang="0">
                  <a:pos x="123" y="228"/>
                </a:cxn>
                <a:cxn ang="0">
                  <a:pos x="126" y="223"/>
                </a:cxn>
                <a:cxn ang="0">
                  <a:pos x="128" y="219"/>
                </a:cxn>
                <a:cxn ang="0">
                  <a:pos x="128" y="219"/>
                </a:cxn>
                <a:cxn ang="0">
                  <a:pos x="133" y="212"/>
                </a:cxn>
                <a:cxn ang="0">
                  <a:pos x="140" y="208"/>
                </a:cxn>
                <a:cxn ang="0">
                  <a:pos x="148" y="204"/>
                </a:cxn>
                <a:cxn ang="0">
                  <a:pos x="155" y="203"/>
                </a:cxn>
                <a:cxn ang="0">
                  <a:pos x="155" y="203"/>
                </a:cxn>
                <a:cxn ang="0">
                  <a:pos x="165" y="203"/>
                </a:cxn>
                <a:cxn ang="0">
                  <a:pos x="172" y="205"/>
                </a:cxn>
                <a:cxn ang="0">
                  <a:pos x="178" y="209"/>
                </a:cxn>
                <a:cxn ang="0">
                  <a:pos x="184" y="215"/>
                </a:cxn>
                <a:cxn ang="0">
                  <a:pos x="184" y="215"/>
                </a:cxn>
                <a:cxn ang="0">
                  <a:pos x="189" y="221"/>
                </a:cxn>
                <a:cxn ang="0">
                  <a:pos x="191" y="231"/>
                </a:cxn>
                <a:cxn ang="0">
                  <a:pos x="194" y="242"/>
                </a:cxn>
                <a:cxn ang="0">
                  <a:pos x="194" y="255"/>
                </a:cxn>
                <a:cxn ang="0">
                  <a:pos x="194" y="422"/>
                </a:cxn>
                <a:cxn ang="0">
                  <a:pos x="310" y="422"/>
                </a:cxn>
                <a:cxn ang="0">
                  <a:pos x="310" y="229"/>
                </a:cxn>
                <a:cxn ang="0">
                  <a:pos x="310" y="229"/>
                </a:cxn>
                <a:cxn ang="0">
                  <a:pos x="310" y="215"/>
                </a:cxn>
                <a:cxn ang="0">
                  <a:pos x="309" y="202"/>
                </a:cxn>
                <a:cxn ang="0">
                  <a:pos x="306" y="188"/>
                </a:cxn>
                <a:cxn ang="0">
                  <a:pos x="304" y="177"/>
                </a:cxn>
                <a:cxn ang="0">
                  <a:pos x="299" y="166"/>
                </a:cxn>
                <a:cxn ang="0">
                  <a:pos x="295" y="157"/>
                </a:cxn>
                <a:cxn ang="0">
                  <a:pos x="289" y="148"/>
                </a:cxn>
                <a:cxn ang="0">
                  <a:pos x="283" y="141"/>
                </a:cxn>
                <a:cxn ang="0">
                  <a:pos x="283" y="141"/>
                </a:cxn>
                <a:cxn ang="0">
                  <a:pos x="276" y="133"/>
                </a:cxn>
                <a:cxn ang="0">
                  <a:pos x="269" y="129"/>
                </a:cxn>
                <a:cxn ang="0">
                  <a:pos x="260" y="124"/>
                </a:cxn>
                <a:cxn ang="0">
                  <a:pos x="251" y="119"/>
                </a:cxn>
                <a:cxn ang="0">
                  <a:pos x="241" y="116"/>
                </a:cxn>
                <a:cxn ang="0">
                  <a:pos x="231" y="114"/>
                </a:cxn>
                <a:cxn ang="0">
                  <a:pos x="220" y="113"/>
                </a:cxn>
                <a:cxn ang="0">
                  <a:pos x="209" y="112"/>
                </a:cxn>
                <a:cxn ang="0">
                  <a:pos x="209" y="112"/>
                </a:cxn>
                <a:cxn ang="0">
                  <a:pos x="195" y="113"/>
                </a:cxn>
                <a:cxn ang="0">
                  <a:pos x="182" y="114"/>
                </a:cxn>
                <a:cxn ang="0">
                  <a:pos x="168" y="116"/>
                </a:cxn>
                <a:cxn ang="0">
                  <a:pos x="154" y="122"/>
                </a:cxn>
                <a:cxn ang="0">
                  <a:pos x="154" y="122"/>
                </a:cxn>
                <a:cxn ang="0">
                  <a:pos x="144" y="129"/>
                </a:cxn>
                <a:cxn ang="0">
                  <a:pos x="135" y="135"/>
                </a:cxn>
                <a:cxn ang="0">
                  <a:pos x="126" y="143"/>
                </a:cxn>
                <a:cxn ang="0">
                  <a:pos x="116" y="153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422"/>
                </a:cxn>
              </a:cxnLst>
              <a:rect l="0" t="0" r="r" b="b"/>
              <a:pathLst>
                <a:path w="310" h="422">
                  <a:moveTo>
                    <a:pt x="0" y="422"/>
                  </a:moveTo>
                  <a:lnTo>
                    <a:pt x="116" y="422"/>
                  </a:lnTo>
                  <a:lnTo>
                    <a:pt x="116" y="276"/>
                  </a:lnTo>
                  <a:lnTo>
                    <a:pt x="116" y="276"/>
                  </a:lnTo>
                  <a:lnTo>
                    <a:pt x="116" y="257"/>
                  </a:lnTo>
                  <a:lnTo>
                    <a:pt x="119" y="240"/>
                  </a:lnTo>
                  <a:lnTo>
                    <a:pt x="123" y="228"/>
                  </a:lnTo>
                  <a:lnTo>
                    <a:pt x="126" y="223"/>
                  </a:lnTo>
                  <a:lnTo>
                    <a:pt x="128" y="219"/>
                  </a:lnTo>
                  <a:lnTo>
                    <a:pt x="128" y="219"/>
                  </a:lnTo>
                  <a:lnTo>
                    <a:pt x="133" y="212"/>
                  </a:lnTo>
                  <a:lnTo>
                    <a:pt x="140" y="208"/>
                  </a:lnTo>
                  <a:lnTo>
                    <a:pt x="148" y="204"/>
                  </a:lnTo>
                  <a:lnTo>
                    <a:pt x="155" y="203"/>
                  </a:lnTo>
                  <a:lnTo>
                    <a:pt x="155" y="203"/>
                  </a:lnTo>
                  <a:lnTo>
                    <a:pt x="165" y="203"/>
                  </a:lnTo>
                  <a:lnTo>
                    <a:pt x="172" y="205"/>
                  </a:lnTo>
                  <a:lnTo>
                    <a:pt x="178" y="209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9" y="221"/>
                  </a:lnTo>
                  <a:lnTo>
                    <a:pt x="191" y="231"/>
                  </a:lnTo>
                  <a:lnTo>
                    <a:pt x="194" y="242"/>
                  </a:lnTo>
                  <a:lnTo>
                    <a:pt x="194" y="255"/>
                  </a:lnTo>
                  <a:lnTo>
                    <a:pt x="194" y="422"/>
                  </a:lnTo>
                  <a:lnTo>
                    <a:pt x="310" y="422"/>
                  </a:lnTo>
                  <a:lnTo>
                    <a:pt x="310" y="229"/>
                  </a:lnTo>
                  <a:lnTo>
                    <a:pt x="310" y="229"/>
                  </a:lnTo>
                  <a:lnTo>
                    <a:pt x="310" y="215"/>
                  </a:lnTo>
                  <a:lnTo>
                    <a:pt x="309" y="202"/>
                  </a:lnTo>
                  <a:lnTo>
                    <a:pt x="306" y="188"/>
                  </a:lnTo>
                  <a:lnTo>
                    <a:pt x="304" y="177"/>
                  </a:lnTo>
                  <a:lnTo>
                    <a:pt x="299" y="166"/>
                  </a:lnTo>
                  <a:lnTo>
                    <a:pt x="295" y="157"/>
                  </a:lnTo>
                  <a:lnTo>
                    <a:pt x="289" y="148"/>
                  </a:lnTo>
                  <a:lnTo>
                    <a:pt x="283" y="141"/>
                  </a:lnTo>
                  <a:lnTo>
                    <a:pt x="283" y="141"/>
                  </a:lnTo>
                  <a:lnTo>
                    <a:pt x="276" y="133"/>
                  </a:lnTo>
                  <a:lnTo>
                    <a:pt x="269" y="129"/>
                  </a:lnTo>
                  <a:lnTo>
                    <a:pt x="260" y="124"/>
                  </a:lnTo>
                  <a:lnTo>
                    <a:pt x="251" y="119"/>
                  </a:lnTo>
                  <a:lnTo>
                    <a:pt x="241" y="116"/>
                  </a:lnTo>
                  <a:lnTo>
                    <a:pt x="231" y="114"/>
                  </a:lnTo>
                  <a:lnTo>
                    <a:pt x="220" y="113"/>
                  </a:lnTo>
                  <a:lnTo>
                    <a:pt x="209" y="112"/>
                  </a:lnTo>
                  <a:lnTo>
                    <a:pt x="209" y="112"/>
                  </a:lnTo>
                  <a:lnTo>
                    <a:pt x="195" y="113"/>
                  </a:lnTo>
                  <a:lnTo>
                    <a:pt x="182" y="114"/>
                  </a:lnTo>
                  <a:lnTo>
                    <a:pt x="168" y="116"/>
                  </a:lnTo>
                  <a:lnTo>
                    <a:pt x="154" y="122"/>
                  </a:lnTo>
                  <a:lnTo>
                    <a:pt x="154" y="122"/>
                  </a:lnTo>
                  <a:lnTo>
                    <a:pt x="144" y="129"/>
                  </a:lnTo>
                  <a:lnTo>
                    <a:pt x="135" y="135"/>
                  </a:lnTo>
                  <a:lnTo>
                    <a:pt x="126" y="143"/>
                  </a:lnTo>
                  <a:lnTo>
                    <a:pt x="116" y="153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4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8" name="Freeform 10"/>
            <p:cNvSpPr>
              <a:spLocks/>
            </p:cNvSpPr>
            <p:nvPr userDrawn="1"/>
          </p:nvSpPr>
          <p:spPr bwMode="auto">
            <a:xfrm>
              <a:off x="5599" y="4169"/>
              <a:ext cx="41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3"/>
                </a:cxn>
                <a:cxn ang="0">
                  <a:pos x="0" y="178"/>
                </a:cxn>
                <a:cxn ang="0">
                  <a:pos x="0" y="284"/>
                </a:cxn>
                <a:cxn ang="0">
                  <a:pos x="0" y="284"/>
                </a:cxn>
                <a:cxn ang="0">
                  <a:pos x="0" y="307"/>
                </a:cxn>
                <a:cxn ang="0">
                  <a:pos x="2" y="328"/>
                </a:cxn>
                <a:cxn ang="0">
                  <a:pos x="6" y="345"/>
                </a:cxn>
                <a:cxn ang="0">
                  <a:pos x="11" y="359"/>
                </a:cxn>
                <a:cxn ang="0">
                  <a:pos x="11" y="359"/>
                </a:cxn>
                <a:cxn ang="0">
                  <a:pos x="17" y="370"/>
                </a:cxn>
                <a:cxn ang="0">
                  <a:pos x="23" y="379"/>
                </a:cxn>
                <a:cxn ang="0">
                  <a:pos x="31" y="385"/>
                </a:cxn>
                <a:cxn ang="0">
                  <a:pos x="40" y="391"/>
                </a:cxn>
                <a:cxn ang="0">
                  <a:pos x="40" y="391"/>
                </a:cxn>
                <a:cxn ang="0">
                  <a:pos x="51" y="396"/>
                </a:cxn>
                <a:cxn ang="0">
                  <a:pos x="64" y="399"/>
                </a:cxn>
                <a:cxn ang="0">
                  <a:pos x="80" y="402"/>
                </a:cxn>
                <a:cxn ang="0">
                  <a:pos x="99" y="402"/>
                </a:cxn>
                <a:cxn ang="0">
                  <a:pos x="99" y="402"/>
                </a:cxn>
                <a:cxn ang="0">
                  <a:pos x="113" y="402"/>
                </a:cxn>
                <a:cxn ang="0">
                  <a:pos x="128" y="399"/>
                </a:cxn>
                <a:cxn ang="0">
                  <a:pos x="145" y="397"/>
                </a:cxn>
                <a:cxn ang="0">
                  <a:pos x="161" y="392"/>
                </a:cxn>
                <a:cxn ang="0">
                  <a:pos x="161" y="317"/>
                </a:cxn>
                <a:cxn ang="0">
                  <a:pos x="161" y="317"/>
                </a:cxn>
                <a:cxn ang="0">
                  <a:pos x="156" y="318"/>
                </a:cxn>
                <a:cxn ang="0">
                  <a:pos x="148" y="319"/>
                </a:cxn>
                <a:cxn ang="0">
                  <a:pos x="131" y="320"/>
                </a:cxn>
                <a:cxn ang="0">
                  <a:pos x="131" y="320"/>
                </a:cxn>
                <a:cxn ang="0">
                  <a:pos x="125" y="319"/>
                </a:cxn>
                <a:cxn ang="0">
                  <a:pos x="120" y="315"/>
                </a:cxn>
                <a:cxn ang="0">
                  <a:pos x="117" y="313"/>
                </a:cxn>
                <a:cxn ang="0">
                  <a:pos x="115" y="311"/>
                </a:cxn>
                <a:cxn ang="0">
                  <a:pos x="115" y="311"/>
                </a:cxn>
                <a:cxn ang="0">
                  <a:pos x="114" y="307"/>
                </a:cxn>
                <a:cxn ang="0">
                  <a:pos x="113" y="301"/>
                </a:cxn>
                <a:cxn ang="0">
                  <a:pos x="111" y="285"/>
                </a:cxn>
                <a:cxn ang="0">
                  <a:pos x="111" y="178"/>
                </a:cxn>
                <a:cxn ang="0">
                  <a:pos x="161" y="178"/>
                </a:cxn>
                <a:cxn ang="0">
                  <a:pos x="161" y="93"/>
                </a:cxn>
                <a:cxn ang="0">
                  <a:pos x="111" y="93"/>
                </a:cxn>
                <a:cxn ang="0">
                  <a:pos x="111" y="0"/>
                </a:cxn>
                <a:cxn ang="0">
                  <a:pos x="0" y="0"/>
                </a:cxn>
              </a:cxnLst>
              <a:rect l="0" t="0" r="r" b="b"/>
              <a:pathLst>
                <a:path w="161" h="402">
                  <a:moveTo>
                    <a:pt x="0" y="0"/>
                  </a:moveTo>
                  <a:lnTo>
                    <a:pt x="0" y="93"/>
                  </a:lnTo>
                  <a:lnTo>
                    <a:pt x="0" y="178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307"/>
                  </a:lnTo>
                  <a:lnTo>
                    <a:pt x="2" y="328"/>
                  </a:lnTo>
                  <a:lnTo>
                    <a:pt x="6" y="345"/>
                  </a:lnTo>
                  <a:lnTo>
                    <a:pt x="11" y="359"/>
                  </a:lnTo>
                  <a:lnTo>
                    <a:pt x="11" y="359"/>
                  </a:lnTo>
                  <a:lnTo>
                    <a:pt x="17" y="370"/>
                  </a:lnTo>
                  <a:lnTo>
                    <a:pt x="23" y="379"/>
                  </a:lnTo>
                  <a:lnTo>
                    <a:pt x="31" y="385"/>
                  </a:lnTo>
                  <a:lnTo>
                    <a:pt x="40" y="391"/>
                  </a:lnTo>
                  <a:lnTo>
                    <a:pt x="40" y="391"/>
                  </a:lnTo>
                  <a:lnTo>
                    <a:pt x="51" y="396"/>
                  </a:lnTo>
                  <a:lnTo>
                    <a:pt x="64" y="399"/>
                  </a:lnTo>
                  <a:lnTo>
                    <a:pt x="80" y="402"/>
                  </a:lnTo>
                  <a:lnTo>
                    <a:pt x="99" y="402"/>
                  </a:lnTo>
                  <a:lnTo>
                    <a:pt x="99" y="402"/>
                  </a:lnTo>
                  <a:lnTo>
                    <a:pt x="113" y="402"/>
                  </a:lnTo>
                  <a:lnTo>
                    <a:pt x="128" y="399"/>
                  </a:lnTo>
                  <a:lnTo>
                    <a:pt x="145" y="397"/>
                  </a:lnTo>
                  <a:lnTo>
                    <a:pt x="161" y="392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56" y="318"/>
                  </a:lnTo>
                  <a:lnTo>
                    <a:pt x="148" y="319"/>
                  </a:lnTo>
                  <a:lnTo>
                    <a:pt x="131" y="320"/>
                  </a:lnTo>
                  <a:lnTo>
                    <a:pt x="131" y="320"/>
                  </a:lnTo>
                  <a:lnTo>
                    <a:pt x="125" y="319"/>
                  </a:lnTo>
                  <a:lnTo>
                    <a:pt x="120" y="315"/>
                  </a:lnTo>
                  <a:lnTo>
                    <a:pt x="117" y="313"/>
                  </a:lnTo>
                  <a:lnTo>
                    <a:pt x="115" y="311"/>
                  </a:lnTo>
                  <a:lnTo>
                    <a:pt x="115" y="311"/>
                  </a:lnTo>
                  <a:lnTo>
                    <a:pt x="114" y="307"/>
                  </a:lnTo>
                  <a:lnTo>
                    <a:pt x="113" y="301"/>
                  </a:lnTo>
                  <a:lnTo>
                    <a:pt x="111" y="285"/>
                  </a:lnTo>
                  <a:lnTo>
                    <a:pt x="111" y="178"/>
                  </a:lnTo>
                  <a:lnTo>
                    <a:pt x="161" y="178"/>
                  </a:lnTo>
                  <a:lnTo>
                    <a:pt x="161" y="93"/>
                  </a:lnTo>
                  <a:lnTo>
                    <a:pt x="111" y="93"/>
                  </a:lnTo>
                  <a:lnTo>
                    <a:pt x="1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9" name="Rectangle 11"/>
            <p:cNvSpPr>
              <a:spLocks noChangeArrowheads="1"/>
            </p:cNvSpPr>
            <p:nvPr userDrawn="1"/>
          </p:nvSpPr>
          <p:spPr bwMode="auto">
            <a:xfrm>
              <a:off x="5562" y="4169"/>
              <a:ext cx="28" cy="15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10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0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78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 divider page2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0" y="0"/>
            <a:ext cx="9153890" cy="685800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0" y="1401763"/>
            <a:ext cx="9144000" cy="1587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Title Placeholder 1"/>
          <p:cNvSpPr>
            <a:spLocks noGrp="1"/>
          </p:cNvSpPr>
          <p:nvPr>
            <p:ph type="title"/>
          </p:nvPr>
        </p:nvSpPr>
        <p:spPr bwMode="auto">
          <a:xfrm>
            <a:off x="244474" y="0"/>
            <a:ext cx="8133981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4475" y="1470026"/>
            <a:ext cx="8063502" cy="48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8505386" y="6615230"/>
            <a:ext cx="528637" cy="193675"/>
            <a:chOff x="5351" y="4115"/>
            <a:chExt cx="333" cy="122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51" y="4121"/>
              <a:ext cx="33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5351" y="4115"/>
              <a:ext cx="333" cy="116"/>
            </a:xfrm>
            <a:custGeom>
              <a:avLst/>
              <a:gdLst/>
              <a:ahLst/>
              <a:cxnLst>
                <a:cxn ang="0">
                  <a:pos x="1548" y="682"/>
                </a:cxn>
                <a:cxn ang="0">
                  <a:pos x="1238" y="478"/>
                </a:cxn>
                <a:cxn ang="0">
                  <a:pos x="1177" y="586"/>
                </a:cxn>
                <a:cxn ang="0">
                  <a:pos x="1079" y="653"/>
                </a:cxn>
                <a:cxn ang="0">
                  <a:pos x="942" y="681"/>
                </a:cxn>
                <a:cxn ang="0">
                  <a:pos x="613" y="539"/>
                </a:cxn>
                <a:cxn ang="0">
                  <a:pos x="548" y="624"/>
                </a:cxn>
                <a:cxn ang="0">
                  <a:pos x="476" y="670"/>
                </a:cxn>
                <a:cxn ang="0">
                  <a:pos x="365" y="695"/>
                </a:cxn>
                <a:cxn ang="0">
                  <a:pos x="283" y="693"/>
                </a:cxn>
                <a:cxn ang="0">
                  <a:pos x="198" y="673"/>
                </a:cxn>
                <a:cxn ang="0">
                  <a:pos x="127" y="634"/>
                </a:cxn>
                <a:cxn ang="0">
                  <a:pos x="79" y="591"/>
                </a:cxn>
                <a:cxn ang="0">
                  <a:pos x="35" y="522"/>
                </a:cxn>
                <a:cxn ang="0">
                  <a:pos x="9" y="441"/>
                </a:cxn>
                <a:cxn ang="0">
                  <a:pos x="0" y="346"/>
                </a:cxn>
                <a:cxn ang="0">
                  <a:pos x="6" y="272"/>
                </a:cxn>
                <a:cxn ang="0">
                  <a:pos x="29" y="190"/>
                </a:cxn>
                <a:cxn ang="0">
                  <a:pos x="71" y="119"/>
                </a:cxn>
                <a:cxn ang="0">
                  <a:pos x="116" y="71"/>
                </a:cxn>
                <a:cxn ang="0">
                  <a:pos x="180" y="30"/>
                </a:cxn>
                <a:cxn ang="0">
                  <a:pos x="254" y="6"/>
                </a:cxn>
                <a:cxn ang="0">
                  <a:pos x="319" y="0"/>
                </a:cxn>
                <a:cxn ang="0">
                  <a:pos x="451" y="18"/>
                </a:cxn>
                <a:cxn ang="0">
                  <a:pos x="549" y="70"/>
                </a:cxn>
                <a:cxn ang="0">
                  <a:pos x="614" y="157"/>
                </a:cxn>
                <a:cxn ang="0">
                  <a:pos x="982" y="15"/>
                </a:cxn>
                <a:cxn ang="0">
                  <a:pos x="1095" y="40"/>
                </a:cxn>
                <a:cxn ang="0">
                  <a:pos x="1167" y="87"/>
                </a:cxn>
                <a:cxn ang="0">
                  <a:pos x="1230" y="177"/>
                </a:cxn>
                <a:cxn ang="0">
                  <a:pos x="1722" y="14"/>
                </a:cxn>
                <a:cxn ang="0">
                  <a:pos x="439" y="266"/>
                </a:cxn>
                <a:cxn ang="0">
                  <a:pos x="428" y="222"/>
                </a:cxn>
                <a:cxn ang="0">
                  <a:pos x="399" y="185"/>
                </a:cxn>
                <a:cxn ang="0">
                  <a:pos x="353" y="167"/>
                </a:cxn>
                <a:cxn ang="0">
                  <a:pos x="301" y="169"/>
                </a:cxn>
                <a:cxn ang="0">
                  <a:pos x="246" y="200"/>
                </a:cxn>
                <a:cxn ang="0">
                  <a:pos x="216" y="252"/>
                </a:cxn>
                <a:cxn ang="0">
                  <a:pos x="203" y="351"/>
                </a:cxn>
                <a:cxn ang="0">
                  <a:pos x="211" y="431"/>
                </a:cxn>
                <a:cxn ang="0">
                  <a:pos x="245" y="499"/>
                </a:cxn>
                <a:cxn ang="0">
                  <a:pos x="304" y="531"/>
                </a:cxn>
                <a:cxn ang="0">
                  <a:pos x="358" y="532"/>
                </a:cxn>
                <a:cxn ang="0">
                  <a:pos x="401" y="513"/>
                </a:cxn>
                <a:cxn ang="0">
                  <a:pos x="429" y="471"/>
                </a:cxn>
                <a:cxn ang="0">
                  <a:pos x="622" y="422"/>
                </a:cxn>
                <a:cxn ang="0">
                  <a:pos x="1050" y="295"/>
                </a:cxn>
                <a:cxn ang="0">
                  <a:pos x="1017" y="226"/>
                </a:cxn>
                <a:cxn ang="0">
                  <a:pos x="961" y="193"/>
                </a:cxn>
                <a:cxn ang="0">
                  <a:pos x="828" y="183"/>
                </a:cxn>
                <a:cxn ang="0">
                  <a:pos x="925" y="508"/>
                </a:cxn>
                <a:cxn ang="0">
                  <a:pos x="1001" y="485"/>
                </a:cxn>
                <a:cxn ang="0">
                  <a:pos x="1038" y="443"/>
                </a:cxn>
                <a:cxn ang="0">
                  <a:pos x="1056" y="354"/>
                </a:cxn>
              </a:cxnLst>
              <a:rect l="0" t="0" r="r" b="b"/>
              <a:pathLst>
                <a:path w="1998" h="696">
                  <a:moveTo>
                    <a:pt x="1998" y="682"/>
                  </a:moveTo>
                  <a:lnTo>
                    <a:pt x="1807" y="682"/>
                  </a:lnTo>
                  <a:lnTo>
                    <a:pt x="1807" y="257"/>
                  </a:lnTo>
                  <a:lnTo>
                    <a:pt x="1692" y="682"/>
                  </a:lnTo>
                  <a:lnTo>
                    <a:pt x="1548" y="682"/>
                  </a:lnTo>
                  <a:lnTo>
                    <a:pt x="1433" y="257"/>
                  </a:lnTo>
                  <a:lnTo>
                    <a:pt x="1433" y="682"/>
                  </a:lnTo>
                  <a:lnTo>
                    <a:pt x="1238" y="682"/>
                  </a:lnTo>
                  <a:lnTo>
                    <a:pt x="1238" y="478"/>
                  </a:lnTo>
                  <a:lnTo>
                    <a:pt x="1238" y="478"/>
                  </a:lnTo>
                  <a:lnTo>
                    <a:pt x="1229" y="503"/>
                  </a:lnTo>
                  <a:lnTo>
                    <a:pt x="1218" y="526"/>
                  </a:lnTo>
                  <a:lnTo>
                    <a:pt x="1206" y="547"/>
                  </a:lnTo>
                  <a:lnTo>
                    <a:pt x="1192" y="567"/>
                  </a:lnTo>
                  <a:lnTo>
                    <a:pt x="1177" y="586"/>
                  </a:lnTo>
                  <a:lnTo>
                    <a:pt x="1161" y="603"/>
                  </a:lnTo>
                  <a:lnTo>
                    <a:pt x="1143" y="618"/>
                  </a:lnTo>
                  <a:lnTo>
                    <a:pt x="1123" y="631"/>
                  </a:lnTo>
                  <a:lnTo>
                    <a:pt x="1102" y="643"/>
                  </a:lnTo>
                  <a:lnTo>
                    <a:pt x="1079" y="653"/>
                  </a:lnTo>
                  <a:lnTo>
                    <a:pt x="1055" y="662"/>
                  </a:lnTo>
                  <a:lnTo>
                    <a:pt x="1029" y="669"/>
                  </a:lnTo>
                  <a:lnTo>
                    <a:pt x="1002" y="675"/>
                  </a:lnTo>
                  <a:lnTo>
                    <a:pt x="972" y="678"/>
                  </a:lnTo>
                  <a:lnTo>
                    <a:pt x="942" y="681"/>
                  </a:lnTo>
                  <a:lnTo>
                    <a:pt x="910" y="682"/>
                  </a:lnTo>
                  <a:lnTo>
                    <a:pt x="622" y="682"/>
                  </a:lnTo>
                  <a:lnTo>
                    <a:pt x="622" y="518"/>
                  </a:lnTo>
                  <a:lnTo>
                    <a:pt x="622" y="518"/>
                  </a:lnTo>
                  <a:lnTo>
                    <a:pt x="613" y="539"/>
                  </a:lnTo>
                  <a:lnTo>
                    <a:pt x="603" y="558"/>
                  </a:lnTo>
                  <a:lnTo>
                    <a:pt x="591" y="576"/>
                  </a:lnTo>
                  <a:lnTo>
                    <a:pt x="579" y="594"/>
                  </a:lnTo>
                  <a:lnTo>
                    <a:pt x="565" y="609"/>
                  </a:lnTo>
                  <a:lnTo>
                    <a:pt x="548" y="624"/>
                  </a:lnTo>
                  <a:lnTo>
                    <a:pt x="532" y="637"/>
                  </a:lnTo>
                  <a:lnTo>
                    <a:pt x="514" y="650"/>
                  </a:lnTo>
                  <a:lnTo>
                    <a:pt x="514" y="650"/>
                  </a:lnTo>
                  <a:lnTo>
                    <a:pt x="495" y="660"/>
                  </a:lnTo>
                  <a:lnTo>
                    <a:pt x="476" y="670"/>
                  </a:lnTo>
                  <a:lnTo>
                    <a:pt x="455" y="678"/>
                  </a:lnTo>
                  <a:lnTo>
                    <a:pt x="434" y="684"/>
                  </a:lnTo>
                  <a:lnTo>
                    <a:pt x="412" y="689"/>
                  </a:lnTo>
                  <a:lnTo>
                    <a:pt x="389" y="693"/>
                  </a:lnTo>
                  <a:lnTo>
                    <a:pt x="365" y="695"/>
                  </a:lnTo>
                  <a:lnTo>
                    <a:pt x="340" y="696"/>
                  </a:lnTo>
                  <a:lnTo>
                    <a:pt x="340" y="696"/>
                  </a:lnTo>
                  <a:lnTo>
                    <a:pt x="320" y="696"/>
                  </a:lnTo>
                  <a:lnTo>
                    <a:pt x="301" y="695"/>
                  </a:lnTo>
                  <a:lnTo>
                    <a:pt x="283" y="693"/>
                  </a:lnTo>
                  <a:lnTo>
                    <a:pt x="265" y="690"/>
                  </a:lnTo>
                  <a:lnTo>
                    <a:pt x="247" y="687"/>
                  </a:lnTo>
                  <a:lnTo>
                    <a:pt x="230" y="683"/>
                  </a:lnTo>
                  <a:lnTo>
                    <a:pt x="214" y="678"/>
                  </a:lnTo>
                  <a:lnTo>
                    <a:pt x="198" y="673"/>
                  </a:lnTo>
                  <a:lnTo>
                    <a:pt x="183" y="666"/>
                  </a:lnTo>
                  <a:lnTo>
                    <a:pt x="168" y="660"/>
                  </a:lnTo>
                  <a:lnTo>
                    <a:pt x="154" y="652"/>
                  </a:lnTo>
                  <a:lnTo>
                    <a:pt x="141" y="644"/>
                  </a:lnTo>
                  <a:lnTo>
                    <a:pt x="127" y="634"/>
                  </a:lnTo>
                  <a:lnTo>
                    <a:pt x="115" y="625"/>
                  </a:lnTo>
                  <a:lnTo>
                    <a:pt x="102" y="614"/>
                  </a:lnTo>
                  <a:lnTo>
                    <a:pt x="90" y="603"/>
                  </a:lnTo>
                  <a:lnTo>
                    <a:pt x="90" y="603"/>
                  </a:lnTo>
                  <a:lnTo>
                    <a:pt x="79" y="591"/>
                  </a:lnTo>
                  <a:lnTo>
                    <a:pt x="69" y="577"/>
                  </a:lnTo>
                  <a:lnTo>
                    <a:pt x="60" y="564"/>
                  </a:lnTo>
                  <a:lnTo>
                    <a:pt x="51" y="551"/>
                  </a:lnTo>
                  <a:lnTo>
                    <a:pt x="43" y="537"/>
                  </a:lnTo>
                  <a:lnTo>
                    <a:pt x="35" y="522"/>
                  </a:lnTo>
                  <a:lnTo>
                    <a:pt x="29" y="507"/>
                  </a:lnTo>
                  <a:lnTo>
                    <a:pt x="23" y="491"/>
                  </a:lnTo>
                  <a:lnTo>
                    <a:pt x="17" y="475"/>
                  </a:lnTo>
                  <a:lnTo>
                    <a:pt x="13" y="459"/>
                  </a:lnTo>
                  <a:lnTo>
                    <a:pt x="9" y="441"/>
                  </a:lnTo>
                  <a:lnTo>
                    <a:pt x="6" y="424"/>
                  </a:lnTo>
                  <a:lnTo>
                    <a:pt x="3" y="405"/>
                  </a:lnTo>
                  <a:lnTo>
                    <a:pt x="1" y="387"/>
                  </a:lnTo>
                  <a:lnTo>
                    <a:pt x="0" y="367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27"/>
                  </a:lnTo>
                  <a:lnTo>
                    <a:pt x="1" y="308"/>
                  </a:lnTo>
                  <a:lnTo>
                    <a:pt x="3" y="290"/>
                  </a:lnTo>
                  <a:lnTo>
                    <a:pt x="6" y="272"/>
                  </a:lnTo>
                  <a:lnTo>
                    <a:pt x="9" y="255"/>
                  </a:lnTo>
                  <a:lnTo>
                    <a:pt x="13" y="238"/>
                  </a:lnTo>
                  <a:lnTo>
                    <a:pt x="18" y="221"/>
                  </a:lnTo>
                  <a:lnTo>
                    <a:pt x="23" y="205"/>
                  </a:lnTo>
                  <a:lnTo>
                    <a:pt x="29" y="190"/>
                  </a:lnTo>
                  <a:lnTo>
                    <a:pt x="36" y="175"/>
                  </a:lnTo>
                  <a:lnTo>
                    <a:pt x="44" y="160"/>
                  </a:lnTo>
                  <a:lnTo>
                    <a:pt x="52" y="146"/>
                  </a:lnTo>
                  <a:lnTo>
                    <a:pt x="61" y="132"/>
                  </a:lnTo>
                  <a:lnTo>
                    <a:pt x="71" y="119"/>
                  </a:lnTo>
                  <a:lnTo>
                    <a:pt x="81" y="105"/>
                  </a:lnTo>
                  <a:lnTo>
                    <a:pt x="92" y="93"/>
                  </a:lnTo>
                  <a:lnTo>
                    <a:pt x="92" y="93"/>
                  </a:lnTo>
                  <a:lnTo>
                    <a:pt x="103" y="82"/>
                  </a:lnTo>
                  <a:lnTo>
                    <a:pt x="116" y="71"/>
                  </a:lnTo>
                  <a:lnTo>
                    <a:pt x="128" y="62"/>
                  </a:lnTo>
                  <a:lnTo>
                    <a:pt x="141" y="52"/>
                  </a:lnTo>
                  <a:lnTo>
                    <a:pt x="153" y="44"/>
                  </a:lnTo>
                  <a:lnTo>
                    <a:pt x="167" y="36"/>
                  </a:lnTo>
                  <a:lnTo>
                    <a:pt x="180" y="30"/>
                  </a:lnTo>
                  <a:lnTo>
                    <a:pt x="194" y="23"/>
                  </a:lnTo>
                  <a:lnTo>
                    <a:pt x="208" y="18"/>
                  </a:lnTo>
                  <a:lnTo>
                    <a:pt x="223" y="13"/>
                  </a:lnTo>
                  <a:lnTo>
                    <a:pt x="238" y="9"/>
                  </a:lnTo>
                  <a:lnTo>
                    <a:pt x="254" y="6"/>
                  </a:lnTo>
                  <a:lnTo>
                    <a:pt x="269" y="3"/>
                  </a:lnTo>
                  <a:lnTo>
                    <a:pt x="286" y="2"/>
                  </a:lnTo>
                  <a:lnTo>
                    <a:pt x="302" y="1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49" y="1"/>
                  </a:lnTo>
                  <a:lnTo>
                    <a:pt x="377" y="3"/>
                  </a:lnTo>
                  <a:lnTo>
                    <a:pt x="403" y="6"/>
                  </a:lnTo>
                  <a:lnTo>
                    <a:pt x="428" y="11"/>
                  </a:lnTo>
                  <a:lnTo>
                    <a:pt x="451" y="18"/>
                  </a:lnTo>
                  <a:lnTo>
                    <a:pt x="474" y="25"/>
                  </a:lnTo>
                  <a:lnTo>
                    <a:pt x="494" y="34"/>
                  </a:lnTo>
                  <a:lnTo>
                    <a:pt x="514" y="45"/>
                  </a:lnTo>
                  <a:lnTo>
                    <a:pt x="532" y="56"/>
                  </a:lnTo>
                  <a:lnTo>
                    <a:pt x="549" y="70"/>
                  </a:lnTo>
                  <a:lnTo>
                    <a:pt x="565" y="84"/>
                  </a:lnTo>
                  <a:lnTo>
                    <a:pt x="580" y="100"/>
                  </a:lnTo>
                  <a:lnTo>
                    <a:pt x="592" y="118"/>
                  </a:lnTo>
                  <a:lnTo>
                    <a:pt x="604" y="137"/>
                  </a:lnTo>
                  <a:lnTo>
                    <a:pt x="614" y="157"/>
                  </a:lnTo>
                  <a:lnTo>
                    <a:pt x="622" y="179"/>
                  </a:lnTo>
                  <a:lnTo>
                    <a:pt x="622" y="14"/>
                  </a:lnTo>
                  <a:lnTo>
                    <a:pt x="957" y="14"/>
                  </a:lnTo>
                  <a:lnTo>
                    <a:pt x="957" y="14"/>
                  </a:lnTo>
                  <a:lnTo>
                    <a:pt x="982" y="15"/>
                  </a:lnTo>
                  <a:lnTo>
                    <a:pt x="1007" y="17"/>
                  </a:lnTo>
                  <a:lnTo>
                    <a:pt x="1030" y="20"/>
                  </a:lnTo>
                  <a:lnTo>
                    <a:pt x="1053" y="26"/>
                  </a:lnTo>
                  <a:lnTo>
                    <a:pt x="1074" y="32"/>
                  </a:lnTo>
                  <a:lnTo>
                    <a:pt x="1095" y="40"/>
                  </a:lnTo>
                  <a:lnTo>
                    <a:pt x="1115" y="50"/>
                  </a:lnTo>
                  <a:lnTo>
                    <a:pt x="1133" y="61"/>
                  </a:lnTo>
                  <a:lnTo>
                    <a:pt x="1133" y="61"/>
                  </a:lnTo>
                  <a:lnTo>
                    <a:pt x="1151" y="73"/>
                  </a:lnTo>
                  <a:lnTo>
                    <a:pt x="1167" y="87"/>
                  </a:lnTo>
                  <a:lnTo>
                    <a:pt x="1182" y="102"/>
                  </a:lnTo>
                  <a:lnTo>
                    <a:pt x="1196" y="119"/>
                  </a:lnTo>
                  <a:lnTo>
                    <a:pt x="1208" y="137"/>
                  </a:lnTo>
                  <a:lnTo>
                    <a:pt x="1219" y="157"/>
                  </a:lnTo>
                  <a:lnTo>
                    <a:pt x="1230" y="177"/>
                  </a:lnTo>
                  <a:lnTo>
                    <a:pt x="1238" y="199"/>
                  </a:lnTo>
                  <a:lnTo>
                    <a:pt x="1238" y="14"/>
                  </a:lnTo>
                  <a:lnTo>
                    <a:pt x="1520" y="14"/>
                  </a:lnTo>
                  <a:lnTo>
                    <a:pt x="1618" y="430"/>
                  </a:lnTo>
                  <a:lnTo>
                    <a:pt x="1722" y="14"/>
                  </a:lnTo>
                  <a:lnTo>
                    <a:pt x="1998" y="14"/>
                  </a:lnTo>
                  <a:lnTo>
                    <a:pt x="1998" y="682"/>
                  </a:lnTo>
                  <a:close/>
                  <a:moveTo>
                    <a:pt x="622" y="422"/>
                  </a:moveTo>
                  <a:lnTo>
                    <a:pt x="622" y="266"/>
                  </a:lnTo>
                  <a:lnTo>
                    <a:pt x="439" y="266"/>
                  </a:lnTo>
                  <a:lnTo>
                    <a:pt x="439" y="266"/>
                  </a:lnTo>
                  <a:lnTo>
                    <a:pt x="437" y="254"/>
                  </a:lnTo>
                  <a:lnTo>
                    <a:pt x="435" y="243"/>
                  </a:lnTo>
                  <a:lnTo>
                    <a:pt x="432" y="232"/>
                  </a:lnTo>
                  <a:lnTo>
                    <a:pt x="428" y="222"/>
                  </a:lnTo>
                  <a:lnTo>
                    <a:pt x="424" y="213"/>
                  </a:lnTo>
                  <a:lnTo>
                    <a:pt x="419" y="205"/>
                  </a:lnTo>
                  <a:lnTo>
                    <a:pt x="413" y="198"/>
                  </a:lnTo>
                  <a:lnTo>
                    <a:pt x="407" y="191"/>
                  </a:lnTo>
                  <a:lnTo>
                    <a:pt x="399" y="185"/>
                  </a:lnTo>
                  <a:lnTo>
                    <a:pt x="392" y="180"/>
                  </a:lnTo>
                  <a:lnTo>
                    <a:pt x="383" y="176"/>
                  </a:lnTo>
                  <a:lnTo>
                    <a:pt x="374" y="172"/>
                  </a:lnTo>
                  <a:lnTo>
                    <a:pt x="364" y="169"/>
                  </a:lnTo>
                  <a:lnTo>
                    <a:pt x="353" y="167"/>
                  </a:lnTo>
                  <a:lnTo>
                    <a:pt x="341" y="166"/>
                  </a:lnTo>
                  <a:lnTo>
                    <a:pt x="328" y="166"/>
                  </a:lnTo>
                  <a:lnTo>
                    <a:pt x="328" y="166"/>
                  </a:lnTo>
                  <a:lnTo>
                    <a:pt x="314" y="167"/>
                  </a:lnTo>
                  <a:lnTo>
                    <a:pt x="301" y="169"/>
                  </a:lnTo>
                  <a:lnTo>
                    <a:pt x="288" y="172"/>
                  </a:lnTo>
                  <a:lnTo>
                    <a:pt x="277" y="177"/>
                  </a:lnTo>
                  <a:lnTo>
                    <a:pt x="266" y="183"/>
                  </a:lnTo>
                  <a:lnTo>
                    <a:pt x="256" y="191"/>
                  </a:lnTo>
                  <a:lnTo>
                    <a:pt x="246" y="200"/>
                  </a:lnTo>
                  <a:lnTo>
                    <a:pt x="237" y="210"/>
                  </a:lnTo>
                  <a:lnTo>
                    <a:pt x="237" y="210"/>
                  </a:lnTo>
                  <a:lnTo>
                    <a:pt x="229" y="223"/>
                  </a:lnTo>
                  <a:lnTo>
                    <a:pt x="222" y="237"/>
                  </a:lnTo>
                  <a:lnTo>
                    <a:pt x="216" y="252"/>
                  </a:lnTo>
                  <a:lnTo>
                    <a:pt x="211" y="269"/>
                  </a:lnTo>
                  <a:lnTo>
                    <a:pt x="208" y="287"/>
                  </a:lnTo>
                  <a:lnTo>
                    <a:pt x="205" y="307"/>
                  </a:lnTo>
                  <a:lnTo>
                    <a:pt x="203" y="328"/>
                  </a:lnTo>
                  <a:lnTo>
                    <a:pt x="203" y="351"/>
                  </a:lnTo>
                  <a:lnTo>
                    <a:pt x="203" y="351"/>
                  </a:lnTo>
                  <a:lnTo>
                    <a:pt x="203" y="373"/>
                  </a:lnTo>
                  <a:lnTo>
                    <a:pt x="205" y="394"/>
                  </a:lnTo>
                  <a:lnTo>
                    <a:pt x="207" y="413"/>
                  </a:lnTo>
                  <a:lnTo>
                    <a:pt x="211" y="431"/>
                  </a:lnTo>
                  <a:lnTo>
                    <a:pt x="216" y="448"/>
                  </a:lnTo>
                  <a:lnTo>
                    <a:pt x="221" y="463"/>
                  </a:lnTo>
                  <a:lnTo>
                    <a:pt x="228" y="476"/>
                  </a:lnTo>
                  <a:lnTo>
                    <a:pt x="236" y="488"/>
                  </a:lnTo>
                  <a:lnTo>
                    <a:pt x="245" y="499"/>
                  </a:lnTo>
                  <a:lnTo>
                    <a:pt x="255" y="508"/>
                  </a:lnTo>
                  <a:lnTo>
                    <a:pt x="266" y="516"/>
                  </a:lnTo>
                  <a:lnTo>
                    <a:pt x="277" y="523"/>
                  </a:lnTo>
                  <a:lnTo>
                    <a:pt x="290" y="528"/>
                  </a:lnTo>
                  <a:lnTo>
                    <a:pt x="304" y="531"/>
                  </a:lnTo>
                  <a:lnTo>
                    <a:pt x="320" y="533"/>
                  </a:lnTo>
                  <a:lnTo>
                    <a:pt x="337" y="534"/>
                  </a:lnTo>
                  <a:lnTo>
                    <a:pt x="337" y="534"/>
                  </a:lnTo>
                  <a:lnTo>
                    <a:pt x="348" y="534"/>
                  </a:lnTo>
                  <a:lnTo>
                    <a:pt x="358" y="532"/>
                  </a:lnTo>
                  <a:lnTo>
                    <a:pt x="368" y="530"/>
                  </a:lnTo>
                  <a:lnTo>
                    <a:pt x="377" y="527"/>
                  </a:lnTo>
                  <a:lnTo>
                    <a:pt x="385" y="523"/>
                  </a:lnTo>
                  <a:lnTo>
                    <a:pt x="393" y="518"/>
                  </a:lnTo>
                  <a:lnTo>
                    <a:pt x="401" y="513"/>
                  </a:lnTo>
                  <a:lnTo>
                    <a:pt x="407" y="506"/>
                  </a:lnTo>
                  <a:lnTo>
                    <a:pt x="414" y="499"/>
                  </a:lnTo>
                  <a:lnTo>
                    <a:pt x="419" y="490"/>
                  </a:lnTo>
                  <a:lnTo>
                    <a:pt x="424" y="481"/>
                  </a:lnTo>
                  <a:lnTo>
                    <a:pt x="429" y="471"/>
                  </a:lnTo>
                  <a:lnTo>
                    <a:pt x="432" y="460"/>
                  </a:lnTo>
                  <a:lnTo>
                    <a:pt x="436" y="448"/>
                  </a:lnTo>
                  <a:lnTo>
                    <a:pt x="438" y="436"/>
                  </a:lnTo>
                  <a:lnTo>
                    <a:pt x="440" y="422"/>
                  </a:lnTo>
                  <a:lnTo>
                    <a:pt x="622" y="422"/>
                  </a:lnTo>
                  <a:close/>
                  <a:moveTo>
                    <a:pt x="1056" y="354"/>
                  </a:moveTo>
                  <a:lnTo>
                    <a:pt x="1056" y="354"/>
                  </a:lnTo>
                  <a:lnTo>
                    <a:pt x="1055" y="332"/>
                  </a:lnTo>
                  <a:lnTo>
                    <a:pt x="1053" y="313"/>
                  </a:lnTo>
                  <a:lnTo>
                    <a:pt x="1050" y="295"/>
                  </a:lnTo>
                  <a:lnTo>
                    <a:pt x="1046" y="278"/>
                  </a:lnTo>
                  <a:lnTo>
                    <a:pt x="1041" y="263"/>
                  </a:lnTo>
                  <a:lnTo>
                    <a:pt x="1034" y="249"/>
                  </a:lnTo>
                  <a:lnTo>
                    <a:pt x="1026" y="236"/>
                  </a:lnTo>
                  <a:lnTo>
                    <a:pt x="1017" y="226"/>
                  </a:lnTo>
                  <a:lnTo>
                    <a:pt x="1017" y="226"/>
                  </a:lnTo>
                  <a:lnTo>
                    <a:pt x="1005" y="215"/>
                  </a:lnTo>
                  <a:lnTo>
                    <a:pt x="992" y="207"/>
                  </a:lnTo>
                  <a:lnTo>
                    <a:pt x="977" y="199"/>
                  </a:lnTo>
                  <a:lnTo>
                    <a:pt x="961" y="193"/>
                  </a:lnTo>
                  <a:lnTo>
                    <a:pt x="943" y="189"/>
                  </a:lnTo>
                  <a:lnTo>
                    <a:pt x="924" y="185"/>
                  </a:lnTo>
                  <a:lnTo>
                    <a:pt x="903" y="183"/>
                  </a:lnTo>
                  <a:lnTo>
                    <a:pt x="880" y="183"/>
                  </a:lnTo>
                  <a:lnTo>
                    <a:pt x="828" y="183"/>
                  </a:lnTo>
                  <a:lnTo>
                    <a:pt x="828" y="510"/>
                  </a:lnTo>
                  <a:lnTo>
                    <a:pt x="885" y="510"/>
                  </a:lnTo>
                  <a:lnTo>
                    <a:pt x="885" y="510"/>
                  </a:lnTo>
                  <a:lnTo>
                    <a:pt x="906" y="509"/>
                  </a:lnTo>
                  <a:lnTo>
                    <a:pt x="925" y="508"/>
                  </a:lnTo>
                  <a:lnTo>
                    <a:pt x="943" y="505"/>
                  </a:lnTo>
                  <a:lnTo>
                    <a:pt x="959" y="502"/>
                  </a:lnTo>
                  <a:lnTo>
                    <a:pt x="974" y="497"/>
                  </a:lnTo>
                  <a:lnTo>
                    <a:pt x="988" y="492"/>
                  </a:lnTo>
                  <a:lnTo>
                    <a:pt x="1001" y="485"/>
                  </a:lnTo>
                  <a:lnTo>
                    <a:pt x="1011" y="477"/>
                  </a:lnTo>
                  <a:lnTo>
                    <a:pt x="1011" y="477"/>
                  </a:lnTo>
                  <a:lnTo>
                    <a:pt x="1022" y="468"/>
                  </a:lnTo>
                  <a:lnTo>
                    <a:pt x="1031" y="456"/>
                  </a:lnTo>
                  <a:lnTo>
                    <a:pt x="1038" y="443"/>
                  </a:lnTo>
                  <a:lnTo>
                    <a:pt x="1045" y="428"/>
                  </a:lnTo>
                  <a:lnTo>
                    <a:pt x="1050" y="412"/>
                  </a:lnTo>
                  <a:lnTo>
                    <a:pt x="1053" y="395"/>
                  </a:lnTo>
                  <a:lnTo>
                    <a:pt x="1055" y="375"/>
                  </a:lnTo>
                  <a:lnTo>
                    <a:pt x="1056" y="354"/>
                  </a:lnTo>
                  <a:lnTo>
                    <a:pt x="1056" y="3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10" r:id="rId5"/>
    <p:sldLayoutId id="2147483811" r:id="rId6"/>
    <p:sldLayoutId id="2147483812" r:id="rId7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Design Catalog\Corporate Templates\Covers\abstract1.jpg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-112544" y="0"/>
            <a:ext cx="9256544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0" y="0"/>
            <a:ext cx="9144000" cy="139858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1400175"/>
          </a:xfrm>
          <a:prstGeom prst="rect">
            <a:avLst/>
          </a:prstGeom>
          <a:solidFill>
            <a:srgbClr val="0081C6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2" name="Picture 2" descr="Q:\Design Catalog\Corporate Templates\Covers\abstract1.jpg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-196948" y="6392385"/>
            <a:ext cx="9340948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0" y="6389580"/>
            <a:ext cx="9144000" cy="4684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0" y="6389580"/>
            <a:ext cx="9144000" cy="468420"/>
          </a:xfrm>
          <a:prstGeom prst="rect">
            <a:avLst/>
          </a:prstGeom>
          <a:solidFill>
            <a:srgbClr val="0081C6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8333772" y="6457950"/>
            <a:ext cx="810228" cy="40005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344044" y="6391275"/>
            <a:ext cx="799956" cy="466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0" y="6386913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4475" y="1470026"/>
            <a:ext cx="8763000" cy="48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grpSp>
        <p:nvGrpSpPr>
          <p:cNvPr id="2" name="Group 23"/>
          <p:cNvGrpSpPr/>
          <p:nvPr/>
        </p:nvGrpSpPr>
        <p:grpSpPr>
          <a:xfrm>
            <a:off x="0" y="0"/>
            <a:ext cx="3203046" cy="1425130"/>
            <a:chOff x="4106850" y="2643808"/>
            <a:chExt cx="3203046" cy="1425130"/>
          </a:xfrm>
        </p:grpSpPr>
        <p:cxnSp>
          <p:nvCxnSpPr>
            <p:cNvPr id="26" name="Straight Connector 25"/>
            <p:cNvCxnSpPr/>
            <p:nvPr/>
          </p:nvCxnSpPr>
          <p:spPr>
            <a:xfrm rot="16200000" flipH="1">
              <a:off x="3723199" y="3095045"/>
              <a:ext cx="1423283" cy="5208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5032514" y="3096892"/>
              <a:ext cx="1423283" cy="5208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6337849" y="3095045"/>
              <a:ext cx="1423283" cy="5208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V="1">
              <a:off x="5197495" y="3395209"/>
              <a:ext cx="1863269" cy="6719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V="1">
              <a:off x="4106850" y="2652369"/>
              <a:ext cx="1380881" cy="4996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9" name="Title Placeholder 1"/>
          <p:cNvSpPr>
            <a:spLocks noGrp="1"/>
          </p:cNvSpPr>
          <p:nvPr>
            <p:ph type="title"/>
          </p:nvPr>
        </p:nvSpPr>
        <p:spPr bwMode="auto">
          <a:xfrm>
            <a:off x="244475" y="0"/>
            <a:ext cx="8763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1401763"/>
            <a:ext cx="9144000" cy="1587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0" y="1401763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8410575" y="6478588"/>
            <a:ext cx="681038" cy="301625"/>
            <a:chOff x="5298" y="4081"/>
            <a:chExt cx="429" cy="19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298" y="4081"/>
              <a:ext cx="429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5298" y="4081"/>
              <a:ext cx="292" cy="94"/>
            </a:xfrm>
            <a:custGeom>
              <a:avLst/>
              <a:gdLst/>
              <a:ahLst/>
              <a:cxnLst>
                <a:cxn ang="0">
                  <a:pos x="854" y="136"/>
                </a:cxn>
                <a:cxn ang="0">
                  <a:pos x="1054" y="136"/>
                </a:cxn>
                <a:cxn ang="0">
                  <a:pos x="1005" y="9"/>
                </a:cxn>
                <a:cxn ang="0">
                  <a:pos x="740" y="9"/>
                </a:cxn>
                <a:cxn ang="0">
                  <a:pos x="519" y="100"/>
                </a:cxn>
                <a:cxn ang="0">
                  <a:pos x="566" y="111"/>
                </a:cxn>
                <a:cxn ang="0">
                  <a:pos x="591" y="134"/>
                </a:cxn>
                <a:cxn ang="0">
                  <a:pos x="605" y="175"/>
                </a:cxn>
                <a:cxn ang="0">
                  <a:pos x="602" y="213"/>
                </a:cxn>
                <a:cxn ang="0">
                  <a:pos x="588" y="249"/>
                </a:cxn>
                <a:cxn ang="0">
                  <a:pos x="560" y="269"/>
                </a:cxn>
                <a:cxn ang="0">
                  <a:pos x="484" y="275"/>
                </a:cxn>
                <a:cxn ang="0">
                  <a:pos x="533" y="366"/>
                </a:cxn>
                <a:cxn ang="0">
                  <a:pos x="614" y="354"/>
                </a:cxn>
                <a:cxn ang="0">
                  <a:pos x="671" y="317"/>
                </a:cxn>
                <a:cxn ang="0">
                  <a:pos x="704" y="261"/>
                </a:cxn>
                <a:cxn ang="0">
                  <a:pos x="715" y="187"/>
                </a:cxn>
                <a:cxn ang="0">
                  <a:pos x="710" y="136"/>
                </a:cxn>
                <a:cxn ang="0">
                  <a:pos x="688" y="77"/>
                </a:cxn>
                <a:cxn ang="0">
                  <a:pos x="645" y="32"/>
                </a:cxn>
                <a:cxn ang="0">
                  <a:pos x="576" y="10"/>
                </a:cxn>
                <a:cxn ang="0">
                  <a:pos x="343" y="141"/>
                </a:cxn>
                <a:cxn ang="0">
                  <a:pos x="333" y="95"/>
                </a:cxn>
                <a:cxn ang="0">
                  <a:pos x="305" y="46"/>
                </a:cxn>
                <a:cxn ang="0">
                  <a:pos x="261" y="15"/>
                </a:cxn>
                <a:cxn ang="0">
                  <a:pos x="199" y="0"/>
                </a:cxn>
                <a:cxn ang="0">
                  <a:pos x="142" y="4"/>
                </a:cxn>
                <a:cxn ang="0">
                  <a:pos x="76" y="29"/>
                </a:cxn>
                <a:cxn ang="0">
                  <a:pos x="29" y="78"/>
                </a:cxn>
                <a:cxn ang="0">
                  <a:pos x="4" y="147"/>
                </a:cxn>
                <a:cxn ang="0">
                  <a:pos x="1" y="207"/>
                </a:cxn>
                <a:cxn ang="0">
                  <a:pos x="19" y="277"/>
                </a:cxn>
                <a:cxn ang="0">
                  <a:pos x="59" y="333"/>
                </a:cxn>
                <a:cxn ang="0">
                  <a:pos x="121" y="366"/>
                </a:cxn>
                <a:cxn ang="0">
                  <a:pos x="182" y="375"/>
                </a:cxn>
                <a:cxn ang="0">
                  <a:pos x="251" y="361"/>
                </a:cxn>
                <a:cxn ang="0">
                  <a:pos x="302" y="327"/>
                </a:cxn>
                <a:cxn ang="0">
                  <a:pos x="333" y="280"/>
                </a:cxn>
                <a:cxn ang="0">
                  <a:pos x="344" y="226"/>
                </a:cxn>
                <a:cxn ang="0">
                  <a:pos x="230" y="249"/>
                </a:cxn>
                <a:cxn ang="0">
                  <a:pos x="202" y="281"/>
                </a:cxn>
                <a:cxn ang="0">
                  <a:pos x="170" y="285"/>
                </a:cxn>
                <a:cxn ang="0">
                  <a:pos x="139" y="272"/>
                </a:cxn>
                <a:cxn ang="0">
                  <a:pos x="121" y="247"/>
                </a:cxn>
                <a:cxn ang="0">
                  <a:pos x="110" y="187"/>
                </a:cxn>
                <a:cxn ang="0">
                  <a:pos x="119" y="135"/>
                </a:cxn>
                <a:cxn ang="0">
                  <a:pos x="135" y="107"/>
                </a:cxn>
                <a:cxn ang="0">
                  <a:pos x="161" y="91"/>
                </a:cxn>
                <a:cxn ang="0">
                  <a:pos x="187" y="90"/>
                </a:cxn>
                <a:cxn ang="0">
                  <a:pos x="212" y="98"/>
                </a:cxn>
                <a:cxn ang="0">
                  <a:pos x="233" y="128"/>
                </a:cxn>
              </a:cxnLst>
              <a:rect l="0" t="0" r="r" b="b"/>
              <a:pathLst>
                <a:path w="1167" h="375">
                  <a:moveTo>
                    <a:pt x="740" y="366"/>
                  </a:moveTo>
                  <a:lnTo>
                    <a:pt x="852" y="366"/>
                  </a:lnTo>
                  <a:lnTo>
                    <a:pt x="852" y="136"/>
                  </a:lnTo>
                  <a:lnTo>
                    <a:pt x="854" y="136"/>
                  </a:lnTo>
                  <a:lnTo>
                    <a:pt x="903" y="366"/>
                  </a:lnTo>
                  <a:lnTo>
                    <a:pt x="1000" y="366"/>
                  </a:lnTo>
                  <a:lnTo>
                    <a:pt x="1052" y="136"/>
                  </a:lnTo>
                  <a:lnTo>
                    <a:pt x="1054" y="136"/>
                  </a:lnTo>
                  <a:lnTo>
                    <a:pt x="1054" y="321"/>
                  </a:lnTo>
                  <a:lnTo>
                    <a:pt x="1167" y="321"/>
                  </a:lnTo>
                  <a:lnTo>
                    <a:pt x="1167" y="9"/>
                  </a:lnTo>
                  <a:lnTo>
                    <a:pt x="1005" y="9"/>
                  </a:lnTo>
                  <a:lnTo>
                    <a:pt x="954" y="219"/>
                  </a:lnTo>
                  <a:lnTo>
                    <a:pt x="953" y="219"/>
                  </a:lnTo>
                  <a:lnTo>
                    <a:pt x="902" y="9"/>
                  </a:lnTo>
                  <a:lnTo>
                    <a:pt x="740" y="9"/>
                  </a:lnTo>
                  <a:lnTo>
                    <a:pt x="740" y="366"/>
                  </a:lnTo>
                  <a:close/>
                  <a:moveTo>
                    <a:pt x="484" y="100"/>
                  </a:moveTo>
                  <a:lnTo>
                    <a:pt x="519" y="100"/>
                  </a:lnTo>
                  <a:lnTo>
                    <a:pt x="519" y="100"/>
                  </a:lnTo>
                  <a:lnTo>
                    <a:pt x="533" y="101"/>
                  </a:lnTo>
                  <a:lnTo>
                    <a:pt x="545" y="102"/>
                  </a:lnTo>
                  <a:lnTo>
                    <a:pt x="556" y="106"/>
                  </a:lnTo>
                  <a:lnTo>
                    <a:pt x="566" y="111"/>
                  </a:lnTo>
                  <a:lnTo>
                    <a:pt x="574" y="116"/>
                  </a:lnTo>
                  <a:lnTo>
                    <a:pt x="582" y="122"/>
                  </a:lnTo>
                  <a:lnTo>
                    <a:pt x="587" y="128"/>
                  </a:lnTo>
                  <a:lnTo>
                    <a:pt x="591" y="134"/>
                  </a:lnTo>
                  <a:lnTo>
                    <a:pt x="596" y="141"/>
                  </a:lnTo>
                  <a:lnTo>
                    <a:pt x="599" y="148"/>
                  </a:lnTo>
                  <a:lnTo>
                    <a:pt x="604" y="163"/>
                  </a:lnTo>
                  <a:lnTo>
                    <a:pt x="605" y="175"/>
                  </a:lnTo>
                  <a:lnTo>
                    <a:pt x="606" y="185"/>
                  </a:lnTo>
                  <a:lnTo>
                    <a:pt x="606" y="185"/>
                  </a:lnTo>
                  <a:lnTo>
                    <a:pt x="605" y="198"/>
                  </a:lnTo>
                  <a:lnTo>
                    <a:pt x="602" y="213"/>
                  </a:lnTo>
                  <a:lnTo>
                    <a:pt x="599" y="229"/>
                  </a:lnTo>
                  <a:lnTo>
                    <a:pt x="595" y="236"/>
                  </a:lnTo>
                  <a:lnTo>
                    <a:pt x="591" y="242"/>
                  </a:lnTo>
                  <a:lnTo>
                    <a:pt x="588" y="249"/>
                  </a:lnTo>
                  <a:lnTo>
                    <a:pt x="582" y="255"/>
                  </a:lnTo>
                  <a:lnTo>
                    <a:pt x="576" y="260"/>
                  </a:lnTo>
                  <a:lnTo>
                    <a:pt x="568" y="265"/>
                  </a:lnTo>
                  <a:lnTo>
                    <a:pt x="560" y="269"/>
                  </a:lnTo>
                  <a:lnTo>
                    <a:pt x="550" y="272"/>
                  </a:lnTo>
                  <a:lnTo>
                    <a:pt x="539" y="274"/>
                  </a:lnTo>
                  <a:lnTo>
                    <a:pt x="527" y="275"/>
                  </a:lnTo>
                  <a:lnTo>
                    <a:pt x="484" y="275"/>
                  </a:lnTo>
                  <a:lnTo>
                    <a:pt x="484" y="100"/>
                  </a:lnTo>
                  <a:close/>
                  <a:moveTo>
                    <a:pt x="373" y="366"/>
                  </a:moveTo>
                  <a:lnTo>
                    <a:pt x="533" y="366"/>
                  </a:lnTo>
                  <a:lnTo>
                    <a:pt x="533" y="366"/>
                  </a:lnTo>
                  <a:lnTo>
                    <a:pt x="555" y="366"/>
                  </a:lnTo>
                  <a:lnTo>
                    <a:pt x="577" y="364"/>
                  </a:lnTo>
                  <a:lnTo>
                    <a:pt x="596" y="359"/>
                  </a:lnTo>
                  <a:lnTo>
                    <a:pt x="614" y="354"/>
                  </a:lnTo>
                  <a:lnTo>
                    <a:pt x="630" y="347"/>
                  </a:lnTo>
                  <a:lnTo>
                    <a:pt x="646" y="338"/>
                  </a:lnTo>
                  <a:lnTo>
                    <a:pt x="659" y="328"/>
                  </a:lnTo>
                  <a:lnTo>
                    <a:pt x="671" y="317"/>
                  </a:lnTo>
                  <a:lnTo>
                    <a:pt x="681" y="305"/>
                  </a:lnTo>
                  <a:lnTo>
                    <a:pt x="691" y="292"/>
                  </a:lnTo>
                  <a:lnTo>
                    <a:pt x="698" y="277"/>
                  </a:lnTo>
                  <a:lnTo>
                    <a:pt x="704" y="261"/>
                  </a:lnTo>
                  <a:lnTo>
                    <a:pt x="709" y="244"/>
                  </a:lnTo>
                  <a:lnTo>
                    <a:pt x="713" y="226"/>
                  </a:lnTo>
                  <a:lnTo>
                    <a:pt x="715" y="207"/>
                  </a:lnTo>
                  <a:lnTo>
                    <a:pt x="715" y="187"/>
                  </a:lnTo>
                  <a:lnTo>
                    <a:pt x="715" y="187"/>
                  </a:lnTo>
                  <a:lnTo>
                    <a:pt x="715" y="170"/>
                  </a:lnTo>
                  <a:lnTo>
                    <a:pt x="714" y="153"/>
                  </a:lnTo>
                  <a:lnTo>
                    <a:pt x="710" y="136"/>
                  </a:lnTo>
                  <a:lnTo>
                    <a:pt x="707" y="120"/>
                  </a:lnTo>
                  <a:lnTo>
                    <a:pt x="702" y="106"/>
                  </a:lnTo>
                  <a:lnTo>
                    <a:pt x="696" y="90"/>
                  </a:lnTo>
                  <a:lnTo>
                    <a:pt x="688" y="77"/>
                  </a:lnTo>
                  <a:lnTo>
                    <a:pt x="680" y="63"/>
                  </a:lnTo>
                  <a:lnTo>
                    <a:pt x="669" y="51"/>
                  </a:lnTo>
                  <a:lnTo>
                    <a:pt x="658" y="41"/>
                  </a:lnTo>
                  <a:lnTo>
                    <a:pt x="645" y="32"/>
                  </a:lnTo>
                  <a:lnTo>
                    <a:pt x="630" y="23"/>
                  </a:lnTo>
                  <a:lnTo>
                    <a:pt x="613" y="17"/>
                  </a:lnTo>
                  <a:lnTo>
                    <a:pt x="595" y="12"/>
                  </a:lnTo>
                  <a:lnTo>
                    <a:pt x="576" y="10"/>
                  </a:lnTo>
                  <a:lnTo>
                    <a:pt x="554" y="9"/>
                  </a:lnTo>
                  <a:lnTo>
                    <a:pt x="373" y="9"/>
                  </a:lnTo>
                  <a:lnTo>
                    <a:pt x="373" y="366"/>
                  </a:lnTo>
                  <a:close/>
                  <a:moveTo>
                    <a:pt x="343" y="141"/>
                  </a:moveTo>
                  <a:lnTo>
                    <a:pt x="343" y="141"/>
                  </a:lnTo>
                  <a:lnTo>
                    <a:pt x="341" y="125"/>
                  </a:lnTo>
                  <a:lnTo>
                    <a:pt x="337" y="109"/>
                  </a:lnTo>
                  <a:lnTo>
                    <a:pt x="333" y="95"/>
                  </a:lnTo>
                  <a:lnTo>
                    <a:pt x="327" y="81"/>
                  </a:lnTo>
                  <a:lnTo>
                    <a:pt x="321" y="69"/>
                  </a:lnTo>
                  <a:lnTo>
                    <a:pt x="314" y="57"/>
                  </a:lnTo>
                  <a:lnTo>
                    <a:pt x="305" y="46"/>
                  </a:lnTo>
                  <a:lnTo>
                    <a:pt x="296" y="38"/>
                  </a:lnTo>
                  <a:lnTo>
                    <a:pt x="285" y="29"/>
                  </a:lnTo>
                  <a:lnTo>
                    <a:pt x="273" y="21"/>
                  </a:lnTo>
                  <a:lnTo>
                    <a:pt x="261" y="15"/>
                  </a:lnTo>
                  <a:lnTo>
                    <a:pt x="247" y="10"/>
                  </a:lnTo>
                  <a:lnTo>
                    <a:pt x="231" y="5"/>
                  </a:lnTo>
                  <a:lnTo>
                    <a:pt x="216" y="2"/>
                  </a:lnTo>
                  <a:lnTo>
                    <a:pt x="199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61" y="0"/>
                  </a:lnTo>
                  <a:lnTo>
                    <a:pt x="142" y="4"/>
                  </a:lnTo>
                  <a:lnTo>
                    <a:pt x="124" y="7"/>
                  </a:lnTo>
                  <a:lnTo>
                    <a:pt x="107" y="13"/>
                  </a:lnTo>
                  <a:lnTo>
                    <a:pt x="91" y="21"/>
                  </a:lnTo>
                  <a:lnTo>
                    <a:pt x="76" y="29"/>
                  </a:lnTo>
                  <a:lnTo>
                    <a:pt x="62" y="40"/>
                  </a:lnTo>
                  <a:lnTo>
                    <a:pt x="50" y="51"/>
                  </a:lnTo>
                  <a:lnTo>
                    <a:pt x="39" y="64"/>
                  </a:lnTo>
                  <a:lnTo>
                    <a:pt x="29" y="78"/>
                  </a:lnTo>
                  <a:lnTo>
                    <a:pt x="21" y="94"/>
                  </a:lnTo>
                  <a:lnTo>
                    <a:pt x="13" y="111"/>
                  </a:lnTo>
                  <a:lnTo>
                    <a:pt x="7" y="128"/>
                  </a:lnTo>
                  <a:lnTo>
                    <a:pt x="4" y="147"/>
                  </a:lnTo>
                  <a:lnTo>
                    <a:pt x="1" y="167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" y="207"/>
                  </a:lnTo>
                  <a:lnTo>
                    <a:pt x="4" y="226"/>
                  </a:lnTo>
                  <a:lnTo>
                    <a:pt x="7" y="244"/>
                  </a:lnTo>
                  <a:lnTo>
                    <a:pt x="12" y="261"/>
                  </a:lnTo>
                  <a:lnTo>
                    <a:pt x="19" y="277"/>
                  </a:lnTo>
                  <a:lnTo>
                    <a:pt x="27" y="293"/>
                  </a:lnTo>
                  <a:lnTo>
                    <a:pt x="36" y="308"/>
                  </a:lnTo>
                  <a:lnTo>
                    <a:pt x="47" y="321"/>
                  </a:lnTo>
                  <a:lnTo>
                    <a:pt x="59" y="333"/>
                  </a:lnTo>
                  <a:lnTo>
                    <a:pt x="74" y="343"/>
                  </a:lnTo>
                  <a:lnTo>
                    <a:pt x="88" y="353"/>
                  </a:lnTo>
                  <a:lnTo>
                    <a:pt x="104" y="360"/>
                  </a:lnTo>
                  <a:lnTo>
                    <a:pt x="121" y="366"/>
                  </a:lnTo>
                  <a:lnTo>
                    <a:pt x="141" y="371"/>
                  </a:lnTo>
                  <a:lnTo>
                    <a:pt x="160" y="373"/>
                  </a:lnTo>
                  <a:lnTo>
                    <a:pt x="182" y="375"/>
                  </a:lnTo>
                  <a:lnTo>
                    <a:pt x="182" y="375"/>
                  </a:lnTo>
                  <a:lnTo>
                    <a:pt x="200" y="375"/>
                  </a:lnTo>
                  <a:lnTo>
                    <a:pt x="218" y="371"/>
                  </a:lnTo>
                  <a:lnTo>
                    <a:pt x="235" y="367"/>
                  </a:lnTo>
                  <a:lnTo>
                    <a:pt x="251" y="361"/>
                  </a:lnTo>
                  <a:lnTo>
                    <a:pt x="265" y="355"/>
                  </a:lnTo>
                  <a:lnTo>
                    <a:pt x="279" y="347"/>
                  </a:lnTo>
                  <a:lnTo>
                    <a:pt x="291" y="338"/>
                  </a:lnTo>
                  <a:lnTo>
                    <a:pt x="302" y="327"/>
                  </a:lnTo>
                  <a:lnTo>
                    <a:pt x="311" y="316"/>
                  </a:lnTo>
                  <a:lnTo>
                    <a:pt x="320" y="305"/>
                  </a:lnTo>
                  <a:lnTo>
                    <a:pt x="327" y="292"/>
                  </a:lnTo>
                  <a:lnTo>
                    <a:pt x="333" y="280"/>
                  </a:lnTo>
                  <a:lnTo>
                    <a:pt x="338" y="266"/>
                  </a:lnTo>
                  <a:lnTo>
                    <a:pt x="342" y="253"/>
                  </a:lnTo>
                  <a:lnTo>
                    <a:pt x="344" y="240"/>
                  </a:lnTo>
                  <a:lnTo>
                    <a:pt x="344" y="226"/>
                  </a:lnTo>
                  <a:lnTo>
                    <a:pt x="236" y="226"/>
                  </a:lnTo>
                  <a:lnTo>
                    <a:pt x="236" y="226"/>
                  </a:lnTo>
                  <a:lnTo>
                    <a:pt x="234" y="238"/>
                  </a:lnTo>
                  <a:lnTo>
                    <a:pt x="230" y="249"/>
                  </a:lnTo>
                  <a:lnTo>
                    <a:pt x="225" y="259"/>
                  </a:lnTo>
                  <a:lnTo>
                    <a:pt x="219" y="269"/>
                  </a:lnTo>
                  <a:lnTo>
                    <a:pt x="211" y="276"/>
                  </a:lnTo>
                  <a:lnTo>
                    <a:pt x="202" y="281"/>
                  </a:lnTo>
                  <a:lnTo>
                    <a:pt x="191" y="285"/>
                  </a:lnTo>
                  <a:lnTo>
                    <a:pt x="178" y="286"/>
                  </a:lnTo>
                  <a:lnTo>
                    <a:pt x="178" y="286"/>
                  </a:lnTo>
                  <a:lnTo>
                    <a:pt x="170" y="285"/>
                  </a:lnTo>
                  <a:lnTo>
                    <a:pt x="161" y="283"/>
                  </a:lnTo>
                  <a:lnTo>
                    <a:pt x="153" y="281"/>
                  </a:lnTo>
                  <a:lnTo>
                    <a:pt x="147" y="277"/>
                  </a:lnTo>
                  <a:lnTo>
                    <a:pt x="139" y="272"/>
                  </a:lnTo>
                  <a:lnTo>
                    <a:pt x="135" y="268"/>
                  </a:lnTo>
                  <a:lnTo>
                    <a:pt x="130" y="261"/>
                  </a:lnTo>
                  <a:lnTo>
                    <a:pt x="125" y="254"/>
                  </a:lnTo>
                  <a:lnTo>
                    <a:pt x="121" y="247"/>
                  </a:lnTo>
                  <a:lnTo>
                    <a:pt x="119" y="240"/>
                  </a:lnTo>
                  <a:lnTo>
                    <a:pt x="114" y="223"/>
                  </a:lnTo>
                  <a:lnTo>
                    <a:pt x="111" y="206"/>
                  </a:lnTo>
                  <a:lnTo>
                    <a:pt x="110" y="187"/>
                  </a:lnTo>
                  <a:lnTo>
                    <a:pt x="110" y="187"/>
                  </a:lnTo>
                  <a:lnTo>
                    <a:pt x="111" y="169"/>
                  </a:lnTo>
                  <a:lnTo>
                    <a:pt x="114" y="152"/>
                  </a:lnTo>
                  <a:lnTo>
                    <a:pt x="119" y="135"/>
                  </a:lnTo>
                  <a:lnTo>
                    <a:pt x="121" y="128"/>
                  </a:lnTo>
                  <a:lnTo>
                    <a:pt x="125" y="120"/>
                  </a:lnTo>
                  <a:lnTo>
                    <a:pt x="130" y="113"/>
                  </a:lnTo>
                  <a:lnTo>
                    <a:pt x="135" y="107"/>
                  </a:lnTo>
                  <a:lnTo>
                    <a:pt x="139" y="102"/>
                  </a:lnTo>
                  <a:lnTo>
                    <a:pt x="147" y="97"/>
                  </a:lnTo>
                  <a:lnTo>
                    <a:pt x="153" y="94"/>
                  </a:lnTo>
                  <a:lnTo>
                    <a:pt x="161" y="91"/>
                  </a:lnTo>
                  <a:lnTo>
                    <a:pt x="170" y="90"/>
                  </a:lnTo>
                  <a:lnTo>
                    <a:pt x="178" y="89"/>
                  </a:lnTo>
                  <a:lnTo>
                    <a:pt x="178" y="89"/>
                  </a:lnTo>
                  <a:lnTo>
                    <a:pt x="187" y="90"/>
                  </a:lnTo>
                  <a:lnTo>
                    <a:pt x="194" y="91"/>
                  </a:lnTo>
                  <a:lnTo>
                    <a:pt x="200" y="92"/>
                  </a:lnTo>
                  <a:lnTo>
                    <a:pt x="206" y="95"/>
                  </a:lnTo>
                  <a:lnTo>
                    <a:pt x="212" y="98"/>
                  </a:lnTo>
                  <a:lnTo>
                    <a:pt x="216" y="102"/>
                  </a:lnTo>
                  <a:lnTo>
                    <a:pt x="223" y="111"/>
                  </a:lnTo>
                  <a:lnTo>
                    <a:pt x="229" y="119"/>
                  </a:lnTo>
                  <a:lnTo>
                    <a:pt x="233" y="128"/>
                  </a:lnTo>
                  <a:lnTo>
                    <a:pt x="235" y="136"/>
                  </a:lnTo>
                  <a:lnTo>
                    <a:pt x="236" y="141"/>
                  </a:lnTo>
                  <a:lnTo>
                    <a:pt x="343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0" name="Rectangle 6"/>
            <p:cNvSpPr>
              <a:spLocks noChangeArrowheads="1"/>
            </p:cNvSpPr>
            <p:nvPr userDrawn="1"/>
          </p:nvSpPr>
          <p:spPr bwMode="auto">
            <a:xfrm>
              <a:off x="5562" y="4192"/>
              <a:ext cx="28" cy="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1" name="Freeform 7"/>
            <p:cNvSpPr>
              <a:spLocks/>
            </p:cNvSpPr>
            <p:nvPr userDrawn="1"/>
          </p:nvSpPr>
          <p:spPr bwMode="auto">
            <a:xfrm>
              <a:off x="5428" y="4190"/>
              <a:ext cx="124" cy="77"/>
            </a:xfrm>
            <a:custGeom>
              <a:avLst/>
              <a:gdLst/>
              <a:ahLst/>
              <a:cxnLst>
                <a:cxn ang="0">
                  <a:pos x="114" y="308"/>
                </a:cxn>
                <a:cxn ang="0">
                  <a:pos x="114" y="145"/>
                </a:cxn>
                <a:cxn ang="0">
                  <a:pos x="116" y="124"/>
                </a:cxn>
                <a:cxn ang="0">
                  <a:pos x="123" y="107"/>
                </a:cxn>
                <a:cxn ang="0">
                  <a:pos x="134" y="96"/>
                </a:cxn>
                <a:cxn ang="0">
                  <a:pos x="154" y="91"/>
                </a:cxn>
                <a:cxn ang="0">
                  <a:pos x="164" y="92"/>
                </a:cxn>
                <a:cxn ang="0">
                  <a:pos x="180" y="100"/>
                </a:cxn>
                <a:cxn ang="0">
                  <a:pos x="188" y="116"/>
                </a:cxn>
                <a:cxn ang="0">
                  <a:pos x="191" y="135"/>
                </a:cxn>
                <a:cxn ang="0">
                  <a:pos x="191" y="308"/>
                </a:cxn>
                <a:cxn ang="0">
                  <a:pos x="305" y="145"/>
                </a:cxn>
                <a:cxn ang="0">
                  <a:pos x="306" y="135"/>
                </a:cxn>
                <a:cxn ang="0">
                  <a:pos x="310" y="115"/>
                </a:cxn>
                <a:cxn ang="0">
                  <a:pos x="320" y="100"/>
                </a:cxn>
                <a:cxn ang="0">
                  <a:pos x="334" y="92"/>
                </a:cxn>
                <a:cxn ang="0">
                  <a:pos x="345" y="91"/>
                </a:cxn>
                <a:cxn ang="0">
                  <a:pos x="366" y="96"/>
                </a:cxn>
                <a:cxn ang="0">
                  <a:pos x="377" y="108"/>
                </a:cxn>
                <a:cxn ang="0">
                  <a:pos x="381" y="125"/>
                </a:cxn>
                <a:cxn ang="0">
                  <a:pos x="383" y="145"/>
                </a:cxn>
                <a:cxn ang="0">
                  <a:pos x="497" y="308"/>
                </a:cxn>
                <a:cxn ang="0">
                  <a:pos x="497" y="102"/>
                </a:cxn>
                <a:cxn ang="0">
                  <a:pos x="494" y="74"/>
                </a:cxn>
                <a:cxn ang="0">
                  <a:pos x="489" y="57"/>
                </a:cxn>
                <a:cxn ang="0">
                  <a:pos x="480" y="40"/>
                </a:cxn>
                <a:cxn ang="0">
                  <a:pos x="467" y="25"/>
                </a:cxn>
                <a:cxn ang="0">
                  <a:pos x="452" y="13"/>
                </a:cxn>
                <a:cxn ang="0">
                  <a:pos x="432" y="4"/>
                </a:cxn>
                <a:cxn ang="0">
                  <a:pos x="408" y="0"/>
                </a:cxn>
                <a:cxn ang="0">
                  <a:pos x="394" y="0"/>
                </a:cxn>
                <a:cxn ang="0">
                  <a:pos x="368" y="1"/>
                </a:cxn>
                <a:cxn ang="0">
                  <a:pos x="346" y="6"/>
                </a:cxn>
                <a:cxn ang="0">
                  <a:pos x="329" y="13"/>
                </a:cxn>
                <a:cxn ang="0">
                  <a:pos x="306" y="30"/>
                </a:cxn>
                <a:cxn ang="0">
                  <a:pos x="292" y="47"/>
                </a:cxn>
                <a:cxn ang="0">
                  <a:pos x="284" y="36"/>
                </a:cxn>
                <a:cxn ang="0">
                  <a:pos x="268" y="18"/>
                </a:cxn>
                <a:cxn ang="0">
                  <a:pos x="246" y="7"/>
                </a:cxn>
                <a:cxn ang="0">
                  <a:pos x="223" y="0"/>
                </a:cxn>
                <a:cxn ang="0">
                  <a:pos x="209" y="0"/>
                </a:cxn>
                <a:cxn ang="0">
                  <a:pos x="180" y="2"/>
                </a:cxn>
                <a:cxn ang="0">
                  <a:pos x="154" y="10"/>
                </a:cxn>
                <a:cxn ang="0">
                  <a:pos x="131" y="25"/>
                </a:cxn>
                <a:cxn ang="0">
                  <a:pos x="111" y="47"/>
                </a:cxn>
                <a:cxn ang="0">
                  <a:pos x="110" y="7"/>
                </a:cxn>
                <a:cxn ang="0">
                  <a:pos x="0" y="308"/>
                </a:cxn>
              </a:cxnLst>
              <a:rect l="0" t="0" r="r" b="b"/>
              <a:pathLst>
                <a:path w="497" h="308">
                  <a:moveTo>
                    <a:pt x="0" y="308"/>
                  </a:moveTo>
                  <a:lnTo>
                    <a:pt x="114" y="308"/>
                  </a:lnTo>
                  <a:lnTo>
                    <a:pt x="114" y="145"/>
                  </a:lnTo>
                  <a:lnTo>
                    <a:pt x="114" y="145"/>
                  </a:lnTo>
                  <a:lnTo>
                    <a:pt x="115" y="135"/>
                  </a:lnTo>
                  <a:lnTo>
                    <a:pt x="116" y="124"/>
                  </a:lnTo>
                  <a:lnTo>
                    <a:pt x="118" y="115"/>
                  </a:lnTo>
                  <a:lnTo>
                    <a:pt x="123" y="107"/>
                  </a:lnTo>
                  <a:lnTo>
                    <a:pt x="128" y="100"/>
                  </a:lnTo>
                  <a:lnTo>
                    <a:pt x="134" y="96"/>
                  </a:lnTo>
                  <a:lnTo>
                    <a:pt x="143" y="92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64" y="92"/>
                  </a:lnTo>
                  <a:lnTo>
                    <a:pt x="174" y="96"/>
                  </a:lnTo>
                  <a:lnTo>
                    <a:pt x="180" y="100"/>
                  </a:lnTo>
                  <a:lnTo>
                    <a:pt x="185" y="108"/>
                  </a:lnTo>
                  <a:lnTo>
                    <a:pt x="188" y="116"/>
                  </a:lnTo>
                  <a:lnTo>
                    <a:pt x="190" y="125"/>
                  </a:lnTo>
                  <a:lnTo>
                    <a:pt x="191" y="135"/>
                  </a:lnTo>
                  <a:lnTo>
                    <a:pt x="191" y="145"/>
                  </a:lnTo>
                  <a:lnTo>
                    <a:pt x="191" y="308"/>
                  </a:lnTo>
                  <a:lnTo>
                    <a:pt x="305" y="308"/>
                  </a:lnTo>
                  <a:lnTo>
                    <a:pt x="305" y="145"/>
                  </a:lnTo>
                  <a:lnTo>
                    <a:pt x="305" y="145"/>
                  </a:lnTo>
                  <a:lnTo>
                    <a:pt x="306" y="135"/>
                  </a:lnTo>
                  <a:lnTo>
                    <a:pt x="307" y="124"/>
                  </a:lnTo>
                  <a:lnTo>
                    <a:pt x="310" y="115"/>
                  </a:lnTo>
                  <a:lnTo>
                    <a:pt x="315" y="107"/>
                  </a:lnTo>
                  <a:lnTo>
                    <a:pt x="320" y="100"/>
                  </a:lnTo>
                  <a:lnTo>
                    <a:pt x="326" y="96"/>
                  </a:lnTo>
                  <a:lnTo>
                    <a:pt x="334" y="92"/>
                  </a:lnTo>
                  <a:lnTo>
                    <a:pt x="345" y="91"/>
                  </a:lnTo>
                  <a:lnTo>
                    <a:pt x="345" y="91"/>
                  </a:lnTo>
                  <a:lnTo>
                    <a:pt x="356" y="92"/>
                  </a:lnTo>
                  <a:lnTo>
                    <a:pt x="366" y="96"/>
                  </a:lnTo>
                  <a:lnTo>
                    <a:pt x="372" y="100"/>
                  </a:lnTo>
                  <a:lnTo>
                    <a:pt x="377" y="108"/>
                  </a:lnTo>
                  <a:lnTo>
                    <a:pt x="379" y="116"/>
                  </a:lnTo>
                  <a:lnTo>
                    <a:pt x="381" y="125"/>
                  </a:lnTo>
                  <a:lnTo>
                    <a:pt x="383" y="135"/>
                  </a:lnTo>
                  <a:lnTo>
                    <a:pt x="383" y="145"/>
                  </a:lnTo>
                  <a:lnTo>
                    <a:pt x="383" y="308"/>
                  </a:lnTo>
                  <a:lnTo>
                    <a:pt x="497" y="308"/>
                  </a:lnTo>
                  <a:lnTo>
                    <a:pt x="497" y="102"/>
                  </a:lnTo>
                  <a:lnTo>
                    <a:pt x="497" y="102"/>
                  </a:lnTo>
                  <a:lnTo>
                    <a:pt x="495" y="83"/>
                  </a:lnTo>
                  <a:lnTo>
                    <a:pt x="494" y="74"/>
                  </a:lnTo>
                  <a:lnTo>
                    <a:pt x="492" y="65"/>
                  </a:lnTo>
                  <a:lnTo>
                    <a:pt x="489" y="57"/>
                  </a:lnTo>
                  <a:lnTo>
                    <a:pt x="484" y="48"/>
                  </a:lnTo>
                  <a:lnTo>
                    <a:pt x="480" y="40"/>
                  </a:lnTo>
                  <a:lnTo>
                    <a:pt x="475" y="32"/>
                  </a:lnTo>
                  <a:lnTo>
                    <a:pt x="467" y="25"/>
                  </a:lnTo>
                  <a:lnTo>
                    <a:pt x="460" y="19"/>
                  </a:lnTo>
                  <a:lnTo>
                    <a:pt x="452" y="13"/>
                  </a:lnTo>
                  <a:lnTo>
                    <a:pt x="442" y="8"/>
                  </a:lnTo>
                  <a:lnTo>
                    <a:pt x="432" y="4"/>
                  </a:lnTo>
                  <a:lnTo>
                    <a:pt x="420" y="2"/>
                  </a:lnTo>
                  <a:lnTo>
                    <a:pt x="408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80" y="0"/>
                  </a:lnTo>
                  <a:lnTo>
                    <a:pt x="368" y="1"/>
                  </a:lnTo>
                  <a:lnTo>
                    <a:pt x="357" y="3"/>
                  </a:lnTo>
                  <a:lnTo>
                    <a:pt x="346" y="6"/>
                  </a:lnTo>
                  <a:lnTo>
                    <a:pt x="338" y="9"/>
                  </a:lnTo>
                  <a:lnTo>
                    <a:pt x="329" y="13"/>
                  </a:lnTo>
                  <a:lnTo>
                    <a:pt x="316" y="21"/>
                  </a:lnTo>
                  <a:lnTo>
                    <a:pt x="306" y="30"/>
                  </a:lnTo>
                  <a:lnTo>
                    <a:pt x="299" y="37"/>
                  </a:lnTo>
                  <a:lnTo>
                    <a:pt x="292" y="47"/>
                  </a:lnTo>
                  <a:lnTo>
                    <a:pt x="292" y="47"/>
                  </a:lnTo>
                  <a:lnTo>
                    <a:pt x="284" y="36"/>
                  </a:lnTo>
                  <a:lnTo>
                    <a:pt x="277" y="26"/>
                  </a:lnTo>
                  <a:lnTo>
                    <a:pt x="268" y="18"/>
                  </a:lnTo>
                  <a:lnTo>
                    <a:pt x="258" y="12"/>
                  </a:lnTo>
                  <a:lnTo>
                    <a:pt x="246" y="7"/>
                  </a:lnTo>
                  <a:lnTo>
                    <a:pt x="235" y="2"/>
                  </a:lnTo>
                  <a:lnTo>
                    <a:pt x="223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195" y="0"/>
                  </a:lnTo>
                  <a:lnTo>
                    <a:pt x="180" y="2"/>
                  </a:lnTo>
                  <a:lnTo>
                    <a:pt x="167" y="6"/>
                  </a:lnTo>
                  <a:lnTo>
                    <a:pt x="154" y="10"/>
                  </a:lnTo>
                  <a:lnTo>
                    <a:pt x="141" y="17"/>
                  </a:lnTo>
                  <a:lnTo>
                    <a:pt x="131" y="25"/>
                  </a:lnTo>
                  <a:lnTo>
                    <a:pt x="121" y="35"/>
                  </a:lnTo>
                  <a:lnTo>
                    <a:pt x="111" y="47"/>
                  </a:lnTo>
                  <a:lnTo>
                    <a:pt x="110" y="47"/>
                  </a:lnTo>
                  <a:lnTo>
                    <a:pt x="110" y="7"/>
                  </a:lnTo>
                  <a:lnTo>
                    <a:pt x="0" y="7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5339" y="4176"/>
              <a:ext cx="82" cy="95"/>
            </a:xfrm>
            <a:custGeom>
              <a:avLst/>
              <a:gdLst/>
              <a:ahLst/>
              <a:cxnLst>
                <a:cxn ang="0">
                  <a:pos x="320" y="97"/>
                </a:cxn>
                <a:cxn ang="0">
                  <a:pos x="306" y="57"/>
                </a:cxn>
                <a:cxn ang="0">
                  <a:pos x="279" y="29"/>
                </a:cxn>
                <a:cxn ang="0">
                  <a:pos x="243" y="12"/>
                </a:cxn>
                <a:cxn ang="0">
                  <a:pos x="203" y="2"/>
                </a:cxn>
                <a:cxn ang="0">
                  <a:pos x="163" y="0"/>
                </a:cxn>
                <a:cxn ang="0">
                  <a:pos x="111" y="4"/>
                </a:cxn>
                <a:cxn ang="0">
                  <a:pos x="73" y="17"/>
                </a:cxn>
                <a:cxn ang="0">
                  <a:pos x="39" y="39"/>
                </a:cxn>
                <a:cxn ang="0">
                  <a:pos x="17" y="70"/>
                </a:cxn>
                <a:cxn ang="0">
                  <a:pos x="8" y="115"/>
                </a:cxn>
                <a:cxn ang="0">
                  <a:pos x="10" y="137"/>
                </a:cxn>
                <a:cxn ang="0">
                  <a:pos x="20" y="165"/>
                </a:cxn>
                <a:cxn ang="0">
                  <a:pos x="39" y="188"/>
                </a:cxn>
                <a:cxn ang="0">
                  <a:pos x="68" y="206"/>
                </a:cxn>
                <a:cxn ang="0">
                  <a:pos x="108" y="221"/>
                </a:cxn>
                <a:cxn ang="0">
                  <a:pos x="177" y="236"/>
                </a:cxn>
                <a:cxn ang="0">
                  <a:pos x="204" y="248"/>
                </a:cxn>
                <a:cxn ang="0">
                  <a:pos x="211" y="266"/>
                </a:cxn>
                <a:cxn ang="0">
                  <a:pos x="206" y="279"/>
                </a:cxn>
                <a:cxn ang="0">
                  <a:pos x="189" y="290"/>
                </a:cxn>
                <a:cxn ang="0">
                  <a:pos x="169" y="294"/>
                </a:cxn>
                <a:cxn ang="0">
                  <a:pos x="141" y="288"/>
                </a:cxn>
                <a:cxn ang="0">
                  <a:pos x="129" y="277"/>
                </a:cxn>
                <a:cxn ang="0">
                  <a:pos x="120" y="251"/>
                </a:cxn>
                <a:cxn ang="0">
                  <a:pos x="2" y="268"/>
                </a:cxn>
                <a:cxn ang="0">
                  <a:pos x="16" y="311"/>
                </a:cxn>
                <a:cxn ang="0">
                  <a:pos x="43" y="343"/>
                </a:cxn>
                <a:cxn ang="0">
                  <a:pos x="79" y="363"/>
                </a:cxn>
                <a:cxn ang="0">
                  <a:pos x="120" y="375"/>
                </a:cxn>
                <a:cxn ang="0">
                  <a:pos x="164" y="379"/>
                </a:cxn>
                <a:cxn ang="0">
                  <a:pos x="209" y="375"/>
                </a:cxn>
                <a:cxn ang="0">
                  <a:pos x="251" y="364"/>
                </a:cxn>
                <a:cxn ang="0">
                  <a:pos x="289" y="345"/>
                </a:cxn>
                <a:cxn ang="0">
                  <a:pos x="315" y="313"/>
                </a:cxn>
                <a:cxn ang="0">
                  <a:pos x="330" y="270"/>
                </a:cxn>
                <a:cxn ang="0">
                  <a:pos x="330" y="240"/>
                </a:cxn>
                <a:cxn ang="0">
                  <a:pos x="324" y="212"/>
                </a:cxn>
                <a:cxn ang="0">
                  <a:pos x="312" y="191"/>
                </a:cxn>
                <a:cxn ang="0">
                  <a:pos x="282" y="164"/>
                </a:cxn>
                <a:cxn ang="0">
                  <a:pos x="252" y="150"/>
                </a:cxn>
                <a:cxn ang="0">
                  <a:pos x="189" y="135"/>
                </a:cxn>
                <a:cxn ang="0">
                  <a:pos x="142" y="122"/>
                </a:cxn>
                <a:cxn ang="0">
                  <a:pos x="132" y="116"/>
                </a:cxn>
                <a:cxn ang="0">
                  <a:pos x="128" y="104"/>
                </a:cxn>
                <a:cxn ang="0">
                  <a:pos x="135" y="85"/>
                </a:cxn>
                <a:cxn ang="0">
                  <a:pos x="153" y="77"/>
                </a:cxn>
                <a:cxn ang="0">
                  <a:pos x="174" y="77"/>
                </a:cxn>
                <a:cxn ang="0">
                  <a:pos x="193" y="87"/>
                </a:cxn>
                <a:cxn ang="0">
                  <a:pos x="204" y="98"/>
                </a:cxn>
                <a:cxn ang="0">
                  <a:pos x="322" y="114"/>
                </a:cxn>
              </a:cxnLst>
              <a:rect l="0" t="0" r="r" b="b"/>
              <a:pathLst>
                <a:path w="330" h="379">
                  <a:moveTo>
                    <a:pt x="322" y="114"/>
                  </a:moveTo>
                  <a:lnTo>
                    <a:pt x="322" y="114"/>
                  </a:lnTo>
                  <a:lnTo>
                    <a:pt x="320" y="97"/>
                  </a:lnTo>
                  <a:lnTo>
                    <a:pt x="317" y="82"/>
                  </a:lnTo>
                  <a:lnTo>
                    <a:pt x="312" y="69"/>
                  </a:lnTo>
                  <a:lnTo>
                    <a:pt x="306" y="57"/>
                  </a:lnTo>
                  <a:lnTo>
                    <a:pt x="297" y="47"/>
                  </a:lnTo>
                  <a:lnTo>
                    <a:pt x="289" y="37"/>
                  </a:lnTo>
                  <a:lnTo>
                    <a:pt x="279" y="29"/>
                  </a:lnTo>
                  <a:lnTo>
                    <a:pt x="267" y="23"/>
                  </a:lnTo>
                  <a:lnTo>
                    <a:pt x="256" y="17"/>
                  </a:lnTo>
                  <a:lnTo>
                    <a:pt x="243" y="12"/>
                  </a:lnTo>
                  <a:lnTo>
                    <a:pt x="231" y="8"/>
                  </a:lnTo>
                  <a:lnTo>
                    <a:pt x="217" y="4"/>
                  </a:lnTo>
                  <a:lnTo>
                    <a:pt x="203" y="2"/>
                  </a:lnTo>
                  <a:lnTo>
                    <a:pt x="189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37" y="1"/>
                  </a:lnTo>
                  <a:lnTo>
                    <a:pt x="124" y="3"/>
                  </a:lnTo>
                  <a:lnTo>
                    <a:pt x="111" y="4"/>
                  </a:lnTo>
                  <a:lnTo>
                    <a:pt x="97" y="8"/>
                  </a:lnTo>
                  <a:lnTo>
                    <a:pt x="85" y="12"/>
                  </a:lnTo>
                  <a:lnTo>
                    <a:pt x="73" y="17"/>
                  </a:lnTo>
                  <a:lnTo>
                    <a:pt x="61" y="23"/>
                  </a:lnTo>
                  <a:lnTo>
                    <a:pt x="50" y="30"/>
                  </a:lnTo>
                  <a:lnTo>
                    <a:pt x="39" y="39"/>
                  </a:lnTo>
                  <a:lnTo>
                    <a:pt x="31" y="48"/>
                  </a:lnTo>
                  <a:lnTo>
                    <a:pt x="23" y="58"/>
                  </a:lnTo>
                  <a:lnTo>
                    <a:pt x="17" y="70"/>
                  </a:lnTo>
                  <a:lnTo>
                    <a:pt x="13" y="84"/>
                  </a:lnTo>
                  <a:lnTo>
                    <a:pt x="9" y="98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9" y="126"/>
                  </a:lnTo>
                  <a:lnTo>
                    <a:pt x="10" y="137"/>
                  </a:lnTo>
                  <a:lnTo>
                    <a:pt x="13" y="147"/>
                  </a:lnTo>
                  <a:lnTo>
                    <a:pt x="16" y="156"/>
                  </a:lnTo>
                  <a:lnTo>
                    <a:pt x="20" y="165"/>
                  </a:lnTo>
                  <a:lnTo>
                    <a:pt x="26" y="173"/>
                  </a:lnTo>
                  <a:lnTo>
                    <a:pt x="32" y="181"/>
                  </a:lnTo>
                  <a:lnTo>
                    <a:pt x="39" y="188"/>
                  </a:lnTo>
                  <a:lnTo>
                    <a:pt x="48" y="194"/>
                  </a:lnTo>
                  <a:lnTo>
                    <a:pt x="57" y="200"/>
                  </a:lnTo>
                  <a:lnTo>
                    <a:pt x="68" y="206"/>
                  </a:lnTo>
                  <a:lnTo>
                    <a:pt x="80" y="211"/>
                  </a:lnTo>
                  <a:lnTo>
                    <a:pt x="94" y="216"/>
                  </a:lnTo>
                  <a:lnTo>
                    <a:pt x="108" y="221"/>
                  </a:lnTo>
                  <a:lnTo>
                    <a:pt x="142" y="228"/>
                  </a:lnTo>
                  <a:lnTo>
                    <a:pt x="142" y="228"/>
                  </a:lnTo>
                  <a:lnTo>
                    <a:pt x="177" y="236"/>
                  </a:lnTo>
                  <a:lnTo>
                    <a:pt x="189" y="239"/>
                  </a:lnTo>
                  <a:lnTo>
                    <a:pt x="198" y="243"/>
                  </a:lnTo>
                  <a:lnTo>
                    <a:pt x="204" y="248"/>
                  </a:lnTo>
                  <a:lnTo>
                    <a:pt x="208" y="253"/>
                  </a:lnTo>
                  <a:lnTo>
                    <a:pt x="210" y="259"/>
                  </a:lnTo>
                  <a:lnTo>
                    <a:pt x="211" y="266"/>
                  </a:lnTo>
                  <a:lnTo>
                    <a:pt x="211" y="266"/>
                  </a:lnTo>
                  <a:lnTo>
                    <a:pt x="210" y="273"/>
                  </a:lnTo>
                  <a:lnTo>
                    <a:pt x="206" y="279"/>
                  </a:lnTo>
                  <a:lnTo>
                    <a:pt x="202" y="284"/>
                  </a:lnTo>
                  <a:lnTo>
                    <a:pt x="196" y="288"/>
                  </a:lnTo>
                  <a:lnTo>
                    <a:pt x="189" y="290"/>
                  </a:lnTo>
                  <a:lnTo>
                    <a:pt x="182" y="293"/>
                  </a:lnTo>
                  <a:lnTo>
                    <a:pt x="169" y="294"/>
                  </a:lnTo>
                  <a:lnTo>
                    <a:pt x="169" y="294"/>
                  </a:lnTo>
                  <a:lnTo>
                    <a:pt x="158" y="293"/>
                  </a:lnTo>
                  <a:lnTo>
                    <a:pt x="148" y="291"/>
                  </a:lnTo>
                  <a:lnTo>
                    <a:pt x="141" y="288"/>
                  </a:lnTo>
                  <a:lnTo>
                    <a:pt x="135" y="284"/>
                  </a:lnTo>
                  <a:lnTo>
                    <a:pt x="135" y="284"/>
                  </a:lnTo>
                  <a:lnTo>
                    <a:pt x="129" y="277"/>
                  </a:lnTo>
                  <a:lnTo>
                    <a:pt x="124" y="268"/>
                  </a:lnTo>
                  <a:lnTo>
                    <a:pt x="122" y="261"/>
                  </a:lnTo>
                  <a:lnTo>
                    <a:pt x="120" y="251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2" y="268"/>
                  </a:lnTo>
                  <a:lnTo>
                    <a:pt x="5" y="284"/>
                  </a:lnTo>
                  <a:lnTo>
                    <a:pt x="10" y="298"/>
                  </a:lnTo>
                  <a:lnTo>
                    <a:pt x="16" y="311"/>
                  </a:lnTo>
                  <a:lnTo>
                    <a:pt x="23" y="322"/>
                  </a:lnTo>
                  <a:lnTo>
                    <a:pt x="33" y="333"/>
                  </a:lnTo>
                  <a:lnTo>
                    <a:pt x="43" y="343"/>
                  </a:lnTo>
                  <a:lnTo>
                    <a:pt x="54" y="350"/>
                  </a:lnTo>
                  <a:lnTo>
                    <a:pt x="66" y="357"/>
                  </a:lnTo>
                  <a:lnTo>
                    <a:pt x="79" y="363"/>
                  </a:lnTo>
                  <a:lnTo>
                    <a:pt x="92" y="368"/>
                  </a:lnTo>
                  <a:lnTo>
                    <a:pt x="106" y="372"/>
                  </a:lnTo>
                  <a:lnTo>
                    <a:pt x="120" y="375"/>
                  </a:lnTo>
                  <a:lnTo>
                    <a:pt x="135" y="377"/>
                  </a:lnTo>
                  <a:lnTo>
                    <a:pt x="149" y="378"/>
                  </a:lnTo>
                  <a:lnTo>
                    <a:pt x="164" y="379"/>
                  </a:lnTo>
                  <a:lnTo>
                    <a:pt x="164" y="379"/>
                  </a:lnTo>
                  <a:lnTo>
                    <a:pt x="194" y="378"/>
                  </a:lnTo>
                  <a:lnTo>
                    <a:pt x="209" y="375"/>
                  </a:lnTo>
                  <a:lnTo>
                    <a:pt x="223" y="373"/>
                  </a:lnTo>
                  <a:lnTo>
                    <a:pt x="238" y="369"/>
                  </a:lnTo>
                  <a:lnTo>
                    <a:pt x="251" y="364"/>
                  </a:lnTo>
                  <a:lnTo>
                    <a:pt x="265" y="360"/>
                  </a:lnTo>
                  <a:lnTo>
                    <a:pt x="277" y="352"/>
                  </a:lnTo>
                  <a:lnTo>
                    <a:pt x="289" y="345"/>
                  </a:lnTo>
                  <a:lnTo>
                    <a:pt x="299" y="335"/>
                  </a:lnTo>
                  <a:lnTo>
                    <a:pt x="308" y="325"/>
                  </a:lnTo>
                  <a:lnTo>
                    <a:pt x="315" y="313"/>
                  </a:lnTo>
                  <a:lnTo>
                    <a:pt x="322" y="300"/>
                  </a:lnTo>
                  <a:lnTo>
                    <a:pt x="326" y="285"/>
                  </a:lnTo>
                  <a:lnTo>
                    <a:pt x="330" y="270"/>
                  </a:lnTo>
                  <a:lnTo>
                    <a:pt x="330" y="251"/>
                  </a:lnTo>
                  <a:lnTo>
                    <a:pt x="330" y="251"/>
                  </a:lnTo>
                  <a:lnTo>
                    <a:pt x="330" y="240"/>
                  </a:lnTo>
                  <a:lnTo>
                    <a:pt x="329" y="231"/>
                  </a:lnTo>
                  <a:lnTo>
                    <a:pt x="326" y="222"/>
                  </a:lnTo>
                  <a:lnTo>
                    <a:pt x="324" y="212"/>
                  </a:lnTo>
                  <a:lnTo>
                    <a:pt x="320" y="205"/>
                  </a:lnTo>
                  <a:lnTo>
                    <a:pt x="317" y="198"/>
                  </a:lnTo>
                  <a:lnTo>
                    <a:pt x="312" y="191"/>
                  </a:lnTo>
                  <a:lnTo>
                    <a:pt x="307" y="184"/>
                  </a:lnTo>
                  <a:lnTo>
                    <a:pt x="295" y="173"/>
                  </a:lnTo>
                  <a:lnTo>
                    <a:pt x="282" y="164"/>
                  </a:lnTo>
                  <a:lnTo>
                    <a:pt x="268" y="156"/>
                  </a:lnTo>
                  <a:lnTo>
                    <a:pt x="252" y="150"/>
                  </a:lnTo>
                  <a:lnTo>
                    <a:pt x="252" y="150"/>
                  </a:lnTo>
                  <a:lnTo>
                    <a:pt x="237" y="146"/>
                  </a:lnTo>
                  <a:lnTo>
                    <a:pt x="221" y="142"/>
                  </a:lnTo>
                  <a:lnTo>
                    <a:pt x="189" y="135"/>
                  </a:lnTo>
                  <a:lnTo>
                    <a:pt x="163" y="130"/>
                  </a:lnTo>
                  <a:lnTo>
                    <a:pt x="152" y="126"/>
                  </a:lnTo>
                  <a:lnTo>
                    <a:pt x="142" y="122"/>
                  </a:lnTo>
                  <a:lnTo>
                    <a:pt x="142" y="122"/>
                  </a:lnTo>
                  <a:lnTo>
                    <a:pt x="137" y="120"/>
                  </a:lnTo>
                  <a:lnTo>
                    <a:pt x="132" y="116"/>
                  </a:lnTo>
                  <a:lnTo>
                    <a:pt x="129" y="111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9" y="96"/>
                  </a:lnTo>
                  <a:lnTo>
                    <a:pt x="131" y="90"/>
                  </a:lnTo>
                  <a:lnTo>
                    <a:pt x="135" y="85"/>
                  </a:lnTo>
                  <a:lnTo>
                    <a:pt x="140" y="81"/>
                  </a:lnTo>
                  <a:lnTo>
                    <a:pt x="146" y="79"/>
                  </a:lnTo>
                  <a:lnTo>
                    <a:pt x="153" y="77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74" y="77"/>
                  </a:lnTo>
                  <a:lnTo>
                    <a:pt x="181" y="79"/>
                  </a:lnTo>
                  <a:lnTo>
                    <a:pt x="187" y="82"/>
                  </a:lnTo>
                  <a:lnTo>
                    <a:pt x="193" y="87"/>
                  </a:lnTo>
                  <a:lnTo>
                    <a:pt x="193" y="87"/>
                  </a:lnTo>
                  <a:lnTo>
                    <a:pt x="199" y="92"/>
                  </a:lnTo>
                  <a:lnTo>
                    <a:pt x="204" y="98"/>
                  </a:lnTo>
                  <a:lnTo>
                    <a:pt x="206" y="105"/>
                  </a:lnTo>
                  <a:lnTo>
                    <a:pt x="208" y="114"/>
                  </a:lnTo>
                  <a:lnTo>
                    <a:pt x="322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auto">
            <a:xfrm>
              <a:off x="5649" y="4162"/>
              <a:ext cx="78" cy="106"/>
            </a:xfrm>
            <a:custGeom>
              <a:avLst/>
              <a:gdLst/>
              <a:ahLst/>
              <a:cxnLst>
                <a:cxn ang="0">
                  <a:pos x="0" y="422"/>
                </a:cxn>
                <a:cxn ang="0">
                  <a:pos x="116" y="422"/>
                </a:cxn>
                <a:cxn ang="0">
                  <a:pos x="116" y="276"/>
                </a:cxn>
                <a:cxn ang="0">
                  <a:pos x="116" y="276"/>
                </a:cxn>
                <a:cxn ang="0">
                  <a:pos x="116" y="257"/>
                </a:cxn>
                <a:cxn ang="0">
                  <a:pos x="119" y="240"/>
                </a:cxn>
                <a:cxn ang="0">
                  <a:pos x="123" y="228"/>
                </a:cxn>
                <a:cxn ang="0">
                  <a:pos x="126" y="223"/>
                </a:cxn>
                <a:cxn ang="0">
                  <a:pos x="128" y="219"/>
                </a:cxn>
                <a:cxn ang="0">
                  <a:pos x="128" y="219"/>
                </a:cxn>
                <a:cxn ang="0">
                  <a:pos x="133" y="212"/>
                </a:cxn>
                <a:cxn ang="0">
                  <a:pos x="140" y="208"/>
                </a:cxn>
                <a:cxn ang="0">
                  <a:pos x="148" y="204"/>
                </a:cxn>
                <a:cxn ang="0">
                  <a:pos x="155" y="203"/>
                </a:cxn>
                <a:cxn ang="0">
                  <a:pos x="155" y="203"/>
                </a:cxn>
                <a:cxn ang="0">
                  <a:pos x="165" y="203"/>
                </a:cxn>
                <a:cxn ang="0">
                  <a:pos x="172" y="205"/>
                </a:cxn>
                <a:cxn ang="0">
                  <a:pos x="178" y="209"/>
                </a:cxn>
                <a:cxn ang="0">
                  <a:pos x="184" y="215"/>
                </a:cxn>
                <a:cxn ang="0">
                  <a:pos x="184" y="215"/>
                </a:cxn>
                <a:cxn ang="0">
                  <a:pos x="189" y="221"/>
                </a:cxn>
                <a:cxn ang="0">
                  <a:pos x="191" y="231"/>
                </a:cxn>
                <a:cxn ang="0">
                  <a:pos x="194" y="242"/>
                </a:cxn>
                <a:cxn ang="0">
                  <a:pos x="194" y="255"/>
                </a:cxn>
                <a:cxn ang="0">
                  <a:pos x="194" y="422"/>
                </a:cxn>
                <a:cxn ang="0">
                  <a:pos x="310" y="422"/>
                </a:cxn>
                <a:cxn ang="0">
                  <a:pos x="310" y="229"/>
                </a:cxn>
                <a:cxn ang="0">
                  <a:pos x="310" y="229"/>
                </a:cxn>
                <a:cxn ang="0">
                  <a:pos x="310" y="215"/>
                </a:cxn>
                <a:cxn ang="0">
                  <a:pos x="309" y="202"/>
                </a:cxn>
                <a:cxn ang="0">
                  <a:pos x="306" y="188"/>
                </a:cxn>
                <a:cxn ang="0">
                  <a:pos x="304" y="177"/>
                </a:cxn>
                <a:cxn ang="0">
                  <a:pos x="299" y="166"/>
                </a:cxn>
                <a:cxn ang="0">
                  <a:pos x="295" y="157"/>
                </a:cxn>
                <a:cxn ang="0">
                  <a:pos x="289" y="148"/>
                </a:cxn>
                <a:cxn ang="0">
                  <a:pos x="283" y="141"/>
                </a:cxn>
                <a:cxn ang="0">
                  <a:pos x="283" y="141"/>
                </a:cxn>
                <a:cxn ang="0">
                  <a:pos x="276" y="133"/>
                </a:cxn>
                <a:cxn ang="0">
                  <a:pos x="269" y="129"/>
                </a:cxn>
                <a:cxn ang="0">
                  <a:pos x="260" y="124"/>
                </a:cxn>
                <a:cxn ang="0">
                  <a:pos x="251" y="119"/>
                </a:cxn>
                <a:cxn ang="0">
                  <a:pos x="241" y="116"/>
                </a:cxn>
                <a:cxn ang="0">
                  <a:pos x="231" y="114"/>
                </a:cxn>
                <a:cxn ang="0">
                  <a:pos x="220" y="113"/>
                </a:cxn>
                <a:cxn ang="0">
                  <a:pos x="209" y="112"/>
                </a:cxn>
                <a:cxn ang="0">
                  <a:pos x="209" y="112"/>
                </a:cxn>
                <a:cxn ang="0">
                  <a:pos x="195" y="113"/>
                </a:cxn>
                <a:cxn ang="0">
                  <a:pos x="182" y="114"/>
                </a:cxn>
                <a:cxn ang="0">
                  <a:pos x="168" y="116"/>
                </a:cxn>
                <a:cxn ang="0">
                  <a:pos x="154" y="122"/>
                </a:cxn>
                <a:cxn ang="0">
                  <a:pos x="154" y="122"/>
                </a:cxn>
                <a:cxn ang="0">
                  <a:pos x="144" y="129"/>
                </a:cxn>
                <a:cxn ang="0">
                  <a:pos x="135" y="135"/>
                </a:cxn>
                <a:cxn ang="0">
                  <a:pos x="126" y="143"/>
                </a:cxn>
                <a:cxn ang="0">
                  <a:pos x="116" y="153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422"/>
                </a:cxn>
              </a:cxnLst>
              <a:rect l="0" t="0" r="r" b="b"/>
              <a:pathLst>
                <a:path w="310" h="422">
                  <a:moveTo>
                    <a:pt x="0" y="422"/>
                  </a:moveTo>
                  <a:lnTo>
                    <a:pt x="116" y="422"/>
                  </a:lnTo>
                  <a:lnTo>
                    <a:pt x="116" y="276"/>
                  </a:lnTo>
                  <a:lnTo>
                    <a:pt x="116" y="276"/>
                  </a:lnTo>
                  <a:lnTo>
                    <a:pt x="116" y="257"/>
                  </a:lnTo>
                  <a:lnTo>
                    <a:pt x="119" y="240"/>
                  </a:lnTo>
                  <a:lnTo>
                    <a:pt x="123" y="228"/>
                  </a:lnTo>
                  <a:lnTo>
                    <a:pt x="126" y="223"/>
                  </a:lnTo>
                  <a:lnTo>
                    <a:pt x="128" y="219"/>
                  </a:lnTo>
                  <a:lnTo>
                    <a:pt x="128" y="219"/>
                  </a:lnTo>
                  <a:lnTo>
                    <a:pt x="133" y="212"/>
                  </a:lnTo>
                  <a:lnTo>
                    <a:pt x="140" y="208"/>
                  </a:lnTo>
                  <a:lnTo>
                    <a:pt x="148" y="204"/>
                  </a:lnTo>
                  <a:lnTo>
                    <a:pt x="155" y="203"/>
                  </a:lnTo>
                  <a:lnTo>
                    <a:pt x="155" y="203"/>
                  </a:lnTo>
                  <a:lnTo>
                    <a:pt x="165" y="203"/>
                  </a:lnTo>
                  <a:lnTo>
                    <a:pt x="172" y="205"/>
                  </a:lnTo>
                  <a:lnTo>
                    <a:pt x="178" y="209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9" y="221"/>
                  </a:lnTo>
                  <a:lnTo>
                    <a:pt x="191" y="231"/>
                  </a:lnTo>
                  <a:lnTo>
                    <a:pt x="194" y="242"/>
                  </a:lnTo>
                  <a:lnTo>
                    <a:pt x="194" y="255"/>
                  </a:lnTo>
                  <a:lnTo>
                    <a:pt x="194" y="422"/>
                  </a:lnTo>
                  <a:lnTo>
                    <a:pt x="310" y="422"/>
                  </a:lnTo>
                  <a:lnTo>
                    <a:pt x="310" y="229"/>
                  </a:lnTo>
                  <a:lnTo>
                    <a:pt x="310" y="229"/>
                  </a:lnTo>
                  <a:lnTo>
                    <a:pt x="310" y="215"/>
                  </a:lnTo>
                  <a:lnTo>
                    <a:pt x="309" y="202"/>
                  </a:lnTo>
                  <a:lnTo>
                    <a:pt x="306" y="188"/>
                  </a:lnTo>
                  <a:lnTo>
                    <a:pt x="304" y="177"/>
                  </a:lnTo>
                  <a:lnTo>
                    <a:pt x="299" y="166"/>
                  </a:lnTo>
                  <a:lnTo>
                    <a:pt x="295" y="157"/>
                  </a:lnTo>
                  <a:lnTo>
                    <a:pt x="289" y="148"/>
                  </a:lnTo>
                  <a:lnTo>
                    <a:pt x="283" y="141"/>
                  </a:lnTo>
                  <a:lnTo>
                    <a:pt x="283" y="141"/>
                  </a:lnTo>
                  <a:lnTo>
                    <a:pt x="276" y="133"/>
                  </a:lnTo>
                  <a:lnTo>
                    <a:pt x="269" y="129"/>
                  </a:lnTo>
                  <a:lnTo>
                    <a:pt x="260" y="124"/>
                  </a:lnTo>
                  <a:lnTo>
                    <a:pt x="251" y="119"/>
                  </a:lnTo>
                  <a:lnTo>
                    <a:pt x="241" y="116"/>
                  </a:lnTo>
                  <a:lnTo>
                    <a:pt x="231" y="114"/>
                  </a:lnTo>
                  <a:lnTo>
                    <a:pt x="220" y="113"/>
                  </a:lnTo>
                  <a:lnTo>
                    <a:pt x="209" y="112"/>
                  </a:lnTo>
                  <a:lnTo>
                    <a:pt x="209" y="112"/>
                  </a:lnTo>
                  <a:lnTo>
                    <a:pt x="195" y="113"/>
                  </a:lnTo>
                  <a:lnTo>
                    <a:pt x="182" y="114"/>
                  </a:lnTo>
                  <a:lnTo>
                    <a:pt x="168" y="116"/>
                  </a:lnTo>
                  <a:lnTo>
                    <a:pt x="154" y="122"/>
                  </a:lnTo>
                  <a:lnTo>
                    <a:pt x="154" y="122"/>
                  </a:lnTo>
                  <a:lnTo>
                    <a:pt x="144" y="129"/>
                  </a:lnTo>
                  <a:lnTo>
                    <a:pt x="135" y="135"/>
                  </a:lnTo>
                  <a:lnTo>
                    <a:pt x="126" y="143"/>
                  </a:lnTo>
                  <a:lnTo>
                    <a:pt x="116" y="153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4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5599" y="4169"/>
              <a:ext cx="41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3"/>
                </a:cxn>
                <a:cxn ang="0">
                  <a:pos x="0" y="178"/>
                </a:cxn>
                <a:cxn ang="0">
                  <a:pos x="0" y="284"/>
                </a:cxn>
                <a:cxn ang="0">
                  <a:pos x="0" y="284"/>
                </a:cxn>
                <a:cxn ang="0">
                  <a:pos x="0" y="307"/>
                </a:cxn>
                <a:cxn ang="0">
                  <a:pos x="2" y="328"/>
                </a:cxn>
                <a:cxn ang="0">
                  <a:pos x="6" y="345"/>
                </a:cxn>
                <a:cxn ang="0">
                  <a:pos x="11" y="359"/>
                </a:cxn>
                <a:cxn ang="0">
                  <a:pos x="11" y="359"/>
                </a:cxn>
                <a:cxn ang="0">
                  <a:pos x="17" y="370"/>
                </a:cxn>
                <a:cxn ang="0">
                  <a:pos x="23" y="379"/>
                </a:cxn>
                <a:cxn ang="0">
                  <a:pos x="31" y="385"/>
                </a:cxn>
                <a:cxn ang="0">
                  <a:pos x="40" y="391"/>
                </a:cxn>
                <a:cxn ang="0">
                  <a:pos x="40" y="391"/>
                </a:cxn>
                <a:cxn ang="0">
                  <a:pos x="51" y="396"/>
                </a:cxn>
                <a:cxn ang="0">
                  <a:pos x="64" y="399"/>
                </a:cxn>
                <a:cxn ang="0">
                  <a:pos x="80" y="402"/>
                </a:cxn>
                <a:cxn ang="0">
                  <a:pos x="99" y="402"/>
                </a:cxn>
                <a:cxn ang="0">
                  <a:pos x="99" y="402"/>
                </a:cxn>
                <a:cxn ang="0">
                  <a:pos x="113" y="402"/>
                </a:cxn>
                <a:cxn ang="0">
                  <a:pos x="128" y="399"/>
                </a:cxn>
                <a:cxn ang="0">
                  <a:pos x="145" y="397"/>
                </a:cxn>
                <a:cxn ang="0">
                  <a:pos x="161" y="392"/>
                </a:cxn>
                <a:cxn ang="0">
                  <a:pos x="161" y="317"/>
                </a:cxn>
                <a:cxn ang="0">
                  <a:pos x="161" y="317"/>
                </a:cxn>
                <a:cxn ang="0">
                  <a:pos x="156" y="318"/>
                </a:cxn>
                <a:cxn ang="0">
                  <a:pos x="148" y="319"/>
                </a:cxn>
                <a:cxn ang="0">
                  <a:pos x="131" y="320"/>
                </a:cxn>
                <a:cxn ang="0">
                  <a:pos x="131" y="320"/>
                </a:cxn>
                <a:cxn ang="0">
                  <a:pos x="125" y="319"/>
                </a:cxn>
                <a:cxn ang="0">
                  <a:pos x="120" y="315"/>
                </a:cxn>
                <a:cxn ang="0">
                  <a:pos x="117" y="313"/>
                </a:cxn>
                <a:cxn ang="0">
                  <a:pos x="115" y="311"/>
                </a:cxn>
                <a:cxn ang="0">
                  <a:pos x="115" y="311"/>
                </a:cxn>
                <a:cxn ang="0">
                  <a:pos x="114" y="307"/>
                </a:cxn>
                <a:cxn ang="0">
                  <a:pos x="113" y="301"/>
                </a:cxn>
                <a:cxn ang="0">
                  <a:pos x="111" y="285"/>
                </a:cxn>
                <a:cxn ang="0">
                  <a:pos x="111" y="178"/>
                </a:cxn>
                <a:cxn ang="0">
                  <a:pos x="161" y="178"/>
                </a:cxn>
                <a:cxn ang="0">
                  <a:pos x="161" y="93"/>
                </a:cxn>
                <a:cxn ang="0">
                  <a:pos x="111" y="93"/>
                </a:cxn>
                <a:cxn ang="0">
                  <a:pos x="111" y="0"/>
                </a:cxn>
                <a:cxn ang="0">
                  <a:pos x="0" y="0"/>
                </a:cxn>
              </a:cxnLst>
              <a:rect l="0" t="0" r="r" b="b"/>
              <a:pathLst>
                <a:path w="161" h="402">
                  <a:moveTo>
                    <a:pt x="0" y="0"/>
                  </a:moveTo>
                  <a:lnTo>
                    <a:pt x="0" y="93"/>
                  </a:lnTo>
                  <a:lnTo>
                    <a:pt x="0" y="178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307"/>
                  </a:lnTo>
                  <a:lnTo>
                    <a:pt x="2" y="328"/>
                  </a:lnTo>
                  <a:lnTo>
                    <a:pt x="6" y="345"/>
                  </a:lnTo>
                  <a:lnTo>
                    <a:pt x="11" y="359"/>
                  </a:lnTo>
                  <a:lnTo>
                    <a:pt x="11" y="359"/>
                  </a:lnTo>
                  <a:lnTo>
                    <a:pt x="17" y="370"/>
                  </a:lnTo>
                  <a:lnTo>
                    <a:pt x="23" y="379"/>
                  </a:lnTo>
                  <a:lnTo>
                    <a:pt x="31" y="385"/>
                  </a:lnTo>
                  <a:lnTo>
                    <a:pt x="40" y="391"/>
                  </a:lnTo>
                  <a:lnTo>
                    <a:pt x="40" y="391"/>
                  </a:lnTo>
                  <a:lnTo>
                    <a:pt x="51" y="396"/>
                  </a:lnTo>
                  <a:lnTo>
                    <a:pt x="64" y="399"/>
                  </a:lnTo>
                  <a:lnTo>
                    <a:pt x="80" y="402"/>
                  </a:lnTo>
                  <a:lnTo>
                    <a:pt x="99" y="402"/>
                  </a:lnTo>
                  <a:lnTo>
                    <a:pt x="99" y="402"/>
                  </a:lnTo>
                  <a:lnTo>
                    <a:pt x="113" y="402"/>
                  </a:lnTo>
                  <a:lnTo>
                    <a:pt x="128" y="399"/>
                  </a:lnTo>
                  <a:lnTo>
                    <a:pt x="145" y="397"/>
                  </a:lnTo>
                  <a:lnTo>
                    <a:pt x="161" y="392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56" y="318"/>
                  </a:lnTo>
                  <a:lnTo>
                    <a:pt x="148" y="319"/>
                  </a:lnTo>
                  <a:lnTo>
                    <a:pt x="131" y="320"/>
                  </a:lnTo>
                  <a:lnTo>
                    <a:pt x="131" y="320"/>
                  </a:lnTo>
                  <a:lnTo>
                    <a:pt x="125" y="319"/>
                  </a:lnTo>
                  <a:lnTo>
                    <a:pt x="120" y="315"/>
                  </a:lnTo>
                  <a:lnTo>
                    <a:pt x="117" y="313"/>
                  </a:lnTo>
                  <a:lnTo>
                    <a:pt x="115" y="311"/>
                  </a:lnTo>
                  <a:lnTo>
                    <a:pt x="115" y="311"/>
                  </a:lnTo>
                  <a:lnTo>
                    <a:pt x="114" y="307"/>
                  </a:lnTo>
                  <a:lnTo>
                    <a:pt x="113" y="301"/>
                  </a:lnTo>
                  <a:lnTo>
                    <a:pt x="111" y="285"/>
                  </a:lnTo>
                  <a:lnTo>
                    <a:pt x="111" y="178"/>
                  </a:lnTo>
                  <a:lnTo>
                    <a:pt x="161" y="178"/>
                  </a:lnTo>
                  <a:lnTo>
                    <a:pt x="161" y="93"/>
                  </a:lnTo>
                  <a:lnTo>
                    <a:pt x="111" y="93"/>
                  </a:lnTo>
                  <a:lnTo>
                    <a:pt x="1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5562" y="4169"/>
              <a:ext cx="28" cy="15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8" r:id="rId12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–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51" name="Picture 2" descr="Q:\Design Catalog\Corporate Templates\Covers\abstract1.jp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-174812" y="0"/>
            <a:ext cx="9318812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 flipV="1">
            <a:off x="0" y="0"/>
            <a:ext cx="9143999" cy="6858000"/>
          </a:xfrm>
          <a:prstGeom prst="rect">
            <a:avLst/>
          </a:prstGeom>
          <a:gradFill>
            <a:gsLst>
              <a:gs pos="0">
                <a:srgbClr val="0081C6">
                  <a:alpha val="44000"/>
                </a:srgbClr>
              </a:gs>
              <a:gs pos="100000">
                <a:srgbClr val="00539B">
                  <a:alpha val="6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50" name="Picture 2" descr="Q:\Design Catalog\Corporate Templates\Covers\abstract1.jp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-121022" y="6412675"/>
            <a:ext cx="9265022" cy="44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 flipV="1">
            <a:off x="0" y="956437"/>
            <a:ext cx="9144000" cy="5901562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flipV="1">
            <a:off x="0" y="0"/>
            <a:ext cx="9143999" cy="6858000"/>
          </a:xfrm>
          <a:prstGeom prst="rect">
            <a:avLst/>
          </a:prstGeom>
          <a:gradFill>
            <a:gsLst>
              <a:gs pos="0">
                <a:srgbClr val="0081C6">
                  <a:alpha val="44000"/>
                </a:srgbClr>
              </a:gs>
              <a:gs pos="100000">
                <a:srgbClr val="00539B">
                  <a:alpha val="6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28"/>
          <p:cNvGrpSpPr/>
          <p:nvPr/>
        </p:nvGrpSpPr>
        <p:grpSpPr>
          <a:xfrm>
            <a:off x="0" y="-13648"/>
            <a:ext cx="5009566" cy="6871650"/>
            <a:chOff x="0" y="-13648"/>
            <a:chExt cx="5009566" cy="6871650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0" y="0"/>
              <a:ext cx="5009566" cy="1828800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0" y="-13648"/>
              <a:ext cx="1433015" cy="520890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0" y="4243974"/>
              <a:ext cx="515504" cy="187561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0" y="5398525"/>
              <a:ext cx="933199" cy="341263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26055" y="6556242"/>
              <a:ext cx="825472" cy="301758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-1286762" y="4107058"/>
              <a:ext cx="4037706" cy="1464181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-136220" y="6558940"/>
              <a:ext cx="435281" cy="162842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-206363" y="483884"/>
              <a:ext cx="1526372" cy="558603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225724" y="350460"/>
              <a:ext cx="1113052" cy="405016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2663146" y="218814"/>
              <a:ext cx="685502" cy="247873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4095233" y="88950"/>
              <a:ext cx="268624" cy="90728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 flipV="1">
            <a:off x="0" y="0"/>
            <a:ext cx="9144000" cy="1408112"/>
          </a:xfrm>
          <a:prstGeom prst="rect">
            <a:avLst/>
          </a:prstGeom>
          <a:gradFill>
            <a:gsLst>
              <a:gs pos="0">
                <a:srgbClr val="10253F">
                  <a:alpha val="69804"/>
                </a:srgbClr>
              </a:gs>
              <a:gs pos="100000">
                <a:srgbClr val="17375E">
                  <a:alpha val="2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6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3363" y="1489075"/>
            <a:ext cx="8910637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66" name="Title Placeholder 1"/>
          <p:cNvSpPr>
            <a:spLocks noGrp="1"/>
          </p:cNvSpPr>
          <p:nvPr>
            <p:ph type="title"/>
          </p:nvPr>
        </p:nvSpPr>
        <p:spPr bwMode="auto">
          <a:xfrm>
            <a:off x="244476" y="0"/>
            <a:ext cx="8899524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4" name="Rectangle 33"/>
          <p:cNvSpPr/>
          <p:nvPr/>
        </p:nvSpPr>
        <p:spPr>
          <a:xfrm flipV="1">
            <a:off x="0" y="6388923"/>
            <a:ext cx="8339910" cy="469076"/>
          </a:xfrm>
          <a:prstGeom prst="rect">
            <a:avLst/>
          </a:prstGeom>
          <a:gradFill>
            <a:gsLst>
              <a:gs pos="0">
                <a:srgbClr val="10253F">
                  <a:alpha val="69804"/>
                </a:srgbClr>
              </a:gs>
              <a:gs pos="100000">
                <a:srgbClr val="17375E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333772" y="6457950"/>
            <a:ext cx="810228" cy="40005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344044" y="6391275"/>
            <a:ext cx="799956" cy="4667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968AC74C-A8E6-49F4-B32B-2A731DFFA731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4931954" y="6635086"/>
            <a:ext cx="3407953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4696980" y="6623482"/>
            <a:ext cx="469037" cy="1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8103692" y="6625841"/>
            <a:ext cx="467494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227903" y="6511771"/>
            <a:ext cx="251534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0" y="1401763"/>
            <a:ext cx="9144000" cy="1587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6386913"/>
            <a:ext cx="9144000" cy="1587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8410575" y="6478588"/>
            <a:ext cx="681038" cy="301625"/>
            <a:chOff x="5298" y="4081"/>
            <a:chExt cx="429" cy="190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298" y="4081"/>
              <a:ext cx="429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7" name="Freeform 5"/>
            <p:cNvSpPr>
              <a:spLocks noEditPoints="1"/>
            </p:cNvSpPr>
            <p:nvPr userDrawn="1"/>
          </p:nvSpPr>
          <p:spPr bwMode="auto">
            <a:xfrm>
              <a:off x="5298" y="4081"/>
              <a:ext cx="292" cy="94"/>
            </a:xfrm>
            <a:custGeom>
              <a:avLst/>
              <a:gdLst/>
              <a:ahLst/>
              <a:cxnLst>
                <a:cxn ang="0">
                  <a:pos x="854" y="136"/>
                </a:cxn>
                <a:cxn ang="0">
                  <a:pos x="1054" y="136"/>
                </a:cxn>
                <a:cxn ang="0">
                  <a:pos x="1005" y="9"/>
                </a:cxn>
                <a:cxn ang="0">
                  <a:pos x="740" y="9"/>
                </a:cxn>
                <a:cxn ang="0">
                  <a:pos x="519" y="100"/>
                </a:cxn>
                <a:cxn ang="0">
                  <a:pos x="566" y="111"/>
                </a:cxn>
                <a:cxn ang="0">
                  <a:pos x="591" y="134"/>
                </a:cxn>
                <a:cxn ang="0">
                  <a:pos x="605" y="175"/>
                </a:cxn>
                <a:cxn ang="0">
                  <a:pos x="602" y="213"/>
                </a:cxn>
                <a:cxn ang="0">
                  <a:pos x="588" y="249"/>
                </a:cxn>
                <a:cxn ang="0">
                  <a:pos x="560" y="269"/>
                </a:cxn>
                <a:cxn ang="0">
                  <a:pos x="484" y="275"/>
                </a:cxn>
                <a:cxn ang="0">
                  <a:pos x="533" y="366"/>
                </a:cxn>
                <a:cxn ang="0">
                  <a:pos x="614" y="354"/>
                </a:cxn>
                <a:cxn ang="0">
                  <a:pos x="671" y="317"/>
                </a:cxn>
                <a:cxn ang="0">
                  <a:pos x="704" y="261"/>
                </a:cxn>
                <a:cxn ang="0">
                  <a:pos x="715" y="187"/>
                </a:cxn>
                <a:cxn ang="0">
                  <a:pos x="710" y="136"/>
                </a:cxn>
                <a:cxn ang="0">
                  <a:pos x="688" y="77"/>
                </a:cxn>
                <a:cxn ang="0">
                  <a:pos x="645" y="32"/>
                </a:cxn>
                <a:cxn ang="0">
                  <a:pos x="576" y="10"/>
                </a:cxn>
                <a:cxn ang="0">
                  <a:pos x="343" y="141"/>
                </a:cxn>
                <a:cxn ang="0">
                  <a:pos x="333" y="95"/>
                </a:cxn>
                <a:cxn ang="0">
                  <a:pos x="305" y="46"/>
                </a:cxn>
                <a:cxn ang="0">
                  <a:pos x="261" y="15"/>
                </a:cxn>
                <a:cxn ang="0">
                  <a:pos x="199" y="0"/>
                </a:cxn>
                <a:cxn ang="0">
                  <a:pos x="142" y="4"/>
                </a:cxn>
                <a:cxn ang="0">
                  <a:pos x="76" y="29"/>
                </a:cxn>
                <a:cxn ang="0">
                  <a:pos x="29" y="78"/>
                </a:cxn>
                <a:cxn ang="0">
                  <a:pos x="4" y="147"/>
                </a:cxn>
                <a:cxn ang="0">
                  <a:pos x="1" y="207"/>
                </a:cxn>
                <a:cxn ang="0">
                  <a:pos x="19" y="277"/>
                </a:cxn>
                <a:cxn ang="0">
                  <a:pos x="59" y="333"/>
                </a:cxn>
                <a:cxn ang="0">
                  <a:pos x="121" y="366"/>
                </a:cxn>
                <a:cxn ang="0">
                  <a:pos x="182" y="375"/>
                </a:cxn>
                <a:cxn ang="0">
                  <a:pos x="251" y="361"/>
                </a:cxn>
                <a:cxn ang="0">
                  <a:pos x="302" y="327"/>
                </a:cxn>
                <a:cxn ang="0">
                  <a:pos x="333" y="280"/>
                </a:cxn>
                <a:cxn ang="0">
                  <a:pos x="344" y="226"/>
                </a:cxn>
                <a:cxn ang="0">
                  <a:pos x="230" y="249"/>
                </a:cxn>
                <a:cxn ang="0">
                  <a:pos x="202" y="281"/>
                </a:cxn>
                <a:cxn ang="0">
                  <a:pos x="170" y="285"/>
                </a:cxn>
                <a:cxn ang="0">
                  <a:pos x="139" y="272"/>
                </a:cxn>
                <a:cxn ang="0">
                  <a:pos x="121" y="247"/>
                </a:cxn>
                <a:cxn ang="0">
                  <a:pos x="110" y="187"/>
                </a:cxn>
                <a:cxn ang="0">
                  <a:pos x="119" y="135"/>
                </a:cxn>
                <a:cxn ang="0">
                  <a:pos x="135" y="107"/>
                </a:cxn>
                <a:cxn ang="0">
                  <a:pos x="161" y="91"/>
                </a:cxn>
                <a:cxn ang="0">
                  <a:pos x="187" y="90"/>
                </a:cxn>
                <a:cxn ang="0">
                  <a:pos x="212" y="98"/>
                </a:cxn>
                <a:cxn ang="0">
                  <a:pos x="233" y="128"/>
                </a:cxn>
              </a:cxnLst>
              <a:rect l="0" t="0" r="r" b="b"/>
              <a:pathLst>
                <a:path w="1167" h="375">
                  <a:moveTo>
                    <a:pt x="740" y="366"/>
                  </a:moveTo>
                  <a:lnTo>
                    <a:pt x="852" y="366"/>
                  </a:lnTo>
                  <a:lnTo>
                    <a:pt x="852" y="136"/>
                  </a:lnTo>
                  <a:lnTo>
                    <a:pt x="854" y="136"/>
                  </a:lnTo>
                  <a:lnTo>
                    <a:pt x="903" y="366"/>
                  </a:lnTo>
                  <a:lnTo>
                    <a:pt x="1000" y="366"/>
                  </a:lnTo>
                  <a:lnTo>
                    <a:pt x="1052" y="136"/>
                  </a:lnTo>
                  <a:lnTo>
                    <a:pt x="1054" y="136"/>
                  </a:lnTo>
                  <a:lnTo>
                    <a:pt x="1054" y="321"/>
                  </a:lnTo>
                  <a:lnTo>
                    <a:pt x="1167" y="321"/>
                  </a:lnTo>
                  <a:lnTo>
                    <a:pt x="1167" y="9"/>
                  </a:lnTo>
                  <a:lnTo>
                    <a:pt x="1005" y="9"/>
                  </a:lnTo>
                  <a:lnTo>
                    <a:pt x="954" y="219"/>
                  </a:lnTo>
                  <a:lnTo>
                    <a:pt x="953" y="219"/>
                  </a:lnTo>
                  <a:lnTo>
                    <a:pt x="902" y="9"/>
                  </a:lnTo>
                  <a:lnTo>
                    <a:pt x="740" y="9"/>
                  </a:lnTo>
                  <a:lnTo>
                    <a:pt x="740" y="366"/>
                  </a:lnTo>
                  <a:close/>
                  <a:moveTo>
                    <a:pt x="484" y="100"/>
                  </a:moveTo>
                  <a:lnTo>
                    <a:pt x="519" y="100"/>
                  </a:lnTo>
                  <a:lnTo>
                    <a:pt x="519" y="100"/>
                  </a:lnTo>
                  <a:lnTo>
                    <a:pt x="533" y="101"/>
                  </a:lnTo>
                  <a:lnTo>
                    <a:pt x="545" y="102"/>
                  </a:lnTo>
                  <a:lnTo>
                    <a:pt x="556" y="106"/>
                  </a:lnTo>
                  <a:lnTo>
                    <a:pt x="566" y="111"/>
                  </a:lnTo>
                  <a:lnTo>
                    <a:pt x="574" y="116"/>
                  </a:lnTo>
                  <a:lnTo>
                    <a:pt x="582" y="122"/>
                  </a:lnTo>
                  <a:lnTo>
                    <a:pt x="587" y="128"/>
                  </a:lnTo>
                  <a:lnTo>
                    <a:pt x="591" y="134"/>
                  </a:lnTo>
                  <a:lnTo>
                    <a:pt x="596" y="141"/>
                  </a:lnTo>
                  <a:lnTo>
                    <a:pt x="599" y="148"/>
                  </a:lnTo>
                  <a:lnTo>
                    <a:pt x="604" y="163"/>
                  </a:lnTo>
                  <a:lnTo>
                    <a:pt x="605" y="175"/>
                  </a:lnTo>
                  <a:lnTo>
                    <a:pt x="606" y="185"/>
                  </a:lnTo>
                  <a:lnTo>
                    <a:pt x="606" y="185"/>
                  </a:lnTo>
                  <a:lnTo>
                    <a:pt x="605" y="198"/>
                  </a:lnTo>
                  <a:lnTo>
                    <a:pt x="602" y="213"/>
                  </a:lnTo>
                  <a:lnTo>
                    <a:pt x="599" y="229"/>
                  </a:lnTo>
                  <a:lnTo>
                    <a:pt x="595" y="236"/>
                  </a:lnTo>
                  <a:lnTo>
                    <a:pt x="591" y="242"/>
                  </a:lnTo>
                  <a:lnTo>
                    <a:pt x="588" y="249"/>
                  </a:lnTo>
                  <a:lnTo>
                    <a:pt x="582" y="255"/>
                  </a:lnTo>
                  <a:lnTo>
                    <a:pt x="576" y="260"/>
                  </a:lnTo>
                  <a:lnTo>
                    <a:pt x="568" y="265"/>
                  </a:lnTo>
                  <a:lnTo>
                    <a:pt x="560" y="269"/>
                  </a:lnTo>
                  <a:lnTo>
                    <a:pt x="550" y="272"/>
                  </a:lnTo>
                  <a:lnTo>
                    <a:pt x="539" y="274"/>
                  </a:lnTo>
                  <a:lnTo>
                    <a:pt x="527" y="275"/>
                  </a:lnTo>
                  <a:lnTo>
                    <a:pt x="484" y="275"/>
                  </a:lnTo>
                  <a:lnTo>
                    <a:pt x="484" y="100"/>
                  </a:lnTo>
                  <a:close/>
                  <a:moveTo>
                    <a:pt x="373" y="366"/>
                  </a:moveTo>
                  <a:lnTo>
                    <a:pt x="533" y="366"/>
                  </a:lnTo>
                  <a:lnTo>
                    <a:pt x="533" y="366"/>
                  </a:lnTo>
                  <a:lnTo>
                    <a:pt x="555" y="366"/>
                  </a:lnTo>
                  <a:lnTo>
                    <a:pt x="577" y="364"/>
                  </a:lnTo>
                  <a:lnTo>
                    <a:pt x="596" y="359"/>
                  </a:lnTo>
                  <a:lnTo>
                    <a:pt x="614" y="354"/>
                  </a:lnTo>
                  <a:lnTo>
                    <a:pt x="630" y="347"/>
                  </a:lnTo>
                  <a:lnTo>
                    <a:pt x="646" y="338"/>
                  </a:lnTo>
                  <a:lnTo>
                    <a:pt x="659" y="328"/>
                  </a:lnTo>
                  <a:lnTo>
                    <a:pt x="671" y="317"/>
                  </a:lnTo>
                  <a:lnTo>
                    <a:pt x="681" y="305"/>
                  </a:lnTo>
                  <a:lnTo>
                    <a:pt x="691" y="292"/>
                  </a:lnTo>
                  <a:lnTo>
                    <a:pt x="698" y="277"/>
                  </a:lnTo>
                  <a:lnTo>
                    <a:pt x="704" y="261"/>
                  </a:lnTo>
                  <a:lnTo>
                    <a:pt x="709" y="244"/>
                  </a:lnTo>
                  <a:lnTo>
                    <a:pt x="713" y="226"/>
                  </a:lnTo>
                  <a:lnTo>
                    <a:pt x="715" y="207"/>
                  </a:lnTo>
                  <a:lnTo>
                    <a:pt x="715" y="187"/>
                  </a:lnTo>
                  <a:lnTo>
                    <a:pt x="715" y="187"/>
                  </a:lnTo>
                  <a:lnTo>
                    <a:pt x="715" y="170"/>
                  </a:lnTo>
                  <a:lnTo>
                    <a:pt x="714" y="153"/>
                  </a:lnTo>
                  <a:lnTo>
                    <a:pt x="710" y="136"/>
                  </a:lnTo>
                  <a:lnTo>
                    <a:pt x="707" y="120"/>
                  </a:lnTo>
                  <a:lnTo>
                    <a:pt x="702" y="106"/>
                  </a:lnTo>
                  <a:lnTo>
                    <a:pt x="696" y="90"/>
                  </a:lnTo>
                  <a:lnTo>
                    <a:pt x="688" y="77"/>
                  </a:lnTo>
                  <a:lnTo>
                    <a:pt x="680" y="63"/>
                  </a:lnTo>
                  <a:lnTo>
                    <a:pt x="669" y="51"/>
                  </a:lnTo>
                  <a:lnTo>
                    <a:pt x="658" y="41"/>
                  </a:lnTo>
                  <a:lnTo>
                    <a:pt x="645" y="32"/>
                  </a:lnTo>
                  <a:lnTo>
                    <a:pt x="630" y="23"/>
                  </a:lnTo>
                  <a:lnTo>
                    <a:pt x="613" y="17"/>
                  </a:lnTo>
                  <a:lnTo>
                    <a:pt x="595" y="12"/>
                  </a:lnTo>
                  <a:lnTo>
                    <a:pt x="576" y="10"/>
                  </a:lnTo>
                  <a:lnTo>
                    <a:pt x="554" y="9"/>
                  </a:lnTo>
                  <a:lnTo>
                    <a:pt x="373" y="9"/>
                  </a:lnTo>
                  <a:lnTo>
                    <a:pt x="373" y="366"/>
                  </a:lnTo>
                  <a:close/>
                  <a:moveTo>
                    <a:pt x="343" y="141"/>
                  </a:moveTo>
                  <a:lnTo>
                    <a:pt x="343" y="141"/>
                  </a:lnTo>
                  <a:lnTo>
                    <a:pt x="341" y="125"/>
                  </a:lnTo>
                  <a:lnTo>
                    <a:pt x="337" y="109"/>
                  </a:lnTo>
                  <a:lnTo>
                    <a:pt x="333" y="95"/>
                  </a:lnTo>
                  <a:lnTo>
                    <a:pt x="327" y="81"/>
                  </a:lnTo>
                  <a:lnTo>
                    <a:pt x="321" y="69"/>
                  </a:lnTo>
                  <a:lnTo>
                    <a:pt x="314" y="57"/>
                  </a:lnTo>
                  <a:lnTo>
                    <a:pt x="305" y="46"/>
                  </a:lnTo>
                  <a:lnTo>
                    <a:pt x="296" y="38"/>
                  </a:lnTo>
                  <a:lnTo>
                    <a:pt x="285" y="29"/>
                  </a:lnTo>
                  <a:lnTo>
                    <a:pt x="273" y="21"/>
                  </a:lnTo>
                  <a:lnTo>
                    <a:pt x="261" y="15"/>
                  </a:lnTo>
                  <a:lnTo>
                    <a:pt x="247" y="10"/>
                  </a:lnTo>
                  <a:lnTo>
                    <a:pt x="231" y="5"/>
                  </a:lnTo>
                  <a:lnTo>
                    <a:pt x="216" y="2"/>
                  </a:lnTo>
                  <a:lnTo>
                    <a:pt x="199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61" y="0"/>
                  </a:lnTo>
                  <a:lnTo>
                    <a:pt x="142" y="4"/>
                  </a:lnTo>
                  <a:lnTo>
                    <a:pt x="124" y="7"/>
                  </a:lnTo>
                  <a:lnTo>
                    <a:pt x="107" y="13"/>
                  </a:lnTo>
                  <a:lnTo>
                    <a:pt x="91" y="21"/>
                  </a:lnTo>
                  <a:lnTo>
                    <a:pt x="76" y="29"/>
                  </a:lnTo>
                  <a:lnTo>
                    <a:pt x="62" y="40"/>
                  </a:lnTo>
                  <a:lnTo>
                    <a:pt x="50" y="51"/>
                  </a:lnTo>
                  <a:lnTo>
                    <a:pt x="39" y="64"/>
                  </a:lnTo>
                  <a:lnTo>
                    <a:pt x="29" y="78"/>
                  </a:lnTo>
                  <a:lnTo>
                    <a:pt x="21" y="94"/>
                  </a:lnTo>
                  <a:lnTo>
                    <a:pt x="13" y="111"/>
                  </a:lnTo>
                  <a:lnTo>
                    <a:pt x="7" y="128"/>
                  </a:lnTo>
                  <a:lnTo>
                    <a:pt x="4" y="147"/>
                  </a:lnTo>
                  <a:lnTo>
                    <a:pt x="1" y="167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" y="207"/>
                  </a:lnTo>
                  <a:lnTo>
                    <a:pt x="4" y="226"/>
                  </a:lnTo>
                  <a:lnTo>
                    <a:pt x="7" y="244"/>
                  </a:lnTo>
                  <a:lnTo>
                    <a:pt x="12" y="261"/>
                  </a:lnTo>
                  <a:lnTo>
                    <a:pt x="19" y="277"/>
                  </a:lnTo>
                  <a:lnTo>
                    <a:pt x="27" y="293"/>
                  </a:lnTo>
                  <a:lnTo>
                    <a:pt x="36" y="308"/>
                  </a:lnTo>
                  <a:lnTo>
                    <a:pt x="47" y="321"/>
                  </a:lnTo>
                  <a:lnTo>
                    <a:pt x="59" y="333"/>
                  </a:lnTo>
                  <a:lnTo>
                    <a:pt x="74" y="343"/>
                  </a:lnTo>
                  <a:lnTo>
                    <a:pt x="88" y="353"/>
                  </a:lnTo>
                  <a:lnTo>
                    <a:pt x="104" y="360"/>
                  </a:lnTo>
                  <a:lnTo>
                    <a:pt x="121" y="366"/>
                  </a:lnTo>
                  <a:lnTo>
                    <a:pt x="141" y="371"/>
                  </a:lnTo>
                  <a:lnTo>
                    <a:pt x="160" y="373"/>
                  </a:lnTo>
                  <a:lnTo>
                    <a:pt x="182" y="375"/>
                  </a:lnTo>
                  <a:lnTo>
                    <a:pt x="182" y="375"/>
                  </a:lnTo>
                  <a:lnTo>
                    <a:pt x="200" y="375"/>
                  </a:lnTo>
                  <a:lnTo>
                    <a:pt x="218" y="371"/>
                  </a:lnTo>
                  <a:lnTo>
                    <a:pt x="235" y="367"/>
                  </a:lnTo>
                  <a:lnTo>
                    <a:pt x="251" y="361"/>
                  </a:lnTo>
                  <a:lnTo>
                    <a:pt x="265" y="355"/>
                  </a:lnTo>
                  <a:lnTo>
                    <a:pt x="279" y="347"/>
                  </a:lnTo>
                  <a:lnTo>
                    <a:pt x="291" y="338"/>
                  </a:lnTo>
                  <a:lnTo>
                    <a:pt x="302" y="327"/>
                  </a:lnTo>
                  <a:lnTo>
                    <a:pt x="311" y="316"/>
                  </a:lnTo>
                  <a:lnTo>
                    <a:pt x="320" y="305"/>
                  </a:lnTo>
                  <a:lnTo>
                    <a:pt x="327" y="292"/>
                  </a:lnTo>
                  <a:lnTo>
                    <a:pt x="333" y="280"/>
                  </a:lnTo>
                  <a:lnTo>
                    <a:pt x="338" y="266"/>
                  </a:lnTo>
                  <a:lnTo>
                    <a:pt x="342" y="253"/>
                  </a:lnTo>
                  <a:lnTo>
                    <a:pt x="344" y="240"/>
                  </a:lnTo>
                  <a:lnTo>
                    <a:pt x="344" y="226"/>
                  </a:lnTo>
                  <a:lnTo>
                    <a:pt x="236" y="226"/>
                  </a:lnTo>
                  <a:lnTo>
                    <a:pt x="236" y="226"/>
                  </a:lnTo>
                  <a:lnTo>
                    <a:pt x="234" y="238"/>
                  </a:lnTo>
                  <a:lnTo>
                    <a:pt x="230" y="249"/>
                  </a:lnTo>
                  <a:lnTo>
                    <a:pt x="225" y="259"/>
                  </a:lnTo>
                  <a:lnTo>
                    <a:pt x="219" y="269"/>
                  </a:lnTo>
                  <a:lnTo>
                    <a:pt x="211" y="276"/>
                  </a:lnTo>
                  <a:lnTo>
                    <a:pt x="202" y="281"/>
                  </a:lnTo>
                  <a:lnTo>
                    <a:pt x="191" y="285"/>
                  </a:lnTo>
                  <a:lnTo>
                    <a:pt x="178" y="286"/>
                  </a:lnTo>
                  <a:lnTo>
                    <a:pt x="178" y="286"/>
                  </a:lnTo>
                  <a:lnTo>
                    <a:pt x="170" y="285"/>
                  </a:lnTo>
                  <a:lnTo>
                    <a:pt x="161" y="283"/>
                  </a:lnTo>
                  <a:lnTo>
                    <a:pt x="153" y="281"/>
                  </a:lnTo>
                  <a:lnTo>
                    <a:pt x="147" y="277"/>
                  </a:lnTo>
                  <a:lnTo>
                    <a:pt x="139" y="272"/>
                  </a:lnTo>
                  <a:lnTo>
                    <a:pt x="135" y="268"/>
                  </a:lnTo>
                  <a:lnTo>
                    <a:pt x="130" y="261"/>
                  </a:lnTo>
                  <a:lnTo>
                    <a:pt x="125" y="254"/>
                  </a:lnTo>
                  <a:lnTo>
                    <a:pt x="121" y="247"/>
                  </a:lnTo>
                  <a:lnTo>
                    <a:pt x="119" y="240"/>
                  </a:lnTo>
                  <a:lnTo>
                    <a:pt x="114" y="223"/>
                  </a:lnTo>
                  <a:lnTo>
                    <a:pt x="111" y="206"/>
                  </a:lnTo>
                  <a:lnTo>
                    <a:pt x="110" y="187"/>
                  </a:lnTo>
                  <a:lnTo>
                    <a:pt x="110" y="187"/>
                  </a:lnTo>
                  <a:lnTo>
                    <a:pt x="111" y="169"/>
                  </a:lnTo>
                  <a:lnTo>
                    <a:pt x="114" y="152"/>
                  </a:lnTo>
                  <a:lnTo>
                    <a:pt x="119" y="135"/>
                  </a:lnTo>
                  <a:lnTo>
                    <a:pt x="121" y="128"/>
                  </a:lnTo>
                  <a:lnTo>
                    <a:pt x="125" y="120"/>
                  </a:lnTo>
                  <a:lnTo>
                    <a:pt x="130" y="113"/>
                  </a:lnTo>
                  <a:lnTo>
                    <a:pt x="135" y="107"/>
                  </a:lnTo>
                  <a:lnTo>
                    <a:pt x="139" y="102"/>
                  </a:lnTo>
                  <a:lnTo>
                    <a:pt x="147" y="97"/>
                  </a:lnTo>
                  <a:lnTo>
                    <a:pt x="153" y="94"/>
                  </a:lnTo>
                  <a:lnTo>
                    <a:pt x="161" y="91"/>
                  </a:lnTo>
                  <a:lnTo>
                    <a:pt x="170" y="90"/>
                  </a:lnTo>
                  <a:lnTo>
                    <a:pt x="178" y="89"/>
                  </a:lnTo>
                  <a:lnTo>
                    <a:pt x="178" y="89"/>
                  </a:lnTo>
                  <a:lnTo>
                    <a:pt x="187" y="90"/>
                  </a:lnTo>
                  <a:lnTo>
                    <a:pt x="194" y="91"/>
                  </a:lnTo>
                  <a:lnTo>
                    <a:pt x="200" y="92"/>
                  </a:lnTo>
                  <a:lnTo>
                    <a:pt x="206" y="95"/>
                  </a:lnTo>
                  <a:lnTo>
                    <a:pt x="212" y="98"/>
                  </a:lnTo>
                  <a:lnTo>
                    <a:pt x="216" y="102"/>
                  </a:lnTo>
                  <a:lnTo>
                    <a:pt x="223" y="111"/>
                  </a:lnTo>
                  <a:lnTo>
                    <a:pt x="229" y="119"/>
                  </a:lnTo>
                  <a:lnTo>
                    <a:pt x="233" y="128"/>
                  </a:lnTo>
                  <a:lnTo>
                    <a:pt x="235" y="136"/>
                  </a:lnTo>
                  <a:lnTo>
                    <a:pt x="236" y="141"/>
                  </a:lnTo>
                  <a:lnTo>
                    <a:pt x="343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8" name="Rectangle 6"/>
            <p:cNvSpPr>
              <a:spLocks noChangeArrowheads="1"/>
            </p:cNvSpPr>
            <p:nvPr userDrawn="1"/>
          </p:nvSpPr>
          <p:spPr bwMode="auto">
            <a:xfrm>
              <a:off x="5562" y="4192"/>
              <a:ext cx="28" cy="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9" name="Freeform 7"/>
            <p:cNvSpPr>
              <a:spLocks/>
            </p:cNvSpPr>
            <p:nvPr userDrawn="1"/>
          </p:nvSpPr>
          <p:spPr bwMode="auto">
            <a:xfrm>
              <a:off x="5428" y="4190"/>
              <a:ext cx="124" cy="77"/>
            </a:xfrm>
            <a:custGeom>
              <a:avLst/>
              <a:gdLst/>
              <a:ahLst/>
              <a:cxnLst>
                <a:cxn ang="0">
                  <a:pos x="114" y="308"/>
                </a:cxn>
                <a:cxn ang="0">
                  <a:pos x="114" y="145"/>
                </a:cxn>
                <a:cxn ang="0">
                  <a:pos x="116" y="124"/>
                </a:cxn>
                <a:cxn ang="0">
                  <a:pos x="123" y="107"/>
                </a:cxn>
                <a:cxn ang="0">
                  <a:pos x="134" y="96"/>
                </a:cxn>
                <a:cxn ang="0">
                  <a:pos x="154" y="91"/>
                </a:cxn>
                <a:cxn ang="0">
                  <a:pos x="164" y="92"/>
                </a:cxn>
                <a:cxn ang="0">
                  <a:pos x="180" y="100"/>
                </a:cxn>
                <a:cxn ang="0">
                  <a:pos x="188" y="116"/>
                </a:cxn>
                <a:cxn ang="0">
                  <a:pos x="191" y="135"/>
                </a:cxn>
                <a:cxn ang="0">
                  <a:pos x="191" y="308"/>
                </a:cxn>
                <a:cxn ang="0">
                  <a:pos x="305" y="145"/>
                </a:cxn>
                <a:cxn ang="0">
                  <a:pos x="306" y="135"/>
                </a:cxn>
                <a:cxn ang="0">
                  <a:pos x="310" y="115"/>
                </a:cxn>
                <a:cxn ang="0">
                  <a:pos x="320" y="100"/>
                </a:cxn>
                <a:cxn ang="0">
                  <a:pos x="334" y="92"/>
                </a:cxn>
                <a:cxn ang="0">
                  <a:pos x="345" y="91"/>
                </a:cxn>
                <a:cxn ang="0">
                  <a:pos x="366" y="96"/>
                </a:cxn>
                <a:cxn ang="0">
                  <a:pos x="377" y="108"/>
                </a:cxn>
                <a:cxn ang="0">
                  <a:pos x="381" y="125"/>
                </a:cxn>
                <a:cxn ang="0">
                  <a:pos x="383" y="145"/>
                </a:cxn>
                <a:cxn ang="0">
                  <a:pos x="497" y="308"/>
                </a:cxn>
                <a:cxn ang="0">
                  <a:pos x="497" y="102"/>
                </a:cxn>
                <a:cxn ang="0">
                  <a:pos x="494" y="74"/>
                </a:cxn>
                <a:cxn ang="0">
                  <a:pos x="489" y="57"/>
                </a:cxn>
                <a:cxn ang="0">
                  <a:pos x="480" y="40"/>
                </a:cxn>
                <a:cxn ang="0">
                  <a:pos x="467" y="25"/>
                </a:cxn>
                <a:cxn ang="0">
                  <a:pos x="452" y="13"/>
                </a:cxn>
                <a:cxn ang="0">
                  <a:pos x="432" y="4"/>
                </a:cxn>
                <a:cxn ang="0">
                  <a:pos x="408" y="0"/>
                </a:cxn>
                <a:cxn ang="0">
                  <a:pos x="394" y="0"/>
                </a:cxn>
                <a:cxn ang="0">
                  <a:pos x="368" y="1"/>
                </a:cxn>
                <a:cxn ang="0">
                  <a:pos x="346" y="6"/>
                </a:cxn>
                <a:cxn ang="0">
                  <a:pos x="329" y="13"/>
                </a:cxn>
                <a:cxn ang="0">
                  <a:pos x="306" y="30"/>
                </a:cxn>
                <a:cxn ang="0">
                  <a:pos x="292" y="47"/>
                </a:cxn>
                <a:cxn ang="0">
                  <a:pos x="284" y="36"/>
                </a:cxn>
                <a:cxn ang="0">
                  <a:pos x="268" y="18"/>
                </a:cxn>
                <a:cxn ang="0">
                  <a:pos x="246" y="7"/>
                </a:cxn>
                <a:cxn ang="0">
                  <a:pos x="223" y="0"/>
                </a:cxn>
                <a:cxn ang="0">
                  <a:pos x="209" y="0"/>
                </a:cxn>
                <a:cxn ang="0">
                  <a:pos x="180" y="2"/>
                </a:cxn>
                <a:cxn ang="0">
                  <a:pos x="154" y="10"/>
                </a:cxn>
                <a:cxn ang="0">
                  <a:pos x="131" y="25"/>
                </a:cxn>
                <a:cxn ang="0">
                  <a:pos x="111" y="47"/>
                </a:cxn>
                <a:cxn ang="0">
                  <a:pos x="110" y="7"/>
                </a:cxn>
                <a:cxn ang="0">
                  <a:pos x="0" y="308"/>
                </a:cxn>
              </a:cxnLst>
              <a:rect l="0" t="0" r="r" b="b"/>
              <a:pathLst>
                <a:path w="497" h="308">
                  <a:moveTo>
                    <a:pt x="0" y="308"/>
                  </a:moveTo>
                  <a:lnTo>
                    <a:pt x="114" y="308"/>
                  </a:lnTo>
                  <a:lnTo>
                    <a:pt x="114" y="145"/>
                  </a:lnTo>
                  <a:lnTo>
                    <a:pt x="114" y="145"/>
                  </a:lnTo>
                  <a:lnTo>
                    <a:pt x="115" y="135"/>
                  </a:lnTo>
                  <a:lnTo>
                    <a:pt x="116" y="124"/>
                  </a:lnTo>
                  <a:lnTo>
                    <a:pt x="118" y="115"/>
                  </a:lnTo>
                  <a:lnTo>
                    <a:pt x="123" y="107"/>
                  </a:lnTo>
                  <a:lnTo>
                    <a:pt x="128" y="100"/>
                  </a:lnTo>
                  <a:lnTo>
                    <a:pt x="134" y="96"/>
                  </a:lnTo>
                  <a:lnTo>
                    <a:pt x="143" y="92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64" y="92"/>
                  </a:lnTo>
                  <a:lnTo>
                    <a:pt x="174" y="96"/>
                  </a:lnTo>
                  <a:lnTo>
                    <a:pt x="180" y="100"/>
                  </a:lnTo>
                  <a:lnTo>
                    <a:pt x="185" y="108"/>
                  </a:lnTo>
                  <a:lnTo>
                    <a:pt x="188" y="116"/>
                  </a:lnTo>
                  <a:lnTo>
                    <a:pt x="190" y="125"/>
                  </a:lnTo>
                  <a:lnTo>
                    <a:pt x="191" y="135"/>
                  </a:lnTo>
                  <a:lnTo>
                    <a:pt x="191" y="145"/>
                  </a:lnTo>
                  <a:lnTo>
                    <a:pt x="191" y="308"/>
                  </a:lnTo>
                  <a:lnTo>
                    <a:pt x="305" y="308"/>
                  </a:lnTo>
                  <a:lnTo>
                    <a:pt x="305" y="145"/>
                  </a:lnTo>
                  <a:lnTo>
                    <a:pt x="305" y="145"/>
                  </a:lnTo>
                  <a:lnTo>
                    <a:pt x="306" y="135"/>
                  </a:lnTo>
                  <a:lnTo>
                    <a:pt x="307" y="124"/>
                  </a:lnTo>
                  <a:lnTo>
                    <a:pt x="310" y="115"/>
                  </a:lnTo>
                  <a:lnTo>
                    <a:pt x="315" y="107"/>
                  </a:lnTo>
                  <a:lnTo>
                    <a:pt x="320" y="100"/>
                  </a:lnTo>
                  <a:lnTo>
                    <a:pt x="326" y="96"/>
                  </a:lnTo>
                  <a:lnTo>
                    <a:pt x="334" y="92"/>
                  </a:lnTo>
                  <a:lnTo>
                    <a:pt x="345" y="91"/>
                  </a:lnTo>
                  <a:lnTo>
                    <a:pt x="345" y="91"/>
                  </a:lnTo>
                  <a:lnTo>
                    <a:pt x="356" y="92"/>
                  </a:lnTo>
                  <a:lnTo>
                    <a:pt x="366" y="96"/>
                  </a:lnTo>
                  <a:lnTo>
                    <a:pt x="372" y="100"/>
                  </a:lnTo>
                  <a:lnTo>
                    <a:pt x="377" y="108"/>
                  </a:lnTo>
                  <a:lnTo>
                    <a:pt x="379" y="116"/>
                  </a:lnTo>
                  <a:lnTo>
                    <a:pt x="381" y="125"/>
                  </a:lnTo>
                  <a:lnTo>
                    <a:pt x="383" y="135"/>
                  </a:lnTo>
                  <a:lnTo>
                    <a:pt x="383" y="145"/>
                  </a:lnTo>
                  <a:lnTo>
                    <a:pt x="383" y="308"/>
                  </a:lnTo>
                  <a:lnTo>
                    <a:pt x="497" y="308"/>
                  </a:lnTo>
                  <a:lnTo>
                    <a:pt x="497" y="102"/>
                  </a:lnTo>
                  <a:lnTo>
                    <a:pt x="497" y="102"/>
                  </a:lnTo>
                  <a:lnTo>
                    <a:pt x="495" y="83"/>
                  </a:lnTo>
                  <a:lnTo>
                    <a:pt x="494" y="74"/>
                  </a:lnTo>
                  <a:lnTo>
                    <a:pt x="492" y="65"/>
                  </a:lnTo>
                  <a:lnTo>
                    <a:pt x="489" y="57"/>
                  </a:lnTo>
                  <a:lnTo>
                    <a:pt x="484" y="48"/>
                  </a:lnTo>
                  <a:lnTo>
                    <a:pt x="480" y="40"/>
                  </a:lnTo>
                  <a:lnTo>
                    <a:pt x="475" y="32"/>
                  </a:lnTo>
                  <a:lnTo>
                    <a:pt x="467" y="25"/>
                  </a:lnTo>
                  <a:lnTo>
                    <a:pt x="460" y="19"/>
                  </a:lnTo>
                  <a:lnTo>
                    <a:pt x="452" y="13"/>
                  </a:lnTo>
                  <a:lnTo>
                    <a:pt x="442" y="8"/>
                  </a:lnTo>
                  <a:lnTo>
                    <a:pt x="432" y="4"/>
                  </a:lnTo>
                  <a:lnTo>
                    <a:pt x="420" y="2"/>
                  </a:lnTo>
                  <a:lnTo>
                    <a:pt x="408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80" y="0"/>
                  </a:lnTo>
                  <a:lnTo>
                    <a:pt x="368" y="1"/>
                  </a:lnTo>
                  <a:lnTo>
                    <a:pt x="357" y="3"/>
                  </a:lnTo>
                  <a:lnTo>
                    <a:pt x="346" y="6"/>
                  </a:lnTo>
                  <a:lnTo>
                    <a:pt x="338" y="9"/>
                  </a:lnTo>
                  <a:lnTo>
                    <a:pt x="329" y="13"/>
                  </a:lnTo>
                  <a:lnTo>
                    <a:pt x="316" y="21"/>
                  </a:lnTo>
                  <a:lnTo>
                    <a:pt x="306" y="30"/>
                  </a:lnTo>
                  <a:lnTo>
                    <a:pt x="299" y="37"/>
                  </a:lnTo>
                  <a:lnTo>
                    <a:pt x="292" y="47"/>
                  </a:lnTo>
                  <a:lnTo>
                    <a:pt x="292" y="47"/>
                  </a:lnTo>
                  <a:lnTo>
                    <a:pt x="284" y="36"/>
                  </a:lnTo>
                  <a:lnTo>
                    <a:pt x="277" y="26"/>
                  </a:lnTo>
                  <a:lnTo>
                    <a:pt x="268" y="18"/>
                  </a:lnTo>
                  <a:lnTo>
                    <a:pt x="258" y="12"/>
                  </a:lnTo>
                  <a:lnTo>
                    <a:pt x="246" y="7"/>
                  </a:lnTo>
                  <a:lnTo>
                    <a:pt x="235" y="2"/>
                  </a:lnTo>
                  <a:lnTo>
                    <a:pt x="223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195" y="0"/>
                  </a:lnTo>
                  <a:lnTo>
                    <a:pt x="180" y="2"/>
                  </a:lnTo>
                  <a:lnTo>
                    <a:pt x="167" y="6"/>
                  </a:lnTo>
                  <a:lnTo>
                    <a:pt x="154" y="10"/>
                  </a:lnTo>
                  <a:lnTo>
                    <a:pt x="141" y="17"/>
                  </a:lnTo>
                  <a:lnTo>
                    <a:pt x="131" y="25"/>
                  </a:lnTo>
                  <a:lnTo>
                    <a:pt x="121" y="35"/>
                  </a:lnTo>
                  <a:lnTo>
                    <a:pt x="111" y="47"/>
                  </a:lnTo>
                  <a:lnTo>
                    <a:pt x="110" y="47"/>
                  </a:lnTo>
                  <a:lnTo>
                    <a:pt x="110" y="7"/>
                  </a:lnTo>
                  <a:lnTo>
                    <a:pt x="0" y="7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0" name="Freeform 8"/>
            <p:cNvSpPr>
              <a:spLocks/>
            </p:cNvSpPr>
            <p:nvPr userDrawn="1"/>
          </p:nvSpPr>
          <p:spPr bwMode="auto">
            <a:xfrm>
              <a:off x="5339" y="4176"/>
              <a:ext cx="82" cy="95"/>
            </a:xfrm>
            <a:custGeom>
              <a:avLst/>
              <a:gdLst/>
              <a:ahLst/>
              <a:cxnLst>
                <a:cxn ang="0">
                  <a:pos x="320" y="97"/>
                </a:cxn>
                <a:cxn ang="0">
                  <a:pos x="306" y="57"/>
                </a:cxn>
                <a:cxn ang="0">
                  <a:pos x="279" y="29"/>
                </a:cxn>
                <a:cxn ang="0">
                  <a:pos x="243" y="12"/>
                </a:cxn>
                <a:cxn ang="0">
                  <a:pos x="203" y="2"/>
                </a:cxn>
                <a:cxn ang="0">
                  <a:pos x="163" y="0"/>
                </a:cxn>
                <a:cxn ang="0">
                  <a:pos x="111" y="4"/>
                </a:cxn>
                <a:cxn ang="0">
                  <a:pos x="73" y="17"/>
                </a:cxn>
                <a:cxn ang="0">
                  <a:pos x="39" y="39"/>
                </a:cxn>
                <a:cxn ang="0">
                  <a:pos x="17" y="70"/>
                </a:cxn>
                <a:cxn ang="0">
                  <a:pos x="8" y="115"/>
                </a:cxn>
                <a:cxn ang="0">
                  <a:pos x="10" y="137"/>
                </a:cxn>
                <a:cxn ang="0">
                  <a:pos x="20" y="165"/>
                </a:cxn>
                <a:cxn ang="0">
                  <a:pos x="39" y="188"/>
                </a:cxn>
                <a:cxn ang="0">
                  <a:pos x="68" y="206"/>
                </a:cxn>
                <a:cxn ang="0">
                  <a:pos x="108" y="221"/>
                </a:cxn>
                <a:cxn ang="0">
                  <a:pos x="177" y="236"/>
                </a:cxn>
                <a:cxn ang="0">
                  <a:pos x="204" y="248"/>
                </a:cxn>
                <a:cxn ang="0">
                  <a:pos x="211" y="266"/>
                </a:cxn>
                <a:cxn ang="0">
                  <a:pos x="206" y="279"/>
                </a:cxn>
                <a:cxn ang="0">
                  <a:pos x="189" y="290"/>
                </a:cxn>
                <a:cxn ang="0">
                  <a:pos x="169" y="294"/>
                </a:cxn>
                <a:cxn ang="0">
                  <a:pos x="141" y="288"/>
                </a:cxn>
                <a:cxn ang="0">
                  <a:pos x="129" y="277"/>
                </a:cxn>
                <a:cxn ang="0">
                  <a:pos x="120" y="251"/>
                </a:cxn>
                <a:cxn ang="0">
                  <a:pos x="2" y="268"/>
                </a:cxn>
                <a:cxn ang="0">
                  <a:pos x="16" y="311"/>
                </a:cxn>
                <a:cxn ang="0">
                  <a:pos x="43" y="343"/>
                </a:cxn>
                <a:cxn ang="0">
                  <a:pos x="79" y="363"/>
                </a:cxn>
                <a:cxn ang="0">
                  <a:pos x="120" y="375"/>
                </a:cxn>
                <a:cxn ang="0">
                  <a:pos x="164" y="379"/>
                </a:cxn>
                <a:cxn ang="0">
                  <a:pos x="209" y="375"/>
                </a:cxn>
                <a:cxn ang="0">
                  <a:pos x="251" y="364"/>
                </a:cxn>
                <a:cxn ang="0">
                  <a:pos x="289" y="345"/>
                </a:cxn>
                <a:cxn ang="0">
                  <a:pos x="315" y="313"/>
                </a:cxn>
                <a:cxn ang="0">
                  <a:pos x="330" y="270"/>
                </a:cxn>
                <a:cxn ang="0">
                  <a:pos x="330" y="240"/>
                </a:cxn>
                <a:cxn ang="0">
                  <a:pos x="324" y="212"/>
                </a:cxn>
                <a:cxn ang="0">
                  <a:pos x="312" y="191"/>
                </a:cxn>
                <a:cxn ang="0">
                  <a:pos x="282" y="164"/>
                </a:cxn>
                <a:cxn ang="0">
                  <a:pos x="252" y="150"/>
                </a:cxn>
                <a:cxn ang="0">
                  <a:pos x="189" y="135"/>
                </a:cxn>
                <a:cxn ang="0">
                  <a:pos x="142" y="122"/>
                </a:cxn>
                <a:cxn ang="0">
                  <a:pos x="132" y="116"/>
                </a:cxn>
                <a:cxn ang="0">
                  <a:pos x="128" y="104"/>
                </a:cxn>
                <a:cxn ang="0">
                  <a:pos x="135" y="85"/>
                </a:cxn>
                <a:cxn ang="0">
                  <a:pos x="153" y="77"/>
                </a:cxn>
                <a:cxn ang="0">
                  <a:pos x="174" y="77"/>
                </a:cxn>
                <a:cxn ang="0">
                  <a:pos x="193" y="87"/>
                </a:cxn>
                <a:cxn ang="0">
                  <a:pos x="204" y="98"/>
                </a:cxn>
                <a:cxn ang="0">
                  <a:pos x="322" y="114"/>
                </a:cxn>
              </a:cxnLst>
              <a:rect l="0" t="0" r="r" b="b"/>
              <a:pathLst>
                <a:path w="330" h="379">
                  <a:moveTo>
                    <a:pt x="322" y="114"/>
                  </a:moveTo>
                  <a:lnTo>
                    <a:pt x="322" y="114"/>
                  </a:lnTo>
                  <a:lnTo>
                    <a:pt x="320" y="97"/>
                  </a:lnTo>
                  <a:lnTo>
                    <a:pt x="317" y="82"/>
                  </a:lnTo>
                  <a:lnTo>
                    <a:pt x="312" y="69"/>
                  </a:lnTo>
                  <a:lnTo>
                    <a:pt x="306" y="57"/>
                  </a:lnTo>
                  <a:lnTo>
                    <a:pt x="297" y="47"/>
                  </a:lnTo>
                  <a:lnTo>
                    <a:pt x="289" y="37"/>
                  </a:lnTo>
                  <a:lnTo>
                    <a:pt x="279" y="29"/>
                  </a:lnTo>
                  <a:lnTo>
                    <a:pt x="267" y="23"/>
                  </a:lnTo>
                  <a:lnTo>
                    <a:pt x="256" y="17"/>
                  </a:lnTo>
                  <a:lnTo>
                    <a:pt x="243" y="12"/>
                  </a:lnTo>
                  <a:lnTo>
                    <a:pt x="231" y="8"/>
                  </a:lnTo>
                  <a:lnTo>
                    <a:pt x="217" y="4"/>
                  </a:lnTo>
                  <a:lnTo>
                    <a:pt x="203" y="2"/>
                  </a:lnTo>
                  <a:lnTo>
                    <a:pt x="189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37" y="1"/>
                  </a:lnTo>
                  <a:lnTo>
                    <a:pt x="124" y="3"/>
                  </a:lnTo>
                  <a:lnTo>
                    <a:pt x="111" y="4"/>
                  </a:lnTo>
                  <a:lnTo>
                    <a:pt x="97" y="8"/>
                  </a:lnTo>
                  <a:lnTo>
                    <a:pt x="85" y="12"/>
                  </a:lnTo>
                  <a:lnTo>
                    <a:pt x="73" y="17"/>
                  </a:lnTo>
                  <a:lnTo>
                    <a:pt x="61" y="23"/>
                  </a:lnTo>
                  <a:lnTo>
                    <a:pt x="50" y="30"/>
                  </a:lnTo>
                  <a:lnTo>
                    <a:pt x="39" y="39"/>
                  </a:lnTo>
                  <a:lnTo>
                    <a:pt x="31" y="48"/>
                  </a:lnTo>
                  <a:lnTo>
                    <a:pt x="23" y="58"/>
                  </a:lnTo>
                  <a:lnTo>
                    <a:pt x="17" y="70"/>
                  </a:lnTo>
                  <a:lnTo>
                    <a:pt x="13" y="84"/>
                  </a:lnTo>
                  <a:lnTo>
                    <a:pt x="9" y="98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9" y="126"/>
                  </a:lnTo>
                  <a:lnTo>
                    <a:pt x="10" y="137"/>
                  </a:lnTo>
                  <a:lnTo>
                    <a:pt x="13" y="147"/>
                  </a:lnTo>
                  <a:lnTo>
                    <a:pt x="16" y="156"/>
                  </a:lnTo>
                  <a:lnTo>
                    <a:pt x="20" y="165"/>
                  </a:lnTo>
                  <a:lnTo>
                    <a:pt x="26" y="173"/>
                  </a:lnTo>
                  <a:lnTo>
                    <a:pt x="32" y="181"/>
                  </a:lnTo>
                  <a:lnTo>
                    <a:pt x="39" y="188"/>
                  </a:lnTo>
                  <a:lnTo>
                    <a:pt x="48" y="194"/>
                  </a:lnTo>
                  <a:lnTo>
                    <a:pt x="57" y="200"/>
                  </a:lnTo>
                  <a:lnTo>
                    <a:pt x="68" y="206"/>
                  </a:lnTo>
                  <a:lnTo>
                    <a:pt x="80" y="211"/>
                  </a:lnTo>
                  <a:lnTo>
                    <a:pt x="94" y="216"/>
                  </a:lnTo>
                  <a:lnTo>
                    <a:pt x="108" y="221"/>
                  </a:lnTo>
                  <a:lnTo>
                    <a:pt x="142" y="228"/>
                  </a:lnTo>
                  <a:lnTo>
                    <a:pt x="142" y="228"/>
                  </a:lnTo>
                  <a:lnTo>
                    <a:pt x="177" y="236"/>
                  </a:lnTo>
                  <a:lnTo>
                    <a:pt x="189" y="239"/>
                  </a:lnTo>
                  <a:lnTo>
                    <a:pt x="198" y="243"/>
                  </a:lnTo>
                  <a:lnTo>
                    <a:pt x="204" y="248"/>
                  </a:lnTo>
                  <a:lnTo>
                    <a:pt x="208" y="253"/>
                  </a:lnTo>
                  <a:lnTo>
                    <a:pt x="210" y="259"/>
                  </a:lnTo>
                  <a:lnTo>
                    <a:pt x="211" y="266"/>
                  </a:lnTo>
                  <a:lnTo>
                    <a:pt x="211" y="266"/>
                  </a:lnTo>
                  <a:lnTo>
                    <a:pt x="210" y="273"/>
                  </a:lnTo>
                  <a:lnTo>
                    <a:pt x="206" y="279"/>
                  </a:lnTo>
                  <a:lnTo>
                    <a:pt x="202" y="284"/>
                  </a:lnTo>
                  <a:lnTo>
                    <a:pt x="196" y="288"/>
                  </a:lnTo>
                  <a:lnTo>
                    <a:pt x="189" y="290"/>
                  </a:lnTo>
                  <a:lnTo>
                    <a:pt x="182" y="293"/>
                  </a:lnTo>
                  <a:lnTo>
                    <a:pt x="169" y="294"/>
                  </a:lnTo>
                  <a:lnTo>
                    <a:pt x="169" y="294"/>
                  </a:lnTo>
                  <a:lnTo>
                    <a:pt x="158" y="293"/>
                  </a:lnTo>
                  <a:lnTo>
                    <a:pt x="148" y="291"/>
                  </a:lnTo>
                  <a:lnTo>
                    <a:pt x="141" y="288"/>
                  </a:lnTo>
                  <a:lnTo>
                    <a:pt x="135" y="284"/>
                  </a:lnTo>
                  <a:lnTo>
                    <a:pt x="135" y="284"/>
                  </a:lnTo>
                  <a:lnTo>
                    <a:pt x="129" y="277"/>
                  </a:lnTo>
                  <a:lnTo>
                    <a:pt x="124" y="268"/>
                  </a:lnTo>
                  <a:lnTo>
                    <a:pt x="122" y="261"/>
                  </a:lnTo>
                  <a:lnTo>
                    <a:pt x="120" y="251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2" y="268"/>
                  </a:lnTo>
                  <a:lnTo>
                    <a:pt x="5" y="284"/>
                  </a:lnTo>
                  <a:lnTo>
                    <a:pt x="10" y="298"/>
                  </a:lnTo>
                  <a:lnTo>
                    <a:pt x="16" y="311"/>
                  </a:lnTo>
                  <a:lnTo>
                    <a:pt x="23" y="322"/>
                  </a:lnTo>
                  <a:lnTo>
                    <a:pt x="33" y="333"/>
                  </a:lnTo>
                  <a:lnTo>
                    <a:pt x="43" y="343"/>
                  </a:lnTo>
                  <a:lnTo>
                    <a:pt x="54" y="350"/>
                  </a:lnTo>
                  <a:lnTo>
                    <a:pt x="66" y="357"/>
                  </a:lnTo>
                  <a:lnTo>
                    <a:pt x="79" y="363"/>
                  </a:lnTo>
                  <a:lnTo>
                    <a:pt x="92" y="368"/>
                  </a:lnTo>
                  <a:lnTo>
                    <a:pt x="106" y="372"/>
                  </a:lnTo>
                  <a:lnTo>
                    <a:pt x="120" y="375"/>
                  </a:lnTo>
                  <a:lnTo>
                    <a:pt x="135" y="377"/>
                  </a:lnTo>
                  <a:lnTo>
                    <a:pt x="149" y="378"/>
                  </a:lnTo>
                  <a:lnTo>
                    <a:pt x="164" y="379"/>
                  </a:lnTo>
                  <a:lnTo>
                    <a:pt x="164" y="379"/>
                  </a:lnTo>
                  <a:lnTo>
                    <a:pt x="194" y="378"/>
                  </a:lnTo>
                  <a:lnTo>
                    <a:pt x="209" y="375"/>
                  </a:lnTo>
                  <a:lnTo>
                    <a:pt x="223" y="373"/>
                  </a:lnTo>
                  <a:lnTo>
                    <a:pt x="238" y="369"/>
                  </a:lnTo>
                  <a:lnTo>
                    <a:pt x="251" y="364"/>
                  </a:lnTo>
                  <a:lnTo>
                    <a:pt x="265" y="360"/>
                  </a:lnTo>
                  <a:lnTo>
                    <a:pt x="277" y="352"/>
                  </a:lnTo>
                  <a:lnTo>
                    <a:pt x="289" y="345"/>
                  </a:lnTo>
                  <a:lnTo>
                    <a:pt x="299" y="335"/>
                  </a:lnTo>
                  <a:lnTo>
                    <a:pt x="308" y="325"/>
                  </a:lnTo>
                  <a:lnTo>
                    <a:pt x="315" y="313"/>
                  </a:lnTo>
                  <a:lnTo>
                    <a:pt x="322" y="300"/>
                  </a:lnTo>
                  <a:lnTo>
                    <a:pt x="326" y="285"/>
                  </a:lnTo>
                  <a:lnTo>
                    <a:pt x="330" y="270"/>
                  </a:lnTo>
                  <a:lnTo>
                    <a:pt x="330" y="251"/>
                  </a:lnTo>
                  <a:lnTo>
                    <a:pt x="330" y="251"/>
                  </a:lnTo>
                  <a:lnTo>
                    <a:pt x="330" y="240"/>
                  </a:lnTo>
                  <a:lnTo>
                    <a:pt x="329" y="231"/>
                  </a:lnTo>
                  <a:lnTo>
                    <a:pt x="326" y="222"/>
                  </a:lnTo>
                  <a:lnTo>
                    <a:pt x="324" y="212"/>
                  </a:lnTo>
                  <a:lnTo>
                    <a:pt x="320" y="205"/>
                  </a:lnTo>
                  <a:lnTo>
                    <a:pt x="317" y="198"/>
                  </a:lnTo>
                  <a:lnTo>
                    <a:pt x="312" y="191"/>
                  </a:lnTo>
                  <a:lnTo>
                    <a:pt x="307" y="184"/>
                  </a:lnTo>
                  <a:lnTo>
                    <a:pt x="295" y="173"/>
                  </a:lnTo>
                  <a:lnTo>
                    <a:pt x="282" y="164"/>
                  </a:lnTo>
                  <a:lnTo>
                    <a:pt x="268" y="156"/>
                  </a:lnTo>
                  <a:lnTo>
                    <a:pt x="252" y="150"/>
                  </a:lnTo>
                  <a:lnTo>
                    <a:pt x="252" y="150"/>
                  </a:lnTo>
                  <a:lnTo>
                    <a:pt x="237" y="146"/>
                  </a:lnTo>
                  <a:lnTo>
                    <a:pt x="221" y="142"/>
                  </a:lnTo>
                  <a:lnTo>
                    <a:pt x="189" y="135"/>
                  </a:lnTo>
                  <a:lnTo>
                    <a:pt x="163" y="130"/>
                  </a:lnTo>
                  <a:lnTo>
                    <a:pt x="152" y="126"/>
                  </a:lnTo>
                  <a:lnTo>
                    <a:pt x="142" y="122"/>
                  </a:lnTo>
                  <a:lnTo>
                    <a:pt x="142" y="122"/>
                  </a:lnTo>
                  <a:lnTo>
                    <a:pt x="137" y="120"/>
                  </a:lnTo>
                  <a:lnTo>
                    <a:pt x="132" y="116"/>
                  </a:lnTo>
                  <a:lnTo>
                    <a:pt x="129" y="111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9" y="96"/>
                  </a:lnTo>
                  <a:lnTo>
                    <a:pt x="131" y="90"/>
                  </a:lnTo>
                  <a:lnTo>
                    <a:pt x="135" y="85"/>
                  </a:lnTo>
                  <a:lnTo>
                    <a:pt x="140" y="81"/>
                  </a:lnTo>
                  <a:lnTo>
                    <a:pt x="146" y="79"/>
                  </a:lnTo>
                  <a:lnTo>
                    <a:pt x="153" y="77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74" y="77"/>
                  </a:lnTo>
                  <a:lnTo>
                    <a:pt x="181" y="79"/>
                  </a:lnTo>
                  <a:lnTo>
                    <a:pt x="187" y="82"/>
                  </a:lnTo>
                  <a:lnTo>
                    <a:pt x="193" y="87"/>
                  </a:lnTo>
                  <a:lnTo>
                    <a:pt x="193" y="87"/>
                  </a:lnTo>
                  <a:lnTo>
                    <a:pt x="199" y="92"/>
                  </a:lnTo>
                  <a:lnTo>
                    <a:pt x="204" y="98"/>
                  </a:lnTo>
                  <a:lnTo>
                    <a:pt x="206" y="105"/>
                  </a:lnTo>
                  <a:lnTo>
                    <a:pt x="208" y="114"/>
                  </a:lnTo>
                  <a:lnTo>
                    <a:pt x="322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1" name="Freeform 9"/>
            <p:cNvSpPr>
              <a:spLocks/>
            </p:cNvSpPr>
            <p:nvPr userDrawn="1"/>
          </p:nvSpPr>
          <p:spPr bwMode="auto">
            <a:xfrm>
              <a:off x="5649" y="4162"/>
              <a:ext cx="78" cy="106"/>
            </a:xfrm>
            <a:custGeom>
              <a:avLst/>
              <a:gdLst/>
              <a:ahLst/>
              <a:cxnLst>
                <a:cxn ang="0">
                  <a:pos x="0" y="422"/>
                </a:cxn>
                <a:cxn ang="0">
                  <a:pos x="116" y="422"/>
                </a:cxn>
                <a:cxn ang="0">
                  <a:pos x="116" y="276"/>
                </a:cxn>
                <a:cxn ang="0">
                  <a:pos x="116" y="276"/>
                </a:cxn>
                <a:cxn ang="0">
                  <a:pos x="116" y="257"/>
                </a:cxn>
                <a:cxn ang="0">
                  <a:pos x="119" y="240"/>
                </a:cxn>
                <a:cxn ang="0">
                  <a:pos x="123" y="228"/>
                </a:cxn>
                <a:cxn ang="0">
                  <a:pos x="126" y="223"/>
                </a:cxn>
                <a:cxn ang="0">
                  <a:pos x="128" y="219"/>
                </a:cxn>
                <a:cxn ang="0">
                  <a:pos x="128" y="219"/>
                </a:cxn>
                <a:cxn ang="0">
                  <a:pos x="133" y="212"/>
                </a:cxn>
                <a:cxn ang="0">
                  <a:pos x="140" y="208"/>
                </a:cxn>
                <a:cxn ang="0">
                  <a:pos x="148" y="204"/>
                </a:cxn>
                <a:cxn ang="0">
                  <a:pos x="155" y="203"/>
                </a:cxn>
                <a:cxn ang="0">
                  <a:pos x="155" y="203"/>
                </a:cxn>
                <a:cxn ang="0">
                  <a:pos x="165" y="203"/>
                </a:cxn>
                <a:cxn ang="0">
                  <a:pos x="172" y="205"/>
                </a:cxn>
                <a:cxn ang="0">
                  <a:pos x="178" y="209"/>
                </a:cxn>
                <a:cxn ang="0">
                  <a:pos x="184" y="215"/>
                </a:cxn>
                <a:cxn ang="0">
                  <a:pos x="184" y="215"/>
                </a:cxn>
                <a:cxn ang="0">
                  <a:pos x="189" y="221"/>
                </a:cxn>
                <a:cxn ang="0">
                  <a:pos x="191" y="231"/>
                </a:cxn>
                <a:cxn ang="0">
                  <a:pos x="194" y="242"/>
                </a:cxn>
                <a:cxn ang="0">
                  <a:pos x="194" y="255"/>
                </a:cxn>
                <a:cxn ang="0">
                  <a:pos x="194" y="422"/>
                </a:cxn>
                <a:cxn ang="0">
                  <a:pos x="310" y="422"/>
                </a:cxn>
                <a:cxn ang="0">
                  <a:pos x="310" y="229"/>
                </a:cxn>
                <a:cxn ang="0">
                  <a:pos x="310" y="229"/>
                </a:cxn>
                <a:cxn ang="0">
                  <a:pos x="310" y="215"/>
                </a:cxn>
                <a:cxn ang="0">
                  <a:pos x="309" y="202"/>
                </a:cxn>
                <a:cxn ang="0">
                  <a:pos x="306" y="188"/>
                </a:cxn>
                <a:cxn ang="0">
                  <a:pos x="304" y="177"/>
                </a:cxn>
                <a:cxn ang="0">
                  <a:pos x="299" y="166"/>
                </a:cxn>
                <a:cxn ang="0">
                  <a:pos x="295" y="157"/>
                </a:cxn>
                <a:cxn ang="0">
                  <a:pos x="289" y="148"/>
                </a:cxn>
                <a:cxn ang="0">
                  <a:pos x="283" y="141"/>
                </a:cxn>
                <a:cxn ang="0">
                  <a:pos x="283" y="141"/>
                </a:cxn>
                <a:cxn ang="0">
                  <a:pos x="276" y="133"/>
                </a:cxn>
                <a:cxn ang="0">
                  <a:pos x="269" y="129"/>
                </a:cxn>
                <a:cxn ang="0">
                  <a:pos x="260" y="124"/>
                </a:cxn>
                <a:cxn ang="0">
                  <a:pos x="251" y="119"/>
                </a:cxn>
                <a:cxn ang="0">
                  <a:pos x="241" y="116"/>
                </a:cxn>
                <a:cxn ang="0">
                  <a:pos x="231" y="114"/>
                </a:cxn>
                <a:cxn ang="0">
                  <a:pos x="220" y="113"/>
                </a:cxn>
                <a:cxn ang="0">
                  <a:pos x="209" y="112"/>
                </a:cxn>
                <a:cxn ang="0">
                  <a:pos x="209" y="112"/>
                </a:cxn>
                <a:cxn ang="0">
                  <a:pos x="195" y="113"/>
                </a:cxn>
                <a:cxn ang="0">
                  <a:pos x="182" y="114"/>
                </a:cxn>
                <a:cxn ang="0">
                  <a:pos x="168" y="116"/>
                </a:cxn>
                <a:cxn ang="0">
                  <a:pos x="154" y="122"/>
                </a:cxn>
                <a:cxn ang="0">
                  <a:pos x="154" y="122"/>
                </a:cxn>
                <a:cxn ang="0">
                  <a:pos x="144" y="129"/>
                </a:cxn>
                <a:cxn ang="0">
                  <a:pos x="135" y="135"/>
                </a:cxn>
                <a:cxn ang="0">
                  <a:pos x="126" y="143"/>
                </a:cxn>
                <a:cxn ang="0">
                  <a:pos x="116" y="153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422"/>
                </a:cxn>
              </a:cxnLst>
              <a:rect l="0" t="0" r="r" b="b"/>
              <a:pathLst>
                <a:path w="310" h="422">
                  <a:moveTo>
                    <a:pt x="0" y="422"/>
                  </a:moveTo>
                  <a:lnTo>
                    <a:pt x="116" y="422"/>
                  </a:lnTo>
                  <a:lnTo>
                    <a:pt x="116" y="276"/>
                  </a:lnTo>
                  <a:lnTo>
                    <a:pt x="116" y="276"/>
                  </a:lnTo>
                  <a:lnTo>
                    <a:pt x="116" y="257"/>
                  </a:lnTo>
                  <a:lnTo>
                    <a:pt x="119" y="240"/>
                  </a:lnTo>
                  <a:lnTo>
                    <a:pt x="123" y="228"/>
                  </a:lnTo>
                  <a:lnTo>
                    <a:pt x="126" y="223"/>
                  </a:lnTo>
                  <a:lnTo>
                    <a:pt x="128" y="219"/>
                  </a:lnTo>
                  <a:lnTo>
                    <a:pt x="128" y="219"/>
                  </a:lnTo>
                  <a:lnTo>
                    <a:pt x="133" y="212"/>
                  </a:lnTo>
                  <a:lnTo>
                    <a:pt x="140" y="208"/>
                  </a:lnTo>
                  <a:lnTo>
                    <a:pt x="148" y="204"/>
                  </a:lnTo>
                  <a:lnTo>
                    <a:pt x="155" y="203"/>
                  </a:lnTo>
                  <a:lnTo>
                    <a:pt x="155" y="203"/>
                  </a:lnTo>
                  <a:lnTo>
                    <a:pt x="165" y="203"/>
                  </a:lnTo>
                  <a:lnTo>
                    <a:pt x="172" y="205"/>
                  </a:lnTo>
                  <a:lnTo>
                    <a:pt x="178" y="209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9" y="221"/>
                  </a:lnTo>
                  <a:lnTo>
                    <a:pt x="191" y="231"/>
                  </a:lnTo>
                  <a:lnTo>
                    <a:pt x="194" y="242"/>
                  </a:lnTo>
                  <a:lnTo>
                    <a:pt x="194" y="255"/>
                  </a:lnTo>
                  <a:lnTo>
                    <a:pt x="194" y="422"/>
                  </a:lnTo>
                  <a:lnTo>
                    <a:pt x="310" y="422"/>
                  </a:lnTo>
                  <a:lnTo>
                    <a:pt x="310" y="229"/>
                  </a:lnTo>
                  <a:lnTo>
                    <a:pt x="310" y="229"/>
                  </a:lnTo>
                  <a:lnTo>
                    <a:pt x="310" y="215"/>
                  </a:lnTo>
                  <a:lnTo>
                    <a:pt x="309" y="202"/>
                  </a:lnTo>
                  <a:lnTo>
                    <a:pt x="306" y="188"/>
                  </a:lnTo>
                  <a:lnTo>
                    <a:pt x="304" y="177"/>
                  </a:lnTo>
                  <a:lnTo>
                    <a:pt x="299" y="166"/>
                  </a:lnTo>
                  <a:lnTo>
                    <a:pt x="295" y="157"/>
                  </a:lnTo>
                  <a:lnTo>
                    <a:pt x="289" y="148"/>
                  </a:lnTo>
                  <a:lnTo>
                    <a:pt x="283" y="141"/>
                  </a:lnTo>
                  <a:lnTo>
                    <a:pt x="283" y="141"/>
                  </a:lnTo>
                  <a:lnTo>
                    <a:pt x="276" y="133"/>
                  </a:lnTo>
                  <a:lnTo>
                    <a:pt x="269" y="129"/>
                  </a:lnTo>
                  <a:lnTo>
                    <a:pt x="260" y="124"/>
                  </a:lnTo>
                  <a:lnTo>
                    <a:pt x="251" y="119"/>
                  </a:lnTo>
                  <a:lnTo>
                    <a:pt x="241" y="116"/>
                  </a:lnTo>
                  <a:lnTo>
                    <a:pt x="231" y="114"/>
                  </a:lnTo>
                  <a:lnTo>
                    <a:pt x="220" y="113"/>
                  </a:lnTo>
                  <a:lnTo>
                    <a:pt x="209" y="112"/>
                  </a:lnTo>
                  <a:lnTo>
                    <a:pt x="209" y="112"/>
                  </a:lnTo>
                  <a:lnTo>
                    <a:pt x="195" y="113"/>
                  </a:lnTo>
                  <a:lnTo>
                    <a:pt x="182" y="114"/>
                  </a:lnTo>
                  <a:lnTo>
                    <a:pt x="168" y="116"/>
                  </a:lnTo>
                  <a:lnTo>
                    <a:pt x="154" y="122"/>
                  </a:lnTo>
                  <a:lnTo>
                    <a:pt x="154" y="122"/>
                  </a:lnTo>
                  <a:lnTo>
                    <a:pt x="144" y="129"/>
                  </a:lnTo>
                  <a:lnTo>
                    <a:pt x="135" y="135"/>
                  </a:lnTo>
                  <a:lnTo>
                    <a:pt x="126" y="143"/>
                  </a:lnTo>
                  <a:lnTo>
                    <a:pt x="116" y="153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4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auto">
            <a:xfrm>
              <a:off x="5599" y="4169"/>
              <a:ext cx="41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3"/>
                </a:cxn>
                <a:cxn ang="0">
                  <a:pos x="0" y="178"/>
                </a:cxn>
                <a:cxn ang="0">
                  <a:pos x="0" y="284"/>
                </a:cxn>
                <a:cxn ang="0">
                  <a:pos x="0" y="284"/>
                </a:cxn>
                <a:cxn ang="0">
                  <a:pos x="0" y="307"/>
                </a:cxn>
                <a:cxn ang="0">
                  <a:pos x="2" y="328"/>
                </a:cxn>
                <a:cxn ang="0">
                  <a:pos x="6" y="345"/>
                </a:cxn>
                <a:cxn ang="0">
                  <a:pos x="11" y="359"/>
                </a:cxn>
                <a:cxn ang="0">
                  <a:pos x="11" y="359"/>
                </a:cxn>
                <a:cxn ang="0">
                  <a:pos x="17" y="370"/>
                </a:cxn>
                <a:cxn ang="0">
                  <a:pos x="23" y="379"/>
                </a:cxn>
                <a:cxn ang="0">
                  <a:pos x="31" y="385"/>
                </a:cxn>
                <a:cxn ang="0">
                  <a:pos x="40" y="391"/>
                </a:cxn>
                <a:cxn ang="0">
                  <a:pos x="40" y="391"/>
                </a:cxn>
                <a:cxn ang="0">
                  <a:pos x="51" y="396"/>
                </a:cxn>
                <a:cxn ang="0">
                  <a:pos x="64" y="399"/>
                </a:cxn>
                <a:cxn ang="0">
                  <a:pos x="80" y="402"/>
                </a:cxn>
                <a:cxn ang="0">
                  <a:pos x="99" y="402"/>
                </a:cxn>
                <a:cxn ang="0">
                  <a:pos x="99" y="402"/>
                </a:cxn>
                <a:cxn ang="0">
                  <a:pos x="113" y="402"/>
                </a:cxn>
                <a:cxn ang="0">
                  <a:pos x="128" y="399"/>
                </a:cxn>
                <a:cxn ang="0">
                  <a:pos x="145" y="397"/>
                </a:cxn>
                <a:cxn ang="0">
                  <a:pos x="161" y="392"/>
                </a:cxn>
                <a:cxn ang="0">
                  <a:pos x="161" y="317"/>
                </a:cxn>
                <a:cxn ang="0">
                  <a:pos x="161" y="317"/>
                </a:cxn>
                <a:cxn ang="0">
                  <a:pos x="156" y="318"/>
                </a:cxn>
                <a:cxn ang="0">
                  <a:pos x="148" y="319"/>
                </a:cxn>
                <a:cxn ang="0">
                  <a:pos x="131" y="320"/>
                </a:cxn>
                <a:cxn ang="0">
                  <a:pos x="131" y="320"/>
                </a:cxn>
                <a:cxn ang="0">
                  <a:pos x="125" y="319"/>
                </a:cxn>
                <a:cxn ang="0">
                  <a:pos x="120" y="315"/>
                </a:cxn>
                <a:cxn ang="0">
                  <a:pos x="117" y="313"/>
                </a:cxn>
                <a:cxn ang="0">
                  <a:pos x="115" y="311"/>
                </a:cxn>
                <a:cxn ang="0">
                  <a:pos x="115" y="311"/>
                </a:cxn>
                <a:cxn ang="0">
                  <a:pos x="114" y="307"/>
                </a:cxn>
                <a:cxn ang="0">
                  <a:pos x="113" y="301"/>
                </a:cxn>
                <a:cxn ang="0">
                  <a:pos x="111" y="285"/>
                </a:cxn>
                <a:cxn ang="0">
                  <a:pos x="111" y="178"/>
                </a:cxn>
                <a:cxn ang="0">
                  <a:pos x="161" y="178"/>
                </a:cxn>
                <a:cxn ang="0">
                  <a:pos x="161" y="93"/>
                </a:cxn>
                <a:cxn ang="0">
                  <a:pos x="111" y="93"/>
                </a:cxn>
                <a:cxn ang="0">
                  <a:pos x="111" y="0"/>
                </a:cxn>
                <a:cxn ang="0">
                  <a:pos x="0" y="0"/>
                </a:cxn>
              </a:cxnLst>
              <a:rect l="0" t="0" r="r" b="b"/>
              <a:pathLst>
                <a:path w="161" h="402">
                  <a:moveTo>
                    <a:pt x="0" y="0"/>
                  </a:moveTo>
                  <a:lnTo>
                    <a:pt x="0" y="93"/>
                  </a:lnTo>
                  <a:lnTo>
                    <a:pt x="0" y="178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307"/>
                  </a:lnTo>
                  <a:lnTo>
                    <a:pt x="2" y="328"/>
                  </a:lnTo>
                  <a:lnTo>
                    <a:pt x="6" y="345"/>
                  </a:lnTo>
                  <a:lnTo>
                    <a:pt x="11" y="359"/>
                  </a:lnTo>
                  <a:lnTo>
                    <a:pt x="11" y="359"/>
                  </a:lnTo>
                  <a:lnTo>
                    <a:pt x="17" y="370"/>
                  </a:lnTo>
                  <a:lnTo>
                    <a:pt x="23" y="379"/>
                  </a:lnTo>
                  <a:lnTo>
                    <a:pt x="31" y="385"/>
                  </a:lnTo>
                  <a:lnTo>
                    <a:pt x="40" y="391"/>
                  </a:lnTo>
                  <a:lnTo>
                    <a:pt x="40" y="391"/>
                  </a:lnTo>
                  <a:lnTo>
                    <a:pt x="51" y="396"/>
                  </a:lnTo>
                  <a:lnTo>
                    <a:pt x="64" y="399"/>
                  </a:lnTo>
                  <a:lnTo>
                    <a:pt x="80" y="402"/>
                  </a:lnTo>
                  <a:lnTo>
                    <a:pt x="99" y="402"/>
                  </a:lnTo>
                  <a:lnTo>
                    <a:pt x="99" y="402"/>
                  </a:lnTo>
                  <a:lnTo>
                    <a:pt x="113" y="402"/>
                  </a:lnTo>
                  <a:lnTo>
                    <a:pt x="128" y="399"/>
                  </a:lnTo>
                  <a:lnTo>
                    <a:pt x="145" y="397"/>
                  </a:lnTo>
                  <a:lnTo>
                    <a:pt x="161" y="392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56" y="318"/>
                  </a:lnTo>
                  <a:lnTo>
                    <a:pt x="148" y="319"/>
                  </a:lnTo>
                  <a:lnTo>
                    <a:pt x="131" y="320"/>
                  </a:lnTo>
                  <a:lnTo>
                    <a:pt x="131" y="320"/>
                  </a:lnTo>
                  <a:lnTo>
                    <a:pt x="125" y="319"/>
                  </a:lnTo>
                  <a:lnTo>
                    <a:pt x="120" y="315"/>
                  </a:lnTo>
                  <a:lnTo>
                    <a:pt x="117" y="313"/>
                  </a:lnTo>
                  <a:lnTo>
                    <a:pt x="115" y="311"/>
                  </a:lnTo>
                  <a:lnTo>
                    <a:pt x="115" y="311"/>
                  </a:lnTo>
                  <a:lnTo>
                    <a:pt x="114" y="307"/>
                  </a:lnTo>
                  <a:lnTo>
                    <a:pt x="113" y="301"/>
                  </a:lnTo>
                  <a:lnTo>
                    <a:pt x="111" y="285"/>
                  </a:lnTo>
                  <a:lnTo>
                    <a:pt x="111" y="178"/>
                  </a:lnTo>
                  <a:lnTo>
                    <a:pt x="161" y="178"/>
                  </a:lnTo>
                  <a:lnTo>
                    <a:pt x="161" y="93"/>
                  </a:lnTo>
                  <a:lnTo>
                    <a:pt x="111" y="93"/>
                  </a:lnTo>
                  <a:lnTo>
                    <a:pt x="1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3" name="Rectangle 11"/>
            <p:cNvSpPr>
              <a:spLocks noChangeArrowheads="1"/>
            </p:cNvSpPr>
            <p:nvPr userDrawn="1"/>
          </p:nvSpPr>
          <p:spPr bwMode="auto">
            <a:xfrm>
              <a:off x="5562" y="4169"/>
              <a:ext cx="28" cy="15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</p:sldLayoutIdLst>
  <p:txStyles>
    <p:titleStyle>
      <a:lvl1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6B101"/>
        </a:buClr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6B101"/>
        </a:buClr>
        <a:buFont typeface="Arial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6B101"/>
        </a:buClr>
        <a:buFont typeface="Arial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6B101"/>
        </a:buClr>
        <a:buFont typeface="Arial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6B101"/>
        </a:buClr>
        <a:buFont typeface="Arial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0673" y="-85376"/>
            <a:ext cx="9144000" cy="139858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10673" y="6562919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5148" y="1384650"/>
            <a:ext cx="8763000" cy="48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grpSp>
        <p:nvGrpSpPr>
          <p:cNvPr id="3" name="Group 23"/>
          <p:cNvGrpSpPr/>
          <p:nvPr/>
        </p:nvGrpSpPr>
        <p:grpSpPr>
          <a:xfrm>
            <a:off x="10673" y="-106720"/>
            <a:ext cx="3203046" cy="1425130"/>
            <a:chOff x="4106850" y="2643808"/>
            <a:chExt cx="3203046" cy="1425130"/>
          </a:xfrm>
        </p:grpSpPr>
        <p:cxnSp>
          <p:nvCxnSpPr>
            <p:cNvPr id="26" name="Straight Connector 25"/>
            <p:cNvCxnSpPr/>
            <p:nvPr/>
          </p:nvCxnSpPr>
          <p:spPr>
            <a:xfrm rot="16200000" flipH="1">
              <a:off x="3723199" y="3095045"/>
              <a:ext cx="1423283" cy="52081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5032514" y="3096892"/>
              <a:ext cx="1423283" cy="52081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6337849" y="3095045"/>
              <a:ext cx="1423283" cy="52081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V="1">
              <a:off x="5197495" y="3395209"/>
              <a:ext cx="1863269" cy="671908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V="1">
              <a:off x="4106850" y="2652369"/>
              <a:ext cx="1380881" cy="499605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9" name="Title Placeholder 1"/>
          <p:cNvSpPr>
            <a:spLocks noGrp="1"/>
          </p:cNvSpPr>
          <p:nvPr>
            <p:ph type="title"/>
          </p:nvPr>
        </p:nvSpPr>
        <p:spPr bwMode="auto">
          <a:xfrm>
            <a:off x="255148" y="-85376"/>
            <a:ext cx="8763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10673" y="1316387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–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51" name="Picture 2" descr="Q:\Design Catalog\Corporate Templates\Covers\abstract1.jpg"/>
          <p:cNvPicPr>
            <a:picLocks noChangeAspect="1" noChangeArrowheads="1"/>
          </p:cNvPicPr>
          <p:nvPr/>
        </p:nvPicPr>
        <p:blipFill>
          <a:blip r:embed="rId14" cstate="screen"/>
          <a:stretch>
            <a:fillRect/>
          </a:stretch>
        </p:blipFill>
        <p:spPr bwMode="auto">
          <a:xfrm>
            <a:off x="-174812" y="0"/>
            <a:ext cx="9318812" cy="14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 flipV="1">
            <a:off x="0" y="0"/>
            <a:ext cx="9143999" cy="6858000"/>
          </a:xfrm>
          <a:prstGeom prst="rect">
            <a:avLst/>
          </a:prstGeom>
          <a:gradFill>
            <a:gsLst>
              <a:gs pos="0">
                <a:srgbClr val="0081C6">
                  <a:alpha val="44000"/>
                </a:srgbClr>
              </a:gs>
              <a:gs pos="100000">
                <a:srgbClr val="00539B">
                  <a:alpha val="6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50" name="Picture 2" descr="Q:\Design Catalog\Corporate Templates\Covers\abstract1.jpg"/>
          <p:cNvPicPr>
            <a:picLocks noChangeAspect="1" noChangeArrowheads="1"/>
          </p:cNvPicPr>
          <p:nvPr/>
        </p:nvPicPr>
        <p:blipFill>
          <a:blip r:embed="rId14" cstate="screen"/>
          <a:stretch>
            <a:fillRect/>
          </a:stretch>
        </p:blipFill>
        <p:spPr bwMode="auto">
          <a:xfrm>
            <a:off x="-121022" y="6412675"/>
            <a:ext cx="9265022" cy="44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 flipV="1">
            <a:off x="0" y="956437"/>
            <a:ext cx="9144000" cy="5901562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flipV="1">
            <a:off x="0" y="0"/>
            <a:ext cx="9143999" cy="6858000"/>
          </a:xfrm>
          <a:prstGeom prst="rect">
            <a:avLst/>
          </a:prstGeom>
          <a:gradFill>
            <a:gsLst>
              <a:gs pos="0">
                <a:srgbClr val="0081C6">
                  <a:alpha val="44000"/>
                </a:srgbClr>
              </a:gs>
              <a:gs pos="100000">
                <a:srgbClr val="00539B">
                  <a:alpha val="6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28"/>
          <p:cNvGrpSpPr/>
          <p:nvPr/>
        </p:nvGrpSpPr>
        <p:grpSpPr>
          <a:xfrm>
            <a:off x="0" y="-13648"/>
            <a:ext cx="5009566" cy="6871650"/>
            <a:chOff x="0" y="-13648"/>
            <a:chExt cx="5009566" cy="6871650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0" y="0"/>
              <a:ext cx="5009566" cy="1828800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0" y="-13648"/>
              <a:ext cx="1433015" cy="520890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0" y="4243974"/>
              <a:ext cx="515504" cy="187561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0" y="5398525"/>
              <a:ext cx="933199" cy="341263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26055" y="6556242"/>
              <a:ext cx="825472" cy="301758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-1286762" y="4107058"/>
              <a:ext cx="4037706" cy="1464181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-136220" y="6558940"/>
              <a:ext cx="435281" cy="162842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-206363" y="483884"/>
              <a:ext cx="1526372" cy="558603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225724" y="350460"/>
              <a:ext cx="1113052" cy="405016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2663146" y="218814"/>
              <a:ext cx="685502" cy="247873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4095233" y="88950"/>
              <a:ext cx="268624" cy="90728"/>
            </a:xfrm>
            <a:prstGeom prst="line">
              <a:avLst/>
            </a:prstGeom>
            <a:ln>
              <a:solidFill>
                <a:srgbClr val="A3A6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 flipV="1">
            <a:off x="0" y="0"/>
            <a:ext cx="9144000" cy="1408112"/>
          </a:xfrm>
          <a:prstGeom prst="rect">
            <a:avLst/>
          </a:prstGeom>
          <a:gradFill>
            <a:gsLst>
              <a:gs pos="0">
                <a:srgbClr val="10253F">
                  <a:alpha val="69804"/>
                </a:srgbClr>
              </a:gs>
              <a:gs pos="100000">
                <a:srgbClr val="17375E">
                  <a:alpha val="2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6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3363" y="1489075"/>
            <a:ext cx="8910637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66" name="Title Placeholder 1"/>
          <p:cNvSpPr>
            <a:spLocks noGrp="1"/>
          </p:cNvSpPr>
          <p:nvPr>
            <p:ph type="title"/>
          </p:nvPr>
        </p:nvSpPr>
        <p:spPr bwMode="auto">
          <a:xfrm>
            <a:off x="244476" y="0"/>
            <a:ext cx="8899524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4" name="Rectangle 33"/>
          <p:cNvSpPr/>
          <p:nvPr/>
        </p:nvSpPr>
        <p:spPr>
          <a:xfrm flipV="1">
            <a:off x="0" y="6388923"/>
            <a:ext cx="8339910" cy="469076"/>
          </a:xfrm>
          <a:prstGeom prst="rect">
            <a:avLst/>
          </a:prstGeom>
          <a:gradFill>
            <a:gsLst>
              <a:gs pos="0">
                <a:srgbClr val="10253F">
                  <a:alpha val="69804"/>
                </a:srgbClr>
              </a:gs>
              <a:gs pos="100000">
                <a:srgbClr val="17375E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333772" y="6457950"/>
            <a:ext cx="810228" cy="40005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344044" y="6391275"/>
            <a:ext cx="799956" cy="4667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968AC74C-A8E6-49F4-B32B-2A731DFFA731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3A6A8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8494713" y="6542088"/>
            <a:ext cx="528637" cy="184150"/>
            <a:chOff x="5351" y="4121"/>
            <a:chExt cx="333" cy="116"/>
          </a:xfrm>
        </p:grpSpPr>
        <p:sp>
          <p:nvSpPr>
            <p:cNvPr id="409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51" y="4121"/>
              <a:ext cx="33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01" name="Freeform 5"/>
            <p:cNvSpPr>
              <a:spLocks noEditPoints="1"/>
            </p:cNvSpPr>
            <p:nvPr userDrawn="1"/>
          </p:nvSpPr>
          <p:spPr bwMode="auto">
            <a:xfrm>
              <a:off x="5351" y="4121"/>
              <a:ext cx="333" cy="116"/>
            </a:xfrm>
            <a:custGeom>
              <a:avLst/>
              <a:gdLst/>
              <a:ahLst/>
              <a:cxnLst>
                <a:cxn ang="0">
                  <a:pos x="1548" y="682"/>
                </a:cxn>
                <a:cxn ang="0">
                  <a:pos x="1238" y="478"/>
                </a:cxn>
                <a:cxn ang="0">
                  <a:pos x="1177" y="586"/>
                </a:cxn>
                <a:cxn ang="0">
                  <a:pos x="1079" y="653"/>
                </a:cxn>
                <a:cxn ang="0">
                  <a:pos x="942" y="681"/>
                </a:cxn>
                <a:cxn ang="0">
                  <a:pos x="613" y="539"/>
                </a:cxn>
                <a:cxn ang="0">
                  <a:pos x="548" y="624"/>
                </a:cxn>
                <a:cxn ang="0">
                  <a:pos x="476" y="670"/>
                </a:cxn>
                <a:cxn ang="0">
                  <a:pos x="365" y="695"/>
                </a:cxn>
                <a:cxn ang="0">
                  <a:pos x="283" y="693"/>
                </a:cxn>
                <a:cxn ang="0">
                  <a:pos x="198" y="673"/>
                </a:cxn>
                <a:cxn ang="0">
                  <a:pos x="127" y="634"/>
                </a:cxn>
                <a:cxn ang="0">
                  <a:pos x="79" y="591"/>
                </a:cxn>
                <a:cxn ang="0">
                  <a:pos x="35" y="522"/>
                </a:cxn>
                <a:cxn ang="0">
                  <a:pos x="9" y="441"/>
                </a:cxn>
                <a:cxn ang="0">
                  <a:pos x="0" y="346"/>
                </a:cxn>
                <a:cxn ang="0">
                  <a:pos x="6" y="272"/>
                </a:cxn>
                <a:cxn ang="0">
                  <a:pos x="29" y="190"/>
                </a:cxn>
                <a:cxn ang="0">
                  <a:pos x="71" y="119"/>
                </a:cxn>
                <a:cxn ang="0">
                  <a:pos x="116" y="71"/>
                </a:cxn>
                <a:cxn ang="0">
                  <a:pos x="180" y="30"/>
                </a:cxn>
                <a:cxn ang="0">
                  <a:pos x="254" y="6"/>
                </a:cxn>
                <a:cxn ang="0">
                  <a:pos x="319" y="0"/>
                </a:cxn>
                <a:cxn ang="0">
                  <a:pos x="451" y="18"/>
                </a:cxn>
                <a:cxn ang="0">
                  <a:pos x="549" y="70"/>
                </a:cxn>
                <a:cxn ang="0">
                  <a:pos x="614" y="157"/>
                </a:cxn>
                <a:cxn ang="0">
                  <a:pos x="982" y="15"/>
                </a:cxn>
                <a:cxn ang="0">
                  <a:pos x="1095" y="40"/>
                </a:cxn>
                <a:cxn ang="0">
                  <a:pos x="1167" y="87"/>
                </a:cxn>
                <a:cxn ang="0">
                  <a:pos x="1230" y="177"/>
                </a:cxn>
                <a:cxn ang="0">
                  <a:pos x="1722" y="14"/>
                </a:cxn>
                <a:cxn ang="0">
                  <a:pos x="439" y="266"/>
                </a:cxn>
                <a:cxn ang="0">
                  <a:pos x="428" y="222"/>
                </a:cxn>
                <a:cxn ang="0">
                  <a:pos x="399" y="185"/>
                </a:cxn>
                <a:cxn ang="0">
                  <a:pos x="353" y="167"/>
                </a:cxn>
                <a:cxn ang="0">
                  <a:pos x="301" y="169"/>
                </a:cxn>
                <a:cxn ang="0">
                  <a:pos x="246" y="200"/>
                </a:cxn>
                <a:cxn ang="0">
                  <a:pos x="216" y="252"/>
                </a:cxn>
                <a:cxn ang="0">
                  <a:pos x="203" y="351"/>
                </a:cxn>
                <a:cxn ang="0">
                  <a:pos x="211" y="431"/>
                </a:cxn>
                <a:cxn ang="0">
                  <a:pos x="245" y="499"/>
                </a:cxn>
                <a:cxn ang="0">
                  <a:pos x="304" y="531"/>
                </a:cxn>
                <a:cxn ang="0">
                  <a:pos x="358" y="532"/>
                </a:cxn>
                <a:cxn ang="0">
                  <a:pos x="401" y="513"/>
                </a:cxn>
                <a:cxn ang="0">
                  <a:pos x="429" y="471"/>
                </a:cxn>
                <a:cxn ang="0">
                  <a:pos x="622" y="422"/>
                </a:cxn>
                <a:cxn ang="0">
                  <a:pos x="1050" y="295"/>
                </a:cxn>
                <a:cxn ang="0">
                  <a:pos x="1017" y="226"/>
                </a:cxn>
                <a:cxn ang="0">
                  <a:pos x="961" y="193"/>
                </a:cxn>
                <a:cxn ang="0">
                  <a:pos x="828" y="183"/>
                </a:cxn>
                <a:cxn ang="0">
                  <a:pos x="925" y="508"/>
                </a:cxn>
                <a:cxn ang="0">
                  <a:pos x="1001" y="485"/>
                </a:cxn>
                <a:cxn ang="0">
                  <a:pos x="1038" y="443"/>
                </a:cxn>
                <a:cxn ang="0">
                  <a:pos x="1056" y="354"/>
                </a:cxn>
              </a:cxnLst>
              <a:rect l="0" t="0" r="r" b="b"/>
              <a:pathLst>
                <a:path w="1998" h="696">
                  <a:moveTo>
                    <a:pt x="1998" y="682"/>
                  </a:moveTo>
                  <a:lnTo>
                    <a:pt x="1807" y="682"/>
                  </a:lnTo>
                  <a:lnTo>
                    <a:pt x="1807" y="257"/>
                  </a:lnTo>
                  <a:lnTo>
                    <a:pt x="1692" y="682"/>
                  </a:lnTo>
                  <a:lnTo>
                    <a:pt x="1548" y="682"/>
                  </a:lnTo>
                  <a:lnTo>
                    <a:pt x="1433" y="257"/>
                  </a:lnTo>
                  <a:lnTo>
                    <a:pt x="1433" y="682"/>
                  </a:lnTo>
                  <a:lnTo>
                    <a:pt x="1238" y="682"/>
                  </a:lnTo>
                  <a:lnTo>
                    <a:pt x="1238" y="478"/>
                  </a:lnTo>
                  <a:lnTo>
                    <a:pt x="1238" y="478"/>
                  </a:lnTo>
                  <a:lnTo>
                    <a:pt x="1229" y="503"/>
                  </a:lnTo>
                  <a:lnTo>
                    <a:pt x="1218" y="526"/>
                  </a:lnTo>
                  <a:lnTo>
                    <a:pt x="1206" y="547"/>
                  </a:lnTo>
                  <a:lnTo>
                    <a:pt x="1192" y="567"/>
                  </a:lnTo>
                  <a:lnTo>
                    <a:pt x="1177" y="586"/>
                  </a:lnTo>
                  <a:lnTo>
                    <a:pt x="1161" y="603"/>
                  </a:lnTo>
                  <a:lnTo>
                    <a:pt x="1143" y="618"/>
                  </a:lnTo>
                  <a:lnTo>
                    <a:pt x="1123" y="631"/>
                  </a:lnTo>
                  <a:lnTo>
                    <a:pt x="1102" y="643"/>
                  </a:lnTo>
                  <a:lnTo>
                    <a:pt x="1079" y="653"/>
                  </a:lnTo>
                  <a:lnTo>
                    <a:pt x="1055" y="662"/>
                  </a:lnTo>
                  <a:lnTo>
                    <a:pt x="1029" y="669"/>
                  </a:lnTo>
                  <a:lnTo>
                    <a:pt x="1002" y="675"/>
                  </a:lnTo>
                  <a:lnTo>
                    <a:pt x="972" y="678"/>
                  </a:lnTo>
                  <a:lnTo>
                    <a:pt x="942" y="681"/>
                  </a:lnTo>
                  <a:lnTo>
                    <a:pt x="910" y="682"/>
                  </a:lnTo>
                  <a:lnTo>
                    <a:pt x="622" y="682"/>
                  </a:lnTo>
                  <a:lnTo>
                    <a:pt x="622" y="518"/>
                  </a:lnTo>
                  <a:lnTo>
                    <a:pt x="622" y="518"/>
                  </a:lnTo>
                  <a:lnTo>
                    <a:pt x="613" y="539"/>
                  </a:lnTo>
                  <a:lnTo>
                    <a:pt x="603" y="558"/>
                  </a:lnTo>
                  <a:lnTo>
                    <a:pt x="591" y="576"/>
                  </a:lnTo>
                  <a:lnTo>
                    <a:pt x="579" y="594"/>
                  </a:lnTo>
                  <a:lnTo>
                    <a:pt x="565" y="609"/>
                  </a:lnTo>
                  <a:lnTo>
                    <a:pt x="548" y="624"/>
                  </a:lnTo>
                  <a:lnTo>
                    <a:pt x="532" y="637"/>
                  </a:lnTo>
                  <a:lnTo>
                    <a:pt x="514" y="650"/>
                  </a:lnTo>
                  <a:lnTo>
                    <a:pt x="514" y="650"/>
                  </a:lnTo>
                  <a:lnTo>
                    <a:pt x="495" y="660"/>
                  </a:lnTo>
                  <a:lnTo>
                    <a:pt x="476" y="670"/>
                  </a:lnTo>
                  <a:lnTo>
                    <a:pt x="455" y="678"/>
                  </a:lnTo>
                  <a:lnTo>
                    <a:pt x="434" y="684"/>
                  </a:lnTo>
                  <a:lnTo>
                    <a:pt x="412" y="689"/>
                  </a:lnTo>
                  <a:lnTo>
                    <a:pt x="389" y="693"/>
                  </a:lnTo>
                  <a:lnTo>
                    <a:pt x="365" y="695"/>
                  </a:lnTo>
                  <a:lnTo>
                    <a:pt x="340" y="696"/>
                  </a:lnTo>
                  <a:lnTo>
                    <a:pt x="340" y="696"/>
                  </a:lnTo>
                  <a:lnTo>
                    <a:pt x="320" y="696"/>
                  </a:lnTo>
                  <a:lnTo>
                    <a:pt x="301" y="695"/>
                  </a:lnTo>
                  <a:lnTo>
                    <a:pt x="283" y="693"/>
                  </a:lnTo>
                  <a:lnTo>
                    <a:pt x="265" y="690"/>
                  </a:lnTo>
                  <a:lnTo>
                    <a:pt x="247" y="687"/>
                  </a:lnTo>
                  <a:lnTo>
                    <a:pt x="230" y="683"/>
                  </a:lnTo>
                  <a:lnTo>
                    <a:pt x="214" y="678"/>
                  </a:lnTo>
                  <a:lnTo>
                    <a:pt x="198" y="673"/>
                  </a:lnTo>
                  <a:lnTo>
                    <a:pt x="183" y="666"/>
                  </a:lnTo>
                  <a:lnTo>
                    <a:pt x="168" y="660"/>
                  </a:lnTo>
                  <a:lnTo>
                    <a:pt x="154" y="652"/>
                  </a:lnTo>
                  <a:lnTo>
                    <a:pt x="141" y="644"/>
                  </a:lnTo>
                  <a:lnTo>
                    <a:pt x="127" y="634"/>
                  </a:lnTo>
                  <a:lnTo>
                    <a:pt x="115" y="625"/>
                  </a:lnTo>
                  <a:lnTo>
                    <a:pt x="102" y="614"/>
                  </a:lnTo>
                  <a:lnTo>
                    <a:pt x="90" y="603"/>
                  </a:lnTo>
                  <a:lnTo>
                    <a:pt x="90" y="603"/>
                  </a:lnTo>
                  <a:lnTo>
                    <a:pt x="79" y="591"/>
                  </a:lnTo>
                  <a:lnTo>
                    <a:pt x="69" y="577"/>
                  </a:lnTo>
                  <a:lnTo>
                    <a:pt x="60" y="564"/>
                  </a:lnTo>
                  <a:lnTo>
                    <a:pt x="51" y="551"/>
                  </a:lnTo>
                  <a:lnTo>
                    <a:pt x="43" y="537"/>
                  </a:lnTo>
                  <a:lnTo>
                    <a:pt x="35" y="522"/>
                  </a:lnTo>
                  <a:lnTo>
                    <a:pt x="29" y="507"/>
                  </a:lnTo>
                  <a:lnTo>
                    <a:pt x="23" y="491"/>
                  </a:lnTo>
                  <a:lnTo>
                    <a:pt x="17" y="475"/>
                  </a:lnTo>
                  <a:lnTo>
                    <a:pt x="13" y="459"/>
                  </a:lnTo>
                  <a:lnTo>
                    <a:pt x="9" y="441"/>
                  </a:lnTo>
                  <a:lnTo>
                    <a:pt x="6" y="424"/>
                  </a:lnTo>
                  <a:lnTo>
                    <a:pt x="3" y="405"/>
                  </a:lnTo>
                  <a:lnTo>
                    <a:pt x="1" y="387"/>
                  </a:lnTo>
                  <a:lnTo>
                    <a:pt x="0" y="367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27"/>
                  </a:lnTo>
                  <a:lnTo>
                    <a:pt x="1" y="308"/>
                  </a:lnTo>
                  <a:lnTo>
                    <a:pt x="3" y="290"/>
                  </a:lnTo>
                  <a:lnTo>
                    <a:pt x="6" y="272"/>
                  </a:lnTo>
                  <a:lnTo>
                    <a:pt x="9" y="255"/>
                  </a:lnTo>
                  <a:lnTo>
                    <a:pt x="13" y="238"/>
                  </a:lnTo>
                  <a:lnTo>
                    <a:pt x="18" y="221"/>
                  </a:lnTo>
                  <a:lnTo>
                    <a:pt x="23" y="205"/>
                  </a:lnTo>
                  <a:lnTo>
                    <a:pt x="29" y="190"/>
                  </a:lnTo>
                  <a:lnTo>
                    <a:pt x="36" y="175"/>
                  </a:lnTo>
                  <a:lnTo>
                    <a:pt x="44" y="160"/>
                  </a:lnTo>
                  <a:lnTo>
                    <a:pt x="52" y="146"/>
                  </a:lnTo>
                  <a:lnTo>
                    <a:pt x="61" y="132"/>
                  </a:lnTo>
                  <a:lnTo>
                    <a:pt x="71" y="119"/>
                  </a:lnTo>
                  <a:lnTo>
                    <a:pt x="81" y="105"/>
                  </a:lnTo>
                  <a:lnTo>
                    <a:pt x="92" y="93"/>
                  </a:lnTo>
                  <a:lnTo>
                    <a:pt x="92" y="93"/>
                  </a:lnTo>
                  <a:lnTo>
                    <a:pt x="103" y="82"/>
                  </a:lnTo>
                  <a:lnTo>
                    <a:pt x="116" y="71"/>
                  </a:lnTo>
                  <a:lnTo>
                    <a:pt x="128" y="62"/>
                  </a:lnTo>
                  <a:lnTo>
                    <a:pt x="141" y="52"/>
                  </a:lnTo>
                  <a:lnTo>
                    <a:pt x="153" y="44"/>
                  </a:lnTo>
                  <a:lnTo>
                    <a:pt x="167" y="36"/>
                  </a:lnTo>
                  <a:lnTo>
                    <a:pt x="180" y="30"/>
                  </a:lnTo>
                  <a:lnTo>
                    <a:pt x="194" y="23"/>
                  </a:lnTo>
                  <a:lnTo>
                    <a:pt x="208" y="18"/>
                  </a:lnTo>
                  <a:lnTo>
                    <a:pt x="223" y="13"/>
                  </a:lnTo>
                  <a:lnTo>
                    <a:pt x="238" y="9"/>
                  </a:lnTo>
                  <a:lnTo>
                    <a:pt x="254" y="6"/>
                  </a:lnTo>
                  <a:lnTo>
                    <a:pt x="269" y="3"/>
                  </a:lnTo>
                  <a:lnTo>
                    <a:pt x="286" y="2"/>
                  </a:lnTo>
                  <a:lnTo>
                    <a:pt x="302" y="1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49" y="1"/>
                  </a:lnTo>
                  <a:lnTo>
                    <a:pt x="377" y="3"/>
                  </a:lnTo>
                  <a:lnTo>
                    <a:pt x="403" y="6"/>
                  </a:lnTo>
                  <a:lnTo>
                    <a:pt x="428" y="11"/>
                  </a:lnTo>
                  <a:lnTo>
                    <a:pt x="451" y="18"/>
                  </a:lnTo>
                  <a:lnTo>
                    <a:pt x="474" y="25"/>
                  </a:lnTo>
                  <a:lnTo>
                    <a:pt x="494" y="34"/>
                  </a:lnTo>
                  <a:lnTo>
                    <a:pt x="514" y="45"/>
                  </a:lnTo>
                  <a:lnTo>
                    <a:pt x="532" y="56"/>
                  </a:lnTo>
                  <a:lnTo>
                    <a:pt x="549" y="70"/>
                  </a:lnTo>
                  <a:lnTo>
                    <a:pt x="565" y="84"/>
                  </a:lnTo>
                  <a:lnTo>
                    <a:pt x="580" y="100"/>
                  </a:lnTo>
                  <a:lnTo>
                    <a:pt x="592" y="118"/>
                  </a:lnTo>
                  <a:lnTo>
                    <a:pt x="604" y="137"/>
                  </a:lnTo>
                  <a:lnTo>
                    <a:pt x="614" y="157"/>
                  </a:lnTo>
                  <a:lnTo>
                    <a:pt x="622" y="179"/>
                  </a:lnTo>
                  <a:lnTo>
                    <a:pt x="622" y="14"/>
                  </a:lnTo>
                  <a:lnTo>
                    <a:pt x="957" y="14"/>
                  </a:lnTo>
                  <a:lnTo>
                    <a:pt x="957" y="14"/>
                  </a:lnTo>
                  <a:lnTo>
                    <a:pt x="982" y="15"/>
                  </a:lnTo>
                  <a:lnTo>
                    <a:pt x="1007" y="17"/>
                  </a:lnTo>
                  <a:lnTo>
                    <a:pt x="1030" y="20"/>
                  </a:lnTo>
                  <a:lnTo>
                    <a:pt x="1053" y="26"/>
                  </a:lnTo>
                  <a:lnTo>
                    <a:pt x="1074" y="32"/>
                  </a:lnTo>
                  <a:lnTo>
                    <a:pt x="1095" y="40"/>
                  </a:lnTo>
                  <a:lnTo>
                    <a:pt x="1115" y="50"/>
                  </a:lnTo>
                  <a:lnTo>
                    <a:pt x="1133" y="61"/>
                  </a:lnTo>
                  <a:lnTo>
                    <a:pt x="1133" y="61"/>
                  </a:lnTo>
                  <a:lnTo>
                    <a:pt x="1151" y="73"/>
                  </a:lnTo>
                  <a:lnTo>
                    <a:pt x="1167" y="87"/>
                  </a:lnTo>
                  <a:lnTo>
                    <a:pt x="1182" y="102"/>
                  </a:lnTo>
                  <a:lnTo>
                    <a:pt x="1196" y="119"/>
                  </a:lnTo>
                  <a:lnTo>
                    <a:pt x="1208" y="137"/>
                  </a:lnTo>
                  <a:lnTo>
                    <a:pt x="1219" y="157"/>
                  </a:lnTo>
                  <a:lnTo>
                    <a:pt x="1230" y="177"/>
                  </a:lnTo>
                  <a:lnTo>
                    <a:pt x="1238" y="199"/>
                  </a:lnTo>
                  <a:lnTo>
                    <a:pt x="1238" y="14"/>
                  </a:lnTo>
                  <a:lnTo>
                    <a:pt x="1520" y="14"/>
                  </a:lnTo>
                  <a:lnTo>
                    <a:pt x="1618" y="430"/>
                  </a:lnTo>
                  <a:lnTo>
                    <a:pt x="1722" y="14"/>
                  </a:lnTo>
                  <a:lnTo>
                    <a:pt x="1998" y="14"/>
                  </a:lnTo>
                  <a:lnTo>
                    <a:pt x="1998" y="682"/>
                  </a:lnTo>
                  <a:close/>
                  <a:moveTo>
                    <a:pt x="622" y="422"/>
                  </a:moveTo>
                  <a:lnTo>
                    <a:pt x="622" y="266"/>
                  </a:lnTo>
                  <a:lnTo>
                    <a:pt x="439" y="266"/>
                  </a:lnTo>
                  <a:lnTo>
                    <a:pt x="439" y="266"/>
                  </a:lnTo>
                  <a:lnTo>
                    <a:pt x="437" y="254"/>
                  </a:lnTo>
                  <a:lnTo>
                    <a:pt x="435" y="243"/>
                  </a:lnTo>
                  <a:lnTo>
                    <a:pt x="432" y="232"/>
                  </a:lnTo>
                  <a:lnTo>
                    <a:pt x="428" y="222"/>
                  </a:lnTo>
                  <a:lnTo>
                    <a:pt x="424" y="213"/>
                  </a:lnTo>
                  <a:lnTo>
                    <a:pt x="419" y="205"/>
                  </a:lnTo>
                  <a:lnTo>
                    <a:pt x="413" y="198"/>
                  </a:lnTo>
                  <a:lnTo>
                    <a:pt x="407" y="191"/>
                  </a:lnTo>
                  <a:lnTo>
                    <a:pt x="399" y="185"/>
                  </a:lnTo>
                  <a:lnTo>
                    <a:pt x="392" y="180"/>
                  </a:lnTo>
                  <a:lnTo>
                    <a:pt x="383" y="176"/>
                  </a:lnTo>
                  <a:lnTo>
                    <a:pt x="374" y="172"/>
                  </a:lnTo>
                  <a:lnTo>
                    <a:pt x="364" y="169"/>
                  </a:lnTo>
                  <a:lnTo>
                    <a:pt x="353" y="167"/>
                  </a:lnTo>
                  <a:lnTo>
                    <a:pt x="341" y="166"/>
                  </a:lnTo>
                  <a:lnTo>
                    <a:pt x="328" y="166"/>
                  </a:lnTo>
                  <a:lnTo>
                    <a:pt x="328" y="166"/>
                  </a:lnTo>
                  <a:lnTo>
                    <a:pt x="314" y="167"/>
                  </a:lnTo>
                  <a:lnTo>
                    <a:pt x="301" y="169"/>
                  </a:lnTo>
                  <a:lnTo>
                    <a:pt x="288" y="172"/>
                  </a:lnTo>
                  <a:lnTo>
                    <a:pt x="277" y="177"/>
                  </a:lnTo>
                  <a:lnTo>
                    <a:pt x="266" y="183"/>
                  </a:lnTo>
                  <a:lnTo>
                    <a:pt x="256" y="191"/>
                  </a:lnTo>
                  <a:lnTo>
                    <a:pt x="246" y="200"/>
                  </a:lnTo>
                  <a:lnTo>
                    <a:pt x="237" y="210"/>
                  </a:lnTo>
                  <a:lnTo>
                    <a:pt x="237" y="210"/>
                  </a:lnTo>
                  <a:lnTo>
                    <a:pt x="229" y="223"/>
                  </a:lnTo>
                  <a:lnTo>
                    <a:pt x="222" y="237"/>
                  </a:lnTo>
                  <a:lnTo>
                    <a:pt x="216" y="252"/>
                  </a:lnTo>
                  <a:lnTo>
                    <a:pt x="211" y="269"/>
                  </a:lnTo>
                  <a:lnTo>
                    <a:pt x="208" y="287"/>
                  </a:lnTo>
                  <a:lnTo>
                    <a:pt x="205" y="307"/>
                  </a:lnTo>
                  <a:lnTo>
                    <a:pt x="203" y="328"/>
                  </a:lnTo>
                  <a:lnTo>
                    <a:pt x="203" y="351"/>
                  </a:lnTo>
                  <a:lnTo>
                    <a:pt x="203" y="351"/>
                  </a:lnTo>
                  <a:lnTo>
                    <a:pt x="203" y="373"/>
                  </a:lnTo>
                  <a:lnTo>
                    <a:pt x="205" y="394"/>
                  </a:lnTo>
                  <a:lnTo>
                    <a:pt x="207" y="413"/>
                  </a:lnTo>
                  <a:lnTo>
                    <a:pt x="211" y="431"/>
                  </a:lnTo>
                  <a:lnTo>
                    <a:pt x="216" y="448"/>
                  </a:lnTo>
                  <a:lnTo>
                    <a:pt x="221" y="463"/>
                  </a:lnTo>
                  <a:lnTo>
                    <a:pt x="228" y="476"/>
                  </a:lnTo>
                  <a:lnTo>
                    <a:pt x="236" y="488"/>
                  </a:lnTo>
                  <a:lnTo>
                    <a:pt x="245" y="499"/>
                  </a:lnTo>
                  <a:lnTo>
                    <a:pt x="255" y="508"/>
                  </a:lnTo>
                  <a:lnTo>
                    <a:pt x="266" y="516"/>
                  </a:lnTo>
                  <a:lnTo>
                    <a:pt x="277" y="523"/>
                  </a:lnTo>
                  <a:lnTo>
                    <a:pt x="290" y="528"/>
                  </a:lnTo>
                  <a:lnTo>
                    <a:pt x="304" y="531"/>
                  </a:lnTo>
                  <a:lnTo>
                    <a:pt x="320" y="533"/>
                  </a:lnTo>
                  <a:lnTo>
                    <a:pt x="337" y="534"/>
                  </a:lnTo>
                  <a:lnTo>
                    <a:pt x="337" y="534"/>
                  </a:lnTo>
                  <a:lnTo>
                    <a:pt x="348" y="534"/>
                  </a:lnTo>
                  <a:lnTo>
                    <a:pt x="358" y="532"/>
                  </a:lnTo>
                  <a:lnTo>
                    <a:pt x="368" y="530"/>
                  </a:lnTo>
                  <a:lnTo>
                    <a:pt x="377" y="527"/>
                  </a:lnTo>
                  <a:lnTo>
                    <a:pt x="385" y="523"/>
                  </a:lnTo>
                  <a:lnTo>
                    <a:pt x="393" y="518"/>
                  </a:lnTo>
                  <a:lnTo>
                    <a:pt x="401" y="513"/>
                  </a:lnTo>
                  <a:lnTo>
                    <a:pt x="407" y="506"/>
                  </a:lnTo>
                  <a:lnTo>
                    <a:pt x="414" y="499"/>
                  </a:lnTo>
                  <a:lnTo>
                    <a:pt x="419" y="490"/>
                  </a:lnTo>
                  <a:lnTo>
                    <a:pt x="424" y="481"/>
                  </a:lnTo>
                  <a:lnTo>
                    <a:pt x="429" y="471"/>
                  </a:lnTo>
                  <a:lnTo>
                    <a:pt x="432" y="460"/>
                  </a:lnTo>
                  <a:lnTo>
                    <a:pt x="436" y="448"/>
                  </a:lnTo>
                  <a:lnTo>
                    <a:pt x="438" y="436"/>
                  </a:lnTo>
                  <a:lnTo>
                    <a:pt x="440" y="422"/>
                  </a:lnTo>
                  <a:lnTo>
                    <a:pt x="622" y="422"/>
                  </a:lnTo>
                  <a:close/>
                  <a:moveTo>
                    <a:pt x="1056" y="354"/>
                  </a:moveTo>
                  <a:lnTo>
                    <a:pt x="1056" y="354"/>
                  </a:lnTo>
                  <a:lnTo>
                    <a:pt x="1055" y="332"/>
                  </a:lnTo>
                  <a:lnTo>
                    <a:pt x="1053" y="313"/>
                  </a:lnTo>
                  <a:lnTo>
                    <a:pt x="1050" y="295"/>
                  </a:lnTo>
                  <a:lnTo>
                    <a:pt x="1046" y="278"/>
                  </a:lnTo>
                  <a:lnTo>
                    <a:pt x="1041" y="263"/>
                  </a:lnTo>
                  <a:lnTo>
                    <a:pt x="1034" y="249"/>
                  </a:lnTo>
                  <a:lnTo>
                    <a:pt x="1026" y="236"/>
                  </a:lnTo>
                  <a:lnTo>
                    <a:pt x="1017" y="226"/>
                  </a:lnTo>
                  <a:lnTo>
                    <a:pt x="1017" y="226"/>
                  </a:lnTo>
                  <a:lnTo>
                    <a:pt x="1005" y="215"/>
                  </a:lnTo>
                  <a:lnTo>
                    <a:pt x="992" y="207"/>
                  </a:lnTo>
                  <a:lnTo>
                    <a:pt x="977" y="199"/>
                  </a:lnTo>
                  <a:lnTo>
                    <a:pt x="961" y="193"/>
                  </a:lnTo>
                  <a:lnTo>
                    <a:pt x="943" y="189"/>
                  </a:lnTo>
                  <a:lnTo>
                    <a:pt x="924" y="185"/>
                  </a:lnTo>
                  <a:lnTo>
                    <a:pt x="903" y="183"/>
                  </a:lnTo>
                  <a:lnTo>
                    <a:pt x="880" y="183"/>
                  </a:lnTo>
                  <a:lnTo>
                    <a:pt x="828" y="183"/>
                  </a:lnTo>
                  <a:lnTo>
                    <a:pt x="828" y="510"/>
                  </a:lnTo>
                  <a:lnTo>
                    <a:pt x="885" y="510"/>
                  </a:lnTo>
                  <a:lnTo>
                    <a:pt x="885" y="510"/>
                  </a:lnTo>
                  <a:lnTo>
                    <a:pt x="906" y="509"/>
                  </a:lnTo>
                  <a:lnTo>
                    <a:pt x="925" y="508"/>
                  </a:lnTo>
                  <a:lnTo>
                    <a:pt x="943" y="505"/>
                  </a:lnTo>
                  <a:lnTo>
                    <a:pt x="959" y="502"/>
                  </a:lnTo>
                  <a:lnTo>
                    <a:pt x="974" y="497"/>
                  </a:lnTo>
                  <a:lnTo>
                    <a:pt x="988" y="492"/>
                  </a:lnTo>
                  <a:lnTo>
                    <a:pt x="1001" y="485"/>
                  </a:lnTo>
                  <a:lnTo>
                    <a:pt x="1011" y="477"/>
                  </a:lnTo>
                  <a:lnTo>
                    <a:pt x="1011" y="477"/>
                  </a:lnTo>
                  <a:lnTo>
                    <a:pt x="1022" y="468"/>
                  </a:lnTo>
                  <a:lnTo>
                    <a:pt x="1031" y="456"/>
                  </a:lnTo>
                  <a:lnTo>
                    <a:pt x="1038" y="443"/>
                  </a:lnTo>
                  <a:lnTo>
                    <a:pt x="1045" y="428"/>
                  </a:lnTo>
                  <a:lnTo>
                    <a:pt x="1050" y="412"/>
                  </a:lnTo>
                  <a:lnTo>
                    <a:pt x="1053" y="395"/>
                  </a:lnTo>
                  <a:lnTo>
                    <a:pt x="1055" y="375"/>
                  </a:lnTo>
                  <a:lnTo>
                    <a:pt x="1056" y="354"/>
                  </a:lnTo>
                  <a:lnTo>
                    <a:pt x="1056" y="3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4931954" y="6635086"/>
            <a:ext cx="3407953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4696980" y="6623482"/>
            <a:ext cx="469037" cy="1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8103692" y="6625841"/>
            <a:ext cx="467494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227903" y="6511771"/>
            <a:ext cx="251534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0" y="1401763"/>
            <a:ext cx="9144000" cy="1587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6386913"/>
            <a:ext cx="9144000" cy="1587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6B101"/>
        </a:buClr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6B101"/>
        </a:buClr>
        <a:buFont typeface="Arial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6B101"/>
        </a:buClr>
        <a:buFont typeface="Arial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6B101"/>
        </a:buClr>
        <a:buFont typeface="Arial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6B101"/>
        </a:buClr>
        <a:buFont typeface="Arial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0"/>
                </a:srgbClr>
              </a:gs>
              <a:gs pos="100000">
                <a:srgbClr val="00539B">
                  <a:alpha val="2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16"/>
          <p:cNvGrpSpPr/>
          <p:nvPr/>
        </p:nvGrpSpPr>
        <p:grpSpPr>
          <a:xfrm>
            <a:off x="0" y="-13648"/>
            <a:ext cx="5009566" cy="6871650"/>
            <a:chOff x="0" y="-13648"/>
            <a:chExt cx="5009566" cy="6871650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0" y="0"/>
              <a:ext cx="5009566" cy="1828800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0" y="-13648"/>
              <a:ext cx="1433015" cy="520890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0" y="4243974"/>
              <a:ext cx="515504" cy="187561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0" y="5398525"/>
              <a:ext cx="933199" cy="34126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26055" y="6556242"/>
              <a:ext cx="825472" cy="301758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1286762" y="4107058"/>
              <a:ext cx="4037706" cy="1464181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36220" y="6558940"/>
              <a:ext cx="435281" cy="162842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206363" y="483884"/>
              <a:ext cx="1526372" cy="55860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1225724" y="350460"/>
              <a:ext cx="1113052" cy="405016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2663146" y="218814"/>
              <a:ext cx="685502" cy="24787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4095233" y="88950"/>
              <a:ext cx="268624" cy="90728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70025"/>
            <a:ext cx="8229600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53175"/>
            <a:ext cx="9144000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643798"/>
            <a:ext cx="9144000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7395525" y="6501725"/>
            <a:ext cx="293006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8226883" y="6603447"/>
            <a:ext cx="509105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66725" y="6396038"/>
            <a:ext cx="482600" cy="212725"/>
            <a:chOff x="294" y="4029"/>
            <a:chExt cx="304" cy="134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94" y="4029"/>
              <a:ext cx="30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3" name="Freeform 5"/>
            <p:cNvSpPr>
              <a:spLocks noEditPoints="1"/>
            </p:cNvSpPr>
            <p:nvPr userDrawn="1"/>
          </p:nvSpPr>
          <p:spPr bwMode="auto">
            <a:xfrm>
              <a:off x="294" y="4029"/>
              <a:ext cx="207" cy="66"/>
            </a:xfrm>
            <a:custGeom>
              <a:avLst/>
              <a:gdLst/>
              <a:ahLst/>
              <a:cxnLst>
                <a:cxn ang="0">
                  <a:pos x="757" y="120"/>
                </a:cxn>
                <a:cxn ang="0">
                  <a:pos x="934" y="120"/>
                </a:cxn>
                <a:cxn ang="0">
                  <a:pos x="890" y="8"/>
                </a:cxn>
                <a:cxn ang="0">
                  <a:pos x="656" y="8"/>
                </a:cxn>
                <a:cxn ang="0">
                  <a:pos x="459" y="88"/>
                </a:cxn>
                <a:cxn ang="0">
                  <a:pos x="501" y="98"/>
                </a:cxn>
                <a:cxn ang="0">
                  <a:pos x="524" y="118"/>
                </a:cxn>
                <a:cxn ang="0">
                  <a:pos x="536" y="154"/>
                </a:cxn>
                <a:cxn ang="0">
                  <a:pos x="534" y="188"/>
                </a:cxn>
                <a:cxn ang="0">
                  <a:pos x="521" y="220"/>
                </a:cxn>
                <a:cxn ang="0">
                  <a:pos x="496" y="237"/>
                </a:cxn>
                <a:cxn ang="0">
                  <a:pos x="428" y="242"/>
                </a:cxn>
                <a:cxn ang="0">
                  <a:pos x="472" y="323"/>
                </a:cxn>
                <a:cxn ang="0">
                  <a:pos x="544" y="312"/>
                </a:cxn>
                <a:cxn ang="0">
                  <a:pos x="595" y="280"/>
                </a:cxn>
                <a:cxn ang="0">
                  <a:pos x="624" y="230"/>
                </a:cxn>
                <a:cxn ang="0">
                  <a:pos x="633" y="165"/>
                </a:cxn>
                <a:cxn ang="0">
                  <a:pos x="629" y="120"/>
                </a:cxn>
                <a:cxn ang="0">
                  <a:pos x="610" y="68"/>
                </a:cxn>
                <a:cxn ang="0">
                  <a:pos x="571" y="28"/>
                </a:cxn>
                <a:cxn ang="0">
                  <a:pos x="510" y="9"/>
                </a:cxn>
                <a:cxn ang="0">
                  <a:pos x="304" y="124"/>
                </a:cxn>
                <a:cxn ang="0">
                  <a:pos x="295" y="84"/>
                </a:cxn>
                <a:cxn ang="0">
                  <a:pos x="271" y="41"/>
                </a:cxn>
                <a:cxn ang="0">
                  <a:pos x="231" y="13"/>
                </a:cxn>
                <a:cxn ang="0">
                  <a:pos x="176" y="0"/>
                </a:cxn>
                <a:cxn ang="0">
                  <a:pos x="126" y="3"/>
                </a:cxn>
                <a:cxn ang="0">
                  <a:pos x="68" y="26"/>
                </a:cxn>
                <a:cxn ang="0">
                  <a:pos x="26" y="69"/>
                </a:cxn>
                <a:cxn ang="0">
                  <a:pos x="3" y="130"/>
                </a:cxn>
                <a:cxn ang="0">
                  <a:pos x="1" y="182"/>
                </a:cxn>
                <a:cxn ang="0">
                  <a:pos x="17" y="244"/>
                </a:cxn>
                <a:cxn ang="0">
                  <a:pos x="53" y="294"/>
                </a:cxn>
                <a:cxn ang="0">
                  <a:pos x="107" y="323"/>
                </a:cxn>
                <a:cxn ang="0">
                  <a:pos x="161" y="330"/>
                </a:cxn>
                <a:cxn ang="0">
                  <a:pos x="222" y="318"/>
                </a:cxn>
                <a:cxn ang="0">
                  <a:pos x="267" y="288"/>
                </a:cxn>
                <a:cxn ang="0">
                  <a:pos x="295" y="247"/>
                </a:cxn>
                <a:cxn ang="0">
                  <a:pos x="305" y="199"/>
                </a:cxn>
                <a:cxn ang="0">
                  <a:pos x="204" y="220"/>
                </a:cxn>
                <a:cxn ang="0">
                  <a:pos x="179" y="248"/>
                </a:cxn>
                <a:cxn ang="0">
                  <a:pos x="150" y="251"/>
                </a:cxn>
                <a:cxn ang="0">
                  <a:pos x="123" y="240"/>
                </a:cxn>
                <a:cxn ang="0">
                  <a:pos x="107" y="218"/>
                </a:cxn>
                <a:cxn ang="0">
                  <a:pos x="98" y="165"/>
                </a:cxn>
                <a:cxn ang="0">
                  <a:pos x="105" y="119"/>
                </a:cxn>
                <a:cxn ang="0">
                  <a:pos x="119" y="94"/>
                </a:cxn>
                <a:cxn ang="0">
                  <a:pos x="143" y="80"/>
                </a:cxn>
                <a:cxn ang="0">
                  <a:pos x="165" y="79"/>
                </a:cxn>
                <a:cxn ang="0">
                  <a:pos x="188" y="87"/>
                </a:cxn>
                <a:cxn ang="0">
                  <a:pos x="206" y="113"/>
                </a:cxn>
              </a:cxnLst>
              <a:rect l="0" t="0" r="r" b="b"/>
              <a:pathLst>
                <a:path w="1034" h="330">
                  <a:moveTo>
                    <a:pt x="656" y="323"/>
                  </a:moveTo>
                  <a:lnTo>
                    <a:pt x="755" y="323"/>
                  </a:lnTo>
                  <a:lnTo>
                    <a:pt x="755" y="120"/>
                  </a:lnTo>
                  <a:lnTo>
                    <a:pt x="757" y="120"/>
                  </a:lnTo>
                  <a:lnTo>
                    <a:pt x="800" y="323"/>
                  </a:lnTo>
                  <a:lnTo>
                    <a:pt x="886" y="323"/>
                  </a:lnTo>
                  <a:lnTo>
                    <a:pt x="932" y="120"/>
                  </a:lnTo>
                  <a:lnTo>
                    <a:pt x="934" y="120"/>
                  </a:lnTo>
                  <a:lnTo>
                    <a:pt x="934" y="283"/>
                  </a:lnTo>
                  <a:lnTo>
                    <a:pt x="1034" y="283"/>
                  </a:lnTo>
                  <a:lnTo>
                    <a:pt x="1034" y="8"/>
                  </a:lnTo>
                  <a:lnTo>
                    <a:pt x="890" y="8"/>
                  </a:lnTo>
                  <a:lnTo>
                    <a:pt x="845" y="193"/>
                  </a:lnTo>
                  <a:lnTo>
                    <a:pt x="844" y="193"/>
                  </a:lnTo>
                  <a:lnTo>
                    <a:pt x="799" y="8"/>
                  </a:lnTo>
                  <a:lnTo>
                    <a:pt x="656" y="8"/>
                  </a:lnTo>
                  <a:lnTo>
                    <a:pt x="656" y="323"/>
                  </a:lnTo>
                  <a:close/>
                  <a:moveTo>
                    <a:pt x="428" y="88"/>
                  </a:moveTo>
                  <a:lnTo>
                    <a:pt x="459" y="88"/>
                  </a:lnTo>
                  <a:lnTo>
                    <a:pt x="459" y="88"/>
                  </a:lnTo>
                  <a:lnTo>
                    <a:pt x="472" y="89"/>
                  </a:lnTo>
                  <a:lnTo>
                    <a:pt x="483" y="90"/>
                  </a:lnTo>
                  <a:lnTo>
                    <a:pt x="493" y="93"/>
                  </a:lnTo>
                  <a:lnTo>
                    <a:pt x="501" y="98"/>
                  </a:lnTo>
                  <a:lnTo>
                    <a:pt x="509" y="102"/>
                  </a:lnTo>
                  <a:lnTo>
                    <a:pt x="515" y="107"/>
                  </a:lnTo>
                  <a:lnTo>
                    <a:pt x="520" y="113"/>
                  </a:lnTo>
                  <a:lnTo>
                    <a:pt x="524" y="118"/>
                  </a:lnTo>
                  <a:lnTo>
                    <a:pt x="528" y="124"/>
                  </a:lnTo>
                  <a:lnTo>
                    <a:pt x="530" y="131"/>
                  </a:lnTo>
                  <a:lnTo>
                    <a:pt x="535" y="144"/>
                  </a:lnTo>
                  <a:lnTo>
                    <a:pt x="536" y="154"/>
                  </a:lnTo>
                  <a:lnTo>
                    <a:pt x="537" y="163"/>
                  </a:lnTo>
                  <a:lnTo>
                    <a:pt x="537" y="163"/>
                  </a:lnTo>
                  <a:lnTo>
                    <a:pt x="536" y="175"/>
                  </a:lnTo>
                  <a:lnTo>
                    <a:pt x="534" y="188"/>
                  </a:lnTo>
                  <a:lnTo>
                    <a:pt x="530" y="202"/>
                  </a:lnTo>
                  <a:lnTo>
                    <a:pt x="527" y="208"/>
                  </a:lnTo>
                  <a:lnTo>
                    <a:pt x="524" y="213"/>
                  </a:lnTo>
                  <a:lnTo>
                    <a:pt x="521" y="220"/>
                  </a:lnTo>
                  <a:lnTo>
                    <a:pt x="515" y="225"/>
                  </a:lnTo>
                  <a:lnTo>
                    <a:pt x="510" y="229"/>
                  </a:lnTo>
                  <a:lnTo>
                    <a:pt x="503" y="234"/>
                  </a:lnTo>
                  <a:lnTo>
                    <a:pt x="496" y="237"/>
                  </a:lnTo>
                  <a:lnTo>
                    <a:pt x="487" y="240"/>
                  </a:lnTo>
                  <a:lnTo>
                    <a:pt x="478" y="241"/>
                  </a:lnTo>
                  <a:lnTo>
                    <a:pt x="467" y="242"/>
                  </a:lnTo>
                  <a:lnTo>
                    <a:pt x="428" y="242"/>
                  </a:lnTo>
                  <a:lnTo>
                    <a:pt x="428" y="88"/>
                  </a:lnTo>
                  <a:close/>
                  <a:moveTo>
                    <a:pt x="331" y="323"/>
                  </a:moveTo>
                  <a:lnTo>
                    <a:pt x="472" y="323"/>
                  </a:lnTo>
                  <a:lnTo>
                    <a:pt x="472" y="323"/>
                  </a:lnTo>
                  <a:lnTo>
                    <a:pt x="492" y="323"/>
                  </a:lnTo>
                  <a:lnTo>
                    <a:pt x="511" y="321"/>
                  </a:lnTo>
                  <a:lnTo>
                    <a:pt x="528" y="316"/>
                  </a:lnTo>
                  <a:lnTo>
                    <a:pt x="544" y="312"/>
                  </a:lnTo>
                  <a:lnTo>
                    <a:pt x="558" y="306"/>
                  </a:lnTo>
                  <a:lnTo>
                    <a:pt x="572" y="298"/>
                  </a:lnTo>
                  <a:lnTo>
                    <a:pt x="584" y="289"/>
                  </a:lnTo>
                  <a:lnTo>
                    <a:pt x="595" y="280"/>
                  </a:lnTo>
                  <a:lnTo>
                    <a:pt x="603" y="269"/>
                  </a:lnTo>
                  <a:lnTo>
                    <a:pt x="612" y="257"/>
                  </a:lnTo>
                  <a:lnTo>
                    <a:pt x="618" y="244"/>
                  </a:lnTo>
                  <a:lnTo>
                    <a:pt x="624" y="230"/>
                  </a:lnTo>
                  <a:lnTo>
                    <a:pt x="628" y="215"/>
                  </a:lnTo>
                  <a:lnTo>
                    <a:pt x="631" y="199"/>
                  </a:lnTo>
                  <a:lnTo>
                    <a:pt x="633" y="182"/>
                  </a:lnTo>
                  <a:lnTo>
                    <a:pt x="633" y="165"/>
                  </a:lnTo>
                  <a:lnTo>
                    <a:pt x="633" y="165"/>
                  </a:lnTo>
                  <a:lnTo>
                    <a:pt x="633" y="150"/>
                  </a:lnTo>
                  <a:lnTo>
                    <a:pt x="632" y="135"/>
                  </a:lnTo>
                  <a:lnTo>
                    <a:pt x="629" y="120"/>
                  </a:lnTo>
                  <a:lnTo>
                    <a:pt x="626" y="106"/>
                  </a:lnTo>
                  <a:lnTo>
                    <a:pt x="622" y="93"/>
                  </a:lnTo>
                  <a:lnTo>
                    <a:pt x="616" y="79"/>
                  </a:lnTo>
                  <a:lnTo>
                    <a:pt x="610" y="68"/>
                  </a:lnTo>
                  <a:lnTo>
                    <a:pt x="602" y="56"/>
                  </a:lnTo>
                  <a:lnTo>
                    <a:pt x="593" y="45"/>
                  </a:lnTo>
                  <a:lnTo>
                    <a:pt x="583" y="36"/>
                  </a:lnTo>
                  <a:lnTo>
                    <a:pt x="571" y="28"/>
                  </a:lnTo>
                  <a:lnTo>
                    <a:pt x="558" y="20"/>
                  </a:lnTo>
                  <a:lnTo>
                    <a:pt x="543" y="15"/>
                  </a:lnTo>
                  <a:lnTo>
                    <a:pt x="527" y="11"/>
                  </a:lnTo>
                  <a:lnTo>
                    <a:pt x="510" y="9"/>
                  </a:lnTo>
                  <a:lnTo>
                    <a:pt x="491" y="8"/>
                  </a:lnTo>
                  <a:lnTo>
                    <a:pt x="331" y="8"/>
                  </a:lnTo>
                  <a:lnTo>
                    <a:pt x="331" y="323"/>
                  </a:lnTo>
                  <a:close/>
                  <a:moveTo>
                    <a:pt x="304" y="124"/>
                  </a:moveTo>
                  <a:lnTo>
                    <a:pt x="304" y="124"/>
                  </a:lnTo>
                  <a:lnTo>
                    <a:pt x="302" y="110"/>
                  </a:lnTo>
                  <a:lnTo>
                    <a:pt x="298" y="96"/>
                  </a:lnTo>
                  <a:lnTo>
                    <a:pt x="295" y="84"/>
                  </a:lnTo>
                  <a:lnTo>
                    <a:pt x="290" y="72"/>
                  </a:lnTo>
                  <a:lnTo>
                    <a:pt x="284" y="61"/>
                  </a:lnTo>
                  <a:lnTo>
                    <a:pt x="278" y="50"/>
                  </a:lnTo>
                  <a:lnTo>
                    <a:pt x="271" y="41"/>
                  </a:lnTo>
                  <a:lnTo>
                    <a:pt x="262" y="33"/>
                  </a:lnTo>
                  <a:lnTo>
                    <a:pt x="252" y="26"/>
                  </a:lnTo>
                  <a:lnTo>
                    <a:pt x="242" y="18"/>
                  </a:lnTo>
                  <a:lnTo>
                    <a:pt x="231" y="13"/>
                  </a:lnTo>
                  <a:lnTo>
                    <a:pt x="219" y="9"/>
                  </a:lnTo>
                  <a:lnTo>
                    <a:pt x="205" y="4"/>
                  </a:lnTo>
                  <a:lnTo>
                    <a:pt x="191" y="2"/>
                  </a:lnTo>
                  <a:lnTo>
                    <a:pt x="176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43" y="0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4" y="12"/>
                  </a:lnTo>
                  <a:lnTo>
                    <a:pt x="81" y="18"/>
                  </a:lnTo>
                  <a:lnTo>
                    <a:pt x="68" y="26"/>
                  </a:lnTo>
                  <a:lnTo>
                    <a:pt x="55" y="35"/>
                  </a:lnTo>
                  <a:lnTo>
                    <a:pt x="44" y="45"/>
                  </a:lnTo>
                  <a:lnTo>
                    <a:pt x="34" y="57"/>
                  </a:lnTo>
                  <a:lnTo>
                    <a:pt x="26" y="69"/>
                  </a:lnTo>
                  <a:lnTo>
                    <a:pt x="18" y="83"/>
                  </a:lnTo>
                  <a:lnTo>
                    <a:pt x="12" y="98"/>
                  </a:lnTo>
                  <a:lnTo>
                    <a:pt x="6" y="113"/>
                  </a:lnTo>
                  <a:lnTo>
                    <a:pt x="3" y="130"/>
                  </a:lnTo>
                  <a:lnTo>
                    <a:pt x="1" y="147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1" y="182"/>
                  </a:lnTo>
                  <a:lnTo>
                    <a:pt x="3" y="199"/>
                  </a:lnTo>
                  <a:lnTo>
                    <a:pt x="6" y="215"/>
                  </a:lnTo>
                  <a:lnTo>
                    <a:pt x="11" y="230"/>
                  </a:lnTo>
                  <a:lnTo>
                    <a:pt x="17" y="244"/>
                  </a:lnTo>
                  <a:lnTo>
                    <a:pt x="24" y="258"/>
                  </a:lnTo>
                  <a:lnTo>
                    <a:pt x="32" y="271"/>
                  </a:lnTo>
                  <a:lnTo>
                    <a:pt x="42" y="283"/>
                  </a:lnTo>
                  <a:lnTo>
                    <a:pt x="53" y="294"/>
                  </a:lnTo>
                  <a:lnTo>
                    <a:pt x="65" y="302"/>
                  </a:lnTo>
                  <a:lnTo>
                    <a:pt x="78" y="311"/>
                  </a:lnTo>
                  <a:lnTo>
                    <a:pt x="92" y="317"/>
                  </a:lnTo>
                  <a:lnTo>
                    <a:pt x="107" y="323"/>
                  </a:lnTo>
                  <a:lnTo>
                    <a:pt x="125" y="327"/>
                  </a:lnTo>
                  <a:lnTo>
                    <a:pt x="142" y="329"/>
                  </a:lnTo>
                  <a:lnTo>
                    <a:pt x="161" y="330"/>
                  </a:lnTo>
                  <a:lnTo>
                    <a:pt x="161" y="330"/>
                  </a:lnTo>
                  <a:lnTo>
                    <a:pt x="177" y="330"/>
                  </a:lnTo>
                  <a:lnTo>
                    <a:pt x="193" y="327"/>
                  </a:lnTo>
                  <a:lnTo>
                    <a:pt x="208" y="324"/>
                  </a:lnTo>
                  <a:lnTo>
                    <a:pt x="222" y="318"/>
                  </a:lnTo>
                  <a:lnTo>
                    <a:pt x="235" y="313"/>
                  </a:lnTo>
                  <a:lnTo>
                    <a:pt x="247" y="306"/>
                  </a:lnTo>
                  <a:lnTo>
                    <a:pt x="258" y="298"/>
                  </a:lnTo>
                  <a:lnTo>
                    <a:pt x="267" y="288"/>
                  </a:lnTo>
                  <a:lnTo>
                    <a:pt x="276" y="279"/>
                  </a:lnTo>
                  <a:lnTo>
                    <a:pt x="283" y="269"/>
                  </a:lnTo>
                  <a:lnTo>
                    <a:pt x="290" y="257"/>
                  </a:lnTo>
                  <a:lnTo>
                    <a:pt x="295" y="247"/>
                  </a:lnTo>
                  <a:lnTo>
                    <a:pt x="299" y="235"/>
                  </a:lnTo>
                  <a:lnTo>
                    <a:pt x="303" y="223"/>
                  </a:lnTo>
                  <a:lnTo>
                    <a:pt x="305" y="211"/>
                  </a:lnTo>
                  <a:lnTo>
                    <a:pt x="305" y="199"/>
                  </a:lnTo>
                  <a:lnTo>
                    <a:pt x="209" y="199"/>
                  </a:lnTo>
                  <a:lnTo>
                    <a:pt x="209" y="199"/>
                  </a:lnTo>
                  <a:lnTo>
                    <a:pt x="207" y="210"/>
                  </a:lnTo>
                  <a:lnTo>
                    <a:pt x="204" y="220"/>
                  </a:lnTo>
                  <a:lnTo>
                    <a:pt x="200" y="228"/>
                  </a:lnTo>
                  <a:lnTo>
                    <a:pt x="194" y="237"/>
                  </a:lnTo>
                  <a:lnTo>
                    <a:pt x="187" y="243"/>
                  </a:lnTo>
                  <a:lnTo>
                    <a:pt x="179" y="248"/>
                  </a:lnTo>
                  <a:lnTo>
                    <a:pt x="170" y="251"/>
                  </a:lnTo>
                  <a:lnTo>
                    <a:pt x="158" y="252"/>
                  </a:lnTo>
                  <a:lnTo>
                    <a:pt x="158" y="252"/>
                  </a:lnTo>
                  <a:lnTo>
                    <a:pt x="150" y="251"/>
                  </a:lnTo>
                  <a:lnTo>
                    <a:pt x="143" y="250"/>
                  </a:lnTo>
                  <a:lnTo>
                    <a:pt x="135" y="248"/>
                  </a:lnTo>
                  <a:lnTo>
                    <a:pt x="130" y="244"/>
                  </a:lnTo>
                  <a:lnTo>
                    <a:pt x="123" y="240"/>
                  </a:lnTo>
                  <a:lnTo>
                    <a:pt x="119" y="236"/>
                  </a:lnTo>
                  <a:lnTo>
                    <a:pt x="115" y="230"/>
                  </a:lnTo>
                  <a:lnTo>
                    <a:pt x="111" y="224"/>
                  </a:lnTo>
                  <a:lnTo>
                    <a:pt x="107" y="218"/>
                  </a:lnTo>
                  <a:lnTo>
                    <a:pt x="105" y="211"/>
                  </a:lnTo>
                  <a:lnTo>
                    <a:pt x="101" y="196"/>
                  </a:lnTo>
                  <a:lnTo>
                    <a:pt x="99" y="181"/>
                  </a:lnTo>
                  <a:lnTo>
                    <a:pt x="98" y="165"/>
                  </a:lnTo>
                  <a:lnTo>
                    <a:pt x="98" y="165"/>
                  </a:lnTo>
                  <a:lnTo>
                    <a:pt x="99" y="149"/>
                  </a:lnTo>
                  <a:lnTo>
                    <a:pt x="101" y="134"/>
                  </a:lnTo>
                  <a:lnTo>
                    <a:pt x="105" y="119"/>
                  </a:lnTo>
                  <a:lnTo>
                    <a:pt x="107" y="113"/>
                  </a:lnTo>
                  <a:lnTo>
                    <a:pt x="111" y="106"/>
                  </a:lnTo>
                  <a:lnTo>
                    <a:pt x="115" y="100"/>
                  </a:lnTo>
                  <a:lnTo>
                    <a:pt x="119" y="94"/>
                  </a:lnTo>
                  <a:lnTo>
                    <a:pt x="123" y="90"/>
                  </a:lnTo>
                  <a:lnTo>
                    <a:pt x="130" y="86"/>
                  </a:lnTo>
                  <a:lnTo>
                    <a:pt x="135" y="83"/>
                  </a:lnTo>
                  <a:lnTo>
                    <a:pt x="143" y="80"/>
                  </a:lnTo>
                  <a:lnTo>
                    <a:pt x="150" y="79"/>
                  </a:lnTo>
                  <a:lnTo>
                    <a:pt x="158" y="78"/>
                  </a:lnTo>
                  <a:lnTo>
                    <a:pt x="158" y="78"/>
                  </a:lnTo>
                  <a:lnTo>
                    <a:pt x="165" y="79"/>
                  </a:lnTo>
                  <a:lnTo>
                    <a:pt x="172" y="80"/>
                  </a:lnTo>
                  <a:lnTo>
                    <a:pt x="177" y="81"/>
                  </a:lnTo>
                  <a:lnTo>
                    <a:pt x="182" y="84"/>
                  </a:lnTo>
                  <a:lnTo>
                    <a:pt x="188" y="87"/>
                  </a:lnTo>
                  <a:lnTo>
                    <a:pt x="191" y="90"/>
                  </a:lnTo>
                  <a:lnTo>
                    <a:pt x="198" y="98"/>
                  </a:lnTo>
                  <a:lnTo>
                    <a:pt x="203" y="105"/>
                  </a:lnTo>
                  <a:lnTo>
                    <a:pt x="206" y="113"/>
                  </a:lnTo>
                  <a:lnTo>
                    <a:pt x="208" y="120"/>
                  </a:lnTo>
                  <a:lnTo>
                    <a:pt x="209" y="124"/>
                  </a:lnTo>
                  <a:lnTo>
                    <a:pt x="304" y="124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4" name="Rectangle 6"/>
            <p:cNvSpPr>
              <a:spLocks noChangeArrowheads="1"/>
            </p:cNvSpPr>
            <p:nvPr userDrawn="1"/>
          </p:nvSpPr>
          <p:spPr bwMode="auto">
            <a:xfrm>
              <a:off x="481" y="4107"/>
              <a:ext cx="20" cy="54"/>
            </a:xfrm>
            <a:prstGeom prst="rect">
              <a:avLst/>
            </a:prstGeom>
            <a:solidFill>
              <a:srgbClr val="00559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5" name="Freeform 7"/>
            <p:cNvSpPr>
              <a:spLocks/>
            </p:cNvSpPr>
            <p:nvPr userDrawn="1"/>
          </p:nvSpPr>
          <p:spPr bwMode="auto">
            <a:xfrm>
              <a:off x="386" y="4106"/>
              <a:ext cx="88" cy="54"/>
            </a:xfrm>
            <a:custGeom>
              <a:avLst/>
              <a:gdLst/>
              <a:ahLst/>
              <a:cxnLst>
                <a:cxn ang="0">
                  <a:pos x="101" y="272"/>
                </a:cxn>
                <a:cxn ang="0">
                  <a:pos x="101" y="128"/>
                </a:cxn>
                <a:cxn ang="0">
                  <a:pos x="103" y="109"/>
                </a:cxn>
                <a:cxn ang="0">
                  <a:pos x="110" y="94"/>
                </a:cxn>
                <a:cxn ang="0">
                  <a:pos x="120" y="85"/>
                </a:cxn>
                <a:cxn ang="0">
                  <a:pos x="137" y="80"/>
                </a:cxn>
                <a:cxn ang="0">
                  <a:pos x="146" y="81"/>
                </a:cxn>
                <a:cxn ang="0">
                  <a:pos x="160" y="89"/>
                </a:cxn>
                <a:cxn ang="0">
                  <a:pos x="167" y="103"/>
                </a:cxn>
                <a:cxn ang="0">
                  <a:pos x="170" y="119"/>
                </a:cxn>
                <a:cxn ang="0">
                  <a:pos x="170" y="272"/>
                </a:cxn>
                <a:cxn ang="0">
                  <a:pos x="271" y="128"/>
                </a:cxn>
                <a:cxn ang="0">
                  <a:pos x="272" y="119"/>
                </a:cxn>
                <a:cxn ang="0">
                  <a:pos x="275" y="102"/>
                </a:cxn>
                <a:cxn ang="0">
                  <a:pos x="284" y="89"/>
                </a:cxn>
                <a:cxn ang="0">
                  <a:pos x="297" y="81"/>
                </a:cxn>
                <a:cxn ang="0">
                  <a:pos x="306" y="80"/>
                </a:cxn>
                <a:cxn ang="0">
                  <a:pos x="325" y="85"/>
                </a:cxn>
                <a:cxn ang="0">
                  <a:pos x="334" y="95"/>
                </a:cxn>
                <a:cxn ang="0">
                  <a:pos x="339" y="110"/>
                </a:cxn>
                <a:cxn ang="0">
                  <a:pos x="340" y="128"/>
                </a:cxn>
                <a:cxn ang="0">
                  <a:pos x="441" y="272"/>
                </a:cxn>
                <a:cxn ang="0">
                  <a:pos x="441" y="90"/>
                </a:cxn>
                <a:cxn ang="0">
                  <a:pos x="438" y="65"/>
                </a:cxn>
                <a:cxn ang="0">
                  <a:pos x="434" y="50"/>
                </a:cxn>
                <a:cxn ang="0">
                  <a:pos x="426" y="35"/>
                </a:cxn>
                <a:cxn ang="0">
                  <a:pos x="415" y="22"/>
                </a:cxn>
                <a:cxn ang="0">
                  <a:pos x="401" y="12"/>
                </a:cxn>
                <a:cxn ang="0">
                  <a:pos x="384" y="4"/>
                </a:cxn>
                <a:cxn ang="0">
                  <a:pos x="362" y="0"/>
                </a:cxn>
                <a:cxn ang="0">
                  <a:pos x="349" y="0"/>
                </a:cxn>
                <a:cxn ang="0">
                  <a:pos x="327" y="1"/>
                </a:cxn>
                <a:cxn ang="0">
                  <a:pos x="307" y="5"/>
                </a:cxn>
                <a:cxn ang="0">
                  <a:pos x="292" y="12"/>
                </a:cxn>
                <a:cxn ang="0">
                  <a:pos x="272" y="27"/>
                </a:cxn>
                <a:cxn ang="0">
                  <a:pos x="259" y="42"/>
                </a:cxn>
                <a:cxn ang="0">
                  <a:pos x="253" y="32"/>
                </a:cxn>
                <a:cxn ang="0">
                  <a:pos x="238" y="16"/>
                </a:cxn>
                <a:cxn ang="0">
                  <a:pos x="218" y="6"/>
                </a:cxn>
                <a:cxn ang="0">
                  <a:pos x="198" y="0"/>
                </a:cxn>
                <a:cxn ang="0">
                  <a:pos x="186" y="0"/>
                </a:cxn>
                <a:cxn ang="0">
                  <a:pos x="160" y="2"/>
                </a:cxn>
                <a:cxn ang="0">
                  <a:pos x="137" y="9"/>
                </a:cxn>
                <a:cxn ang="0">
                  <a:pos x="116" y="22"/>
                </a:cxn>
                <a:cxn ang="0">
                  <a:pos x="99" y="42"/>
                </a:cxn>
                <a:cxn ang="0">
                  <a:pos x="98" y="6"/>
                </a:cxn>
                <a:cxn ang="0">
                  <a:pos x="0" y="272"/>
                </a:cxn>
              </a:cxnLst>
              <a:rect l="0" t="0" r="r" b="b"/>
              <a:pathLst>
                <a:path w="441" h="272">
                  <a:moveTo>
                    <a:pt x="0" y="272"/>
                  </a:moveTo>
                  <a:lnTo>
                    <a:pt x="101" y="272"/>
                  </a:lnTo>
                  <a:lnTo>
                    <a:pt x="101" y="128"/>
                  </a:lnTo>
                  <a:lnTo>
                    <a:pt x="101" y="128"/>
                  </a:lnTo>
                  <a:lnTo>
                    <a:pt x="102" y="119"/>
                  </a:lnTo>
                  <a:lnTo>
                    <a:pt x="103" y="109"/>
                  </a:lnTo>
                  <a:lnTo>
                    <a:pt x="106" y="102"/>
                  </a:lnTo>
                  <a:lnTo>
                    <a:pt x="110" y="94"/>
                  </a:lnTo>
                  <a:lnTo>
                    <a:pt x="114" y="89"/>
                  </a:lnTo>
                  <a:lnTo>
                    <a:pt x="120" y="85"/>
                  </a:lnTo>
                  <a:lnTo>
                    <a:pt x="127" y="81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46" y="81"/>
                  </a:lnTo>
                  <a:lnTo>
                    <a:pt x="155" y="85"/>
                  </a:lnTo>
                  <a:lnTo>
                    <a:pt x="160" y="89"/>
                  </a:lnTo>
                  <a:lnTo>
                    <a:pt x="165" y="95"/>
                  </a:lnTo>
                  <a:lnTo>
                    <a:pt x="167" y="103"/>
                  </a:lnTo>
                  <a:lnTo>
                    <a:pt x="169" y="110"/>
                  </a:lnTo>
                  <a:lnTo>
                    <a:pt x="170" y="119"/>
                  </a:lnTo>
                  <a:lnTo>
                    <a:pt x="170" y="128"/>
                  </a:lnTo>
                  <a:lnTo>
                    <a:pt x="170" y="272"/>
                  </a:lnTo>
                  <a:lnTo>
                    <a:pt x="271" y="272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2" y="119"/>
                  </a:lnTo>
                  <a:lnTo>
                    <a:pt x="273" y="109"/>
                  </a:lnTo>
                  <a:lnTo>
                    <a:pt x="275" y="102"/>
                  </a:lnTo>
                  <a:lnTo>
                    <a:pt x="280" y="94"/>
                  </a:lnTo>
                  <a:lnTo>
                    <a:pt x="284" y="89"/>
                  </a:lnTo>
                  <a:lnTo>
                    <a:pt x="289" y="85"/>
                  </a:lnTo>
                  <a:lnTo>
                    <a:pt x="297" y="81"/>
                  </a:lnTo>
                  <a:lnTo>
                    <a:pt x="306" y="80"/>
                  </a:lnTo>
                  <a:lnTo>
                    <a:pt x="306" y="80"/>
                  </a:lnTo>
                  <a:lnTo>
                    <a:pt x="316" y="81"/>
                  </a:lnTo>
                  <a:lnTo>
                    <a:pt x="325" y="85"/>
                  </a:lnTo>
                  <a:lnTo>
                    <a:pt x="330" y="89"/>
                  </a:lnTo>
                  <a:lnTo>
                    <a:pt x="334" y="95"/>
                  </a:lnTo>
                  <a:lnTo>
                    <a:pt x="336" y="103"/>
                  </a:lnTo>
                  <a:lnTo>
                    <a:pt x="339" y="110"/>
                  </a:lnTo>
                  <a:lnTo>
                    <a:pt x="340" y="119"/>
                  </a:lnTo>
                  <a:lnTo>
                    <a:pt x="340" y="128"/>
                  </a:lnTo>
                  <a:lnTo>
                    <a:pt x="340" y="272"/>
                  </a:lnTo>
                  <a:lnTo>
                    <a:pt x="441" y="272"/>
                  </a:lnTo>
                  <a:lnTo>
                    <a:pt x="441" y="90"/>
                  </a:lnTo>
                  <a:lnTo>
                    <a:pt x="441" y="90"/>
                  </a:lnTo>
                  <a:lnTo>
                    <a:pt x="439" y="74"/>
                  </a:lnTo>
                  <a:lnTo>
                    <a:pt x="438" y="65"/>
                  </a:lnTo>
                  <a:lnTo>
                    <a:pt x="436" y="58"/>
                  </a:lnTo>
                  <a:lnTo>
                    <a:pt x="434" y="50"/>
                  </a:lnTo>
                  <a:lnTo>
                    <a:pt x="430" y="43"/>
                  </a:lnTo>
                  <a:lnTo>
                    <a:pt x="426" y="35"/>
                  </a:lnTo>
                  <a:lnTo>
                    <a:pt x="421" y="29"/>
                  </a:lnTo>
                  <a:lnTo>
                    <a:pt x="415" y="22"/>
                  </a:lnTo>
                  <a:lnTo>
                    <a:pt x="408" y="17"/>
                  </a:lnTo>
                  <a:lnTo>
                    <a:pt x="401" y="12"/>
                  </a:lnTo>
                  <a:lnTo>
                    <a:pt x="392" y="7"/>
                  </a:lnTo>
                  <a:lnTo>
                    <a:pt x="384" y="4"/>
                  </a:lnTo>
                  <a:lnTo>
                    <a:pt x="373" y="2"/>
                  </a:lnTo>
                  <a:lnTo>
                    <a:pt x="362" y="0"/>
                  </a:lnTo>
                  <a:lnTo>
                    <a:pt x="349" y="0"/>
                  </a:lnTo>
                  <a:lnTo>
                    <a:pt x="349" y="0"/>
                  </a:lnTo>
                  <a:lnTo>
                    <a:pt x="337" y="0"/>
                  </a:lnTo>
                  <a:lnTo>
                    <a:pt x="327" y="1"/>
                  </a:lnTo>
                  <a:lnTo>
                    <a:pt x="317" y="3"/>
                  </a:lnTo>
                  <a:lnTo>
                    <a:pt x="307" y="5"/>
                  </a:lnTo>
                  <a:lnTo>
                    <a:pt x="300" y="8"/>
                  </a:lnTo>
                  <a:lnTo>
                    <a:pt x="292" y="12"/>
                  </a:lnTo>
                  <a:lnTo>
                    <a:pt x="281" y="19"/>
                  </a:lnTo>
                  <a:lnTo>
                    <a:pt x="272" y="27"/>
                  </a:lnTo>
                  <a:lnTo>
                    <a:pt x="266" y="33"/>
                  </a:lnTo>
                  <a:lnTo>
                    <a:pt x="259" y="42"/>
                  </a:lnTo>
                  <a:lnTo>
                    <a:pt x="259" y="42"/>
                  </a:lnTo>
                  <a:lnTo>
                    <a:pt x="253" y="32"/>
                  </a:lnTo>
                  <a:lnTo>
                    <a:pt x="246" y="23"/>
                  </a:lnTo>
                  <a:lnTo>
                    <a:pt x="238" y="16"/>
                  </a:lnTo>
                  <a:lnTo>
                    <a:pt x="229" y="11"/>
                  </a:lnTo>
                  <a:lnTo>
                    <a:pt x="218" y="6"/>
                  </a:lnTo>
                  <a:lnTo>
                    <a:pt x="209" y="2"/>
                  </a:lnTo>
                  <a:lnTo>
                    <a:pt x="198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73" y="0"/>
                  </a:lnTo>
                  <a:lnTo>
                    <a:pt x="160" y="2"/>
                  </a:lnTo>
                  <a:lnTo>
                    <a:pt x="149" y="5"/>
                  </a:lnTo>
                  <a:lnTo>
                    <a:pt x="137" y="9"/>
                  </a:lnTo>
                  <a:lnTo>
                    <a:pt x="126" y="15"/>
                  </a:lnTo>
                  <a:lnTo>
                    <a:pt x="116" y="22"/>
                  </a:lnTo>
                  <a:lnTo>
                    <a:pt x="108" y="31"/>
                  </a:lnTo>
                  <a:lnTo>
                    <a:pt x="99" y="42"/>
                  </a:lnTo>
                  <a:lnTo>
                    <a:pt x="98" y="42"/>
                  </a:lnTo>
                  <a:lnTo>
                    <a:pt x="98" y="6"/>
                  </a:lnTo>
                  <a:lnTo>
                    <a:pt x="0" y="6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6" name="Freeform 8"/>
            <p:cNvSpPr>
              <a:spLocks/>
            </p:cNvSpPr>
            <p:nvPr userDrawn="1"/>
          </p:nvSpPr>
          <p:spPr bwMode="auto">
            <a:xfrm>
              <a:off x="323" y="4096"/>
              <a:ext cx="58" cy="67"/>
            </a:xfrm>
            <a:custGeom>
              <a:avLst/>
              <a:gdLst/>
              <a:ahLst/>
              <a:cxnLst>
                <a:cxn ang="0">
                  <a:pos x="283" y="85"/>
                </a:cxn>
                <a:cxn ang="0">
                  <a:pos x="270" y="50"/>
                </a:cxn>
                <a:cxn ang="0">
                  <a:pos x="247" y="25"/>
                </a:cxn>
                <a:cxn ang="0">
                  <a:pos x="215" y="10"/>
                </a:cxn>
                <a:cxn ang="0">
                  <a:pos x="179" y="2"/>
                </a:cxn>
                <a:cxn ang="0">
                  <a:pos x="144" y="0"/>
                </a:cxn>
                <a:cxn ang="0">
                  <a:pos x="98" y="4"/>
                </a:cxn>
                <a:cxn ang="0">
                  <a:pos x="64" y="15"/>
                </a:cxn>
                <a:cxn ang="0">
                  <a:pos x="34" y="34"/>
                </a:cxn>
                <a:cxn ang="0">
                  <a:pos x="15" y="62"/>
                </a:cxn>
                <a:cxn ang="0">
                  <a:pos x="6" y="101"/>
                </a:cxn>
                <a:cxn ang="0">
                  <a:pos x="8" y="121"/>
                </a:cxn>
                <a:cxn ang="0">
                  <a:pos x="17" y="145"/>
                </a:cxn>
                <a:cxn ang="0">
                  <a:pos x="34" y="166"/>
                </a:cxn>
                <a:cxn ang="0">
                  <a:pos x="60" y="182"/>
                </a:cxn>
                <a:cxn ang="0">
                  <a:pos x="95" y="195"/>
                </a:cxn>
                <a:cxn ang="0">
                  <a:pos x="157" y="208"/>
                </a:cxn>
                <a:cxn ang="0">
                  <a:pos x="180" y="218"/>
                </a:cxn>
                <a:cxn ang="0">
                  <a:pos x="187" y="234"/>
                </a:cxn>
                <a:cxn ang="0">
                  <a:pos x="182" y="246"/>
                </a:cxn>
                <a:cxn ang="0">
                  <a:pos x="167" y="256"/>
                </a:cxn>
                <a:cxn ang="0">
                  <a:pos x="149" y="259"/>
                </a:cxn>
                <a:cxn ang="0">
                  <a:pos x="124" y="254"/>
                </a:cxn>
                <a:cxn ang="0">
                  <a:pos x="114" y="244"/>
                </a:cxn>
                <a:cxn ang="0">
                  <a:pos x="106" y="221"/>
                </a:cxn>
                <a:cxn ang="0">
                  <a:pos x="1" y="236"/>
                </a:cxn>
                <a:cxn ang="0">
                  <a:pos x="14" y="274"/>
                </a:cxn>
                <a:cxn ang="0">
                  <a:pos x="37" y="302"/>
                </a:cxn>
                <a:cxn ang="0">
                  <a:pos x="70" y="320"/>
                </a:cxn>
                <a:cxn ang="0">
                  <a:pos x="106" y="331"/>
                </a:cxn>
                <a:cxn ang="0">
                  <a:pos x="145" y="334"/>
                </a:cxn>
                <a:cxn ang="0">
                  <a:pos x="184" y="331"/>
                </a:cxn>
                <a:cxn ang="0">
                  <a:pos x="222" y="321"/>
                </a:cxn>
                <a:cxn ang="0">
                  <a:pos x="255" y="304"/>
                </a:cxn>
                <a:cxn ang="0">
                  <a:pos x="279" y="276"/>
                </a:cxn>
                <a:cxn ang="0">
                  <a:pos x="292" y="238"/>
                </a:cxn>
                <a:cxn ang="0">
                  <a:pos x="292" y="212"/>
                </a:cxn>
                <a:cxn ang="0">
                  <a:pos x="286" y="187"/>
                </a:cxn>
                <a:cxn ang="0">
                  <a:pos x="276" y="168"/>
                </a:cxn>
                <a:cxn ang="0">
                  <a:pos x="249" y="144"/>
                </a:cxn>
                <a:cxn ang="0">
                  <a:pos x="223" y="132"/>
                </a:cxn>
                <a:cxn ang="0">
                  <a:pos x="167" y="119"/>
                </a:cxn>
                <a:cxn ang="0">
                  <a:pos x="125" y="108"/>
                </a:cxn>
                <a:cxn ang="0">
                  <a:pos x="117" y="102"/>
                </a:cxn>
                <a:cxn ang="0">
                  <a:pos x="113" y="92"/>
                </a:cxn>
                <a:cxn ang="0">
                  <a:pos x="119" y="75"/>
                </a:cxn>
                <a:cxn ang="0">
                  <a:pos x="135" y="68"/>
                </a:cxn>
                <a:cxn ang="0">
                  <a:pos x="153" y="68"/>
                </a:cxn>
                <a:cxn ang="0">
                  <a:pos x="171" y="77"/>
                </a:cxn>
                <a:cxn ang="0">
                  <a:pos x="180" y="86"/>
                </a:cxn>
                <a:cxn ang="0">
                  <a:pos x="284" y="100"/>
                </a:cxn>
              </a:cxnLst>
              <a:rect l="0" t="0" r="r" b="b"/>
              <a:pathLst>
                <a:path w="292" h="334">
                  <a:moveTo>
                    <a:pt x="284" y="100"/>
                  </a:moveTo>
                  <a:lnTo>
                    <a:pt x="284" y="100"/>
                  </a:lnTo>
                  <a:lnTo>
                    <a:pt x="283" y="85"/>
                  </a:lnTo>
                  <a:lnTo>
                    <a:pt x="280" y="72"/>
                  </a:lnTo>
                  <a:lnTo>
                    <a:pt x="276" y="61"/>
                  </a:lnTo>
                  <a:lnTo>
                    <a:pt x="270" y="50"/>
                  </a:lnTo>
                  <a:lnTo>
                    <a:pt x="263" y="41"/>
                  </a:lnTo>
                  <a:lnTo>
                    <a:pt x="255" y="33"/>
                  </a:lnTo>
                  <a:lnTo>
                    <a:pt x="247" y="25"/>
                  </a:lnTo>
                  <a:lnTo>
                    <a:pt x="236" y="20"/>
                  </a:lnTo>
                  <a:lnTo>
                    <a:pt x="226" y="15"/>
                  </a:lnTo>
                  <a:lnTo>
                    <a:pt x="215" y="10"/>
                  </a:lnTo>
                  <a:lnTo>
                    <a:pt x="204" y="7"/>
                  </a:lnTo>
                  <a:lnTo>
                    <a:pt x="192" y="4"/>
                  </a:lnTo>
                  <a:lnTo>
                    <a:pt x="179" y="2"/>
                  </a:lnTo>
                  <a:lnTo>
                    <a:pt x="167" y="1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21" y="1"/>
                  </a:lnTo>
                  <a:lnTo>
                    <a:pt x="109" y="3"/>
                  </a:lnTo>
                  <a:lnTo>
                    <a:pt x="98" y="4"/>
                  </a:lnTo>
                  <a:lnTo>
                    <a:pt x="86" y="7"/>
                  </a:lnTo>
                  <a:lnTo>
                    <a:pt x="75" y="10"/>
                  </a:lnTo>
                  <a:lnTo>
                    <a:pt x="64" y="15"/>
                  </a:lnTo>
                  <a:lnTo>
                    <a:pt x="54" y="20"/>
                  </a:lnTo>
                  <a:lnTo>
                    <a:pt x="44" y="26"/>
                  </a:lnTo>
                  <a:lnTo>
                    <a:pt x="34" y="34"/>
                  </a:lnTo>
                  <a:lnTo>
                    <a:pt x="27" y="42"/>
                  </a:lnTo>
                  <a:lnTo>
                    <a:pt x="20" y="51"/>
                  </a:lnTo>
                  <a:lnTo>
                    <a:pt x="15" y="62"/>
                  </a:lnTo>
                  <a:lnTo>
                    <a:pt x="11" y="74"/>
                  </a:lnTo>
                  <a:lnTo>
                    <a:pt x="7" y="86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7" y="111"/>
                  </a:lnTo>
                  <a:lnTo>
                    <a:pt x="8" y="121"/>
                  </a:lnTo>
                  <a:lnTo>
                    <a:pt x="11" y="129"/>
                  </a:lnTo>
                  <a:lnTo>
                    <a:pt x="14" y="138"/>
                  </a:lnTo>
                  <a:lnTo>
                    <a:pt x="17" y="145"/>
                  </a:lnTo>
                  <a:lnTo>
                    <a:pt x="22" y="153"/>
                  </a:lnTo>
                  <a:lnTo>
                    <a:pt x="28" y="159"/>
                  </a:lnTo>
                  <a:lnTo>
                    <a:pt x="34" y="166"/>
                  </a:lnTo>
                  <a:lnTo>
                    <a:pt x="42" y="171"/>
                  </a:lnTo>
                  <a:lnTo>
                    <a:pt x="50" y="176"/>
                  </a:lnTo>
                  <a:lnTo>
                    <a:pt x="60" y="182"/>
                  </a:lnTo>
                  <a:lnTo>
                    <a:pt x="71" y="186"/>
                  </a:lnTo>
                  <a:lnTo>
                    <a:pt x="82" y="190"/>
                  </a:lnTo>
                  <a:lnTo>
                    <a:pt x="95" y="195"/>
                  </a:lnTo>
                  <a:lnTo>
                    <a:pt x="125" y="201"/>
                  </a:lnTo>
                  <a:lnTo>
                    <a:pt x="125" y="201"/>
                  </a:lnTo>
                  <a:lnTo>
                    <a:pt x="157" y="208"/>
                  </a:lnTo>
                  <a:lnTo>
                    <a:pt x="167" y="211"/>
                  </a:lnTo>
                  <a:lnTo>
                    <a:pt x="175" y="214"/>
                  </a:lnTo>
                  <a:lnTo>
                    <a:pt x="180" y="218"/>
                  </a:lnTo>
                  <a:lnTo>
                    <a:pt x="183" y="223"/>
                  </a:lnTo>
                  <a:lnTo>
                    <a:pt x="186" y="228"/>
                  </a:lnTo>
                  <a:lnTo>
                    <a:pt x="187" y="234"/>
                  </a:lnTo>
                  <a:lnTo>
                    <a:pt x="187" y="234"/>
                  </a:lnTo>
                  <a:lnTo>
                    <a:pt x="186" y="241"/>
                  </a:lnTo>
                  <a:lnTo>
                    <a:pt x="182" y="246"/>
                  </a:lnTo>
                  <a:lnTo>
                    <a:pt x="178" y="250"/>
                  </a:lnTo>
                  <a:lnTo>
                    <a:pt x="173" y="254"/>
                  </a:lnTo>
                  <a:lnTo>
                    <a:pt x="167" y="256"/>
                  </a:lnTo>
                  <a:lnTo>
                    <a:pt x="161" y="258"/>
                  </a:lnTo>
                  <a:lnTo>
                    <a:pt x="149" y="259"/>
                  </a:lnTo>
                  <a:lnTo>
                    <a:pt x="149" y="259"/>
                  </a:lnTo>
                  <a:lnTo>
                    <a:pt x="139" y="258"/>
                  </a:lnTo>
                  <a:lnTo>
                    <a:pt x="131" y="257"/>
                  </a:lnTo>
                  <a:lnTo>
                    <a:pt x="124" y="254"/>
                  </a:lnTo>
                  <a:lnTo>
                    <a:pt x="119" y="250"/>
                  </a:lnTo>
                  <a:lnTo>
                    <a:pt x="119" y="250"/>
                  </a:lnTo>
                  <a:lnTo>
                    <a:pt x="114" y="244"/>
                  </a:lnTo>
                  <a:lnTo>
                    <a:pt x="109" y="236"/>
                  </a:lnTo>
                  <a:lnTo>
                    <a:pt x="107" y="230"/>
                  </a:lnTo>
                  <a:lnTo>
                    <a:pt x="106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1" y="236"/>
                  </a:lnTo>
                  <a:lnTo>
                    <a:pt x="4" y="250"/>
                  </a:lnTo>
                  <a:lnTo>
                    <a:pt x="8" y="262"/>
                  </a:lnTo>
                  <a:lnTo>
                    <a:pt x="14" y="274"/>
                  </a:lnTo>
                  <a:lnTo>
                    <a:pt x="20" y="284"/>
                  </a:lnTo>
                  <a:lnTo>
                    <a:pt x="29" y="293"/>
                  </a:lnTo>
                  <a:lnTo>
                    <a:pt x="37" y="302"/>
                  </a:lnTo>
                  <a:lnTo>
                    <a:pt x="47" y="308"/>
                  </a:lnTo>
                  <a:lnTo>
                    <a:pt x="58" y="315"/>
                  </a:lnTo>
                  <a:lnTo>
                    <a:pt x="70" y="320"/>
                  </a:lnTo>
                  <a:lnTo>
                    <a:pt x="81" y="324"/>
                  </a:lnTo>
                  <a:lnTo>
                    <a:pt x="93" y="328"/>
                  </a:lnTo>
                  <a:lnTo>
                    <a:pt x="106" y="331"/>
                  </a:lnTo>
                  <a:lnTo>
                    <a:pt x="119" y="332"/>
                  </a:lnTo>
                  <a:lnTo>
                    <a:pt x="132" y="333"/>
                  </a:lnTo>
                  <a:lnTo>
                    <a:pt x="145" y="334"/>
                  </a:lnTo>
                  <a:lnTo>
                    <a:pt x="145" y="334"/>
                  </a:lnTo>
                  <a:lnTo>
                    <a:pt x="172" y="333"/>
                  </a:lnTo>
                  <a:lnTo>
                    <a:pt x="184" y="331"/>
                  </a:lnTo>
                  <a:lnTo>
                    <a:pt x="197" y="329"/>
                  </a:lnTo>
                  <a:lnTo>
                    <a:pt x="210" y="325"/>
                  </a:lnTo>
                  <a:lnTo>
                    <a:pt x="222" y="321"/>
                  </a:lnTo>
                  <a:lnTo>
                    <a:pt x="234" y="317"/>
                  </a:lnTo>
                  <a:lnTo>
                    <a:pt x="245" y="310"/>
                  </a:lnTo>
                  <a:lnTo>
                    <a:pt x="255" y="304"/>
                  </a:lnTo>
                  <a:lnTo>
                    <a:pt x="264" y="295"/>
                  </a:lnTo>
                  <a:lnTo>
                    <a:pt x="272" y="287"/>
                  </a:lnTo>
                  <a:lnTo>
                    <a:pt x="279" y="276"/>
                  </a:lnTo>
                  <a:lnTo>
                    <a:pt x="284" y="264"/>
                  </a:lnTo>
                  <a:lnTo>
                    <a:pt x="289" y="251"/>
                  </a:lnTo>
                  <a:lnTo>
                    <a:pt x="292" y="238"/>
                  </a:lnTo>
                  <a:lnTo>
                    <a:pt x="292" y="221"/>
                  </a:lnTo>
                  <a:lnTo>
                    <a:pt x="292" y="221"/>
                  </a:lnTo>
                  <a:lnTo>
                    <a:pt x="292" y="212"/>
                  </a:lnTo>
                  <a:lnTo>
                    <a:pt x="291" y="203"/>
                  </a:lnTo>
                  <a:lnTo>
                    <a:pt x="289" y="196"/>
                  </a:lnTo>
                  <a:lnTo>
                    <a:pt x="286" y="187"/>
                  </a:lnTo>
                  <a:lnTo>
                    <a:pt x="283" y="181"/>
                  </a:lnTo>
                  <a:lnTo>
                    <a:pt x="280" y="174"/>
                  </a:lnTo>
                  <a:lnTo>
                    <a:pt x="276" y="168"/>
                  </a:lnTo>
                  <a:lnTo>
                    <a:pt x="271" y="162"/>
                  </a:lnTo>
                  <a:lnTo>
                    <a:pt x="261" y="153"/>
                  </a:lnTo>
                  <a:lnTo>
                    <a:pt x="249" y="144"/>
                  </a:lnTo>
                  <a:lnTo>
                    <a:pt x="237" y="138"/>
                  </a:lnTo>
                  <a:lnTo>
                    <a:pt x="223" y="132"/>
                  </a:lnTo>
                  <a:lnTo>
                    <a:pt x="223" y="132"/>
                  </a:lnTo>
                  <a:lnTo>
                    <a:pt x="209" y="128"/>
                  </a:lnTo>
                  <a:lnTo>
                    <a:pt x="195" y="125"/>
                  </a:lnTo>
                  <a:lnTo>
                    <a:pt x="167" y="119"/>
                  </a:lnTo>
                  <a:lnTo>
                    <a:pt x="144" y="114"/>
                  </a:lnTo>
                  <a:lnTo>
                    <a:pt x="134" y="111"/>
                  </a:lnTo>
                  <a:lnTo>
                    <a:pt x="125" y="108"/>
                  </a:lnTo>
                  <a:lnTo>
                    <a:pt x="125" y="108"/>
                  </a:lnTo>
                  <a:lnTo>
                    <a:pt x="121" y="106"/>
                  </a:lnTo>
                  <a:lnTo>
                    <a:pt x="117" y="102"/>
                  </a:lnTo>
                  <a:lnTo>
                    <a:pt x="114" y="98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4" y="84"/>
                  </a:lnTo>
                  <a:lnTo>
                    <a:pt x="116" y="79"/>
                  </a:lnTo>
                  <a:lnTo>
                    <a:pt x="119" y="75"/>
                  </a:lnTo>
                  <a:lnTo>
                    <a:pt x="123" y="71"/>
                  </a:lnTo>
                  <a:lnTo>
                    <a:pt x="129" y="69"/>
                  </a:lnTo>
                  <a:lnTo>
                    <a:pt x="135" y="68"/>
                  </a:lnTo>
                  <a:lnTo>
                    <a:pt x="147" y="67"/>
                  </a:lnTo>
                  <a:lnTo>
                    <a:pt x="147" y="67"/>
                  </a:lnTo>
                  <a:lnTo>
                    <a:pt x="153" y="68"/>
                  </a:lnTo>
                  <a:lnTo>
                    <a:pt x="160" y="69"/>
                  </a:lnTo>
                  <a:lnTo>
                    <a:pt x="165" y="72"/>
                  </a:lnTo>
                  <a:lnTo>
                    <a:pt x="171" y="77"/>
                  </a:lnTo>
                  <a:lnTo>
                    <a:pt x="171" y="77"/>
                  </a:lnTo>
                  <a:lnTo>
                    <a:pt x="176" y="81"/>
                  </a:lnTo>
                  <a:lnTo>
                    <a:pt x="180" y="86"/>
                  </a:lnTo>
                  <a:lnTo>
                    <a:pt x="182" y="93"/>
                  </a:lnTo>
                  <a:lnTo>
                    <a:pt x="183" y="100"/>
                  </a:lnTo>
                  <a:lnTo>
                    <a:pt x="284" y="100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7" name="Freeform 9"/>
            <p:cNvSpPr>
              <a:spLocks/>
            </p:cNvSpPr>
            <p:nvPr userDrawn="1"/>
          </p:nvSpPr>
          <p:spPr bwMode="auto">
            <a:xfrm>
              <a:off x="543" y="4086"/>
              <a:ext cx="55" cy="75"/>
            </a:xfrm>
            <a:custGeom>
              <a:avLst/>
              <a:gdLst/>
              <a:ahLst/>
              <a:cxnLst>
                <a:cxn ang="0">
                  <a:pos x="0" y="372"/>
                </a:cxn>
                <a:cxn ang="0">
                  <a:pos x="103" y="372"/>
                </a:cxn>
                <a:cxn ang="0">
                  <a:pos x="103" y="244"/>
                </a:cxn>
                <a:cxn ang="0">
                  <a:pos x="103" y="244"/>
                </a:cxn>
                <a:cxn ang="0">
                  <a:pos x="103" y="227"/>
                </a:cxn>
                <a:cxn ang="0">
                  <a:pos x="105" y="212"/>
                </a:cxn>
                <a:cxn ang="0">
                  <a:pos x="110" y="202"/>
                </a:cxn>
                <a:cxn ang="0">
                  <a:pos x="112" y="197"/>
                </a:cxn>
                <a:cxn ang="0">
                  <a:pos x="114" y="193"/>
                </a:cxn>
                <a:cxn ang="0">
                  <a:pos x="114" y="193"/>
                </a:cxn>
                <a:cxn ang="0">
                  <a:pos x="118" y="188"/>
                </a:cxn>
                <a:cxn ang="0">
                  <a:pos x="125" y="184"/>
                </a:cxn>
                <a:cxn ang="0">
                  <a:pos x="131" y="180"/>
                </a:cxn>
                <a:cxn ang="0">
                  <a:pos x="138" y="179"/>
                </a:cxn>
                <a:cxn ang="0">
                  <a:pos x="138" y="179"/>
                </a:cxn>
                <a:cxn ang="0">
                  <a:pos x="146" y="179"/>
                </a:cxn>
                <a:cxn ang="0">
                  <a:pos x="153" y="181"/>
                </a:cxn>
                <a:cxn ang="0">
                  <a:pos x="158" y="185"/>
                </a:cxn>
                <a:cxn ang="0">
                  <a:pos x="163" y="190"/>
                </a:cxn>
                <a:cxn ang="0">
                  <a:pos x="163" y="190"/>
                </a:cxn>
                <a:cxn ang="0">
                  <a:pos x="168" y="195"/>
                </a:cxn>
                <a:cxn ang="0">
                  <a:pos x="170" y="204"/>
                </a:cxn>
                <a:cxn ang="0">
                  <a:pos x="172" y="214"/>
                </a:cxn>
                <a:cxn ang="0">
                  <a:pos x="172" y="225"/>
                </a:cxn>
                <a:cxn ang="0">
                  <a:pos x="172" y="372"/>
                </a:cxn>
                <a:cxn ang="0">
                  <a:pos x="275" y="372"/>
                </a:cxn>
                <a:cxn ang="0">
                  <a:pos x="275" y="203"/>
                </a:cxn>
                <a:cxn ang="0">
                  <a:pos x="275" y="203"/>
                </a:cxn>
                <a:cxn ang="0">
                  <a:pos x="275" y="190"/>
                </a:cxn>
                <a:cxn ang="0">
                  <a:pos x="274" y="178"/>
                </a:cxn>
                <a:cxn ang="0">
                  <a:pos x="272" y="166"/>
                </a:cxn>
                <a:cxn ang="0">
                  <a:pos x="270" y="157"/>
                </a:cxn>
                <a:cxn ang="0">
                  <a:pos x="265" y="147"/>
                </a:cxn>
                <a:cxn ang="0">
                  <a:pos x="262" y="139"/>
                </a:cxn>
                <a:cxn ang="0">
                  <a:pos x="257" y="131"/>
                </a:cxn>
                <a:cxn ang="0">
                  <a:pos x="251" y="125"/>
                </a:cxn>
                <a:cxn ang="0">
                  <a:pos x="251" y="125"/>
                </a:cxn>
                <a:cxn ang="0">
                  <a:pos x="245" y="118"/>
                </a:cxn>
                <a:cxn ang="0">
                  <a:pos x="239" y="114"/>
                </a:cxn>
                <a:cxn ang="0">
                  <a:pos x="231" y="110"/>
                </a:cxn>
                <a:cxn ang="0">
                  <a:pos x="222" y="105"/>
                </a:cxn>
                <a:cxn ang="0">
                  <a:pos x="214" y="103"/>
                </a:cxn>
                <a:cxn ang="0">
                  <a:pos x="205" y="101"/>
                </a:cxn>
                <a:cxn ang="0">
                  <a:pos x="196" y="100"/>
                </a:cxn>
                <a:cxn ang="0">
                  <a:pos x="186" y="99"/>
                </a:cxn>
                <a:cxn ang="0">
                  <a:pos x="186" y="99"/>
                </a:cxn>
                <a:cxn ang="0">
                  <a:pos x="173" y="100"/>
                </a:cxn>
                <a:cxn ang="0">
                  <a:pos x="161" y="101"/>
                </a:cxn>
                <a:cxn ang="0">
                  <a:pos x="149" y="103"/>
                </a:cxn>
                <a:cxn ang="0">
                  <a:pos x="137" y="108"/>
                </a:cxn>
                <a:cxn ang="0">
                  <a:pos x="137" y="108"/>
                </a:cxn>
                <a:cxn ang="0">
                  <a:pos x="128" y="114"/>
                </a:cxn>
                <a:cxn ang="0">
                  <a:pos x="120" y="119"/>
                </a:cxn>
                <a:cxn ang="0">
                  <a:pos x="112" y="127"/>
                </a:cxn>
                <a:cxn ang="0">
                  <a:pos x="103" y="135"/>
                </a:cxn>
                <a:cxn ang="0">
                  <a:pos x="103" y="0"/>
                </a:cxn>
                <a:cxn ang="0">
                  <a:pos x="0" y="0"/>
                </a:cxn>
                <a:cxn ang="0">
                  <a:pos x="0" y="372"/>
                </a:cxn>
              </a:cxnLst>
              <a:rect l="0" t="0" r="r" b="b"/>
              <a:pathLst>
                <a:path w="275" h="372">
                  <a:moveTo>
                    <a:pt x="0" y="372"/>
                  </a:moveTo>
                  <a:lnTo>
                    <a:pt x="103" y="372"/>
                  </a:lnTo>
                  <a:lnTo>
                    <a:pt x="103" y="244"/>
                  </a:lnTo>
                  <a:lnTo>
                    <a:pt x="103" y="244"/>
                  </a:lnTo>
                  <a:lnTo>
                    <a:pt x="103" y="227"/>
                  </a:lnTo>
                  <a:lnTo>
                    <a:pt x="105" y="212"/>
                  </a:lnTo>
                  <a:lnTo>
                    <a:pt x="110" y="202"/>
                  </a:lnTo>
                  <a:lnTo>
                    <a:pt x="112" y="197"/>
                  </a:lnTo>
                  <a:lnTo>
                    <a:pt x="114" y="193"/>
                  </a:lnTo>
                  <a:lnTo>
                    <a:pt x="114" y="193"/>
                  </a:lnTo>
                  <a:lnTo>
                    <a:pt x="118" y="188"/>
                  </a:lnTo>
                  <a:lnTo>
                    <a:pt x="125" y="184"/>
                  </a:lnTo>
                  <a:lnTo>
                    <a:pt x="131" y="180"/>
                  </a:lnTo>
                  <a:lnTo>
                    <a:pt x="138" y="179"/>
                  </a:lnTo>
                  <a:lnTo>
                    <a:pt x="138" y="179"/>
                  </a:lnTo>
                  <a:lnTo>
                    <a:pt x="146" y="179"/>
                  </a:lnTo>
                  <a:lnTo>
                    <a:pt x="153" y="181"/>
                  </a:lnTo>
                  <a:lnTo>
                    <a:pt x="158" y="185"/>
                  </a:lnTo>
                  <a:lnTo>
                    <a:pt x="163" y="190"/>
                  </a:lnTo>
                  <a:lnTo>
                    <a:pt x="163" y="190"/>
                  </a:lnTo>
                  <a:lnTo>
                    <a:pt x="168" y="195"/>
                  </a:lnTo>
                  <a:lnTo>
                    <a:pt x="170" y="204"/>
                  </a:lnTo>
                  <a:lnTo>
                    <a:pt x="172" y="214"/>
                  </a:lnTo>
                  <a:lnTo>
                    <a:pt x="172" y="225"/>
                  </a:lnTo>
                  <a:lnTo>
                    <a:pt x="172" y="372"/>
                  </a:lnTo>
                  <a:lnTo>
                    <a:pt x="275" y="372"/>
                  </a:lnTo>
                  <a:lnTo>
                    <a:pt x="275" y="203"/>
                  </a:lnTo>
                  <a:lnTo>
                    <a:pt x="275" y="203"/>
                  </a:lnTo>
                  <a:lnTo>
                    <a:pt x="275" y="190"/>
                  </a:lnTo>
                  <a:lnTo>
                    <a:pt x="274" y="178"/>
                  </a:lnTo>
                  <a:lnTo>
                    <a:pt x="272" y="166"/>
                  </a:lnTo>
                  <a:lnTo>
                    <a:pt x="270" y="157"/>
                  </a:lnTo>
                  <a:lnTo>
                    <a:pt x="265" y="147"/>
                  </a:lnTo>
                  <a:lnTo>
                    <a:pt x="262" y="139"/>
                  </a:lnTo>
                  <a:lnTo>
                    <a:pt x="257" y="131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245" y="118"/>
                  </a:lnTo>
                  <a:lnTo>
                    <a:pt x="239" y="114"/>
                  </a:lnTo>
                  <a:lnTo>
                    <a:pt x="231" y="110"/>
                  </a:lnTo>
                  <a:lnTo>
                    <a:pt x="222" y="105"/>
                  </a:lnTo>
                  <a:lnTo>
                    <a:pt x="214" y="103"/>
                  </a:lnTo>
                  <a:lnTo>
                    <a:pt x="205" y="101"/>
                  </a:lnTo>
                  <a:lnTo>
                    <a:pt x="196" y="100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73" y="100"/>
                  </a:lnTo>
                  <a:lnTo>
                    <a:pt x="161" y="101"/>
                  </a:lnTo>
                  <a:lnTo>
                    <a:pt x="149" y="103"/>
                  </a:lnTo>
                  <a:lnTo>
                    <a:pt x="137" y="108"/>
                  </a:lnTo>
                  <a:lnTo>
                    <a:pt x="137" y="108"/>
                  </a:lnTo>
                  <a:lnTo>
                    <a:pt x="128" y="114"/>
                  </a:lnTo>
                  <a:lnTo>
                    <a:pt x="120" y="119"/>
                  </a:lnTo>
                  <a:lnTo>
                    <a:pt x="112" y="127"/>
                  </a:lnTo>
                  <a:lnTo>
                    <a:pt x="103" y="135"/>
                  </a:lnTo>
                  <a:lnTo>
                    <a:pt x="103" y="0"/>
                  </a:lnTo>
                  <a:lnTo>
                    <a:pt x="0" y="0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8" name="Freeform 10"/>
            <p:cNvSpPr>
              <a:spLocks/>
            </p:cNvSpPr>
            <p:nvPr userDrawn="1"/>
          </p:nvSpPr>
          <p:spPr bwMode="auto">
            <a:xfrm>
              <a:off x="508" y="4091"/>
              <a:ext cx="28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1"/>
                </a:cxn>
                <a:cxn ang="0">
                  <a:pos x="0" y="156"/>
                </a:cxn>
                <a:cxn ang="0">
                  <a:pos x="0" y="250"/>
                </a:cxn>
                <a:cxn ang="0">
                  <a:pos x="0" y="250"/>
                </a:cxn>
                <a:cxn ang="0">
                  <a:pos x="0" y="270"/>
                </a:cxn>
                <a:cxn ang="0">
                  <a:pos x="2" y="288"/>
                </a:cxn>
                <a:cxn ang="0">
                  <a:pos x="5" y="303"/>
                </a:cxn>
                <a:cxn ang="0">
                  <a:pos x="10" y="316"/>
                </a:cxn>
                <a:cxn ang="0">
                  <a:pos x="10" y="316"/>
                </a:cxn>
                <a:cxn ang="0">
                  <a:pos x="15" y="326"/>
                </a:cxn>
                <a:cxn ang="0">
                  <a:pos x="20" y="333"/>
                </a:cxn>
                <a:cxn ang="0">
                  <a:pos x="28" y="339"/>
                </a:cxn>
                <a:cxn ang="0">
                  <a:pos x="36" y="344"/>
                </a:cxn>
                <a:cxn ang="0">
                  <a:pos x="36" y="344"/>
                </a:cxn>
                <a:cxn ang="0">
                  <a:pos x="45" y="348"/>
                </a:cxn>
                <a:cxn ang="0">
                  <a:pos x="57" y="351"/>
                </a:cxn>
                <a:cxn ang="0">
                  <a:pos x="71" y="354"/>
                </a:cxn>
                <a:cxn ang="0">
                  <a:pos x="88" y="354"/>
                </a:cxn>
                <a:cxn ang="0">
                  <a:pos x="88" y="354"/>
                </a:cxn>
                <a:cxn ang="0">
                  <a:pos x="100" y="354"/>
                </a:cxn>
                <a:cxn ang="0">
                  <a:pos x="114" y="351"/>
                </a:cxn>
                <a:cxn ang="0">
                  <a:pos x="129" y="349"/>
                </a:cxn>
                <a:cxn ang="0">
                  <a:pos x="143" y="345"/>
                </a:cxn>
                <a:cxn ang="0">
                  <a:pos x="143" y="279"/>
                </a:cxn>
                <a:cxn ang="0">
                  <a:pos x="143" y="279"/>
                </a:cxn>
                <a:cxn ang="0">
                  <a:pos x="139" y="280"/>
                </a:cxn>
                <a:cxn ang="0">
                  <a:pos x="131" y="281"/>
                </a:cxn>
                <a:cxn ang="0">
                  <a:pos x="116" y="282"/>
                </a:cxn>
                <a:cxn ang="0">
                  <a:pos x="116" y="282"/>
                </a:cxn>
                <a:cxn ang="0">
                  <a:pos x="111" y="281"/>
                </a:cxn>
                <a:cxn ang="0">
                  <a:pos x="106" y="277"/>
                </a:cxn>
                <a:cxn ang="0">
                  <a:pos x="104" y="275"/>
                </a:cxn>
                <a:cxn ang="0">
                  <a:pos x="102" y="273"/>
                </a:cxn>
                <a:cxn ang="0">
                  <a:pos x="102" y="273"/>
                </a:cxn>
                <a:cxn ang="0">
                  <a:pos x="101" y="270"/>
                </a:cxn>
                <a:cxn ang="0">
                  <a:pos x="100" y="265"/>
                </a:cxn>
                <a:cxn ang="0">
                  <a:pos x="99" y="251"/>
                </a:cxn>
                <a:cxn ang="0">
                  <a:pos x="99" y="156"/>
                </a:cxn>
                <a:cxn ang="0">
                  <a:pos x="143" y="156"/>
                </a:cxn>
                <a:cxn ang="0">
                  <a:pos x="143" y="81"/>
                </a:cxn>
                <a:cxn ang="0">
                  <a:pos x="99" y="81"/>
                </a:cxn>
                <a:cxn ang="0">
                  <a:pos x="99" y="0"/>
                </a:cxn>
                <a:cxn ang="0">
                  <a:pos x="0" y="0"/>
                </a:cxn>
              </a:cxnLst>
              <a:rect l="0" t="0" r="r" b="b"/>
              <a:pathLst>
                <a:path w="143" h="354">
                  <a:moveTo>
                    <a:pt x="0" y="0"/>
                  </a:moveTo>
                  <a:lnTo>
                    <a:pt x="0" y="81"/>
                  </a:lnTo>
                  <a:lnTo>
                    <a:pt x="0" y="156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70"/>
                  </a:lnTo>
                  <a:lnTo>
                    <a:pt x="2" y="288"/>
                  </a:lnTo>
                  <a:lnTo>
                    <a:pt x="5" y="303"/>
                  </a:lnTo>
                  <a:lnTo>
                    <a:pt x="10" y="316"/>
                  </a:lnTo>
                  <a:lnTo>
                    <a:pt x="10" y="316"/>
                  </a:lnTo>
                  <a:lnTo>
                    <a:pt x="15" y="326"/>
                  </a:lnTo>
                  <a:lnTo>
                    <a:pt x="20" y="333"/>
                  </a:lnTo>
                  <a:lnTo>
                    <a:pt x="28" y="339"/>
                  </a:lnTo>
                  <a:lnTo>
                    <a:pt x="36" y="344"/>
                  </a:lnTo>
                  <a:lnTo>
                    <a:pt x="36" y="344"/>
                  </a:lnTo>
                  <a:lnTo>
                    <a:pt x="45" y="348"/>
                  </a:lnTo>
                  <a:lnTo>
                    <a:pt x="57" y="351"/>
                  </a:lnTo>
                  <a:lnTo>
                    <a:pt x="71" y="354"/>
                  </a:lnTo>
                  <a:lnTo>
                    <a:pt x="88" y="354"/>
                  </a:lnTo>
                  <a:lnTo>
                    <a:pt x="88" y="354"/>
                  </a:lnTo>
                  <a:lnTo>
                    <a:pt x="100" y="354"/>
                  </a:lnTo>
                  <a:lnTo>
                    <a:pt x="114" y="351"/>
                  </a:lnTo>
                  <a:lnTo>
                    <a:pt x="129" y="349"/>
                  </a:lnTo>
                  <a:lnTo>
                    <a:pt x="143" y="345"/>
                  </a:lnTo>
                  <a:lnTo>
                    <a:pt x="143" y="279"/>
                  </a:lnTo>
                  <a:lnTo>
                    <a:pt x="143" y="279"/>
                  </a:lnTo>
                  <a:lnTo>
                    <a:pt x="139" y="280"/>
                  </a:lnTo>
                  <a:lnTo>
                    <a:pt x="131" y="281"/>
                  </a:lnTo>
                  <a:lnTo>
                    <a:pt x="116" y="282"/>
                  </a:lnTo>
                  <a:lnTo>
                    <a:pt x="116" y="282"/>
                  </a:lnTo>
                  <a:lnTo>
                    <a:pt x="111" y="281"/>
                  </a:lnTo>
                  <a:lnTo>
                    <a:pt x="106" y="277"/>
                  </a:lnTo>
                  <a:lnTo>
                    <a:pt x="104" y="275"/>
                  </a:lnTo>
                  <a:lnTo>
                    <a:pt x="102" y="273"/>
                  </a:lnTo>
                  <a:lnTo>
                    <a:pt x="102" y="273"/>
                  </a:lnTo>
                  <a:lnTo>
                    <a:pt x="101" y="270"/>
                  </a:lnTo>
                  <a:lnTo>
                    <a:pt x="100" y="265"/>
                  </a:lnTo>
                  <a:lnTo>
                    <a:pt x="99" y="251"/>
                  </a:lnTo>
                  <a:lnTo>
                    <a:pt x="99" y="156"/>
                  </a:lnTo>
                  <a:lnTo>
                    <a:pt x="143" y="156"/>
                  </a:lnTo>
                  <a:lnTo>
                    <a:pt x="143" y="81"/>
                  </a:lnTo>
                  <a:lnTo>
                    <a:pt x="99" y="81"/>
                  </a:lnTo>
                  <a:lnTo>
                    <a:pt x="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9" name="Rectangle 11"/>
            <p:cNvSpPr>
              <a:spLocks noChangeArrowheads="1"/>
            </p:cNvSpPr>
            <p:nvPr userDrawn="1"/>
          </p:nvSpPr>
          <p:spPr bwMode="auto">
            <a:xfrm>
              <a:off x="481" y="4091"/>
              <a:ext cx="20" cy="11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kern="1200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2pPr>
      <a:lvl3pPr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3pPr>
      <a:lvl4pPr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4pPr>
      <a:lvl5pPr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5pPr>
      <a:lvl6pPr marL="457200"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6pPr>
      <a:lvl7pPr marL="914400"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7pPr>
      <a:lvl8pPr marL="1371600"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8pPr>
      <a:lvl9pPr marL="1828800"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–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Group 17"/>
          <p:cNvGrpSpPr/>
          <p:nvPr/>
        </p:nvGrpSpPr>
        <p:grpSpPr>
          <a:xfrm>
            <a:off x="0" y="-13648"/>
            <a:ext cx="5009566" cy="6871650"/>
            <a:chOff x="0" y="-13648"/>
            <a:chExt cx="5009566" cy="6871650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0" y="0"/>
              <a:ext cx="5009566" cy="1828800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0" y="-13648"/>
              <a:ext cx="1433015" cy="520890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0" y="4243974"/>
              <a:ext cx="515504" cy="187561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0" y="5398525"/>
              <a:ext cx="933199" cy="34126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526055" y="6556242"/>
              <a:ext cx="825472" cy="301758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1286762" y="4107058"/>
              <a:ext cx="4037706" cy="1464181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-136220" y="6558940"/>
              <a:ext cx="435281" cy="162842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-206363" y="483884"/>
              <a:ext cx="1526372" cy="55860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1225724" y="350460"/>
              <a:ext cx="1113052" cy="405016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2663146" y="218814"/>
              <a:ext cx="685502" cy="247873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4095233" y="88950"/>
              <a:ext cx="268624" cy="90728"/>
            </a:xfrm>
            <a:prstGeom prst="line">
              <a:avLst/>
            </a:prstGeom>
            <a:ln>
              <a:solidFill>
                <a:srgbClr val="DCDD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4000"/>
                </a:srgbClr>
              </a:gs>
              <a:gs pos="100000">
                <a:srgbClr val="00539B">
                  <a:alpha val="6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89075"/>
            <a:ext cx="822960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538484" y="6324302"/>
            <a:ext cx="93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2655A1-65ED-4164-8D8E-23EA0717165A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781" y="6324302"/>
            <a:ext cx="456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C6C858-49D8-4E91-970D-07AADC860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353175"/>
            <a:ext cx="9144000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6643798"/>
            <a:ext cx="9144000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7395525" y="6501725"/>
            <a:ext cx="293006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226883" y="6603447"/>
            <a:ext cx="509105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466725" y="6396038"/>
            <a:ext cx="482600" cy="212725"/>
            <a:chOff x="294" y="4029"/>
            <a:chExt cx="304" cy="134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94" y="4029"/>
              <a:ext cx="30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" name="Freeform 5"/>
            <p:cNvSpPr>
              <a:spLocks noEditPoints="1"/>
            </p:cNvSpPr>
            <p:nvPr userDrawn="1"/>
          </p:nvSpPr>
          <p:spPr bwMode="auto">
            <a:xfrm>
              <a:off x="294" y="4029"/>
              <a:ext cx="207" cy="66"/>
            </a:xfrm>
            <a:custGeom>
              <a:avLst/>
              <a:gdLst/>
              <a:ahLst/>
              <a:cxnLst>
                <a:cxn ang="0">
                  <a:pos x="757" y="120"/>
                </a:cxn>
                <a:cxn ang="0">
                  <a:pos x="934" y="120"/>
                </a:cxn>
                <a:cxn ang="0">
                  <a:pos x="890" y="8"/>
                </a:cxn>
                <a:cxn ang="0">
                  <a:pos x="656" y="8"/>
                </a:cxn>
                <a:cxn ang="0">
                  <a:pos x="459" y="88"/>
                </a:cxn>
                <a:cxn ang="0">
                  <a:pos x="501" y="98"/>
                </a:cxn>
                <a:cxn ang="0">
                  <a:pos x="524" y="118"/>
                </a:cxn>
                <a:cxn ang="0">
                  <a:pos x="536" y="154"/>
                </a:cxn>
                <a:cxn ang="0">
                  <a:pos x="534" y="188"/>
                </a:cxn>
                <a:cxn ang="0">
                  <a:pos x="521" y="220"/>
                </a:cxn>
                <a:cxn ang="0">
                  <a:pos x="496" y="237"/>
                </a:cxn>
                <a:cxn ang="0">
                  <a:pos x="428" y="242"/>
                </a:cxn>
                <a:cxn ang="0">
                  <a:pos x="472" y="323"/>
                </a:cxn>
                <a:cxn ang="0">
                  <a:pos x="544" y="312"/>
                </a:cxn>
                <a:cxn ang="0">
                  <a:pos x="595" y="280"/>
                </a:cxn>
                <a:cxn ang="0">
                  <a:pos x="624" y="230"/>
                </a:cxn>
                <a:cxn ang="0">
                  <a:pos x="633" y="165"/>
                </a:cxn>
                <a:cxn ang="0">
                  <a:pos x="629" y="120"/>
                </a:cxn>
                <a:cxn ang="0">
                  <a:pos x="610" y="68"/>
                </a:cxn>
                <a:cxn ang="0">
                  <a:pos x="571" y="28"/>
                </a:cxn>
                <a:cxn ang="0">
                  <a:pos x="510" y="9"/>
                </a:cxn>
                <a:cxn ang="0">
                  <a:pos x="304" y="124"/>
                </a:cxn>
                <a:cxn ang="0">
                  <a:pos x="295" y="84"/>
                </a:cxn>
                <a:cxn ang="0">
                  <a:pos x="271" y="41"/>
                </a:cxn>
                <a:cxn ang="0">
                  <a:pos x="231" y="13"/>
                </a:cxn>
                <a:cxn ang="0">
                  <a:pos x="176" y="0"/>
                </a:cxn>
                <a:cxn ang="0">
                  <a:pos x="126" y="3"/>
                </a:cxn>
                <a:cxn ang="0">
                  <a:pos x="68" y="26"/>
                </a:cxn>
                <a:cxn ang="0">
                  <a:pos x="26" y="69"/>
                </a:cxn>
                <a:cxn ang="0">
                  <a:pos x="3" y="130"/>
                </a:cxn>
                <a:cxn ang="0">
                  <a:pos x="1" y="182"/>
                </a:cxn>
                <a:cxn ang="0">
                  <a:pos x="17" y="244"/>
                </a:cxn>
                <a:cxn ang="0">
                  <a:pos x="53" y="294"/>
                </a:cxn>
                <a:cxn ang="0">
                  <a:pos x="107" y="323"/>
                </a:cxn>
                <a:cxn ang="0">
                  <a:pos x="161" y="330"/>
                </a:cxn>
                <a:cxn ang="0">
                  <a:pos x="222" y="318"/>
                </a:cxn>
                <a:cxn ang="0">
                  <a:pos x="267" y="288"/>
                </a:cxn>
                <a:cxn ang="0">
                  <a:pos x="295" y="247"/>
                </a:cxn>
                <a:cxn ang="0">
                  <a:pos x="305" y="199"/>
                </a:cxn>
                <a:cxn ang="0">
                  <a:pos x="204" y="220"/>
                </a:cxn>
                <a:cxn ang="0">
                  <a:pos x="179" y="248"/>
                </a:cxn>
                <a:cxn ang="0">
                  <a:pos x="150" y="251"/>
                </a:cxn>
                <a:cxn ang="0">
                  <a:pos x="123" y="240"/>
                </a:cxn>
                <a:cxn ang="0">
                  <a:pos x="107" y="218"/>
                </a:cxn>
                <a:cxn ang="0">
                  <a:pos x="98" y="165"/>
                </a:cxn>
                <a:cxn ang="0">
                  <a:pos x="105" y="119"/>
                </a:cxn>
                <a:cxn ang="0">
                  <a:pos x="119" y="94"/>
                </a:cxn>
                <a:cxn ang="0">
                  <a:pos x="143" y="80"/>
                </a:cxn>
                <a:cxn ang="0">
                  <a:pos x="165" y="79"/>
                </a:cxn>
                <a:cxn ang="0">
                  <a:pos x="188" y="87"/>
                </a:cxn>
                <a:cxn ang="0">
                  <a:pos x="206" y="113"/>
                </a:cxn>
              </a:cxnLst>
              <a:rect l="0" t="0" r="r" b="b"/>
              <a:pathLst>
                <a:path w="1034" h="330">
                  <a:moveTo>
                    <a:pt x="656" y="323"/>
                  </a:moveTo>
                  <a:lnTo>
                    <a:pt x="755" y="323"/>
                  </a:lnTo>
                  <a:lnTo>
                    <a:pt x="755" y="120"/>
                  </a:lnTo>
                  <a:lnTo>
                    <a:pt x="757" y="120"/>
                  </a:lnTo>
                  <a:lnTo>
                    <a:pt x="800" y="323"/>
                  </a:lnTo>
                  <a:lnTo>
                    <a:pt x="886" y="323"/>
                  </a:lnTo>
                  <a:lnTo>
                    <a:pt x="932" y="120"/>
                  </a:lnTo>
                  <a:lnTo>
                    <a:pt x="934" y="120"/>
                  </a:lnTo>
                  <a:lnTo>
                    <a:pt x="934" y="283"/>
                  </a:lnTo>
                  <a:lnTo>
                    <a:pt x="1034" y="283"/>
                  </a:lnTo>
                  <a:lnTo>
                    <a:pt x="1034" y="8"/>
                  </a:lnTo>
                  <a:lnTo>
                    <a:pt x="890" y="8"/>
                  </a:lnTo>
                  <a:lnTo>
                    <a:pt x="845" y="193"/>
                  </a:lnTo>
                  <a:lnTo>
                    <a:pt x="844" y="193"/>
                  </a:lnTo>
                  <a:lnTo>
                    <a:pt x="799" y="8"/>
                  </a:lnTo>
                  <a:lnTo>
                    <a:pt x="656" y="8"/>
                  </a:lnTo>
                  <a:lnTo>
                    <a:pt x="656" y="323"/>
                  </a:lnTo>
                  <a:close/>
                  <a:moveTo>
                    <a:pt x="428" y="88"/>
                  </a:moveTo>
                  <a:lnTo>
                    <a:pt x="459" y="88"/>
                  </a:lnTo>
                  <a:lnTo>
                    <a:pt x="459" y="88"/>
                  </a:lnTo>
                  <a:lnTo>
                    <a:pt x="472" y="89"/>
                  </a:lnTo>
                  <a:lnTo>
                    <a:pt x="483" y="90"/>
                  </a:lnTo>
                  <a:lnTo>
                    <a:pt x="493" y="93"/>
                  </a:lnTo>
                  <a:lnTo>
                    <a:pt x="501" y="98"/>
                  </a:lnTo>
                  <a:lnTo>
                    <a:pt x="509" y="102"/>
                  </a:lnTo>
                  <a:lnTo>
                    <a:pt x="515" y="107"/>
                  </a:lnTo>
                  <a:lnTo>
                    <a:pt x="520" y="113"/>
                  </a:lnTo>
                  <a:lnTo>
                    <a:pt x="524" y="118"/>
                  </a:lnTo>
                  <a:lnTo>
                    <a:pt x="528" y="124"/>
                  </a:lnTo>
                  <a:lnTo>
                    <a:pt x="530" y="131"/>
                  </a:lnTo>
                  <a:lnTo>
                    <a:pt x="535" y="144"/>
                  </a:lnTo>
                  <a:lnTo>
                    <a:pt x="536" y="154"/>
                  </a:lnTo>
                  <a:lnTo>
                    <a:pt x="537" y="163"/>
                  </a:lnTo>
                  <a:lnTo>
                    <a:pt x="537" y="163"/>
                  </a:lnTo>
                  <a:lnTo>
                    <a:pt x="536" y="175"/>
                  </a:lnTo>
                  <a:lnTo>
                    <a:pt x="534" y="188"/>
                  </a:lnTo>
                  <a:lnTo>
                    <a:pt x="530" y="202"/>
                  </a:lnTo>
                  <a:lnTo>
                    <a:pt x="527" y="208"/>
                  </a:lnTo>
                  <a:lnTo>
                    <a:pt x="524" y="213"/>
                  </a:lnTo>
                  <a:lnTo>
                    <a:pt x="521" y="220"/>
                  </a:lnTo>
                  <a:lnTo>
                    <a:pt x="515" y="225"/>
                  </a:lnTo>
                  <a:lnTo>
                    <a:pt x="510" y="229"/>
                  </a:lnTo>
                  <a:lnTo>
                    <a:pt x="503" y="234"/>
                  </a:lnTo>
                  <a:lnTo>
                    <a:pt x="496" y="237"/>
                  </a:lnTo>
                  <a:lnTo>
                    <a:pt x="487" y="240"/>
                  </a:lnTo>
                  <a:lnTo>
                    <a:pt x="478" y="241"/>
                  </a:lnTo>
                  <a:lnTo>
                    <a:pt x="467" y="242"/>
                  </a:lnTo>
                  <a:lnTo>
                    <a:pt x="428" y="242"/>
                  </a:lnTo>
                  <a:lnTo>
                    <a:pt x="428" y="88"/>
                  </a:lnTo>
                  <a:close/>
                  <a:moveTo>
                    <a:pt x="331" y="323"/>
                  </a:moveTo>
                  <a:lnTo>
                    <a:pt x="472" y="323"/>
                  </a:lnTo>
                  <a:lnTo>
                    <a:pt x="472" y="323"/>
                  </a:lnTo>
                  <a:lnTo>
                    <a:pt x="492" y="323"/>
                  </a:lnTo>
                  <a:lnTo>
                    <a:pt x="511" y="321"/>
                  </a:lnTo>
                  <a:lnTo>
                    <a:pt x="528" y="316"/>
                  </a:lnTo>
                  <a:lnTo>
                    <a:pt x="544" y="312"/>
                  </a:lnTo>
                  <a:lnTo>
                    <a:pt x="558" y="306"/>
                  </a:lnTo>
                  <a:lnTo>
                    <a:pt x="572" y="298"/>
                  </a:lnTo>
                  <a:lnTo>
                    <a:pt x="584" y="289"/>
                  </a:lnTo>
                  <a:lnTo>
                    <a:pt x="595" y="280"/>
                  </a:lnTo>
                  <a:lnTo>
                    <a:pt x="603" y="269"/>
                  </a:lnTo>
                  <a:lnTo>
                    <a:pt x="612" y="257"/>
                  </a:lnTo>
                  <a:lnTo>
                    <a:pt x="618" y="244"/>
                  </a:lnTo>
                  <a:lnTo>
                    <a:pt x="624" y="230"/>
                  </a:lnTo>
                  <a:lnTo>
                    <a:pt x="628" y="215"/>
                  </a:lnTo>
                  <a:lnTo>
                    <a:pt x="631" y="199"/>
                  </a:lnTo>
                  <a:lnTo>
                    <a:pt x="633" y="182"/>
                  </a:lnTo>
                  <a:lnTo>
                    <a:pt x="633" y="165"/>
                  </a:lnTo>
                  <a:lnTo>
                    <a:pt x="633" y="165"/>
                  </a:lnTo>
                  <a:lnTo>
                    <a:pt x="633" y="150"/>
                  </a:lnTo>
                  <a:lnTo>
                    <a:pt x="632" y="135"/>
                  </a:lnTo>
                  <a:lnTo>
                    <a:pt x="629" y="120"/>
                  </a:lnTo>
                  <a:lnTo>
                    <a:pt x="626" y="106"/>
                  </a:lnTo>
                  <a:lnTo>
                    <a:pt x="622" y="93"/>
                  </a:lnTo>
                  <a:lnTo>
                    <a:pt x="616" y="79"/>
                  </a:lnTo>
                  <a:lnTo>
                    <a:pt x="610" y="68"/>
                  </a:lnTo>
                  <a:lnTo>
                    <a:pt x="602" y="56"/>
                  </a:lnTo>
                  <a:lnTo>
                    <a:pt x="593" y="45"/>
                  </a:lnTo>
                  <a:lnTo>
                    <a:pt x="583" y="36"/>
                  </a:lnTo>
                  <a:lnTo>
                    <a:pt x="571" y="28"/>
                  </a:lnTo>
                  <a:lnTo>
                    <a:pt x="558" y="20"/>
                  </a:lnTo>
                  <a:lnTo>
                    <a:pt x="543" y="15"/>
                  </a:lnTo>
                  <a:lnTo>
                    <a:pt x="527" y="11"/>
                  </a:lnTo>
                  <a:lnTo>
                    <a:pt x="510" y="9"/>
                  </a:lnTo>
                  <a:lnTo>
                    <a:pt x="491" y="8"/>
                  </a:lnTo>
                  <a:lnTo>
                    <a:pt x="331" y="8"/>
                  </a:lnTo>
                  <a:lnTo>
                    <a:pt x="331" y="323"/>
                  </a:lnTo>
                  <a:close/>
                  <a:moveTo>
                    <a:pt x="304" y="124"/>
                  </a:moveTo>
                  <a:lnTo>
                    <a:pt x="304" y="124"/>
                  </a:lnTo>
                  <a:lnTo>
                    <a:pt x="302" y="110"/>
                  </a:lnTo>
                  <a:lnTo>
                    <a:pt x="298" y="96"/>
                  </a:lnTo>
                  <a:lnTo>
                    <a:pt x="295" y="84"/>
                  </a:lnTo>
                  <a:lnTo>
                    <a:pt x="290" y="72"/>
                  </a:lnTo>
                  <a:lnTo>
                    <a:pt x="284" y="61"/>
                  </a:lnTo>
                  <a:lnTo>
                    <a:pt x="278" y="50"/>
                  </a:lnTo>
                  <a:lnTo>
                    <a:pt x="271" y="41"/>
                  </a:lnTo>
                  <a:lnTo>
                    <a:pt x="262" y="33"/>
                  </a:lnTo>
                  <a:lnTo>
                    <a:pt x="252" y="26"/>
                  </a:lnTo>
                  <a:lnTo>
                    <a:pt x="242" y="18"/>
                  </a:lnTo>
                  <a:lnTo>
                    <a:pt x="231" y="13"/>
                  </a:lnTo>
                  <a:lnTo>
                    <a:pt x="219" y="9"/>
                  </a:lnTo>
                  <a:lnTo>
                    <a:pt x="205" y="4"/>
                  </a:lnTo>
                  <a:lnTo>
                    <a:pt x="191" y="2"/>
                  </a:lnTo>
                  <a:lnTo>
                    <a:pt x="176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43" y="0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4" y="12"/>
                  </a:lnTo>
                  <a:lnTo>
                    <a:pt x="81" y="18"/>
                  </a:lnTo>
                  <a:lnTo>
                    <a:pt x="68" y="26"/>
                  </a:lnTo>
                  <a:lnTo>
                    <a:pt x="55" y="35"/>
                  </a:lnTo>
                  <a:lnTo>
                    <a:pt x="44" y="45"/>
                  </a:lnTo>
                  <a:lnTo>
                    <a:pt x="34" y="57"/>
                  </a:lnTo>
                  <a:lnTo>
                    <a:pt x="26" y="69"/>
                  </a:lnTo>
                  <a:lnTo>
                    <a:pt x="18" y="83"/>
                  </a:lnTo>
                  <a:lnTo>
                    <a:pt x="12" y="98"/>
                  </a:lnTo>
                  <a:lnTo>
                    <a:pt x="6" y="113"/>
                  </a:lnTo>
                  <a:lnTo>
                    <a:pt x="3" y="130"/>
                  </a:lnTo>
                  <a:lnTo>
                    <a:pt x="1" y="147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1" y="182"/>
                  </a:lnTo>
                  <a:lnTo>
                    <a:pt x="3" y="199"/>
                  </a:lnTo>
                  <a:lnTo>
                    <a:pt x="6" y="215"/>
                  </a:lnTo>
                  <a:lnTo>
                    <a:pt x="11" y="230"/>
                  </a:lnTo>
                  <a:lnTo>
                    <a:pt x="17" y="244"/>
                  </a:lnTo>
                  <a:lnTo>
                    <a:pt x="24" y="258"/>
                  </a:lnTo>
                  <a:lnTo>
                    <a:pt x="32" y="271"/>
                  </a:lnTo>
                  <a:lnTo>
                    <a:pt x="42" y="283"/>
                  </a:lnTo>
                  <a:lnTo>
                    <a:pt x="53" y="294"/>
                  </a:lnTo>
                  <a:lnTo>
                    <a:pt x="65" y="302"/>
                  </a:lnTo>
                  <a:lnTo>
                    <a:pt x="78" y="311"/>
                  </a:lnTo>
                  <a:lnTo>
                    <a:pt x="92" y="317"/>
                  </a:lnTo>
                  <a:lnTo>
                    <a:pt x="107" y="323"/>
                  </a:lnTo>
                  <a:lnTo>
                    <a:pt x="125" y="327"/>
                  </a:lnTo>
                  <a:lnTo>
                    <a:pt x="142" y="329"/>
                  </a:lnTo>
                  <a:lnTo>
                    <a:pt x="161" y="330"/>
                  </a:lnTo>
                  <a:lnTo>
                    <a:pt x="161" y="330"/>
                  </a:lnTo>
                  <a:lnTo>
                    <a:pt x="177" y="330"/>
                  </a:lnTo>
                  <a:lnTo>
                    <a:pt x="193" y="327"/>
                  </a:lnTo>
                  <a:lnTo>
                    <a:pt x="208" y="324"/>
                  </a:lnTo>
                  <a:lnTo>
                    <a:pt x="222" y="318"/>
                  </a:lnTo>
                  <a:lnTo>
                    <a:pt x="235" y="313"/>
                  </a:lnTo>
                  <a:lnTo>
                    <a:pt x="247" y="306"/>
                  </a:lnTo>
                  <a:lnTo>
                    <a:pt x="258" y="298"/>
                  </a:lnTo>
                  <a:lnTo>
                    <a:pt x="267" y="288"/>
                  </a:lnTo>
                  <a:lnTo>
                    <a:pt x="276" y="279"/>
                  </a:lnTo>
                  <a:lnTo>
                    <a:pt x="283" y="269"/>
                  </a:lnTo>
                  <a:lnTo>
                    <a:pt x="290" y="257"/>
                  </a:lnTo>
                  <a:lnTo>
                    <a:pt x="295" y="247"/>
                  </a:lnTo>
                  <a:lnTo>
                    <a:pt x="299" y="235"/>
                  </a:lnTo>
                  <a:lnTo>
                    <a:pt x="303" y="223"/>
                  </a:lnTo>
                  <a:lnTo>
                    <a:pt x="305" y="211"/>
                  </a:lnTo>
                  <a:lnTo>
                    <a:pt x="305" y="199"/>
                  </a:lnTo>
                  <a:lnTo>
                    <a:pt x="209" y="199"/>
                  </a:lnTo>
                  <a:lnTo>
                    <a:pt x="209" y="199"/>
                  </a:lnTo>
                  <a:lnTo>
                    <a:pt x="207" y="210"/>
                  </a:lnTo>
                  <a:lnTo>
                    <a:pt x="204" y="220"/>
                  </a:lnTo>
                  <a:lnTo>
                    <a:pt x="200" y="228"/>
                  </a:lnTo>
                  <a:lnTo>
                    <a:pt x="194" y="237"/>
                  </a:lnTo>
                  <a:lnTo>
                    <a:pt x="187" y="243"/>
                  </a:lnTo>
                  <a:lnTo>
                    <a:pt x="179" y="248"/>
                  </a:lnTo>
                  <a:lnTo>
                    <a:pt x="170" y="251"/>
                  </a:lnTo>
                  <a:lnTo>
                    <a:pt x="158" y="252"/>
                  </a:lnTo>
                  <a:lnTo>
                    <a:pt x="158" y="252"/>
                  </a:lnTo>
                  <a:lnTo>
                    <a:pt x="150" y="251"/>
                  </a:lnTo>
                  <a:lnTo>
                    <a:pt x="143" y="250"/>
                  </a:lnTo>
                  <a:lnTo>
                    <a:pt x="135" y="248"/>
                  </a:lnTo>
                  <a:lnTo>
                    <a:pt x="130" y="244"/>
                  </a:lnTo>
                  <a:lnTo>
                    <a:pt x="123" y="240"/>
                  </a:lnTo>
                  <a:lnTo>
                    <a:pt x="119" y="236"/>
                  </a:lnTo>
                  <a:lnTo>
                    <a:pt x="115" y="230"/>
                  </a:lnTo>
                  <a:lnTo>
                    <a:pt x="111" y="224"/>
                  </a:lnTo>
                  <a:lnTo>
                    <a:pt x="107" y="218"/>
                  </a:lnTo>
                  <a:lnTo>
                    <a:pt x="105" y="211"/>
                  </a:lnTo>
                  <a:lnTo>
                    <a:pt x="101" y="196"/>
                  </a:lnTo>
                  <a:lnTo>
                    <a:pt x="99" y="181"/>
                  </a:lnTo>
                  <a:lnTo>
                    <a:pt x="98" y="165"/>
                  </a:lnTo>
                  <a:lnTo>
                    <a:pt x="98" y="165"/>
                  </a:lnTo>
                  <a:lnTo>
                    <a:pt x="99" y="149"/>
                  </a:lnTo>
                  <a:lnTo>
                    <a:pt x="101" y="134"/>
                  </a:lnTo>
                  <a:lnTo>
                    <a:pt x="105" y="119"/>
                  </a:lnTo>
                  <a:lnTo>
                    <a:pt x="107" y="113"/>
                  </a:lnTo>
                  <a:lnTo>
                    <a:pt x="111" y="106"/>
                  </a:lnTo>
                  <a:lnTo>
                    <a:pt x="115" y="100"/>
                  </a:lnTo>
                  <a:lnTo>
                    <a:pt x="119" y="94"/>
                  </a:lnTo>
                  <a:lnTo>
                    <a:pt x="123" y="90"/>
                  </a:lnTo>
                  <a:lnTo>
                    <a:pt x="130" y="86"/>
                  </a:lnTo>
                  <a:lnTo>
                    <a:pt x="135" y="83"/>
                  </a:lnTo>
                  <a:lnTo>
                    <a:pt x="143" y="80"/>
                  </a:lnTo>
                  <a:lnTo>
                    <a:pt x="150" y="79"/>
                  </a:lnTo>
                  <a:lnTo>
                    <a:pt x="158" y="78"/>
                  </a:lnTo>
                  <a:lnTo>
                    <a:pt x="158" y="78"/>
                  </a:lnTo>
                  <a:lnTo>
                    <a:pt x="165" y="79"/>
                  </a:lnTo>
                  <a:lnTo>
                    <a:pt x="172" y="80"/>
                  </a:lnTo>
                  <a:lnTo>
                    <a:pt x="177" y="81"/>
                  </a:lnTo>
                  <a:lnTo>
                    <a:pt x="182" y="84"/>
                  </a:lnTo>
                  <a:lnTo>
                    <a:pt x="188" y="87"/>
                  </a:lnTo>
                  <a:lnTo>
                    <a:pt x="191" y="90"/>
                  </a:lnTo>
                  <a:lnTo>
                    <a:pt x="198" y="98"/>
                  </a:lnTo>
                  <a:lnTo>
                    <a:pt x="203" y="105"/>
                  </a:lnTo>
                  <a:lnTo>
                    <a:pt x="206" y="113"/>
                  </a:lnTo>
                  <a:lnTo>
                    <a:pt x="208" y="120"/>
                  </a:lnTo>
                  <a:lnTo>
                    <a:pt x="209" y="124"/>
                  </a:lnTo>
                  <a:lnTo>
                    <a:pt x="304" y="1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8" name="Rectangle 6"/>
            <p:cNvSpPr>
              <a:spLocks noChangeArrowheads="1"/>
            </p:cNvSpPr>
            <p:nvPr userDrawn="1"/>
          </p:nvSpPr>
          <p:spPr bwMode="auto">
            <a:xfrm>
              <a:off x="481" y="4107"/>
              <a:ext cx="20" cy="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9" name="Freeform 7"/>
            <p:cNvSpPr>
              <a:spLocks/>
            </p:cNvSpPr>
            <p:nvPr userDrawn="1"/>
          </p:nvSpPr>
          <p:spPr bwMode="auto">
            <a:xfrm>
              <a:off x="386" y="4106"/>
              <a:ext cx="88" cy="54"/>
            </a:xfrm>
            <a:custGeom>
              <a:avLst/>
              <a:gdLst/>
              <a:ahLst/>
              <a:cxnLst>
                <a:cxn ang="0">
                  <a:pos x="101" y="272"/>
                </a:cxn>
                <a:cxn ang="0">
                  <a:pos x="101" y="128"/>
                </a:cxn>
                <a:cxn ang="0">
                  <a:pos x="103" y="109"/>
                </a:cxn>
                <a:cxn ang="0">
                  <a:pos x="110" y="94"/>
                </a:cxn>
                <a:cxn ang="0">
                  <a:pos x="120" y="85"/>
                </a:cxn>
                <a:cxn ang="0">
                  <a:pos x="137" y="80"/>
                </a:cxn>
                <a:cxn ang="0">
                  <a:pos x="146" y="81"/>
                </a:cxn>
                <a:cxn ang="0">
                  <a:pos x="160" y="89"/>
                </a:cxn>
                <a:cxn ang="0">
                  <a:pos x="167" y="103"/>
                </a:cxn>
                <a:cxn ang="0">
                  <a:pos x="170" y="119"/>
                </a:cxn>
                <a:cxn ang="0">
                  <a:pos x="170" y="272"/>
                </a:cxn>
                <a:cxn ang="0">
                  <a:pos x="271" y="128"/>
                </a:cxn>
                <a:cxn ang="0">
                  <a:pos x="272" y="119"/>
                </a:cxn>
                <a:cxn ang="0">
                  <a:pos x="275" y="102"/>
                </a:cxn>
                <a:cxn ang="0">
                  <a:pos x="284" y="89"/>
                </a:cxn>
                <a:cxn ang="0">
                  <a:pos x="297" y="81"/>
                </a:cxn>
                <a:cxn ang="0">
                  <a:pos x="306" y="80"/>
                </a:cxn>
                <a:cxn ang="0">
                  <a:pos x="325" y="85"/>
                </a:cxn>
                <a:cxn ang="0">
                  <a:pos x="334" y="95"/>
                </a:cxn>
                <a:cxn ang="0">
                  <a:pos x="339" y="110"/>
                </a:cxn>
                <a:cxn ang="0">
                  <a:pos x="340" y="128"/>
                </a:cxn>
                <a:cxn ang="0">
                  <a:pos x="441" y="272"/>
                </a:cxn>
                <a:cxn ang="0">
                  <a:pos x="441" y="90"/>
                </a:cxn>
                <a:cxn ang="0">
                  <a:pos x="438" y="65"/>
                </a:cxn>
                <a:cxn ang="0">
                  <a:pos x="434" y="50"/>
                </a:cxn>
                <a:cxn ang="0">
                  <a:pos x="426" y="35"/>
                </a:cxn>
                <a:cxn ang="0">
                  <a:pos x="415" y="22"/>
                </a:cxn>
                <a:cxn ang="0">
                  <a:pos x="401" y="12"/>
                </a:cxn>
                <a:cxn ang="0">
                  <a:pos x="384" y="4"/>
                </a:cxn>
                <a:cxn ang="0">
                  <a:pos x="362" y="0"/>
                </a:cxn>
                <a:cxn ang="0">
                  <a:pos x="349" y="0"/>
                </a:cxn>
                <a:cxn ang="0">
                  <a:pos x="327" y="1"/>
                </a:cxn>
                <a:cxn ang="0">
                  <a:pos x="307" y="5"/>
                </a:cxn>
                <a:cxn ang="0">
                  <a:pos x="292" y="12"/>
                </a:cxn>
                <a:cxn ang="0">
                  <a:pos x="272" y="27"/>
                </a:cxn>
                <a:cxn ang="0">
                  <a:pos x="259" y="42"/>
                </a:cxn>
                <a:cxn ang="0">
                  <a:pos x="253" y="32"/>
                </a:cxn>
                <a:cxn ang="0">
                  <a:pos x="238" y="16"/>
                </a:cxn>
                <a:cxn ang="0">
                  <a:pos x="218" y="6"/>
                </a:cxn>
                <a:cxn ang="0">
                  <a:pos x="198" y="0"/>
                </a:cxn>
                <a:cxn ang="0">
                  <a:pos x="186" y="0"/>
                </a:cxn>
                <a:cxn ang="0">
                  <a:pos x="160" y="2"/>
                </a:cxn>
                <a:cxn ang="0">
                  <a:pos x="137" y="9"/>
                </a:cxn>
                <a:cxn ang="0">
                  <a:pos x="116" y="22"/>
                </a:cxn>
                <a:cxn ang="0">
                  <a:pos x="99" y="42"/>
                </a:cxn>
                <a:cxn ang="0">
                  <a:pos x="98" y="6"/>
                </a:cxn>
                <a:cxn ang="0">
                  <a:pos x="0" y="272"/>
                </a:cxn>
              </a:cxnLst>
              <a:rect l="0" t="0" r="r" b="b"/>
              <a:pathLst>
                <a:path w="441" h="272">
                  <a:moveTo>
                    <a:pt x="0" y="272"/>
                  </a:moveTo>
                  <a:lnTo>
                    <a:pt x="101" y="272"/>
                  </a:lnTo>
                  <a:lnTo>
                    <a:pt x="101" y="128"/>
                  </a:lnTo>
                  <a:lnTo>
                    <a:pt x="101" y="128"/>
                  </a:lnTo>
                  <a:lnTo>
                    <a:pt x="102" y="119"/>
                  </a:lnTo>
                  <a:lnTo>
                    <a:pt x="103" y="109"/>
                  </a:lnTo>
                  <a:lnTo>
                    <a:pt x="106" y="102"/>
                  </a:lnTo>
                  <a:lnTo>
                    <a:pt x="110" y="94"/>
                  </a:lnTo>
                  <a:lnTo>
                    <a:pt x="114" y="89"/>
                  </a:lnTo>
                  <a:lnTo>
                    <a:pt x="120" y="85"/>
                  </a:lnTo>
                  <a:lnTo>
                    <a:pt x="127" y="81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46" y="81"/>
                  </a:lnTo>
                  <a:lnTo>
                    <a:pt x="155" y="85"/>
                  </a:lnTo>
                  <a:lnTo>
                    <a:pt x="160" y="89"/>
                  </a:lnTo>
                  <a:lnTo>
                    <a:pt x="165" y="95"/>
                  </a:lnTo>
                  <a:lnTo>
                    <a:pt x="167" y="103"/>
                  </a:lnTo>
                  <a:lnTo>
                    <a:pt x="169" y="110"/>
                  </a:lnTo>
                  <a:lnTo>
                    <a:pt x="170" y="119"/>
                  </a:lnTo>
                  <a:lnTo>
                    <a:pt x="170" y="128"/>
                  </a:lnTo>
                  <a:lnTo>
                    <a:pt x="170" y="272"/>
                  </a:lnTo>
                  <a:lnTo>
                    <a:pt x="271" y="272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2" y="119"/>
                  </a:lnTo>
                  <a:lnTo>
                    <a:pt x="273" y="109"/>
                  </a:lnTo>
                  <a:lnTo>
                    <a:pt x="275" y="102"/>
                  </a:lnTo>
                  <a:lnTo>
                    <a:pt x="280" y="94"/>
                  </a:lnTo>
                  <a:lnTo>
                    <a:pt x="284" y="89"/>
                  </a:lnTo>
                  <a:lnTo>
                    <a:pt x="289" y="85"/>
                  </a:lnTo>
                  <a:lnTo>
                    <a:pt x="297" y="81"/>
                  </a:lnTo>
                  <a:lnTo>
                    <a:pt x="306" y="80"/>
                  </a:lnTo>
                  <a:lnTo>
                    <a:pt x="306" y="80"/>
                  </a:lnTo>
                  <a:lnTo>
                    <a:pt x="316" y="81"/>
                  </a:lnTo>
                  <a:lnTo>
                    <a:pt x="325" y="85"/>
                  </a:lnTo>
                  <a:lnTo>
                    <a:pt x="330" y="89"/>
                  </a:lnTo>
                  <a:lnTo>
                    <a:pt x="334" y="95"/>
                  </a:lnTo>
                  <a:lnTo>
                    <a:pt x="336" y="103"/>
                  </a:lnTo>
                  <a:lnTo>
                    <a:pt x="339" y="110"/>
                  </a:lnTo>
                  <a:lnTo>
                    <a:pt x="340" y="119"/>
                  </a:lnTo>
                  <a:lnTo>
                    <a:pt x="340" y="128"/>
                  </a:lnTo>
                  <a:lnTo>
                    <a:pt x="340" y="272"/>
                  </a:lnTo>
                  <a:lnTo>
                    <a:pt x="441" y="272"/>
                  </a:lnTo>
                  <a:lnTo>
                    <a:pt x="441" y="90"/>
                  </a:lnTo>
                  <a:lnTo>
                    <a:pt x="441" y="90"/>
                  </a:lnTo>
                  <a:lnTo>
                    <a:pt x="439" y="74"/>
                  </a:lnTo>
                  <a:lnTo>
                    <a:pt x="438" y="65"/>
                  </a:lnTo>
                  <a:lnTo>
                    <a:pt x="436" y="58"/>
                  </a:lnTo>
                  <a:lnTo>
                    <a:pt x="434" y="50"/>
                  </a:lnTo>
                  <a:lnTo>
                    <a:pt x="430" y="43"/>
                  </a:lnTo>
                  <a:lnTo>
                    <a:pt x="426" y="35"/>
                  </a:lnTo>
                  <a:lnTo>
                    <a:pt x="421" y="29"/>
                  </a:lnTo>
                  <a:lnTo>
                    <a:pt x="415" y="22"/>
                  </a:lnTo>
                  <a:lnTo>
                    <a:pt x="408" y="17"/>
                  </a:lnTo>
                  <a:lnTo>
                    <a:pt x="401" y="12"/>
                  </a:lnTo>
                  <a:lnTo>
                    <a:pt x="392" y="7"/>
                  </a:lnTo>
                  <a:lnTo>
                    <a:pt x="384" y="4"/>
                  </a:lnTo>
                  <a:lnTo>
                    <a:pt x="373" y="2"/>
                  </a:lnTo>
                  <a:lnTo>
                    <a:pt x="362" y="0"/>
                  </a:lnTo>
                  <a:lnTo>
                    <a:pt x="349" y="0"/>
                  </a:lnTo>
                  <a:lnTo>
                    <a:pt x="349" y="0"/>
                  </a:lnTo>
                  <a:lnTo>
                    <a:pt x="337" y="0"/>
                  </a:lnTo>
                  <a:lnTo>
                    <a:pt x="327" y="1"/>
                  </a:lnTo>
                  <a:lnTo>
                    <a:pt x="317" y="3"/>
                  </a:lnTo>
                  <a:lnTo>
                    <a:pt x="307" y="5"/>
                  </a:lnTo>
                  <a:lnTo>
                    <a:pt x="300" y="8"/>
                  </a:lnTo>
                  <a:lnTo>
                    <a:pt x="292" y="12"/>
                  </a:lnTo>
                  <a:lnTo>
                    <a:pt x="281" y="19"/>
                  </a:lnTo>
                  <a:lnTo>
                    <a:pt x="272" y="27"/>
                  </a:lnTo>
                  <a:lnTo>
                    <a:pt x="266" y="33"/>
                  </a:lnTo>
                  <a:lnTo>
                    <a:pt x="259" y="42"/>
                  </a:lnTo>
                  <a:lnTo>
                    <a:pt x="259" y="42"/>
                  </a:lnTo>
                  <a:lnTo>
                    <a:pt x="253" y="32"/>
                  </a:lnTo>
                  <a:lnTo>
                    <a:pt x="246" y="23"/>
                  </a:lnTo>
                  <a:lnTo>
                    <a:pt x="238" y="16"/>
                  </a:lnTo>
                  <a:lnTo>
                    <a:pt x="229" y="11"/>
                  </a:lnTo>
                  <a:lnTo>
                    <a:pt x="218" y="6"/>
                  </a:lnTo>
                  <a:lnTo>
                    <a:pt x="209" y="2"/>
                  </a:lnTo>
                  <a:lnTo>
                    <a:pt x="198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73" y="0"/>
                  </a:lnTo>
                  <a:lnTo>
                    <a:pt x="160" y="2"/>
                  </a:lnTo>
                  <a:lnTo>
                    <a:pt x="149" y="5"/>
                  </a:lnTo>
                  <a:lnTo>
                    <a:pt x="137" y="9"/>
                  </a:lnTo>
                  <a:lnTo>
                    <a:pt x="126" y="15"/>
                  </a:lnTo>
                  <a:lnTo>
                    <a:pt x="116" y="22"/>
                  </a:lnTo>
                  <a:lnTo>
                    <a:pt x="108" y="31"/>
                  </a:lnTo>
                  <a:lnTo>
                    <a:pt x="99" y="42"/>
                  </a:lnTo>
                  <a:lnTo>
                    <a:pt x="98" y="42"/>
                  </a:lnTo>
                  <a:lnTo>
                    <a:pt x="98" y="6"/>
                  </a:lnTo>
                  <a:lnTo>
                    <a:pt x="0" y="6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0" name="Freeform 8"/>
            <p:cNvSpPr>
              <a:spLocks/>
            </p:cNvSpPr>
            <p:nvPr userDrawn="1"/>
          </p:nvSpPr>
          <p:spPr bwMode="auto">
            <a:xfrm>
              <a:off x="323" y="4096"/>
              <a:ext cx="58" cy="67"/>
            </a:xfrm>
            <a:custGeom>
              <a:avLst/>
              <a:gdLst/>
              <a:ahLst/>
              <a:cxnLst>
                <a:cxn ang="0">
                  <a:pos x="283" y="85"/>
                </a:cxn>
                <a:cxn ang="0">
                  <a:pos x="270" y="50"/>
                </a:cxn>
                <a:cxn ang="0">
                  <a:pos x="247" y="25"/>
                </a:cxn>
                <a:cxn ang="0">
                  <a:pos x="215" y="10"/>
                </a:cxn>
                <a:cxn ang="0">
                  <a:pos x="179" y="2"/>
                </a:cxn>
                <a:cxn ang="0">
                  <a:pos x="144" y="0"/>
                </a:cxn>
                <a:cxn ang="0">
                  <a:pos x="98" y="4"/>
                </a:cxn>
                <a:cxn ang="0">
                  <a:pos x="64" y="15"/>
                </a:cxn>
                <a:cxn ang="0">
                  <a:pos x="34" y="34"/>
                </a:cxn>
                <a:cxn ang="0">
                  <a:pos x="15" y="62"/>
                </a:cxn>
                <a:cxn ang="0">
                  <a:pos x="6" y="101"/>
                </a:cxn>
                <a:cxn ang="0">
                  <a:pos x="8" y="121"/>
                </a:cxn>
                <a:cxn ang="0">
                  <a:pos x="17" y="145"/>
                </a:cxn>
                <a:cxn ang="0">
                  <a:pos x="34" y="166"/>
                </a:cxn>
                <a:cxn ang="0">
                  <a:pos x="60" y="182"/>
                </a:cxn>
                <a:cxn ang="0">
                  <a:pos x="95" y="195"/>
                </a:cxn>
                <a:cxn ang="0">
                  <a:pos x="157" y="208"/>
                </a:cxn>
                <a:cxn ang="0">
                  <a:pos x="180" y="218"/>
                </a:cxn>
                <a:cxn ang="0">
                  <a:pos x="187" y="234"/>
                </a:cxn>
                <a:cxn ang="0">
                  <a:pos x="182" y="246"/>
                </a:cxn>
                <a:cxn ang="0">
                  <a:pos x="167" y="256"/>
                </a:cxn>
                <a:cxn ang="0">
                  <a:pos x="149" y="259"/>
                </a:cxn>
                <a:cxn ang="0">
                  <a:pos x="124" y="254"/>
                </a:cxn>
                <a:cxn ang="0">
                  <a:pos x="114" y="244"/>
                </a:cxn>
                <a:cxn ang="0">
                  <a:pos x="106" y="221"/>
                </a:cxn>
                <a:cxn ang="0">
                  <a:pos x="1" y="236"/>
                </a:cxn>
                <a:cxn ang="0">
                  <a:pos x="14" y="274"/>
                </a:cxn>
                <a:cxn ang="0">
                  <a:pos x="37" y="302"/>
                </a:cxn>
                <a:cxn ang="0">
                  <a:pos x="70" y="320"/>
                </a:cxn>
                <a:cxn ang="0">
                  <a:pos x="106" y="331"/>
                </a:cxn>
                <a:cxn ang="0">
                  <a:pos x="145" y="334"/>
                </a:cxn>
                <a:cxn ang="0">
                  <a:pos x="184" y="331"/>
                </a:cxn>
                <a:cxn ang="0">
                  <a:pos x="222" y="321"/>
                </a:cxn>
                <a:cxn ang="0">
                  <a:pos x="255" y="304"/>
                </a:cxn>
                <a:cxn ang="0">
                  <a:pos x="279" y="276"/>
                </a:cxn>
                <a:cxn ang="0">
                  <a:pos x="292" y="238"/>
                </a:cxn>
                <a:cxn ang="0">
                  <a:pos x="292" y="212"/>
                </a:cxn>
                <a:cxn ang="0">
                  <a:pos x="286" y="187"/>
                </a:cxn>
                <a:cxn ang="0">
                  <a:pos x="276" y="168"/>
                </a:cxn>
                <a:cxn ang="0">
                  <a:pos x="249" y="144"/>
                </a:cxn>
                <a:cxn ang="0">
                  <a:pos x="223" y="132"/>
                </a:cxn>
                <a:cxn ang="0">
                  <a:pos x="167" y="119"/>
                </a:cxn>
                <a:cxn ang="0">
                  <a:pos x="125" y="108"/>
                </a:cxn>
                <a:cxn ang="0">
                  <a:pos x="117" y="102"/>
                </a:cxn>
                <a:cxn ang="0">
                  <a:pos x="113" y="92"/>
                </a:cxn>
                <a:cxn ang="0">
                  <a:pos x="119" y="75"/>
                </a:cxn>
                <a:cxn ang="0">
                  <a:pos x="135" y="68"/>
                </a:cxn>
                <a:cxn ang="0">
                  <a:pos x="153" y="68"/>
                </a:cxn>
                <a:cxn ang="0">
                  <a:pos x="171" y="77"/>
                </a:cxn>
                <a:cxn ang="0">
                  <a:pos x="180" y="86"/>
                </a:cxn>
                <a:cxn ang="0">
                  <a:pos x="284" y="100"/>
                </a:cxn>
              </a:cxnLst>
              <a:rect l="0" t="0" r="r" b="b"/>
              <a:pathLst>
                <a:path w="292" h="334">
                  <a:moveTo>
                    <a:pt x="284" y="100"/>
                  </a:moveTo>
                  <a:lnTo>
                    <a:pt x="284" y="100"/>
                  </a:lnTo>
                  <a:lnTo>
                    <a:pt x="283" y="85"/>
                  </a:lnTo>
                  <a:lnTo>
                    <a:pt x="280" y="72"/>
                  </a:lnTo>
                  <a:lnTo>
                    <a:pt x="276" y="61"/>
                  </a:lnTo>
                  <a:lnTo>
                    <a:pt x="270" y="50"/>
                  </a:lnTo>
                  <a:lnTo>
                    <a:pt x="263" y="41"/>
                  </a:lnTo>
                  <a:lnTo>
                    <a:pt x="255" y="33"/>
                  </a:lnTo>
                  <a:lnTo>
                    <a:pt x="247" y="25"/>
                  </a:lnTo>
                  <a:lnTo>
                    <a:pt x="236" y="20"/>
                  </a:lnTo>
                  <a:lnTo>
                    <a:pt x="226" y="15"/>
                  </a:lnTo>
                  <a:lnTo>
                    <a:pt x="215" y="10"/>
                  </a:lnTo>
                  <a:lnTo>
                    <a:pt x="204" y="7"/>
                  </a:lnTo>
                  <a:lnTo>
                    <a:pt x="192" y="4"/>
                  </a:lnTo>
                  <a:lnTo>
                    <a:pt x="179" y="2"/>
                  </a:lnTo>
                  <a:lnTo>
                    <a:pt x="167" y="1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21" y="1"/>
                  </a:lnTo>
                  <a:lnTo>
                    <a:pt x="109" y="3"/>
                  </a:lnTo>
                  <a:lnTo>
                    <a:pt x="98" y="4"/>
                  </a:lnTo>
                  <a:lnTo>
                    <a:pt x="86" y="7"/>
                  </a:lnTo>
                  <a:lnTo>
                    <a:pt x="75" y="10"/>
                  </a:lnTo>
                  <a:lnTo>
                    <a:pt x="64" y="15"/>
                  </a:lnTo>
                  <a:lnTo>
                    <a:pt x="54" y="20"/>
                  </a:lnTo>
                  <a:lnTo>
                    <a:pt x="44" y="26"/>
                  </a:lnTo>
                  <a:lnTo>
                    <a:pt x="34" y="34"/>
                  </a:lnTo>
                  <a:lnTo>
                    <a:pt x="27" y="42"/>
                  </a:lnTo>
                  <a:lnTo>
                    <a:pt x="20" y="51"/>
                  </a:lnTo>
                  <a:lnTo>
                    <a:pt x="15" y="62"/>
                  </a:lnTo>
                  <a:lnTo>
                    <a:pt x="11" y="74"/>
                  </a:lnTo>
                  <a:lnTo>
                    <a:pt x="7" y="86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7" y="111"/>
                  </a:lnTo>
                  <a:lnTo>
                    <a:pt x="8" y="121"/>
                  </a:lnTo>
                  <a:lnTo>
                    <a:pt x="11" y="129"/>
                  </a:lnTo>
                  <a:lnTo>
                    <a:pt x="14" y="138"/>
                  </a:lnTo>
                  <a:lnTo>
                    <a:pt x="17" y="145"/>
                  </a:lnTo>
                  <a:lnTo>
                    <a:pt x="22" y="153"/>
                  </a:lnTo>
                  <a:lnTo>
                    <a:pt x="28" y="159"/>
                  </a:lnTo>
                  <a:lnTo>
                    <a:pt x="34" y="166"/>
                  </a:lnTo>
                  <a:lnTo>
                    <a:pt x="42" y="171"/>
                  </a:lnTo>
                  <a:lnTo>
                    <a:pt x="50" y="176"/>
                  </a:lnTo>
                  <a:lnTo>
                    <a:pt x="60" y="182"/>
                  </a:lnTo>
                  <a:lnTo>
                    <a:pt x="71" y="186"/>
                  </a:lnTo>
                  <a:lnTo>
                    <a:pt x="82" y="190"/>
                  </a:lnTo>
                  <a:lnTo>
                    <a:pt x="95" y="195"/>
                  </a:lnTo>
                  <a:lnTo>
                    <a:pt x="125" y="201"/>
                  </a:lnTo>
                  <a:lnTo>
                    <a:pt x="125" y="201"/>
                  </a:lnTo>
                  <a:lnTo>
                    <a:pt x="157" y="208"/>
                  </a:lnTo>
                  <a:lnTo>
                    <a:pt x="167" y="211"/>
                  </a:lnTo>
                  <a:lnTo>
                    <a:pt x="175" y="214"/>
                  </a:lnTo>
                  <a:lnTo>
                    <a:pt x="180" y="218"/>
                  </a:lnTo>
                  <a:lnTo>
                    <a:pt x="183" y="223"/>
                  </a:lnTo>
                  <a:lnTo>
                    <a:pt x="186" y="228"/>
                  </a:lnTo>
                  <a:lnTo>
                    <a:pt x="187" y="234"/>
                  </a:lnTo>
                  <a:lnTo>
                    <a:pt x="187" y="234"/>
                  </a:lnTo>
                  <a:lnTo>
                    <a:pt x="186" y="241"/>
                  </a:lnTo>
                  <a:lnTo>
                    <a:pt x="182" y="246"/>
                  </a:lnTo>
                  <a:lnTo>
                    <a:pt x="178" y="250"/>
                  </a:lnTo>
                  <a:lnTo>
                    <a:pt x="173" y="254"/>
                  </a:lnTo>
                  <a:lnTo>
                    <a:pt x="167" y="256"/>
                  </a:lnTo>
                  <a:lnTo>
                    <a:pt x="161" y="258"/>
                  </a:lnTo>
                  <a:lnTo>
                    <a:pt x="149" y="259"/>
                  </a:lnTo>
                  <a:lnTo>
                    <a:pt x="149" y="259"/>
                  </a:lnTo>
                  <a:lnTo>
                    <a:pt x="139" y="258"/>
                  </a:lnTo>
                  <a:lnTo>
                    <a:pt x="131" y="257"/>
                  </a:lnTo>
                  <a:lnTo>
                    <a:pt x="124" y="254"/>
                  </a:lnTo>
                  <a:lnTo>
                    <a:pt x="119" y="250"/>
                  </a:lnTo>
                  <a:lnTo>
                    <a:pt x="119" y="250"/>
                  </a:lnTo>
                  <a:lnTo>
                    <a:pt x="114" y="244"/>
                  </a:lnTo>
                  <a:lnTo>
                    <a:pt x="109" y="236"/>
                  </a:lnTo>
                  <a:lnTo>
                    <a:pt x="107" y="230"/>
                  </a:lnTo>
                  <a:lnTo>
                    <a:pt x="106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1" y="236"/>
                  </a:lnTo>
                  <a:lnTo>
                    <a:pt x="4" y="250"/>
                  </a:lnTo>
                  <a:lnTo>
                    <a:pt x="8" y="262"/>
                  </a:lnTo>
                  <a:lnTo>
                    <a:pt x="14" y="274"/>
                  </a:lnTo>
                  <a:lnTo>
                    <a:pt x="20" y="284"/>
                  </a:lnTo>
                  <a:lnTo>
                    <a:pt x="29" y="293"/>
                  </a:lnTo>
                  <a:lnTo>
                    <a:pt x="37" y="302"/>
                  </a:lnTo>
                  <a:lnTo>
                    <a:pt x="47" y="308"/>
                  </a:lnTo>
                  <a:lnTo>
                    <a:pt x="58" y="315"/>
                  </a:lnTo>
                  <a:lnTo>
                    <a:pt x="70" y="320"/>
                  </a:lnTo>
                  <a:lnTo>
                    <a:pt x="81" y="324"/>
                  </a:lnTo>
                  <a:lnTo>
                    <a:pt x="93" y="328"/>
                  </a:lnTo>
                  <a:lnTo>
                    <a:pt x="106" y="331"/>
                  </a:lnTo>
                  <a:lnTo>
                    <a:pt x="119" y="332"/>
                  </a:lnTo>
                  <a:lnTo>
                    <a:pt x="132" y="333"/>
                  </a:lnTo>
                  <a:lnTo>
                    <a:pt x="145" y="334"/>
                  </a:lnTo>
                  <a:lnTo>
                    <a:pt x="145" y="334"/>
                  </a:lnTo>
                  <a:lnTo>
                    <a:pt x="172" y="333"/>
                  </a:lnTo>
                  <a:lnTo>
                    <a:pt x="184" y="331"/>
                  </a:lnTo>
                  <a:lnTo>
                    <a:pt x="197" y="329"/>
                  </a:lnTo>
                  <a:lnTo>
                    <a:pt x="210" y="325"/>
                  </a:lnTo>
                  <a:lnTo>
                    <a:pt x="222" y="321"/>
                  </a:lnTo>
                  <a:lnTo>
                    <a:pt x="234" y="317"/>
                  </a:lnTo>
                  <a:lnTo>
                    <a:pt x="245" y="310"/>
                  </a:lnTo>
                  <a:lnTo>
                    <a:pt x="255" y="304"/>
                  </a:lnTo>
                  <a:lnTo>
                    <a:pt x="264" y="295"/>
                  </a:lnTo>
                  <a:lnTo>
                    <a:pt x="272" y="287"/>
                  </a:lnTo>
                  <a:lnTo>
                    <a:pt x="279" y="276"/>
                  </a:lnTo>
                  <a:lnTo>
                    <a:pt x="284" y="264"/>
                  </a:lnTo>
                  <a:lnTo>
                    <a:pt x="289" y="251"/>
                  </a:lnTo>
                  <a:lnTo>
                    <a:pt x="292" y="238"/>
                  </a:lnTo>
                  <a:lnTo>
                    <a:pt x="292" y="221"/>
                  </a:lnTo>
                  <a:lnTo>
                    <a:pt x="292" y="221"/>
                  </a:lnTo>
                  <a:lnTo>
                    <a:pt x="292" y="212"/>
                  </a:lnTo>
                  <a:lnTo>
                    <a:pt x="291" y="203"/>
                  </a:lnTo>
                  <a:lnTo>
                    <a:pt x="289" y="196"/>
                  </a:lnTo>
                  <a:lnTo>
                    <a:pt x="286" y="187"/>
                  </a:lnTo>
                  <a:lnTo>
                    <a:pt x="283" y="181"/>
                  </a:lnTo>
                  <a:lnTo>
                    <a:pt x="280" y="174"/>
                  </a:lnTo>
                  <a:lnTo>
                    <a:pt x="276" y="168"/>
                  </a:lnTo>
                  <a:lnTo>
                    <a:pt x="271" y="162"/>
                  </a:lnTo>
                  <a:lnTo>
                    <a:pt x="261" y="153"/>
                  </a:lnTo>
                  <a:lnTo>
                    <a:pt x="249" y="144"/>
                  </a:lnTo>
                  <a:lnTo>
                    <a:pt x="237" y="138"/>
                  </a:lnTo>
                  <a:lnTo>
                    <a:pt x="223" y="132"/>
                  </a:lnTo>
                  <a:lnTo>
                    <a:pt x="223" y="132"/>
                  </a:lnTo>
                  <a:lnTo>
                    <a:pt x="209" y="128"/>
                  </a:lnTo>
                  <a:lnTo>
                    <a:pt x="195" y="125"/>
                  </a:lnTo>
                  <a:lnTo>
                    <a:pt x="167" y="119"/>
                  </a:lnTo>
                  <a:lnTo>
                    <a:pt x="144" y="114"/>
                  </a:lnTo>
                  <a:lnTo>
                    <a:pt x="134" y="111"/>
                  </a:lnTo>
                  <a:lnTo>
                    <a:pt x="125" y="108"/>
                  </a:lnTo>
                  <a:lnTo>
                    <a:pt x="125" y="108"/>
                  </a:lnTo>
                  <a:lnTo>
                    <a:pt x="121" y="106"/>
                  </a:lnTo>
                  <a:lnTo>
                    <a:pt x="117" y="102"/>
                  </a:lnTo>
                  <a:lnTo>
                    <a:pt x="114" y="98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4" y="84"/>
                  </a:lnTo>
                  <a:lnTo>
                    <a:pt x="116" y="79"/>
                  </a:lnTo>
                  <a:lnTo>
                    <a:pt x="119" y="75"/>
                  </a:lnTo>
                  <a:lnTo>
                    <a:pt x="123" y="71"/>
                  </a:lnTo>
                  <a:lnTo>
                    <a:pt x="129" y="69"/>
                  </a:lnTo>
                  <a:lnTo>
                    <a:pt x="135" y="68"/>
                  </a:lnTo>
                  <a:lnTo>
                    <a:pt x="147" y="67"/>
                  </a:lnTo>
                  <a:lnTo>
                    <a:pt x="147" y="67"/>
                  </a:lnTo>
                  <a:lnTo>
                    <a:pt x="153" y="68"/>
                  </a:lnTo>
                  <a:lnTo>
                    <a:pt x="160" y="69"/>
                  </a:lnTo>
                  <a:lnTo>
                    <a:pt x="165" y="72"/>
                  </a:lnTo>
                  <a:lnTo>
                    <a:pt x="171" y="77"/>
                  </a:lnTo>
                  <a:lnTo>
                    <a:pt x="171" y="77"/>
                  </a:lnTo>
                  <a:lnTo>
                    <a:pt x="176" y="81"/>
                  </a:lnTo>
                  <a:lnTo>
                    <a:pt x="180" y="86"/>
                  </a:lnTo>
                  <a:lnTo>
                    <a:pt x="182" y="93"/>
                  </a:lnTo>
                  <a:lnTo>
                    <a:pt x="183" y="100"/>
                  </a:lnTo>
                  <a:lnTo>
                    <a:pt x="284" y="1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1" name="Freeform 9"/>
            <p:cNvSpPr>
              <a:spLocks/>
            </p:cNvSpPr>
            <p:nvPr userDrawn="1"/>
          </p:nvSpPr>
          <p:spPr bwMode="auto">
            <a:xfrm>
              <a:off x="543" y="4086"/>
              <a:ext cx="55" cy="75"/>
            </a:xfrm>
            <a:custGeom>
              <a:avLst/>
              <a:gdLst/>
              <a:ahLst/>
              <a:cxnLst>
                <a:cxn ang="0">
                  <a:pos x="0" y="372"/>
                </a:cxn>
                <a:cxn ang="0">
                  <a:pos x="103" y="372"/>
                </a:cxn>
                <a:cxn ang="0">
                  <a:pos x="103" y="244"/>
                </a:cxn>
                <a:cxn ang="0">
                  <a:pos x="103" y="244"/>
                </a:cxn>
                <a:cxn ang="0">
                  <a:pos x="103" y="227"/>
                </a:cxn>
                <a:cxn ang="0">
                  <a:pos x="105" y="212"/>
                </a:cxn>
                <a:cxn ang="0">
                  <a:pos x="110" y="202"/>
                </a:cxn>
                <a:cxn ang="0">
                  <a:pos x="112" y="197"/>
                </a:cxn>
                <a:cxn ang="0">
                  <a:pos x="114" y="193"/>
                </a:cxn>
                <a:cxn ang="0">
                  <a:pos x="114" y="193"/>
                </a:cxn>
                <a:cxn ang="0">
                  <a:pos x="118" y="188"/>
                </a:cxn>
                <a:cxn ang="0">
                  <a:pos x="125" y="184"/>
                </a:cxn>
                <a:cxn ang="0">
                  <a:pos x="131" y="180"/>
                </a:cxn>
                <a:cxn ang="0">
                  <a:pos x="138" y="179"/>
                </a:cxn>
                <a:cxn ang="0">
                  <a:pos x="138" y="179"/>
                </a:cxn>
                <a:cxn ang="0">
                  <a:pos x="146" y="179"/>
                </a:cxn>
                <a:cxn ang="0">
                  <a:pos x="153" y="181"/>
                </a:cxn>
                <a:cxn ang="0">
                  <a:pos x="158" y="185"/>
                </a:cxn>
                <a:cxn ang="0">
                  <a:pos x="163" y="190"/>
                </a:cxn>
                <a:cxn ang="0">
                  <a:pos x="163" y="190"/>
                </a:cxn>
                <a:cxn ang="0">
                  <a:pos x="168" y="195"/>
                </a:cxn>
                <a:cxn ang="0">
                  <a:pos x="170" y="204"/>
                </a:cxn>
                <a:cxn ang="0">
                  <a:pos x="172" y="214"/>
                </a:cxn>
                <a:cxn ang="0">
                  <a:pos x="172" y="225"/>
                </a:cxn>
                <a:cxn ang="0">
                  <a:pos x="172" y="372"/>
                </a:cxn>
                <a:cxn ang="0">
                  <a:pos x="275" y="372"/>
                </a:cxn>
                <a:cxn ang="0">
                  <a:pos x="275" y="203"/>
                </a:cxn>
                <a:cxn ang="0">
                  <a:pos x="275" y="203"/>
                </a:cxn>
                <a:cxn ang="0">
                  <a:pos x="275" y="190"/>
                </a:cxn>
                <a:cxn ang="0">
                  <a:pos x="274" y="178"/>
                </a:cxn>
                <a:cxn ang="0">
                  <a:pos x="272" y="166"/>
                </a:cxn>
                <a:cxn ang="0">
                  <a:pos x="270" y="157"/>
                </a:cxn>
                <a:cxn ang="0">
                  <a:pos x="265" y="147"/>
                </a:cxn>
                <a:cxn ang="0">
                  <a:pos x="262" y="139"/>
                </a:cxn>
                <a:cxn ang="0">
                  <a:pos x="257" y="131"/>
                </a:cxn>
                <a:cxn ang="0">
                  <a:pos x="251" y="125"/>
                </a:cxn>
                <a:cxn ang="0">
                  <a:pos x="251" y="125"/>
                </a:cxn>
                <a:cxn ang="0">
                  <a:pos x="245" y="118"/>
                </a:cxn>
                <a:cxn ang="0">
                  <a:pos x="239" y="114"/>
                </a:cxn>
                <a:cxn ang="0">
                  <a:pos x="231" y="110"/>
                </a:cxn>
                <a:cxn ang="0">
                  <a:pos x="222" y="105"/>
                </a:cxn>
                <a:cxn ang="0">
                  <a:pos x="214" y="103"/>
                </a:cxn>
                <a:cxn ang="0">
                  <a:pos x="205" y="101"/>
                </a:cxn>
                <a:cxn ang="0">
                  <a:pos x="196" y="100"/>
                </a:cxn>
                <a:cxn ang="0">
                  <a:pos x="186" y="99"/>
                </a:cxn>
                <a:cxn ang="0">
                  <a:pos x="186" y="99"/>
                </a:cxn>
                <a:cxn ang="0">
                  <a:pos x="173" y="100"/>
                </a:cxn>
                <a:cxn ang="0">
                  <a:pos x="161" y="101"/>
                </a:cxn>
                <a:cxn ang="0">
                  <a:pos x="149" y="103"/>
                </a:cxn>
                <a:cxn ang="0">
                  <a:pos x="137" y="108"/>
                </a:cxn>
                <a:cxn ang="0">
                  <a:pos x="137" y="108"/>
                </a:cxn>
                <a:cxn ang="0">
                  <a:pos x="128" y="114"/>
                </a:cxn>
                <a:cxn ang="0">
                  <a:pos x="120" y="119"/>
                </a:cxn>
                <a:cxn ang="0">
                  <a:pos x="112" y="127"/>
                </a:cxn>
                <a:cxn ang="0">
                  <a:pos x="103" y="135"/>
                </a:cxn>
                <a:cxn ang="0">
                  <a:pos x="103" y="0"/>
                </a:cxn>
                <a:cxn ang="0">
                  <a:pos x="0" y="0"/>
                </a:cxn>
                <a:cxn ang="0">
                  <a:pos x="0" y="372"/>
                </a:cxn>
              </a:cxnLst>
              <a:rect l="0" t="0" r="r" b="b"/>
              <a:pathLst>
                <a:path w="275" h="372">
                  <a:moveTo>
                    <a:pt x="0" y="372"/>
                  </a:moveTo>
                  <a:lnTo>
                    <a:pt x="103" y="372"/>
                  </a:lnTo>
                  <a:lnTo>
                    <a:pt x="103" y="244"/>
                  </a:lnTo>
                  <a:lnTo>
                    <a:pt x="103" y="244"/>
                  </a:lnTo>
                  <a:lnTo>
                    <a:pt x="103" y="227"/>
                  </a:lnTo>
                  <a:lnTo>
                    <a:pt x="105" y="212"/>
                  </a:lnTo>
                  <a:lnTo>
                    <a:pt x="110" y="202"/>
                  </a:lnTo>
                  <a:lnTo>
                    <a:pt x="112" y="197"/>
                  </a:lnTo>
                  <a:lnTo>
                    <a:pt x="114" y="193"/>
                  </a:lnTo>
                  <a:lnTo>
                    <a:pt x="114" y="193"/>
                  </a:lnTo>
                  <a:lnTo>
                    <a:pt x="118" y="188"/>
                  </a:lnTo>
                  <a:lnTo>
                    <a:pt x="125" y="184"/>
                  </a:lnTo>
                  <a:lnTo>
                    <a:pt x="131" y="180"/>
                  </a:lnTo>
                  <a:lnTo>
                    <a:pt x="138" y="179"/>
                  </a:lnTo>
                  <a:lnTo>
                    <a:pt x="138" y="179"/>
                  </a:lnTo>
                  <a:lnTo>
                    <a:pt x="146" y="179"/>
                  </a:lnTo>
                  <a:lnTo>
                    <a:pt x="153" y="181"/>
                  </a:lnTo>
                  <a:lnTo>
                    <a:pt x="158" y="185"/>
                  </a:lnTo>
                  <a:lnTo>
                    <a:pt x="163" y="190"/>
                  </a:lnTo>
                  <a:lnTo>
                    <a:pt x="163" y="190"/>
                  </a:lnTo>
                  <a:lnTo>
                    <a:pt x="168" y="195"/>
                  </a:lnTo>
                  <a:lnTo>
                    <a:pt x="170" y="204"/>
                  </a:lnTo>
                  <a:lnTo>
                    <a:pt x="172" y="214"/>
                  </a:lnTo>
                  <a:lnTo>
                    <a:pt x="172" y="225"/>
                  </a:lnTo>
                  <a:lnTo>
                    <a:pt x="172" y="372"/>
                  </a:lnTo>
                  <a:lnTo>
                    <a:pt x="275" y="372"/>
                  </a:lnTo>
                  <a:lnTo>
                    <a:pt x="275" y="203"/>
                  </a:lnTo>
                  <a:lnTo>
                    <a:pt x="275" y="203"/>
                  </a:lnTo>
                  <a:lnTo>
                    <a:pt x="275" y="190"/>
                  </a:lnTo>
                  <a:lnTo>
                    <a:pt x="274" y="178"/>
                  </a:lnTo>
                  <a:lnTo>
                    <a:pt x="272" y="166"/>
                  </a:lnTo>
                  <a:lnTo>
                    <a:pt x="270" y="157"/>
                  </a:lnTo>
                  <a:lnTo>
                    <a:pt x="265" y="147"/>
                  </a:lnTo>
                  <a:lnTo>
                    <a:pt x="262" y="139"/>
                  </a:lnTo>
                  <a:lnTo>
                    <a:pt x="257" y="131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245" y="118"/>
                  </a:lnTo>
                  <a:lnTo>
                    <a:pt x="239" y="114"/>
                  </a:lnTo>
                  <a:lnTo>
                    <a:pt x="231" y="110"/>
                  </a:lnTo>
                  <a:lnTo>
                    <a:pt x="222" y="105"/>
                  </a:lnTo>
                  <a:lnTo>
                    <a:pt x="214" y="103"/>
                  </a:lnTo>
                  <a:lnTo>
                    <a:pt x="205" y="101"/>
                  </a:lnTo>
                  <a:lnTo>
                    <a:pt x="196" y="100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73" y="100"/>
                  </a:lnTo>
                  <a:lnTo>
                    <a:pt x="161" y="101"/>
                  </a:lnTo>
                  <a:lnTo>
                    <a:pt x="149" y="103"/>
                  </a:lnTo>
                  <a:lnTo>
                    <a:pt x="137" y="108"/>
                  </a:lnTo>
                  <a:lnTo>
                    <a:pt x="137" y="108"/>
                  </a:lnTo>
                  <a:lnTo>
                    <a:pt x="128" y="114"/>
                  </a:lnTo>
                  <a:lnTo>
                    <a:pt x="120" y="119"/>
                  </a:lnTo>
                  <a:lnTo>
                    <a:pt x="112" y="127"/>
                  </a:lnTo>
                  <a:lnTo>
                    <a:pt x="103" y="135"/>
                  </a:lnTo>
                  <a:lnTo>
                    <a:pt x="103" y="0"/>
                  </a:lnTo>
                  <a:lnTo>
                    <a:pt x="0" y="0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auto">
            <a:xfrm>
              <a:off x="508" y="4091"/>
              <a:ext cx="28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1"/>
                </a:cxn>
                <a:cxn ang="0">
                  <a:pos x="0" y="156"/>
                </a:cxn>
                <a:cxn ang="0">
                  <a:pos x="0" y="250"/>
                </a:cxn>
                <a:cxn ang="0">
                  <a:pos x="0" y="250"/>
                </a:cxn>
                <a:cxn ang="0">
                  <a:pos x="0" y="270"/>
                </a:cxn>
                <a:cxn ang="0">
                  <a:pos x="2" y="288"/>
                </a:cxn>
                <a:cxn ang="0">
                  <a:pos x="5" y="303"/>
                </a:cxn>
                <a:cxn ang="0">
                  <a:pos x="10" y="316"/>
                </a:cxn>
                <a:cxn ang="0">
                  <a:pos x="10" y="316"/>
                </a:cxn>
                <a:cxn ang="0">
                  <a:pos x="15" y="326"/>
                </a:cxn>
                <a:cxn ang="0">
                  <a:pos x="20" y="333"/>
                </a:cxn>
                <a:cxn ang="0">
                  <a:pos x="28" y="339"/>
                </a:cxn>
                <a:cxn ang="0">
                  <a:pos x="36" y="344"/>
                </a:cxn>
                <a:cxn ang="0">
                  <a:pos x="36" y="344"/>
                </a:cxn>
                <a:cxn ang="0">
                  <a:pos x="45" y="348"/>
                </a:cxn>
                <a:cxn ang="0">
                  <a:pos x="57" y="351"/>
                </a:cxn>
                <a:cxn ang="0">
                  <a:pos x="71" y="354"/>
                </a:cxn>
                <a:cxn ang="0">
                  <a:pos x="88" y="354"/>
                </a:cxn>
                <a:cxn ang="0">
                  <a:pos x="88" y="354"/>
                </a:cxn>
                <a:cxn ang="0">
                  <a:pos x="100" y="354"/>
                </a:cxn>
                <a:cxn ang="0">
                  <a:pos x="114" y="351"/>
                </a:cxn>
                <a:cxn ang="0">
                  <a:pos x="129" y="349"/>
                </a:cxn>
                <a:cxn ang="0">
                  <a:pos x="143" y="345"/>
                </a:cxn>
                <a:cxn ang="0">
                  <a:pos x="143" y="279"/>
                </a:cxn>
                <a:cxn ang="0">
                  <a:pos x="143" y="279"/>
                </a:cxn>
                <a:cxn ang="0">
                  <a:pos x="139" y="280"/>
                </a:cxn>
                <a:cxn ang="0">
                  <a:pos x="131" y="281"/>
                </a:cxn>
                <a:cxn ang="0">
                  <a:pos x="116" y="282"/>
                </a:cxn>
                <a:cxn ang="0">
                  <a:pos x="116" y="282"/>
                </a:cxn>
                <a:cxn ang="0">
                  <a:pos x="111" y="281"/>
                </a:cxn>
                <a:cxn ang="0">
                  <a:pos x="106" y="277"/>
                </a:cxn>
                <a:cxn ang="0">
                  <a:pos x="104" y="275"/>
                </a:cxn>
                <a:cxn ang="0">
                  <a:pos x="102" y="273"/>
                </a:cxn>
                <a:cxn ang="0">
                  <a:pos x="102" y="273"/>
                </a:cxn>
                <a:cxn ang="0">
                  <a:pos x="101" y="270"/>
                </a:cxn>
                <a:cxn ang="0">
                  <a:pos x="100" y="265"/>
                </a:cxn>
                <a:cxn ang="0">
                  <a:pos x="99" y="251"/>
                </a:cxn>
                <a:cxn ang="0">
                  <a:pos x="99" y="156"/>
                </a:cxn>
                <a:cxn ang="0">
                  <a:pos x="143" y="156"/>
                </a:cxn>
                <a:cxn ang="0">
                  <a:pos x="143" y="81"/>
                </a:cxn>
                <a:cxn ang="0">
                  <a:pos x="99" y="81"/>
                </a:cxn>
                <a:cxn ang="0">
                  <a:pos x="99" y="0"/>
                </a:cxn>
                <a:cxn ang="0">
                  <a:pos x="0" y="0"/>
                </a:cxn>
              </a:cxnLst>
              <a:rect l="0" t="0" r="r" b="b"/>
              <a:pathLst>
                <a:path w="143" h="354">
                  <a:moveTo>
                    <a:pt x="0" y="0"/>
                  </a:moveTo>
                  <a:lnTo>
                    <a:pt x="0" y="81"/>
                  </a:lnTo>
                  <a:lnTo>
                    <a:pt x="0" y="156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70"/>
                  </a:lnTo>
                  <a:lnTo>
                    <a:pt x="2" y="288"/>
                  </a:lnTo>
                  <a:lnTo>
                    <a:pt x="5" y="303"/>
                  </a:lnTo>
                  <a:lnTo>
                    <a:pt x="10" y="316"/>
                  </a:lnTo>
                  <a:lnTo>
                    <a:pt x="10" y="316"/>
                  </a:lnTo>
                  <a:lnTo>
                    <a:pt x="15" y="326"/>
                  </a:lnTo>
                  <a:lnTo>
                    <a:pt x="20" y="333"/>
                  </a:lnTo>
                  <a:lnTo>
                    <a:pt x="28" y="339"/>
                  </a:lnTo>
                  <a:lnTo>
                    <a:pt x="36" y="344"/>
                  </a:lnTo>
                  <a:lnTo>
                    <a:pt x="36" y="344"/>
                  </a:lnTo>
                  <a:lnTo>
                    <a:pt x="45" y="348"/>
                  </a:lnTo>
                  <a:lnTo>
                    <a:pt x="57" y="351"/>
                  </a:lnTo>
                  <a:lnTo>
                    <a:pt x="71" y="354"/>
                  </a:lnTo>
                  <a:lnTo>
                    <a:pt x="88" y="354"/>
                  </a:lnTo>
                  <a:lnTo>
                    <a:pt x="88" y="354"/>
                  </a:lnTo>
                  <a:lnTo>
                    <a:pt x="100" y="354"/>
                  </a:lnTo>
                  <a:lnTo>
                    <a:pt x="114" y="351"/>
                  </a:lnTo>
                  <a:lnTo>
                    <a:pt x="129" y="349"/>
                  </a:lnTo>
                  <a:lnTo>
                    <a:pt x="143" y="345"/>
                  </a:lnTo>
                  <a:lnTo>
                    <a:pt x="143" y="279"/>
                  </a:lnTo>
                  <a:lnTo>
                    <a:pt x="143" y="279"/>
                  </a:lnTo>
                  <a:lnTo>
                    <a:pt x="139" y="280"/>
                  </a:lnTo>
                  <a:lnTo>
                    <a:pt x="131" y="281"/>
                  </a:lnTo>
                  <a:lnTo>
                    <a:pt x="116" y="282"/>
                  </a:lnTo>
                  <a:lnTo>
                    <a:pt x="116" y="282"/>
                  </a:lnTo>
                  <a:lnTo>
                    <a:pt x="111" y="281"/>
                  </a:lnTo>
                  <a:lnTo>
                    <a:pt x="106" y="277"/>
                  </a:lnTo>
                  <a:lnTo>
                    <a:pt x="104" y="275"/>
                  </a:lnTo>
                  <a:lnTo>
                    <a:pt x="102" y="273"/>
                  </a:lnTo>
                  <a:lnTo>
                    <a:pt x="102" y="273"/>
                  </a:lnTo>
                  <a:lnTo>
                    <a:pt x="101" y="270"/>
                  </a:lnTo>
                  <a:lnTo>
                    <a:pt x="100" y="265"/>
                  </a:lnTo>
                  <a:lnTo>
                    <a:pt x="99" y="251"/>
                  </a:lnTo>
                  <a:lnTo>
                    <a:pt x="99" y="156"/>
                  </a:lnTo>
                  <a:lnTo>
                    <a:pt x="143" y="156"/>
                  </a:lnTo>
                  <a:lnTo>
                    <a:pt x="143" y="81"/>
                  </a:lnTo>
                  <a:lnTo>
                    <a:pt x="99" y="81"/>
                  </a:lnTo>
                  <a:lnTo>
                    <a:pt x="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3" name="Rectangle 11"/>
            <p:cNvSpPr>
              <a:spLocks noChangeArrowheads="1"/>
            </p:cNvSpPr>
            <p:nvPr userDrawn="1"/>
          </p:nvSpPr>
          <p:spPr bwMode="auto">
            <a:xfrm>
              <a:off x="481" y="4091"/>
              <a:ext cx="20" cy="11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</p:sldLayoutIdLst>
  <p:txStyles>
    <p:titleStyle>
      <a:lvl1pPr algn="ctr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kern="1200">
          <a:solidFill>
            <a:srgbClr val="FFD457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2pPr>
      <a:lvl3pPr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3pPr>
      <a:lvl4pPr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4pPr>
      <a:lvl5pPr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5pPr>
      <a:lvl6pPr marL="457200"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6pPr>
      <a:lvl7pPr marL="914400"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7pPr>
      <a:lvl8pPr marL="1371600"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8pPr>
      <a:lvl9pPr marL="1828800" algn="ct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D457"/>
        </a:buClr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D457"/>
        </a:buClr>
        <a:buFont typeface="Arial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D457"/>
        </a:buClr>
        <a:buFont typeface="Arial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D457"/>
        </a:buClr>
        <a:buFont typeface="Arial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D457"/>
        </a:buClr>
        <a:buFont typeface="Arial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412480" y="0"/>
            <a:ext cx="731520" cy="6400800"/>
          </a:xfrm>
          <a:prstGeom prst="rect">
            <a:avLst/>
          </a:prstGeom>
          <a:gradFill>
            <a:gsLst>
              <a:gs pos="0">
                <a:srgbClr val="0081C6">
                  <a:alpha val="50000"/>
                </a:srgbClr>
              </a:gs>
              <a:gs pos="100000">
                <a:srgbClr val="0081C6">
                  <a:alpha val="1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140059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1401763"/>
            <a:ext cx="9144000" cy="1587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386913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Title Placeholder 1"/>
          <p:cNvSpPr>
            <a:spLocks noGrp="1"/>
          </p:cNvSpPr>
          <p:nvPr>
            <p:ph type="title"/>
          </p:nvPr>
        </p:nvSpPr>
        <p:spPr bwMode="auto">
          <a:xfrm>
            <a:off x="244474" y="0"/>
            <a:ext cx="8133981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4475" y="1470026"/>
            <a:ext cx="8063502" cy="48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968AC74C-A8E6-49F4-B32B-2A731DFFA731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943789" y="6633498"/>
            <a:ext cx="346869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696980" y="6623482"/>
            <a:ext cx="46903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412480" y="1397726"/>
            <a:ext cx="731520" cy="5003074"/>
          </a:xfrm>
          <a:prstGeom prst="rect">
            <a:avLst/>
          </a:prstGeom>
          <a:gradFill>
            <a:gsLst>
              <a:gs pos="0">
                <a:srgbClr val="0081C6">
                  <a:alpha val="50000"/>
                </a:srgbClr>
              </a:gs>
              <a:gs pos="100000">
                <a:srgbClr val="0081C6">
                  <a:alpha val="1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1401763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979125" y="3428206"/>
            <a:ext cx="6858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225964" y="6509730"/>
            <a:ext cx="25153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8459788" y="6491288"/>
            <a:ext cx="641350" cy="282575"/>
            <a:chOff x="5329" y="4089"/>
            <a:chExt cx="404" cy="178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29" y="4089"/>
              <a:ext cx="404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9" name="Freeform 5"/>
            <p:cNvSpPr>
              <a:spLocks noEditPoints="1"/>
            </p:cNvSpPr>
            <p:nvPr userDrawn="1"/>
          </p:nvSpPr>
          <p:spPr bwMode="auto">
            <a:xfrm>
              <a:off x="5329" y="4089"/>
              <a:ext cx="275" cy="88"/>
            </a:xfrm>
            <a:custGeom>
              <a:avLst/>
              <a:gdLst/>
              <a:ahLst/>
              <a:cxnLst>
                <a:cxn ang="0">
                  <a:pos x="805" y="128"/>
                </a:cxn>
                <a:cxn ang="0">
                  <a:pos x="993" y="128"/>
                </a:cxn>
                <a:cxn ang="0">
                  <a:pos x="946" y="8"/>
                </a:cxn>
                <a:cxn ang="0">
                  <a:pos x="697" y="8"/>
                </a:cxn>
                <a:cxn ang="0">
                  <a:pos x="488" y="93"/>
                </a:cxn>
                <a:cxn ang="0">
                  <a:pos x="533" y="104"/>
                </a:cxn>
                <a:cxn ang="0">
                  <a:pos x="557" y="125"/>
                </a:cxn>
                <a:cxn ang="0">
                  <a:pos x="569" y="164"/>
                </a:cxn>
                <a:cxn ang="0">
                  <a:pos x="567" y="199"/>
                </a:cxn>
                <a:cxn ang="0">
                  <a:pos x="554" y="234"/>
                </a:cxn>
                <a:cxn ang="0">
                  <a:pos x="527" y="252"/>
                </a:cxn>
                <a:cxn ang="0">
                  <a:pos x="455" y="257"/>
                </a:cxn>
                <a:cxn ang="0">
                  <a:pos x="502" y="343"/>
                </a:cxn>
                <a:cxn ang="0">
                  <a:pos x="579" y="332"/>
                </a:cxn>
                <a:cxn ang="0">
                  <a:pos x="632" y="297"/>
                </a:cxn>
                <a:cxn ang="0">
                  <a:pos x="663" y="245"/>
                </a:cxn>
                <a:cxn ang="0">
                  <a:pos x="673" y="175"/>
                </a:cxn>
                <a:cxn ang="0">
                  <a:pos x="669" y="128"/>
                </a:cxn>
                <a:cxn ang="0">
                  <a:pos x="648" y="72"/>
                </a:cxn>
                <a:cxn ang="0">
                  <a:pos x="607" y="30"/>
                </a:cxn>
                <a:cxn ang="0">
                  <a:pos x="542" y="9"/>
                </a:cxn>
                <a:cxn ang="0">
                  <a:pos x="323" y="132"/>
                </a:cxn>
                <a:cxn ang="0">
                  <a:pos x="314" y="89"/>
                </a:cxn>
                <a:cxn ang="0">
                  <a:pos x="288" y="43"/>
                </a:cxn>
                <a:cxn ang="0">
                  <a:pos x="245" y="14"/>
                </a:cxn>
                <a:cxn ang="0">
                  <a:pos x="187" y="0"/>
                </a:cxn>
                <a:cxn ang="0">
                  <a:pos x="134" y="3"/>
                </a:cxn>
                <a:cxn ang="0">
                  <a:pos x="72" y="27"/>
                </a:cxn>
                <a:cxn ang="0">
                  <a:pos x="27" y="73"/>
                </a:cxn>
                <a:cxn ang="0">
                  <a:pos x="3" y="138"/>
                </a:cxn>
                <a:cxn ang="0">
                  <a:pos x="1" y="194"/>
                </a:cxn>
                <a:cxn ang="0">
                  <a:pos x="18" y="260"/>
                </a:cxn>
                <a:cxn ang="0">
                  <a:pos x="56" y="312"/>
                </a:cxn>
                <a:cxn ang="0">
                  <a:pos x="114" y="343"/>
                </a:cxn>
                <a:cxn ang="0">
                  <a:pos x="171" y="351"/>
                </a:cxn>
                <a:cxn ang="0">
                  <a:pos x="236" y="338"/>
                </a:cxn>
                <a:cxn ang="0">
                  <a:pos x="284" y="306"/>
                </a:cxn>
                <a:cxn ang="0">
                  <a:pos x="314" y="262"/>
                </a:cxn>
                <a:cxn ang="0">
                  <a:pos x="324" y="212"/>
                </a:cxn>
                <a:cxn ang="0">
                  <a:pos x="217" y="234"/>
                </a:cxn>
                <a:cxn ang="0">
                  <a:pos x="191" y="263"/>
                </a:cxn>
                <a:cxn ang="0">
                  <a:pos x="160" y="267"/>
                </a:cxn>
                <a:cxn ang="0">
                  <a:pos x="131" y="255"/>
                </a:cxn>
                <a:cxn ang="0">
                  <a:pos x="114" y="231"/>
                </a:cxn>
                <a:cxn ang="0">
                  <a:pos x="104" y="175"/>
                </a:cxn>
                <a:cxn ang="0">
                  <a:pos x="112" y="126"/>
                </a:cxn>
                <a:cxn ang="0">
                  <a:pos x="127" y="100"/>
                </a:cxn>
                <a:cxn ang="0">
                  <a:pos x="152" y="85"/>
                </a:cxn>
                <a:cxn ang="0">
                  <a:pos x="176" y="84"/>
                </a:cxn>
                <a:cxn ang="0">
                  <a:pos x="200" y="92"/>
                </a:cxn>
                <a:cxn ang="0">
                  <a:pos x="219" y="120"/>
                </a:cxn>
              </a:cxnLst>
              <a:rect l="0" t="0" r="r" b="b"/>
              <a:pathLst>
                <a:path w="1099" h="351">
                  <a:moveTo>
                    <a:pt x="697" y="343"/>
                  </a:moveTo>
                  <a:lnTo>
                    <a:pt x="802" y="343"/>
                  </a:lnTo>
                  <a:lnTo>
                    <a:pt x="802" y="128"/>
                  </a:lnTo>
                  <a:lnTo>
                    <a:pt x="805" y="128"/>
                  </a:lnTo>
                  <a:lnTo>
                    <a:pt x="850" y="343"/>
                  </a:lnTo>
                  <a:lnTo>
                    <a:pt x="942" y="343"/>
                  </a:lnTo>
                  <a:lnTo>
                    <a:pt x="991" y="128"/>
                  </a:lnTo>
                  <a:lnTo>
                    <a:pt x="993" y="128"/>
                  </a:lnTo>
                  <a:lnTo>
                    <a:pt x="993" y="301"/>
                  </a:lnTo>
                  <a:lnTo>
                    <a:pt x="1099" y="301"/>
                  </a:lnTo>
                  <a:lnTo>
                    <a:pt x="1099" y="8"/>
                  </a:lnTo>
                  <a:lnTo>
                    <a:pt x="946" y="8"/>
                  </a:lnTo>
                  <a:lnTo>
                    <a:pt x="898" y="205"/>
                  </a:lnTo>
                  <a:lnTo>
                    <a:pt x="897" y="205"/>
                  </a:lnTo>
                  <a:lnTo>
                    <a:pt x="849" y="8"/>
                  </a:lnTo>
                  <a:lnTo>
                    <a:pt x="697" y="8"/>
                  </a:lnTo>
                  <a:lnTo>
                    <a:pt x="697" y="343"/>
                  </a:lnTo>
                  <a:close/>
                  <a:moveTo>
                    <a:pt x="455" y="93"/>
                  </a:moveTo>
                  <a:lnTo>
                    <a:pt x="488" y="93"/>
                  </a:lnTo>
                  <a:lnTo>
                    <a:pt x="488" y="93"/>
                  </a:lnTo>
                  <a:lnTo>
                    <a:pt x="502" y="95"/>
                  </a:lnTo>
                  <a:lnTo>
                    <a:pt x="514" y="96"/>
                  </a:lnTo>
                  <a:lnTo>
                    <a:pt x="524" y="99"/>
                  </a:lnTo>
                  <a:lnTo>
                    <a:pt x="533" y="104"/>
                  </a:lnTo>
                  <a:lnTo>
                    <a:pt x="541" y="108"/>
                  </a:lnTo>
                  <a:lnTo>
                    <a:pt x="548" y="114"/>
                  </a:lnTo>
                  <a:lnTo>
                    <a:pt x="552" y="120"/>
                  </a:lnTo>
                  <a:lnTo>
                    <a:pt x="557" y="125"/>
                  </a:lnTo>
                  <a:lnTo>
                    <a:pt x="561" y="132"/>
                  </a:lnTo>
                  <a:lnTo>
                    <a:pt x="564" y="139"/>
                  </a:lnTo>
                  <a:lnTo>
                    <a:pt x="568" y="153"/>
                  </a:lnTo>
                  <a:lnTo>
                    <a:pt x="569" y="164"/>
                  </a:lnTo>
                  <a:lnTo>
                    <a:pt x="571" y="173"/>
                  </a:lnTo>
                  <a:lnTo>
                    <a:pt x="571" y="173"/>
                  </a:lnTo>
                  <a:lnTo>
                    <a:pt x="569" y="186"/>
                  </a:lnTo>
                  <a:lnTo>
                    <a:pt x="567" y="199"/>
                  </a:lnTo>
                  <a:lnTo>
                    <a:pt x="564" y="214"/>
                  </a:lnTo>
                  <a:lnTo>
                    <a:pt x="560" y="221"/>
                  </a:lnTo>
                  <a:lnTo>
                    <a:pt x="557" y="227"/>
                  </a:lnTo>
                  <a:lnTo>
                    <a:pt x="554" y="234"/>
                  </a:lnTo>
                  <a:lnTo>
                    <a:pt x="548" y="239"/>
                  </a:lnTo>
                  <a:lnTo>
                    <a:pt x="542" y="244"/>
                  </a:lnTo>
                  <a:lnTo>
                    <a:pt x="535" y="248"/>
                  </a:lnTo>
                  <a:lnTo>
                    <a:pt x="527" y="252"/>
                  </a:lnTo>
                  <a:lnTo>
                    <a:pt x="518" y="255"/>
                  </a:lnTo>
                  <a:lnTo>
                    <a:pt x="508" y="256"/>
                  </a:lnTo>
                  <a:lnTo>
                    <a:pt x="496" y="257"/>
                  </a:lnTo>
                  <a:lnTo>
                    <a:pt x="455" y="257"/>
                  </a:lnTo>
                  <a:lnTo>
                    <a:pt x="455" y="93"/>
                  </a:lnTo>
                  <a:close/>
                  <a:moveTo>
                    <a:pt x="352" y="343"/>
                  </a:moveTo>
                  <a:lnTo>
                    <a:pt x="502" y="343"/>
                  </a:lnTo>
                  <a:lnTo>
                    <a:pt x="502" y="343"/>
                  </a:lnTo>
                  <a:lnTo>
                    <a:pt x="523" y="343"/>
                  </a:lnTo>
                  <a:lnTo>
                    <a:pt x="543" y="341"/>
                  </a:lnTo>
                  <a:lnTo>
                    <a:pt x="561" y="336"/>
                  </a:lnTo>
                  <a:lnTo>
                    <a:pt x="579" y="332"/>
                  </a:lnTo>
                  <a:lnTo>
                    <a:pt x="593" y="325"/>
                  </a:lnTo>
                  <a:lnTo>
                    <a:pt x="608" y="317"/>
                  </a:lnTo>
                  <a:lnTo>
                    <a:pt x="621" y="308"/>
                  </a:lnTo>
                  <a:lnTo>
                    <a:pt x="632" y="297"/>
                  </a:lnTo>
                  <a:lnTo>
                    <a:pt x="641" y="286"/>
                  </a:lnTo>
                  <a:lnTo>
                    <a:pt x="651" y="273"/>
                  </a:lnTo>
                  <a:lnTo>
                    <a:pt x="657" y="260"/>
                  </a:lnTo>
                  <a:lnTo>
                    <a:pt x="663" y="245"/>
                  </a:lnTo>
                  <a:lnTo>
                    <a:pt x="668" y="229"/>
                  </a:lnTo>
                  <a:lnTo>
                    <a:pt x="671" y="212"/>
                  </a:lnTo>
                  <a:lnTo>
                    <a:pt x="673" y="194"/>
                  </a:lnTo>
                  <a:lnTo>
                    <a:pt x="673" y="175"/>
                  </a:lnTo>
                  <a:lnTo>
                    <a:pt x="673" y="175"/>
                  </a:lnTo>
                  <a:lnTo>
                    <a:pt x="673" y="159"/>
                  </a:lnTo>
                  <a:lnTo>
                    <a:pt x="672" y="144"/>
                  </a:lnTo>
                  <a:lnTo>
                    <a:pt x="669" y="128"/>
                  </a:lnTo>
                  <a:lnTo>
                    <a:pt x="665" y="113"/>
                  </a:lnTo>
                  <a:lnTo>
                    <a:pt x="661" y="99"/>
                  </a:lnTo>
                  <a:lnTo>
                    <a:pt x="655" y="84"/>
                  </a:lnTo>
                  <a:lnTo>
                    <a:pt x="648" y="72"/>
                  </a:lnTo>
                  <a:lnTo>
                    <a:pt x="640" y="59"/>
                  </a:lnTo>
                  <a:lnTo>
                    <a:pt x="630" y="48"/>
                  </a:lnTo>
                  <a:lnTo>
                    <a:pt x="620" y="39"/>
                  </a:lnTo>
                  <a:lnTo>
                    <a:pt x="607" y="30"/>
                  </a:lnTo>
                  <a:lnTo>
                    <a:pt x="593" y="22"/>
                  </a:lnTo>
                  <a:lnTo>
                    <a:pt x="577" y="16"/>
                  </a:lnTo>
                  <a:lnTo>
                    <a:pt x="560" y="11"/>
                  </a:lnTo>
                  <a:lnTo>
                    <a:pt x="542" y="9"/>
                  </a:lnTo>
                  <a:lnTo>
                    <a:pt x="522" y="8"/>
                  </a:lnTo>
                  <a:lnTo>
                    <a:pt x="352" y="8"/>
                  </a:lnTo>
                  <a:lnTo>
                    <a:pt x="352" y="343"/>
                  </a:lnTo>
                  <a:close/>
                  <a:moveTo>
                    <a:pt x="323" y="132"/>
                  </a:moveTo>
                  <a:lnTo>
                    <a:pt x="323" y="132"/>
                  </a:lnTo>
                  <a:lnTo>
                    <a:pt x="321" y="117"/>
                  </a:lnTo>
                  <a:lnTo>
                    <a:pt x="317" y="103"/>
                  </a:lnTo>
                  <a:lnTo>
                    <a:pt x="314" y="89"/>
                  </a:lnTo>
                  <a:lnTo>
                    <a:pt x="308" y="76"/>
                  </a:lnTo>
                  <a:lnTo>
                    <a:pt x="302" y="65"/>
                  </a:lnTo>
                  <a:lnTo>
                    <a:pt x="296" y="54"/>
                  </a:lnTo>
                  <a:lnTo>
                    <a:pt x="288" y="43"/>
                  </a:lnTo>
                  <a:lnTo>
                    <a:pt x="278" y="35"/>
                  </a:lnTo>
                  <a:lnTo>
                    <a:pt x="268" y="27"/>
                  </a:lnTo>
                  <a:lnTo>
                    <a:pt x="257" y="19"/>
                  </a:lnTo>
                  <a:lnTo>
                    <a:pt x="245" y="14"/>
                  </a:lnTo>
                  <a:lnTo>
                    <a:pt x="233" y="9"/>
                  </a:lnTo>
                  <a:lnTo>
                    <a:pt x="218" y="5"/>
                  </a:lnTo>
                  <a:lnTo>
                    <a:pt x="203" y="2"/>
                  </a:lnTo>
                  <a:lnTo>
                    <a:pt x="187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52" y="0"/>
                  </a:lnTo>
                  <a:lnTo>
                    <a:pt x="134" y="3"/>
                  </a:lnTo>
                  <a:lnTo>
                    <a:pt x="116" y="7"/>
                  </a:lnTo>
                  <a:lnTo>
                    <a:pt x="100" y="13"/>
                  </a:lnTo>
                  <a:lnTo>
                    <a:pt x="86" y="19"/>
                  </a:lnTo>
                  <a:lnTo>
                    <a:pt x="72" y="27"/>
                  </a:lnTo>
                  <a:lnTo>
                    <a:pt x="58" y="38"/>
                  </a:lnTo>
                  <a:lnTo>
                    <a:pt x="47" y="48"/>
                  </a:lnTo>
                  <a:lnTo>
                    <a:pt x="37" y="60"/>
                  </a:lnTo>
                  <a:lnTo>
                    <a:pt x="27" y="73"/>
                  </a:lnTo>
                  <a:lnTo>
                    <a:pt x="19" y="88"/>
                  </a:lnTo>
                  <a:lnTo>
                    <a:pt x="13" y="104"/>
                  </a:lnTo>
                  <a:lnTo>
                    <a:pt x="7" y="120"/>
                  </a:lnTo>
                  <a:lnTo>
                    <a:pt x="3" y="138"/>
                  </a:lnTo>
                  <a:lnTo>
                    <a:pt x="1" y="156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" y="194"/>
                  </a:lnTo>
                  <a:lnTo>
                    <a:pt x="3" y="212"/>
                  </a:lnTo>
                  <a:lnTo>
                    <a:pt x="7" y="229"/>
                  </a:lnTo>
                  <a:lnTo>
                    <a:pt x="11" y="245"/>
                  </a:lnTo>
                  <a:lnTo>
                    <a:pt x="18" y="260"/>
                  </a:lnTo>
                  <a:lnTo>
                    <a:pt x="25" y="275"/>
                  </a:lnTo>
                  <a:lnTo>
                    <a:pt x="34" y="288"/>
                  </a:lnTo>
                  <a:lnTo>
                    <a:pt x="45" y="301"/>
                  </a:lnTo>
                  <a:lnTo>
                    <a:pt x="56" y="312"/>
                  </a:lnTo>
                  <a:lnTo>
                    <a:pt x="70" y="321"/>
                  </a:lnTo>
                  <a:lnTo>
                    <a:pt x="83" y="330"/>
                  </a:lnTo>
                  <a:lnTo>
                    <a:pt x="98" y="337"/>
                  </a:lnTo>
                  <a:lnTo>
                    <a:pt x="114" y="343"/>
                  </a:lnTo>
                  <a:lnTo>
                    <a:pt x="132" y="347"/>
                  </a:lnTo>
                  <a:lnTo>
                    <a:pt x="151" y="350"/>
                  </a:lnTo>
                  <a:lnTo>
                    <a:pt x="171" y="351"/>
                  </a:lnTo>
                  <a:lnTo>
                    <a:pt x="171" y="351"/>
                  </a:lnTo>
                  <a:lnTo>
                    <a:pt x="188" y="351"/>
                  </a:lnTo>
                  <a:lnTo>
                    <a:pt x="205" y="347"/>
                  </a:lnTo>
                  <a:lnTo>
                    <a:pt x="221" y="344"/>
                  </a:lnTo>
                  <a:lnTo>
                    <a:pt x="236" y="338"/>
                  </a:lnTo>
                  <a:lnTo>
                    <a:pt x="250" y="333"/>
                  </a:lnTo>
                  <a:lnTo>
                    <a:pt x="262" y="325"/>
                  </a:lnTo>
                  <a:lnTo>
                    <a:pt x="274" y="317"/>
                  </a:lnTo>
                  <a:lnTo>
                    <a:pt x="284" y="306"/>
                  </a:lnTo>
                  <a:lnTo>
                    <a:pt x="293" y="296"/>
                  </a:lnTo>
                  <a:lnTo>
                    <a:pt x="301" y="286"/>
                  </a:lnTo>
                  <a:lnTo>
                    <a:pt x="308" y="273"/>
                  </a:lnTo>
                  <a:lnTo>
                    <a:pt x="314" y="262"/>
                  </a:lnTo>
                  <a:lnTo>
                    <a:pt x="318" y="249"/>
                  </a:lnTo>
                  <a:lnTo>
                    <a:pt x="322" y="237"/>
                  </a:lnTo>
                  <a:lnTo>
                    <a:pt x="324" y="224"/>
                  </a:lnTo>
                  <a:lnTo>
                    <a:pt x="324" y="212"/>
                  </a:lnTo>
                  <a:lnTo>
                    <a:pt x="223" y="212"/>
                  </a:lnTo>
                  <a:lnTo>
                    <a:pt x="223" y="212"/>
                  </a:lnTo>
                  <a:lnTo>
                    <a:pt x="220" y="223"/>
                  </a:lnTo>
                  <a:lnTo>
                    <a:pt x="217" y="234"/>
                  </a:lnTo>
                  <a:lnTo>
                    <a:pt x="212" y="243"/>
                  </a:lnTo>
                  <a:lnTo>
                    <a:pt x="207" y="252"/>
                  </a:lnTo>
                  <a:lnTo>
                    <a:pt x="199" y="259"/>
                  </a:lnTo>
                  <a:lnTo>
                    <a:pt x="191" y="263"/>
                  </a:lnTo>
                  <a:lnTo>
                    <a:pt x="180" y="267"/>
                  </a:lnTo>
                  <a:lnTo>
                    <a:pt x="168" y="268"/>
                  </a:lnTo>
                  <a:lnTo>
                    <a:pt x="168" y="268"/>
                  </a:lnTo>
                  <a:lnTo>
                    <a:pt x="160" y="267"/>
                  </a:lnTo>
                  <a:lnTo>
                    <a:pt x="152" y="265"/>
                  </a:lnTo>
                  <a:lnTo>
                    <a:pt x="144" y="263"/>
                  </a:lnTo>
                  <a:lnTo>
                    <a:pt x="138" y="260"/>
                  </a:lnTo>
                  <a:lnTo>
                    <a:pt x="131" y="255"/>
                  </a:lnTo>
                  <a:lnTo>
                    <a:pt x="127" y="251"/>
                  </a:lnTo>
                  <a:lnTo>
                    <a:pt x="122" y="245"/>
                  </a:lnTo>
                  <a:lnTo>
                    <a:pt x="118" y="238"/>
                  </a:lnTo>
                  <a:lnTo>
                    <a:pt x="114" y="231"/>
                  </a:lnTo>
                  <a:lnTo>
                    <a:pt x="112" y="224"/>
                  </a:lnTo>
                  <a:lnTo>
                    <a:pt x="107" y="208"/>
                  </a:lnTo>
                  <a:lnTo>
                    <a:pt x="105" y="193"/>
                  </a:lnTo>
                  <a:lnTo>
                    <a:pt x="104" y="175"/>
                  </a:lnTo>
                  <a:lnTo>
                    <a:pt x="104" y="175"/>
                  </a:lnTo>
                  <a:lnTo>
                    <a:pt x="105" y="158"/>
                  </a:lnTo>
                  <a:lnTo>
                    <a:pt x="107" y="142"/>
                  </a:lnTo>
                  <a:lnTo>
                    <a:pt x="112" y="126"/>
                  </a:lnTo>
                  <a:lnTo>
                    <a:pt x="114" y="120"/>
                  </a:lnTo>
                  <a:lnTo>
                    <a:pt x="118" y="113"/>
                  </a:lnTo>
                  <a:lnTo>
                    <a:pt x="122" y="106"/>
                  </a:lnTo>
                  <a:lnTo>
                    <a:pt x="127" y="100"/>
                  </a:lnTo>
                  <a:lnTo>
                    <a:pt x="131" y="96"/>
                  </a:lnTo>
                  <a:lnTo>
                    <a:pt x="138" y="91"/>
                  </a:lnTo>
                  <a:lnTo>
                    <a:pt x="144" y="88"/>
                  </a:lnTo>
                  <a:lnTo>
                    <a:pt x="152" y="85"/>
                  </a:lnTo>
                  <a:lnTo>
                    <a:pt x="160" y="84"/>
                  </a:lnTo>
                  <a:lnTo>
                    <a:pt x="168" y="83"/>
                  </a:lnTo>
                  <a:lnTo>
                    <a:pt x="168" y="83"/>
                  </a:lnTo>
                  <a:lnTo>
                    <a:pt x="176" y="84"/>
                  </a:lnTo>
                  <a:lnTo>
                    <a:pt x="183" y="85"/>
                  </a:lnTo>
                  <a:lnTo>
                    <a:pt x="188" y="87"/>
                  </a:lnTo>
                  <a:lnTo>
                    <a:pt x="194" y="89"/>
                  </a:lnTo>
                  <a:lnTo>
                    <a:pt x="200" y="92"/>
                  </a:lnTo>
                  <a:lnTo>
                    <a:pt x="203" y="96"/>
                  </a:lnTo>
                  <a:lnTo>
                    <a:pt x="210" y="104"/>
                  </a:lnTo>
                  <a:lnTo>
                    <a:pt x="216" y="112"/>
                  </a:lnTo>
                  <a:lnTo>
                    <a:pt x="219" y="120"/>
                  </a:lnTo>
                  <a:lnTo>
                    <a:pt x="221" y="128"/>
                  </a:lnTo>
                  <a:lnTo>
                    <a:pt x="223" y="132"/>
                  </a:lnTo>
                  <a:lnTo>
                    <a:pt x="323" y="132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0" name="Rectangle 6"/>
            <p:cNvSpPr>
              <a:spLocks noChangeArrowheads="1"/>
            </p:cNvSpPr>
            <p:nvPr userDrawn="1"/>
          </p:nvSpPr>
          <p:spPr bwMode="auto">
            <a:xfrm>
              <a:off x="5577" y="4193"/>
              <a:ext cx="27" cy="71"/>
            </a:xfrm>
            <a:prstGeom prst="rect">
              <a:avLst/>
            </a:prstGeom>
            <a:solidFill>
              <a:srgbClr val="00559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1" name="Freeform 7"/>
            <p:cNvSpPr>
              <a:spLocks/>
            </p:cNvSpPr>
            <p:nvPr userDrawn="1"/>
          </p:nvSpPr>
          <p:spPr bwMode="auto">
            <a:xfrm>
              <a:off x="5451" y="4191"/>
              <a:ext cx="117" cy="73"/>
            </a:xfrm>
            <a:custGeom>
              <a:avLst/>
              <a:gdLst/>
              <a:ahLst/>
              <a:cxnLst>
                <a:cxn ang="0">
                  <a:pos x="108" y="289"/>
                </a:cxn>
                <a:cxn ang="0">
                  <a:pos x="108" y="137"/>
                </a:cxn>
                <a:cxn ang="0">
                  <a:pos x="110" y="116"/>
                </a:cxn>
                <a:cxn ang="0">
                  <a:pos x="117" y="100"/>
                </a:cxn>
                <a:cxn ang="0">
                  <a:pos x="127" y="90"/>
                </a:cxn>
                <a:cxn ang="0">
                  <a:pos x="145" y="85"/>
                </a:cxn>
                <a:cxn ang="0">
                  <a:pos x="156" y="87"/>
                </a:cxn>
                <a:cxn ang="0">
                  <a:pos x="170" y="95"/>
                </a:cxn>
                <a:cxn ang="0">
                  <a:pos x="177" y="109"/>
                </a:cxn>
                <a:cxn ang="0">
                  <a:pos x="181" y="126"/>
                </a:cxn>
                <a:cxn ang="0">
                  <a:pos x="181" y="289"/>
                </a:cxn>
                <a:cxn ang="0">
                  <a:pos x="288" y="137"/>
                </a:cxn>
                <a:cxn ang="0">
                  <a:pos x="289" y="126"/>
                </a:cxn>
                <a:cxn ang="0">
                  <a:pos x="293" y="108"/>
                </a:cxn>
                <a:cxn ang="0">
                  <a:pos x="302" y="95"/>
                </a:cxn>
                <a:cxn ang="0">
                  <a:pos x="315" y="87"/>
                </a:cxn>
                <a:cxn ang="0">
                  <a:pos x="326" y="85"/>
                </a:cxn>
                <a:cxn ang="0">
                  <a:pos x="345" y="90"/>
                </a:cxn>
                <a:cxn ang="0">
                  <a:pos x="355" y="101"/>
                </a:cxn>
                <a:cxn ang="0">
                  <a:pos x="360" y="117"/>
                </a:cxn>
                <a:cxn ang="0">
                  <a:pos x="361" y="137"/>
                </a:cxn>
                <a:cxn ang="0">
                  <a:pos x="468" y="289"/>
                </a:cxn>
                <a:cxn ang="0">
                  <a:pos x="468" y="96"/>
                </a:cxn>
                <a:cxn ang="0">
                  <a:pos x="466" y="69"/>
                </a:cxn>
                <a:cxn ang="0">
                  <a:pos x="462" y="54"/>
                </a:cxn>
                <a:cxn ang="0">
                  <a:pos x="452" y="38"/>
                </a:cxn>
                <a:cxn ang="0">
                  <a:pos x="441" y="24"/>
                </a:cxn>
                <a:cxn ang="0">
                  <a:pos x="426" y="13"/>
                </a:cxn>
                <a:cxn ang="0">
                  <a:pos x="408" y="5"/>
                </a:cxn>
                <a:cxn ang="0">
                  <a:pos x="385" y="0"/>
                </a:cxn>
                <a:cxn ang="0">
                  <a:pos x="371" y="0"/>
                </a:cxn>
                <a:cxn ang="0">
                  <a:pos x="347" y="1"/>
                </a:cxn>
                <a:cxn ang="0">
                  <a:pos x="327" y="6"/>
                </a:cxn>
                <a:cxn ang="0">
                  <a:pos x="311" y="13"/>
                </a:cxn>
                <a:cxn ang="0">
                  <a:pos x="289" y="28"/>
                </a:cxn>
                <a:cxn ang="0">
                  <a:pos x="275" y="44"/>
                </a:cxn>
                <a:cxn ang="0">
                  <a:pos x="269" y="34"/>
                </a:cxn>
                <a:cxn ang="0">
                  <a:pos x="253" y="17"/>
                </a:cxn>
                <a:cxn ang="0">
                  <a:pos x="232" y="7"/>
                </a:cxn>
                <a:cxn ang="0">
                  <a:pos x="210" y="0"/>
                </a:cxn>
                <a:cxn ang="0">
                  <a:pos x="198" y="0"/>
                </a:cxn>
                <a:cxn ang="0">
                  <a:pos x="170" y="2"/>
                </a:cxn>
                <a:cxn ang="0">
                  <a:pos x="145" y="10"/>
                </a:cxn>
                <a:cxn ang="0">
                  <a:pos x="124" y="24"/>
                </a:cxn>
                <a:cxn ang="0">
                  <a:pos x="105" y="44"/>
                </a:cxn>
                <a:cxn ang="0">
                  <a:pos x="104" y="7"/>
                </a:cxn>
                <a:cxn ang="0">
                  <a:pos x="0" y="289"/>
                </a:cxn>
              </a:cxnLst>
              <a:rect l="0" t="0" r="r" b="b"/>
              <a:pathLst>
                <a:path w="468" h="289">
                  <a:moveTo>
                    <a:pt x="0" y="289"/>
                  </a:moveTo>
                  <a:lnTo>
                    <a:pt x="108" y="28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9" y="126"/>
                  </a:lnTo>
                  <a:lnTo>
                    <a:pt x="110" y="116"/>
                  </a:lnTo>
                  <a:lnTo>
                    <a:pt x="112" y="108"/>
                  </a:lnTo>
                  <a:lnTo>
                    <a:pt x="117" y="100"/>
                  </a:lnTo>
                  <a:lnTo>
                    <a:pt x="121" y="95"/>
                  </a:lnTo>
                  <a:lnTo>
                    <a:pt x="127" y="90"/>
                  </a:lnTo>
                  <a:lnTo>
                    <a:pt x="135" y="87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56" y="87"/>
                  </a:lnTo>
                  <a:lnTo>
                    <a:pt x="165" y="90"/>
                  </a:lnTo>
                  <a:lnTo>
                    <a:pt x="170" y="95"/>
                  </a:lnTo>
                  <a:lnTo>
                    <a:pt x="175" y="101"/>
                  </a:lnTo>
                  <a:lnTo>
                    <a:pt x="177" y="109"/>
                  </a:lnTo>
                  <a:lnTo>
                    <a:pt x="180" y="117"/>
                  </a:lnTo>
                  <a:lnTo>
                    <a:pt x="181" y="126"/>
                  </a:lnTo>
                  <a:lnTo>
                    <a:pt x="181" y="137"/>
                  </a:lnTo>
                  <a:lnTo>
                    <a:pt x="181" y="289"/>
                  </a:lnTo>
                  <a:lnTo>
                    <a:pt x="288" y="289"/>
                  </a:lnTo>
                  <a:lnTo>
                    <a:pt x="288" y="137"/>
                  </a:lnTo>
                  <a:lnTo>
                    <a:pt x="288" y="137"/>
                  </a:lnTo>
                  <a:lnTo>
                    <a:pt x="289" y="126"/>
                  </a:lnTo>
                  <a:lnTo>
                    <a:pt x="290" y="116"/>
                  </a:lnTo>
                  <a:lnTo>
                    <a:pt x="293" y="108"/>
                  </a:lnTo>
                  <a:lnTo>
                    <a:pt x="297" y="100"/>
                  </a:lnTo>
                  <a:lnTo>
                    <a:pt x="302" y="95"/>
                  </a:lnTo>
                  <a:lnTo>
                    <a:pt x="307" y="90"/>
                  </a:lnTo>
                  <a:lnTo>
                    <a:pt x="315" y="87"/>
                  </a:lnTo>
                  <a:lnTo>
                    <a:pt x="326" y="85"/>
                  </a:lnTo>
                  <a:lnTo>
                    <a:pt x="326" y="85"/>
                  </a:lnTo>
                  <a:lnTo>
                    <a:pt x="336" y="87"/>
                  </a:lnTo>
                  <a:lnTo>
                    <a:pt x="345" y="90"/>
                  </a:lnTo>
                  <a:lnTo>
                    <a:pt x="351" y="95"/>
                  </a:lnTo>
                  <a:lnTo>
                    <a:pt x="355" y="101"/>
                  </a:lnTo>
                  <a:lnTo>
                    <a:pt x="358" y="109"/>
                  </a:lnTo>
                  <a:lnTo>
                    <a:pt x="360" y="117"/>
                  </a:lnTo>
                  <a:lnTo>
                    <a:pt x="361" y="126"/>
                  </a:lnTo>
                  <a:lnTo>
                    <a:pt x="361" y="137"/>
                  </a:lnTo>
                  <a:lnTo>
                    <a:pt x="361" y="289"/>
                  </a:lnTo>
                  <a:lnTo>
                    <a:pt x="468" y="289"/>
                  </a:lnTo>
                  <a:lnTo>
                    <a:pt x="468" y="96"/>
                  </a:lnTo>
                  <a:lnTo>
                    <a:pt x="468" y="96"/>
                  </a:lnTo>
                  <a:lnTo>
                    <a:pt x="467" y="79"/>
                  </a:lnTo>
                  <a:lnTo>
                    <a:pt x="466" y="69"/>
                  </a:lnTo>
                  <a:lnTo>
                    <a:pt x="464" y="61"/>
                  </a:lnTo>
                  <a:lnTo>
                    <a:pt x="462" y="54"/>
                  </a:lnTo>
                  <a:lnTo>
                    <a:pt x="457" y="46"/>
                  </a:lnTo>
                  <a:lnTo>
                    <a:pt x="452" y="38"/>
                  </a:lnTo>
                  <a:lnTo>
                    <a:pt x="448" y="31"/>
                  </a:lnTo>
                  <a:lnTo>
                    <a:pt x="441" y="24"/>
                  </a:lnTo>
                  <a:lnTo>
                    <a:pt x="434" y="18"/>
                  </a:lnTo>
                  <a:lnTo>
                    <a:pt x="426" y="13"/>
                  </a:lnTo>
                  <a:lnTo>
                    <a:pt x="417" y="8"/>
                  </a:lnTo>
                  <a:lnTo>
                    <a:pt x="408" y="5"/>
                  </a:lnTo>
                  <a:lnTo>
                    <a:pt x="396" y="2"/>
                  </a:lnTo>
                  <a:lnTo>
                    <a:pt x="38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59" y="0"/>
                  </a:lnTo>
                  <a:lnTo>
                    <a:pt x="347" y="1"/>
                  </a:lnTo>
                  <a:lnTo>
                    <a:pt x="337" y="3"/>
                  </a:lnTo>
                  <a:lnTo>
                    <a:pt x="327" y="6"/>
                  </a:lnTo>
                  <a:lnTo>
                    <a:pt x="319" y="9"/>
                  </a:lnTo>
                  <a:lnTo>
                    <a:pt x="311" y="13"/>
                  </a:lnTo>
                  <a:lnTo>
                    <a:pt x="298" y="20"/>
                  </a:lnTo>
                  <a:lnTo>
                    <a:pt x="289" y="28"/>
                  </a:lnTo>
                  <a:lnTo>
                    <a:pt x="282" y="35"/>
                  </a:lnTo>
                  <a:lnTo>
                    <a:pt x="275" y="44"/>
                  </a:lnTo>
                  <a:lnTo>
                    <a:pt x="275" y="44"/>
                  </a:lnTo>
                  <a:lnTo>
                    <a:pt x="269" y="34"/>
                  </a:lnTo>
                  <a:lnTo>
                    <a:pt x="262" y="25"/>
                  </a:lnTo>
                  <a:lnTo>
                    <a:pt x="253" y="17"/>
                  </a:lnTo>
                  <a:lnTo>
                    <a:pt x="244" y="11"/>
                  </a:lnTo>
                  <a:lnTo>
                    <a:pt x="232" y="7"/>
                  </a:lnTo>
                  <a:lnTo>
                    <a:pt x="222" y="2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84" y="0"/>
                  </a:lnTo>
                  <a:lnTo>
                    <a:pt x="170" y="2"/>
                  </a:lnTo>
                  <a:lnTo>
                    <a:pt x="158" y="6"/>
                  </a:lnTo>
                  <a:lnTo>
                    <a:pt x="145" y="10"/>
                  </a:lnTo>
                  <a:lnTo>
                    <a:pt x="134" y="16"/>
                  </a:lnTo>
                  <a:lnTo>
                    <a:pt x="124" y="24"/>
                  </a:lnTo>
                  <a:lnTo>
                    <a:pt x="115" y="33"/>
                  </a:lnTo>
                  <a:lnTo>
                    <a:pt x="105" y="44"/>
                  </a:lnTo>
                  <a:lnTo>
                    <a:pt x="104" y="44"/>
                  </a:lnTo>
                  <a:lnTo>
                    <a:pt x="104" y="7"/>
                  </a:lnTo>
                  <a:lnTo>
                    <a:pt x="0" y="7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2" name="Freeform 8"/>
            <p:cNvSpPr>
              <a:spLocks/>
            </p:cNvSpPr>
            <p:nvPr userDrawn="1"/>
          </p:nvSpPr>
          <p:spPr bwMode="auto">
            <a:xfrm>
              <a:off x="5367" y="4178"/>
              <a:ext cx="78" cy="89"/>
            </a:xfrm>
            <a:custGeom>
              <a:avLst/>
              <a:gdLst/>
              <a:ahLst/>
              <a:cxnLst>
                <a:cxn ang="0">
                  <a:pos x="301" y="91"/>
                </a:cxn>
                <a:cxn ang="0">
                  <a:pos x="288" y="53"/>
                </a:cxn>
                <a:cxn ang="0">
                  <a:pos x="262" y="27"/>
                </a:cxn>
                <a:cxn ang="0">
                  <a:pos x="228" y="11"/>
                </a:cxn>
                <a:cxn ang="0">
                  <a:pos x="191" y="2"/>
                </a:cxn>
                <a:cxn ang="0">
                  <a:pos x="153" y="0"/>
                </a:cxn>
                <a:cxn ang="0">
                  <a:pos x="104" y="4"/>
                </a:cxn>
                <a:cxn ang="0">
                  <a:pos x="68" y="16"/>
                </a:cxn>
                <a:cxn ang="0">
                  <a:pos x="36" y="36"/>
                </a:cxn>
                <a:cxn ang="0">
                  <a:pos x="16" y="66"/>
                </a:cxn>
                <a:cxn ang="0">
                  <a:pos x="7" y="108"/>
                </a:cxn>
                <a:cxn ang="0">
                  <a:pos x="9" y="128"/>
                </a:cxn>
                <a:cxn ang="0">
                  <a:pos x="18" y="155"/>
                </a:cxn>
                <a:cxn ang="0">
                  <a:pos x="36" y="176"/>
                </a:cxn>
                <a:cxn ang="0">
                  <a:pos x="64" y="193"/>
                </a:cxn>
                <a:cxn ang="0">
                  <a:pos x="101" y="207"/>
                </a:cxn>
                <a:cxn ang="0">
                  <a:pos x="167" y="221"/>
                </a:cxn>
                <a:cxn ang="0">
                  <a:pos x="192" y="232"/>
                </a:cxn>
                <a:cxn ang="0">
                  <a:pos x="199" y="249"/>
                </a:cxn>
                <a:cxn ang="0">
                  <a:pos x="194" y="262"/>
                </a:cxn>
                <a:cxn ang="0">
                  <a:pos x="178" y="272"/>
                </a:cxn>
                <a:cxn ang="0">
                  <a:pos x="159" y="275"/>
                </a:cxn>
                <a:cxn ang="0">
                  <a:pos x="132" y="270"/>
                </a:cxn>
                <a:cxn ang="0">
                  <a:pos x="121" y="259"/>
                </a:cxn>
                <a:cxn ang="0">
                  <a:pos x="113" y="235"/>
                </a:cxn>
                <a:cxn ang="0">
                  <a:pos x="1" y="251"/>
                </a:cxn>
                <a:cxn ang="0">
                  <a:pos x="15" y="291"/>
                </a:cxn>
                <a:cxn ang="0">
                  <a:pos x="40" y="321"/>
                </a:cxn>
                <a:cxn ang="0">
                  <a:pos x="74" y="340"/>
                </a:cxn>
                <a:cxn ang="0">
                  <a:pos x="113" y="352"/>
                </a:cxn>
                <a:cxn ang="0">
                  <a:pos x="154" y="355"/>
                </a:cxn>
                <a:cxn ang="0">
                  <a:pos x="196" y="352"/>
                </a:cxn>
                <a:cxn ang="0">
                  <a:pos x="236" y="341"/>
                </a:cxn>
                <a:cxn ang="0">
                  <a:pos x="272" y="323"/>
                </a:cxn>
                <a:cxn ang="0">
                  <a:pos x="297" y="293"/>
                </a:cxn>
                <a:cxn ang="0">
                  <a:pos x="310" y="252"/>
                </a:cxn>
                <a:cxn ang="0">
                  <a:pos x="310" y="225"/>
                </a:cxn>
                <a:cxn ang="0">
                  <a:pos x="305" y="199"/>
                </a:cxn>
                <a:cxn ang="0">
                  <a:pos x="293" y="178"/>
                </a:cxn>
                <a:cxn ang="0">
                  <a:pos x="265" y="153"/>
                </a:cxn>
                <a:cxn ang="0">
                  <a:pos x="237" y="141"/>
                </a:cxn>
                <a:cxn ang="0">
                  <a:pos x="178" y="126"/>
                </a:cxn>
                <a:cxn ang="0">
                  <a:pos x="133" y="115"/>
                </a:cxn>
                <a:cxn ang="0">
                  <a:pos x="124" y="109"/>
                </a:cxn>
                <a:cxn ang="0">
                  <a:pos x="120" y="98"/>
                </a:cxn>
                <a:cxn ang="0">
                  <a:pos x="127" y="79"/>
                </a:cxn>
                <a:cxn ang="0">
                  <a:pos x="144" y="72"/>
                </a:cxn>
                <a:cxn ang="0">
                  <a:pos x="163" y="72"/>
                </a:cxn>
                <a:cxn ang="0">
                  <a:pos x="181" y="82"/>
                </a:cxn>
                <a:cxn ang="0">
                  <a:pos x="192" y="92"/>
                </a:cxn>
                <a:cxn ang="0">
                  <a:pos x="302" y="107"/>
                </a:cxn>
              </a:cxnLst>
              <a:rect l="0" t="0" r="r" b="b"/>
              <a:pathLst>
                <a:path w="310" h="355">
                  <a:moveTo>
                    <a:pt x="302" y="107"/>
                  </a:moveTo>
                  <a:lnTo>
                    <a:pt x="302" y="107"/>
                  </a:lnTo>
                  <a:lnTo>
                    <a:pt x="301" y="91"/>
                  </a:lnTo>
                  <a:lnTo>
                    <a:pt x="298" y="77"/>
                  </a:lnTo>
                  <a:lnTo>
                    <a:pt x="293" y="65"/>
                  </a:lnTo>
                  <a:lnTo>
                    <a:pt x="288" y="53"/>
                  </a:lnTo>
                  <a:lnTo>
                    <a:pt x="280" y="44"/>
                  </a:lnTo>
                  <a:lnTo>
                    <a:pt x="272" y="35"/>
                  </a:lnTo>
                  <a:lnTo>
                    <a:pt x="262" y="27"/>
                  </a:lnTo>
                  <a:lnTo>
                    <a:pt x="251" y="21"/>
                  </a:lnTo>
                  <a:lnTo>
                    <a:pt x="241" y="16"/>
                  </a:lnTo>
                  <a:lnTo>
                    <a:pt x="228" y="11"/>
                  </a:lnTo>
                  <a:lnTo>
                    <a:pt x="217" y="8"/>
                  </a:lnTo>
                  <a:lnTo>
                    <a:pt x="204" y="4"/>
                  </a:lnTo>
                  <a:lnTo>
                    <a:pt x="191" y="2"/>
                  </a:lnTo>
                  <a:lnTo>
                    <a:pt x="178" y="1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29" y="1"/>
                  </a:lnTo>
                  <a:lnTo>
                    <a:pt x="116" y="3"/>
                  </a:lnTo>
                  <a:lnTo>
                    <a:pt x="104" y="4"/>
                  </a:lnTo>
                  <a:lnTo>
                    <a:pt x="91" y="8"/>
                  </a:lnTo>
                  <a:lnTo>
                    <a:pt x="80" y="11"/>
                  </a:lnTo>
                  <a:lnTo>
                    <a:pt x="68" y="16"/>
                  </a:lnTo>
                  <a:lnTo>
                    <a:pt x="57" y="21"/>
                  </a:lnTo>
                  <a:lnTo>
                    <a:pt x="47" y="28"/>
                  </a:lnTo>
                  <a:lnTo>
                    <a:pt x="36" y="36"/>
                  </a:lnTo>
                  <a:lnTo>
                    <a:pt x="28" y="45"/>
                  </a:lnTo>
                  <a:lnTo>
                    <a:pt x="22" y="54"/>
                  </a:lnTo>
                  <a:lnTo>
                    <a:pt x="16" y="66"/>
                  </a:lnTo>
                  <a:lnTo>
                    <a:pt x="11" y="78"/>
                  </a:lnTo>
                  <a:lnTo>
                    <a:pt x="8" y="92"/>
                  </a:lnTo>
                  <a:lnTo>
                    <a:pt x="7" y="108"/>
                  </a:lnTo>
                  <a:lnTo>
                    <a:pt x="7" y="108"/>
                  </a:lnTo>
                  <a:lnTo>
                    <a:pt x="8" y="118"/>
                  </a:lnTo>
                  <a:lnTo>
                    <a:pt x="9" y="128"/>
                  </a:lnTo>
                  <a:lnTo>
                    <a:pt x="11" y="137"/>
                  </a:lnTo>
                  <a:lnTo>
                    <a:pt x="15" y="147"/>
                  </a:lnTo>
                  <a:lnTo>
                    <a:pt x="18" y="155"/>
                  </a:lnTo>
                  <a:lnTo>
                    <a:pt x="24" y="162"/>
                  </a:lnTo>
                  <a:lnTo>
                    <a:pt x="30" y="169"/>
                  </a:lnTo>
                  <a:lnTo>
                    <a:pt x="36" y="176"/>
                  </a:lnTo>
                  <a:lnTo>
                    <a:pt x="44" y="182"/>
                  </a:lnTo>
                  <a:lnTo>
                    <a:pt x="54" y="188"/>
                  </a:lnTo>
                  <a:lnTo>
                    <a:pt x="64" y="193"/>
                  </a:lnTo>
                  <a:lnTo>
                    <a:pt x="75" y="198"/>
                  </a:lnTo>
                  <a:lnTo>
                    <a:pt x="88" y="202"/>
                  </a:lnTo>
                  <a:lnTo>
                    <a:pt x="101" y="207"/>
                  </a:lnTo>
                  <a:lnTo>
                    <a:pt x="133" y="214"/>
                  </a:lnTo>
                  <a:lnTo>
                    <a:pt x="133" y="214"/>
                  </a:lnTo>
                  <a:lnTo>
                    <a:pt x="167" y="221"/>
                  </a:lnTo>
                  <a:lnTo>
                    <a:pt x="178" y="224"/>
                  </a:lnTo>
                  <a:lnTo>
                    <a:pt x="186" y="227"/>
                  </a:lnTo>
                  <a:lnTo>
                    <a:pt x="192" y="232"/>
                  </a:lnTo>
                  <a:lnTo>
                    <a:pt x="195" y="237"/>
                  </a:lnTo>
                  <a:lnTo>
                    <a:pt x="197" y="242"/>
                  </a:lnTo>
                  <a:lnTo>
                    <a:pt x="199" y="249"/>
                  </a:lnTo>
                  <a:lnTo>
                    <a:pt x="199" y="249"/>
                  </a:lnTo>
                  <a:lnTo>
                    <a:pt x="197" y="256"/>
                  </a:lnTo>
                  <a:lnTo>
                    <a:pt x="194" y="262"/>
                  </a:lnTo>
                  <a:lnTo>
                    <a:pt x="189" y="266"/>
                  </a:lnTo>
                  <a:lnTo>
                    <a:pt x="184" y="270"/>
                  </a:lnTo>
                  <a:lnTo>
                    <a:pt x="178" y="272"/>
                  </a:lnTo>
                  <a:lnTo>
                    <a:pt x="171" y="274"/>
                  </a:lnTo>
                  <a:lnTo>
                    <a:pt x="159" y="275"/>
                  </a:lnTo>
                  <a:lnTo>
                    <a:pt x="159" y="275"/>
                  </a:lnTo>
                  <a:lnTo>
                    <a:pt x="148" y="274"/>
                  </a:lnTo>
                  <a:lnTo>
                    <a:pt x="139" y="273"/>
                  </a:lnTo>
                  <a:lnTo>
                    <a:pt x="132" y="270"/>
                  </a:lnTo>
                  <a:lnTo>
                    <a:pt x="127" y="266"/>
                  </a:lnTo>
                  <a:lnTo>
                    <a:pt x="127" y="266"/>
                  </a:lnTo>
                  <a:lnTo>
                    <a:pt x="121" y="259"/>
                  </a:lnTo>
                  <a:lnTo>
                    <a:pt x="116" y="251"/>
                  </a:lnTo>
                  <a:lnTo>
                    <a:pt x="114" y="244"/>
                  </a:lnTo>
                  <a:lnTo>
                    <a:pt x="113" y="235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1" y="251"/>
                  </a:lnTo>
                  <a:lnTo>
                    <a:pt x="4" y="266"/>
                  </a:lnTo>
                  <a:lnTo>
                    <a:pt x="9" y="279"/>
                  </a:lnTo>
                  <a:lnTo>
                    <a:pt x="15" y="291"/>
                  </a:lnTo>
                  <a:lnTo>
                    <a:pt x="22" y="301"/>
                  </a:lnTo>
                  <a:lnTo>
                    <a:pt x="31" y="312"/>
                  </a:lnTo>
                  <a:lnTo>
                    <a:pt x="40" y="321"/>
                  </a:lnTo>
                  <a:lnTo>
                    <a:pt x="50" y="328"/>
                  </a:lnTo>
                  <a:lnTo>
                    <a:pt x="62" y="334"/>
                  </a:lnTo>
                  <a:lnTo>
                    <a:pt x="74" y="340"/>
                  </a:lnTo>
                  <a:lnTo>
                    <a:pt x="87" y="345"/>
                  </a:lnTo>
                  <a:lnTo>
                    <a:pt x="99" y="348"/>
                  </a:lnTo>
                  <a:lnTo>
                    <a:pt x="113" y="352"/>
                  </a:lnTo>
                  <a:lnTo>
                    <a:pt x="127" y="353"/>
                  </a:lnTo>
                  <a:lnTo>
                    <a:pt x="140" y="354"/>
                  </a:lnTo>
                  <a:lnTo>
                    <a:pt x="154" y="355"/>
                  </a:lnTo>
                  <a:lnTo>
                    <a:pt x="154" y="355"/>
                  </a:lnTo>
                  <a:lnTo>
                    <a:pt x="183" y="354"/>
                  </a:lnTo>
                  <a:lnTo>
                    <a:pt x="196" y="352"/>
                  </a:lnTo>
                  <a:lnTo>
                    <a:pt x="210" y="349"/>
                  </a:lnTo>
                  <a:lnTo>
                    <a:pt x="224" y="346"/>
                  </a:lnTo>
                  <a:lnTo>
                    <a:pt x="236" y="341"/>
                  </a:lnTo>
                  <a:lnTo>
                    <a:pt x="249" y="337"/>
                  </a:lnTo>
                  <a:lnTo>
                    <a:pt x="260" y="330"/>
                  </a:lnTo>
                  <a:lnTo>
                    <a:pt x="272" y="323"/>
                  </a:lnTo>
                  <a:lnTo>
                    <a:pt x="281" y="314"/>
                  </a:lnTo>
                  <a:lnTo>
                    <a:pt x="290" y="305"/>
                  </a:lnTo>
                  <a:lnTo>
                    <a:pt x="297" y="293"/>
                  </a:lnTo>
                  <a:lnTo>
                    <a:pt x="302" y="281"/>
                  </a:lnTo>
                  <a:lnTo>
                    <a:pt x="307" y="267"/>
                  </a:lnTo>
                  <a:lnTo>
                    <a:pt x="310" y="252"/>
                  </a:lnTo>
                  <a:lnTo>
                    <a:pt x="310" y="235"/>
                  </a:lnTo>
                  <a:lnTo>
                    <a:pt x="310" y="235"/>
                  </a:lnTo>
                  <a:lnTo>
                    <a:pt x="310" y="225"/>
                  </a:lnTo>
                  <a:lnTo>
                    <a:pt x="309" y="216"/>
                  </a:lnTo>
                  <a:lnTo>
                    <a:pt x="307" y="208"/>
                  </a:lnTo>
                  <a:lnTo>
                    <a:pt x="305" y="199"/>
                  </a:lnTo>
                  <a:lnTo>
                    <a:pt x="301" y="192"/>
                  </a:lnTo>
                  <a:lnTo>
                    <a:pt x="298" y="185"/>
                  </a:lnTo>
                  <a:lnTo>
                    <a:pt x="293" y="178"/>
                  </a:lnTo>
                  <a:lnTo>
                    <a:pt x="289" y="173"/>
                  </a:lnTo>
                  <a:lnTo>
                    <a:pt x="277" y="162"/>
                  </a:lnTo>
                  <a:lnTo>
                    <a:pt x="265" y="153"/>
                  </a:lnTo>
                  <a:lnTo>
                    <a:pt x="252" y="147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22" y="136"/>
                  </a:lnTo>
                  <a:lnTo>
                    <a:pt x="208" y="133"/>
                  </a:lnTo>
                  <a:lnTo>
                    <a:pt x="178" y="126"/>
                  </a:lnTo>
                  <a:lnTo>
                    <a:pt x="153" y="121"/>
                  </a:lnTo>
                  <a:lnTo>
                    <a:pt x="143" y="118"/>
                  </a:lnTo>
                  <a:lnTo>
                    <a:pt x="133" y="115"/>
                  </a:lnTo>
                  <a:lnTo>
                    <a:pt x="133" y="115"/>
                  </a:lnTo>
                  <a:lnTo>
                    <a:pt x="129" y="112"/>
                  </a:lnTo>
                  <a:lnTo>
                    <a:pt x="124" y="109"/>
                  </a:lnTo>
                  <a:lnTo>
                    <a:pt x="121" y="104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21" y="90"/>
                  </a:lnTo>
                  <a:lnTo>
                    <a:pt x="123" y="84"/>
                  </a:lnTo>
                  <a:lnTo>
                    <a:pt x="127" y="79"/>
                  </a:lnTo>
                  <a:lnTo>
                    <a:pt x="131" y="76"/>
                  </a:lnTo>
                  <a:lnTo>
                    <a:pt x="137" y="74"/>
                  </a:lnTo>
                  <a:lnTo>
                    <a:pt x="144" y="72"/>
                  </a:lnTo>
                  <a:lnTo>
                    <a:pt x="156" y="71"/>
                  </a:lnTo>
                  <a:lnTo>
                    <a:pt x="156" y="71"/>
                  </a:lnTo>
                  <a:lnTo>
                    <a:pt x="163" y="72"/>
                  </a:lnTo>
                  <a:lnTo>
                    <a:pt x="170" y="74"/>
                  </a:lnTo>
                  <a:lnTo>
                    <a:pt x="176" y="77"/>
                  </a:lnTo>
                  <a:lnTo>
                    <a:pt x="181" y="82"/>
                  </a:lnTo>
                  <a:lnTo>
                    <a:pt x="181" y="82"/>
                  </a:lnTo>
                  <a:lnTo>
                    <a:pt x="187" y="86"/>
                  </a:lnTo>
                  <a:lnTo>
                    <a:pt x="192" y="92"/>
                  </a:lnTo>
                  <a:lnTo>
                    <a:pt x="194" y="99"/>
                  </a:lnTo>
                  <a:lnTo>
                    <a:pt x="195" y="107"/>
                  </a:lnTo>
                  <a:lnTo>
                    <a:pt x="302" y="107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auto">
            <a:xfrm>
              <a:off x="5660" y="4165"/>
              <a:ext cx="73" cy="99"/>
            </a:xfrm>
            <a:custGeom>
              <a:avLst/>
              <a:gdLst/>
              <a:ahLst/>
              <a:cxnLst>
                <a:cxn ang="0">
                  <a:pos x="0" y="395"/>
                </a:cxn>
                <a:cxn ang="0">
                  <a:pos x="109" y="395"/>
                </a:cxn>
                <a:cxn ang="0">
                  <a:pos x="109" y="259"/>
                </a:cxn>
                <a:cxn ang="0">
                  <a:pos x="109" y="259"/>
                </a:cxn>
                <a:cxn ang="0">
                  <a:pos x="109" y="242"/>
                </a:cxn>
                <a:cxn ang="0">
                  <a:pos x="112" y="226"/>
                </a:cxn>
                <a:cxn ang="0">
                  <a:pos x="116" y="214"/>
                </a:cxn>
                <a:cxn ang="0">
                  <a:pos x="119" y="210"/>
                </a:cxn>
                <a:cxn ang="0">
                  <a:pos x="121" y="205"/>
                </a:cxn>
                <a:cxn ang="0">
                  <a:pos x="121" y="205"/>
                </a:cxn>
                <a:cxn ang="0">
                  <a:pos x="125" y="200"/>
                </a:cxn>
                <a:cxn ang="0">
                  <a:pos x="132" y="195"/>
                </a:cxn>
                <a:cxn ang="0">
                  <a:pos x="139" y="192"/>
                </a:cxn>
                <a:cxn ang="0">
                  <a:pos x="146" y="190"/>
                </a:cxn>
                <a:cxn ang="0">
                  <a:pos x="146" y="190"/>
                </a:cxn>
                <a:cxn ang="0">
                  <a:pos x="155" y="190"/>
                </a:cxn>
                <a:cxn ang="0">
                  <a:pos x="162" y="193"/>
                </a:cxn>
                <a:cxn ang="0">
                  <a:pos x="168" y="196"/>
                </a:cxn>
                <a:cxn ang="0">
                  <a:pos x="173" y="202"/>
                </a:cxn>
                <a:cxn ang="0">
                  <a:pos x="173" y="202"/>
                </a:cxn>
                <a:cxn ang="0">
                  <a:pos x="178" y="208"/>
                </a:cxn>
                <a:cxn ang="0">
                  <a:pos x="180" y="217"/>
                </a:cxn>
                <a:cxn ang="0">
                  <a:pos x="182" y="227"/>
                </a:cxn>
                <a:cxn ang="0">
                  <a:pos x="182" y="239"/>
                </a:cxn>
                <a:cxn ang="0">
                  <a:pos x="182" y="395"/>
                </a:cxn>
                <a:cxn ang="0">
                  <a:pos x="292" y="395"/>
                </a:cxn>
                <a:cxn ang="0">
                  <a:pos x="292" y="215"/>
                </a:cxn>
                <a:cxn ang="0">
                  <a:pos x="292" y="215"/>
                </a:cxn>
                <a:cxn ang="0">
                  <a:pos x="292" y="202"/>
                </a:cxn>
                <a:cxn ang="0">
                  <a:pos x="291" y="189"/>
                </a:cxn>
                <a:cxn ang="0">
                  <a:pos x="289" y="177"/>
                </a:cxn>
                <a:cxn ang="0">
                  <a:pos x="286" y="166"/>
                </a:cxn>
                <a:cxn ang="0">
                  <a:pos x="282" y="156"/>
                </a:cxn>
                <a:cxn ang="0">
                  <a:pos x="278" y="147"/>
                </a:cxn>
                <a:cxn ang="0">
                  <a:pos x="273" y="139"/>
                </a:cxn>
                <a:cxn ang="0">
                  <a:pos x="267" y="132"/>
                </a:cxn>
                <a:cxn ang="0">
                  <a:pos x="267" y="132"/>
                </a:cxn>
                <a:cxn ang="0">
                  <a:pos x="260" y="125"/>
                </a:cxn>
                <a:cxn ang="0">
                  <a:pos x="253" y="121"/>
                </a:cxn>
                <a:cxn ang="0">
                  <a:pos x="245" y="116"/>
                </a:cxn>
                <a:cxn ang="0">
                  <a:pos x="236" y="112"/>
                </a:cxn>
                <a:cxn ang="0">
                  <a:pos x="227" y="110"/>
                </a:cxn>
                <a:cxn ang="0">
                  <a:pos x="218" y="107"/>
                </a:cxn>
                <a:cxn ang="0">
                  <a:pos x="208" y="106"/>
                </a:cxn>
                <a:cxn ang="0">
                  <a:pos x="197" y="105"/>
                </a:cxn>
                <a:cxn ang="0">
                  <a:pos x="197" y="105"/>
                </a:cxn>
                <a:cxn ang="0">
                  <a:pos x="184" y="106"/>
                </a:cxn>
                <a:cxn ang="0">
                  <a:pos x="171" y="107"/>
                </a:cxn>
                <a:cxn ang="0">
                  <a:pos x="158" y="110"/>
                </a:cxn>
                <a:cxn ang="0">
                  <a:pos x="145" y="115"/>
                </a:cxn>
                <a:cxn ang="0">
                  <a:pos x="145" y="115"/>
                </a:cxn>
                <a:cxn ang="0">
                  <a:pos x="136" y="121"/>
                </a:cxn>
                <a:cxn ang="0">
                  <a:pos x="128" y="127"/>
                </a:cxn>
                <a:cxn ang="0">
                  <a:pos x="119" y="135"/>
                </a:cxn>
                <a:cxn ang="0">
                  <a:pos x="109" y="144"/>
                </a:cxn>
                <a:cxn ang="0">
                  <a:pos x="109" y="0"/>
                </a:cxn>
                <a:cxn ang="0">
                  <a:pos x="0" y="0"/>
                </a:cxn>
                <a:cxn ang="0">
                  <a:pos x="0" y="395"/>
                </a:cxn>
              </a:cxnLst>
              <a:rect l="0" t="0" r="r" b="b"/>
              <a:pathLst>
                <a:path w="292" h="395">
                  <a:moveTo>
                    <a:pt x="0" y="395"/>
                  </a:moveTo>
                  <a:lnTo>
                    <a:pt x="109" y="395"/>
                  </a:lnTo>
                  <a:lnTo>
                    <a:pt x="109" y="259"/>
                  </a:lnTo>
                  <a:lnTo>
                    <a:pt x="109" y="259"/>
                  </a:lnTo>
                  <a:lnTo>
                    <a:pt x="109" y="242"/>
                  </a:lnTo>
                  <a:lnTo>
                    <a:pt x="112" y="226"/>
                  </a:lnTo>
                  <a:lnTo>
                    <a:pt x="116" y="214"/>
                  </a:lnTo>
                  <a:lnTo>
                    <a:pt x="119" y="210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5" y="200"/>
                  </a:lnTo>
                  <a:lnTo>
                    <a:pt x="132" y="195"/>
                  </a:lnTo>
                  <a:lnTo>
                    <a:pt x="139" y="192"/>
                  </a:lnTo>
                  <a:lnTo>
                    <a:pt x="146" y="190"/>
                  </a:lnTo>
                  <a:lnTo>
                    <a:pt x="146" y="190"/>
                  </a:lnTo>
                  <a:lnTo>
                    <a:pt x="155" y="190"/>
                  </a:lnTo>
                  <a:lnTo>
                    <a:pt x="162" y="193"/>
                  </a:lnTo>
                  <a:lnTo>
                    <a:pt x="168" y="196"/>
                  </a:lnTo>
                  <a:lnTo>
                    <a:pt x="173" y="202"/>
                  </a:lnTo>
                  <a:lnTo>
                    <a:pt x="173" y="202"/>
                  </a:lnTo>
                  <a:lnTo>
                    <a:pt x="178" y="208"/>
                  </a:lnTo>
                  <a:lnTo>
                    <a:pt x="180" y="217"/>
                  </a:lnTo>
                  <a:lnTo>
                    <a:pt x="182" y="227"/>
                  </a:lnTo>
                  <a:lnTo>
                    <a:pt x="182" y="239"/>
                  </a:lnTo>
                  <a:lnTo>
                    <a:pt x="182" y="395"/>
                  </a:lnTo>
                  <a:lnTo>
                    <a:pt x="292" y="395"/>
                  </a:lnTo>
                  <a:lnTo>
                    <a:pt x="292" y="215"/>
                  </a:lnTo>
                  <a:lnTo>
                    <a:pt x="292" y="215"/>
                  </a:lnTo>
                  <a:lnTo>
                    <a:pt x="292" y="202"/>
                  </a:lnTo>
                  <a:lnTo>
                    <a:pt x="291" y="189"/>
                  </a:lnTo>
                  <a:lnTo>
                    <a:pt x="289" y="177"/>
                  </a:lnTo>
                  <a:lnTo>
                    <a:pt x="286" y="166"/>
                  </a:lnTo>
                  <a:lnTo>
                    <a:pt x="282" y="156"/>
                  </a:lnTo>
                  <a:lnTo>
                    <a:pt x="278" y="147"/>
                  </a:lnTo>
                  <a:lnTo>
                    <a:pt x="273" y="139"/>
                  </a:lnTo>
                  <a:lnTo>
                    <a:pt x="267" y="132"/>
                  </a:lnTo>
                  <a:lnTo>
                    <a:pt x="267" y="132"/>
                  </a:lnTo>
                  <a:lnTo>
                    <a:pt x="260" y="125"/>
                  </a:lnTo>
                  <a:lnTo>
                    <a:pt x="253" y="121"/>
                  </a:lnTo>
                  <a:lnTo>
                    <a:pt x="245" y="116"/>
                  </a:lnTo>
                  <a:lnTo>
                    <a:pt x="236" y="112"/>
                  </a:lnTo>
                  <a:lnTo>
                    <a:pt x="227" y="110"/>
                  </a:lnTo>
                  <a:lnTo>
                    <a:pt x="218" y="107"/>
                  </a:lnTo>
                  <a:lnTo>
                    <a:pt x="208" y="106"/>
                  </a:lnTo>
                  <a:lnTo>
                    <a:pt x="197" y="105"/>
                  </a:lnTo>
                  <a:lnTo>
                    <a:pt x="197" y="105"/>
                  </a:lnTo>
                  <a:lnTo>
                    <a:pt x="184" y="106"/>
                  </a:lnTo>
                  <a:lnTo>
                    <a:pt x="171" y="107"/>
                  </a:lnTo>
                  <a:lnTo>
                    <a:pt x="158" y="110"/>
                  </a:lnTo>
                  <a:lnTo>
                    <a:pt x="145" y="115"/>
                  </a:lnTo>
                  <a:lnTo>
                    <a:pt x="145" y="115"/>
                  </a:lnTo>
                  <a:lnTo>
                    <a:pt x="136" y="121"/>
                  </a:lnTo>
                  <a:lnTo>
                    <a:pt x="128" y="127"/>
                  </a:lnTo>
                  <a:lnTo>
                    <a:pt x="119" y="135"/>
                  </a:lnTo>
                  <a:lnTo>
                    <a:pt x="109" y="144"/>
                  </a:lnTo>
                  <a:lnTo>
                    <a:pt x="109" y="0"/>
                  </a:lnTo>
                  <a:lnTo>
                    <a:pt x="0" y="0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5613" y="4171"/>
              <a:ext cx="38" cy="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"/>
                </a:cxn>
                <a:cxn ang="0">
                  <a:pos x="0" y="167"/>
                </a:cxn>
                <a:cxn ang="0">
                  <a:pos x="0" y="266"/>
                </a:cxn>
                <a:cxn ang="0">
                  <a:pos x="0" y="266"/>
                </a:cxn>
                <a:cxn ang="0">
                  <a:pos x="0" y="287"/>
                </a:cxn>
                <a:cxn ang="0">
                  <a:pos x="2" y="307"/>
                </a:cxn>
                <a:cxn ang="0">
                  <a:pos x="5" y="323"/>
                </a:cxn>
                <a:cxn ang="0">
                  <a:pos x="10" y="336"/>
                </a:cxn>
                <a:cxn ang="0">
                  <a:pos x="10" y="336"/>
                </a:cxn>
                <a:cxn ang="0">
                  <a:pos x="16" y="347"/>
                </a:cxn>
                <a:cxn ang="0">
                  <a:pos x="21" y="355"/>
                </a:cxn>
                <a:cxn ang="0">
                  <a:pos x="29" y="360"/>
                </a:cxn>
                <a:cxn ang="0">
                  <a:pos x="37" y="366"/>
                </a:cxn>
                <a:cxn ang="0">
                  <a:pos x="37" y="366"/>
                </a:cxn>
                <a:cxn ang="0">
                  <a:pos x="47" y="370"/>
                </a:cxn>
                <a:cxn ang="0">
                  <a:pos x="60" y="374"/>
                </a:cxn>
                <a:cxn ang="0">
                  <a:pos x="75" y="376"/>
                </a:cxn>
                <a:cxn ang="0">
                  <a:pos x="93" y="376"/>
                </a:cxn>
                <a:cxn ang="0">
                  <a:pos x="93" y="376"/>
                </a:cxn>
                <a:cxn ang="0">
                  <a:pos x="106" y="376"/>
                </a:cxn>
                <a:cxn ang="0">
                  <a:pos x="121" y="374"/>
                </a:cxn>
                <a:cxn ang="0">
                  <a:pos x="136" y="372"/>
                </a:cxn>
                <a:cxn ang="0">
                  <a:pos x="151" y="367"/>
                </a:cxn>
                <a:cxn ang="0">
                  <a:pos x="151" y="296"/>
                </a:cxn>
                <a:cxn ang="0">
                  <a:pos x="151" y="296"/>
                </a:cxn>
                <a:cxn ang="0">
                  <a:pos x="147" y="298"/>
                </a:cxn>
                <a:cxn ang="0">
                  <a:pos x="139" y="299"/>
                </a:cxn>
                <a:cxn ang="0">
                  <a:pos x="123" y="300"/>
                </a:cxn>
                <a:cxn ang="0">
                  <a:pos x="123" y="300"/>
                </a:cxn>
                <a:cxn ang="0">
                  <a:pos x="117" y="299"/>
                </a:cxn>
                <a:cxn ang="0">
                  <a:pos x="113" y="295"/>
                </a:cxn>
                <a:cxn ang="0">
                  <a:pos x="110" y="293"/>
                </a:cxn>
                <a:cxn ang="0">
                  <a:pos x="108" y="291"/>
                </a:cxn>
                <a:cxn ang="0">
                  <a:pos x="108" y="291"/>
                </a:cxn>
                <a:cxn ang="0">
                  <a:pos x="107" y="287"/>
                </a:cxn>
                <a:cxn ang="0">
                  <a:pos x="106" y="282"/>
                </a:cxn>
                <a:cxn ang="0">
                  <a:pos x="105" y="267"/>
                </a:cxn>
                <a:cxn ang="0">
                  <a:pos x="105" y="167"/>
                </a:cxn>
                <a:cxn ang="0">
                  <a:pos x="151" y="167"/>
                </a:cxn>
                <a:cxn ang="0">
                  <a:pos x="151" y="87"/>
                </a:cxn>
                <a:cxn ang="0">
                  <a:pos x="105" y="87"/>
                </a:cxn>
                <a:cxn ang="0">
                  <a:pos x="105" y="0"/>
                </a:cxn>
                <a:cxn ang="0">
                  <a:pos x="0" y="0"/>
                </a:cxn>
              </a:cxnLst>
              <a:rect l="0" t="0" r="r" b="b"/>
              <a:pathLst>
                <a:path w="151" h="376">
                  <a:moveTo>
                    <a:pt x="0" y="0"/>
                  </a:moveTo>
                  <a:lnTo>
                    <a:pt x="0" y="87"/>
                  </a:lnTo>
                  <a:lnTo>
                    <a:pt x="0" y="167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87"/>
                  </a:lnTo>
                  <a:lnTo>
                    <a:pt x="2" y="307"/>
                  </a:lnTo>
                  <a:lnTo>
                    <a:pt x="5" y="323"/>
                  </a:lnTo>
                  <a:lnTo>
                    <a:pt x="10" y="336"/>
                  </a:lnTo>
                  <a:lnTo>
                    <a:pt x="10" y="336"/>
                  </a:lnTo>
                  <a:lnTo>
                    <a:pt x="16" y="347"/>
                  </a:lnTo>
                  <a:lnTo>
                    <a:pt x="21" y="355"/>
                  </a:lnTo>
                  <a:lnTo>
                    <a:pt x="29" y="360"/>
                  </a:lnTo>
                  <a:lnTo>
                    <a:pt x="37" y="366"/>
                  </a:lnTo>
                  <a:lnTo>
                    <a:pt x="37" y="366"/>
                  </a:lnTo>
                  <a:lnTo>
                    <a:pt x="47" y="370"/>
                  </a:lnTo>
                  <a:lnTo>
                    <a:pt x="60" y="374"/>
                  </a:lnTo>
                  <a:lnTo>
                    <a:pt x="75" y="376"/>
                  </a:lnTo>
                  <a:lnTo>
                    <a:pt x="93" y="376"/>
                  </a:lnTo>
                  <a:lnTo>
                    <a:pt x="93" y="376"/>
                  </a:lnTo>
                  <a:lnTo>
                    <a:pt x="106" y="376"/>
                  </a:lnTo>
                  <a:lnTo>
                    <a:pt x="121" y="374"/>
                  </a:lnTo>
                  <a:lnTo>
                    <a:pt x="136" y="372"/>
                  </a:lnTo>
                  <a:lnTo>
                    <a:pt x="151" y="367"/>
                  </a:lnTo>
                  <a:lnTo>
                    <a:pt x="151" y="296"/>
                  </a:lnTo>
                  <a:lnTo>
                    <a:pt x="151" y="296"/>
                  </a:lnTo>
                  <a:lnTo>
                    <a:pt x="147" y="298"/>
                  </a:lnTo>
                  <a:lnTo>
                    <a:pt x="139" y="299"/>
                  </a:lnTo>
                  <a:lnTo>
                    <a:pt x="123" y="300"/>
                  </a:lnTo>
                  <a:lnTo>
                    <a:pt x="123" y="300"/>
                  </a:lnTo>
                  <a:lnTo>
                    <a:pt x="117" y="299"/>
                  </a:lnTo>
                  <a:lnTo>
                    <a:pt x="113" y="295"/>
                  </a:lnTo>
                  <a:lnTo>
                    <a:pt x="110" y="293"/>
                  </a:lnTo>
                  <a:lnTo>
                    <a:pt x="108" y="291"/>
                  </a:lnTo>
                  <a:lnTo>
                    <a:pt x="108" y="291"/>
                  </a:lnTo>
                  <a:lnTo>
                    <a:pt x="107" y="287"/>
                  </a:lnTo>
                  <a:lnTo>
                    <a:pt x="106" y="282"/>
                  </a:lnTo>
                  <a:lnTo>
                    <a:pt x="105" y="267"/>
                  </a:lnTo>
                  <a:lnTo>
                    <a:pt x="105" y="167"/>
                  </a:lnTo>
                  <a:lnTo>
                    <a:pt x="151" y="167"/>
                  </a:lnTo>
                  <a:lnTo>
                    <a:pt x="151" y="87"/>
                  </a:lnTo>
                  <a:lnTo>
                    <a:pt x="105" y="87"/>
                  </a:lnTo>
                  <a:lnTo>
                    <a:pt x="1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5577" y="4171"/>
              <a:ext cx="27" cy="15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/>
              </a:gs>
              <a:gs pos="100000">
                <a:srgbClr val="00539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412480" y="0"/>
            <a:ext cx="731520" cy="6400800"/>
          </a:xfrm>
          <a:prstGeom prst="rect">
            <a:avLst/>
          </a:prstGeom>
          <a:gradFill>
            <a:gsLst>
              <a:gs pos="0">
                <a:srgbClr val="0081C6">
                  <a:alpha val="50000"/>
                </a:srgbClr>
              </a:gs>
              <a:gs pos="100000">
                <a:srgbClr val="0081C6">
                  <a:alpha val="1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410354" y="0"/>
            <a:ext cx="733646" cy="140059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968AC74C-A8E6-49F4-B32B-2A731DFFA731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943789" y="6633498"/>
            <a:ext cx="3468691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696980" y="6623482"/>
            <a:ext cx="46903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412480" y="1397726"/>
            <a:ext cx="731520" cy="5003074"/>
          </a:xfrm>
          <a:prstGeom prst="rect">
            <a:avLst/>
          </a:prstGeom>
          <a:gradFill>
            <a:gsLst>
              <a:gs pos="0">
                <a:srgbClr val="0081C6">
                  <a:alpha val="50000"/>
                </a:srgbClr>
              </a:gs>
              <a:gs pos="100000">
                <a:srgbClr val="0081C6">
                  <a:alpha val="1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7225964" y="6509730"/>
            <a:ext cx="25153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flipH="1">
            <a:off x="0" y="0"/>
            <a:ext cx="8411228" cy="1400593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alpha val="70000"/>
                </a:schemeClr>
              </a:gs>
              <a:gs pos="100000">
                <a:schemeClr val="tx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Title Placeholder 1"/>
          <p:cNvSpPr>
            <a:spLocks noGrp="1"/>
          </p:cNvSpPr>
          <p:nvPr>
            <p:ph type="title"/>
          </p:nvPr>
        </p:nvSpPr>
        <p:spPr bwMode="auto">
          <a:xfrm>
            <a:off x="244474" y="0"/>
            <a:ext cx="8133981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4475" y="1470026"/>
            <a:ext cx="8063502" cy="48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1" name="Rectangle 30"/>
          <p:cNvSpPr/>
          <p:nvPr/>
        </p:nvSpPr>
        <p:spPr>
          <a:xfrm flipH="1">
            <a:off x="8405949" y="1400991"/>
            <a:ext cx="738050" cy="4990012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alpha val="70000"/>
                </a:schemeClr>
              </a:gs>
              <a:gs pos="100000">
                <a:schemeClr val="tx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979125" y="3428206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0" y="139797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38691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CDMSmith_logo_white.w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460486" y="6491534"/>
            <a:ext cx="640080" cy="2825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Arial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Arial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Arial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Arial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0" y="-2"/>
            <a:ext cx="9144000" cy="6858001"/>
          </a:xfrm>
          <a:prstGeom prst="rect">
            <a:avLst/>
          </a:prstGeom>
          <a:gradFill>
            <a:gsLst>
              <a:gs pos="0">
                <a:srgbClr val="0081C6">
                  <a:alpha val="44000"/>
                </a:srgbClr>
              </a:gs>
              <a:gs pos="100000">
                <a:srgbClr val="00539B">
                  <a:alpha val="6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2" name="Picture 2" descr="Q:\Design Catalog\Corporate Templates\Covers\abstract1.jpg"/>
          <p:cNvPicPr>
            <a:picLocks noChangeAspect="1" noChangeArrowheads="1"/>
          </p:cNvPicPr>
          <p:nvPr/>
        </p:nvPicPr>
        <p:blipFill>
          <a:blip r:embed="rId16" cstate="print"/>
          <a:stretch>
            <a:fillRect/>
          </a:stretch>
        </p:blipFill>
        <p:spPr bwMode="auto">
          <a:xfrm>
            <a:off x="-245662" y="6410696"/>
            <a:ext cx="9389661" cy="44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Q:\Design Catalog\Corporate Templates\Covers\abstract1.jpg"/>
          <p:cNvPicPr>
            <a:picLocks noChangeAspect="1" noChangeArrowheads="1"/>
          </p:cNvPicPr>
          <p:nvPr/>
        </p:nvPicPr>
        <p:blipFill>
          <a:blip r:embed="rId16" cstate="print"/>
          <a:stretch>
            <a:fillRect/>
          </a:stretch>
        </p:blipFill>
        <p:spPr bwMode="auto">
          <a:xfrm>
            <a:off x="-177420" y="0"/>
            <a:ext cx="9321420" cy="141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flipV="1">
            <a:off x="0" y="1392071"/>
            <a:ext cx="9144000" cy="5465924"/>
          </a:xfrm>
          <a:prstGeom prst="rect">
            <a:avLst/>
          </a:prstGeom>
          <a:gradFill>
            <a:gsLst>
              <a:gs pos="0">
                <a:srgbClr val="0081C6">
                  <a:alpha val="44000"/>
                </a:srgbClr>
              </a:gs>
              <a:gs pos="100000">
                <a:srgbClr val="00539B">
                  <a:alpha val="6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Pie 34"/>
          <p:cNvSpPr/>
          <p:nvPr/>
        </p:nvSpPr>
        <p:spPr>
          <a:xfrm rot="5400000">
            <a:off x="7820167" y="-1940366"/>
            <a:ext cx="3486602" cy="3486602"/>
          </a:xfrm>
          <a:prstGeom prst="pie">
            <a:avLst>
              <a:gd name="adj1" fmla="val 0"/>
              <a:gd name="adj2" fmla="val 5399995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Pie 38"/>
          <p:cNvSpPr/>
          <p:nvPr/>
        </p:nvSpPr>
        <p:spPr>
          <a:xfrm rot="5400000">
            <a:off x="8194636" y="-2166788"/>
            <a:ext cx="3486602" cy="3486602"/>
          </a:xfrm>
          <a:prstGeom prst="pie">
            <a:avLst>
              <a:gd name="adj1" fmla="val 0"/>
              <a:gd name="adj2" fmla="val 5399995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0" y="-1"/>
            <a:ext cx="9144000" cy="1408111"/>
          </a:xfrm>
          <a:prstGeom prst="rect">
            <a:avLst/>
          </a:prstGeom>
          <a:gradFill>
            <a:gsLst>
              <a:gs pos="0">
                <a:srgbClr val="10253F">
                  <a:alpha val="69804"/>
                </a:srgbClr>
              </a:gs>
              <a:gs pos="100000">
                <a:srgbClr val="17375E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 flipV="1">
            <a:off x="0" y="6389688"/>
            <a:ext cx="8339138" cy="468312"/>
          </a:xfrm>
          <a:prstGeom prst="rect">
            <a:avLst/>
          </a:prstGeom>
          <a:gradFill>
            <a:gsLst>
              <a:gs pos="0">
                <a:srgbClr val="10253F">
                  <a:alpha val="69804"/>
                </a:srgbClr>
              </a:gs>
              <a:gs pos="100000">
                <a:srgbClr val="17375E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334375" y="6457950"/>
            <a:ext cx="809625" cy="40005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343900" y="6391275"/>
            <a:ext cx="800100" cy="4667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6386513"/>
            <a:ext cx="9144000" cy="1587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7361238" y="6411913"/>
            <a:ext cx="954087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E8A97F42-5673-46E8-861D-94F58C2F84B9}" type="datetimeFigureOut">
              <a:rPr lang="en-US" smtClean="0"/>
              <a:pPr>
                <a:defRPr/>
              </a:pPr>
              <a:t>5/6/2013</a:t>
            </a:fld>
            <a:endParaRPr lang="en-US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475" y="6411913"/>
            <a:ext cx="744538" cy="211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6F338507-6B8F-48DF-862F-C00A1AA9D2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4932363" y="6635750"/>
            <a:ext cx="3406775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4696619" y="6623844"/>
            <a:ext cx="468312" cy="0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8102601" y="6626225"/>
            <a:ext cx="468312" cy="1587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224389" y="6510550"/>
            <a:ext cx="251534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0" y="1401763"/>
            <a:ext cx="9144000" cy="1587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3363" y="1489075"/>
            <a:ext cx="8910637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62" name="Title Placeholder 1"/>
          <p:cNvSpPr>
            <a:spLocks noGrp="1"/>
          </p:cNvSpPr>
          <p:nvPr>
            <p:ph type="title"/>
          </p:nvPr>
        </p:nvSpPr>
        <p:spPr bwMode="auto">
          <a:xfrm>
            <a:off x="244475" y="0"/>
            <a:ext cx="88995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40" name="Picture 39" descr="CDMSmith_logo_white.w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411058" y="6479176"/>
            <a:ext cx="680690" cy="3004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BE01"/>
        </a:buClr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BE01"/>
        </a:buClr>
        <a:buFont typeface="Arial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BE01"/>
        </a:buClr>
        <a:buFont typeface="Arial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BE01"/>
        </a:buClr>
        <a:buFont typeface="Arial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BE01"/>
        </a:buClr>
        <a:buFont typeface="Arial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Q:\Design Catalog\Corporate Templates\Covers\abstract1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-163772" y="0"/>
            <a:ext cx="9307772" cy="141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Q:\Design Catalog\Corporate Templates\Covers\abstract1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-191070" y="6387152"/>
            <a:ext cx="9335069" cy="47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0" y="6389688"/>
            <a:ext cx="9144000" cy="46831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0" y="6389688"/>
            <a:ext cx="9144000" cy="468312"/>
          </a:xfrm>
          <a:prstGeom prst="rect">
            <a:avLst/>
          </a:prstGeom>
          <a:solidFill>
            <a:srgbClr val="0081C6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8334375" y="6457950"/>
            <a:ext cx="809625" cy="40005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343900" y="6391275"/>
            <a:ext cx="800100" cy="466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0" y="6386513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0" y="0"/>
            <a:ext cx="9144000" cy="139858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1400175"/>
          </a:xfrm>
          <a:prstGeom prst="rect">
            <a:avLst/>
          </a:prstGeom>
          <a:solidFill>
            <a:srgbClr val="0081C6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1401763"/>
            <a:ext cx="9144000" cy="1587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4475" y="1470025"/>
            <a:ext cx="8763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8" name="Title Placeholder 1"/>
          <p:cNvSpPr>
            <a:spLocks noGrp="1"/>
          </p:cNvSpPr>
          <p:nvPr>
            <p:ph type="title"/>
          </p:nvPr>
        </p:nvSpPr>
        <p:spPr bwMode="auto">
          <a:xfrm>
            <a:off x="244475" y="0"/>
            <a:ext cx="8763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1401763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8410575" y="6478588"/>
            <a:ext cx="681038" cy="301625"/>
            <a:chOff x="5298" y="4081"/>
            <a:chExt cx="429" cy="19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298" y="4081"/>
              <a:ext cx="429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9" name="Freeform 5"/>
            <p:cNvSpPr>
              <a:spLocks noEditPoints="1"/>
            </p:cNvSpPr>
            <p:nvPr userDrawn="1"/>
          </p:nvSpPr>
          <p:spPr bwMode="auto">
            <a:xfrm>
              <a:off x="5298" y="4081"/>
              <a:ext cx="292" cy="94"/>
            </a:xfrm>
            <a:custGeom>
              <a:avLst/>
              <a:gdLst/>
              <a:ahLst/>
              <a:cxnLst>
                <a:cxn ang="0">
                  <a:pos x="854" y="136"/>
                </a:cxn>
                <a:cxn ang="0">
                  <a:pos x="1054" y="136"/>
                </a:cxn>
                <a:cxn ang="0">
                  <a:pos x="1005" y="9"/>
                </a:cxn>
                <a:cxn ang="0">
                  <a:pos x="740" y="9"/>
                </a:cxn>
                <a:cxn ang="0">
                  <a:pos x="519" y="100"/>
                </a:cxn>
                <a:cxn ang="0">
                  <a:pos x="566" y="111"/>
                </a:cxn>
                <a:cxn ang="0">
                  <a:pos x="591" y="134"/>
                </a:cxn>
                <a:cxn ang="0">
                  <a:pos x="605" y="175"/>
                </a:cxn>
                <a:cxn ang="0">
                  <a:pos x="602" y="213"/>
                </a:cxn>
                <a:cxn ang="0">
                  <a:pos x="588" y="249"/>
                </a:cxn>
                <a:cxn ang="0">
                  <a:pos x="560" y="269"/>
                </a:cxn>
                <a:cxn ang="0">
                  <a:pos x="484" y="275"/>
                </a:cxn>
                <a:cxn ang="0">
                  <a:pos x="533" y="366"/>
                </a:cxn>
                <a:cxn ang="0">
                  <a:pos x="614" y="354"/>
                </a:cxn>
                <a:cxn ang="0">
                  <a:pos x="671" y="317"/>
                </a:cxn>
                <a:cxn ang="0">
                  <a:pos x="704" y="261"/>
                </a:cxn>
                <a:cxn ang="0">
                  <a:pos x="715" y="187"/>
                </a:cxn>
                <a:cxn ang="0">
                  <a:pos x="710" y="136"/>
                </a:cxn>
                <a:cxn ang="0">
                  <a:pos x="688" y="77"/>
                </a:cxn>
                <a:cxn ang="0">
                  <a:pos x="645" y="32"/>
                </a:cxn>
                <a:cxn ang="0">
                  <a:pos x="576" y="10"/>
                </a:cxn>
                <a:cxn ang="0">
                  <a:pos x="343" y="141"/>
                </a:cxn>
                <a:cxn ang="0">
                  <a:pos x="333" y="95"/>
                </a:cxn>
                <a:cxn ang="0">
                  <a:pos x="305" y="46"/>
                </a:cxn>
                <a:cxn ang="0">
                  <a:pos x="261" y="15"/>
                </a:cxn>
                <a:cxn ang="0">
                  <a:pos x="199" y="0"/>
                </a:cxn>
                <a:cxn ang="0">
                  <a:pos x="142" y="4"/>
                </a:cxn>
                <a:cxn ang="0">
                  <a:pos x="76" y="29"/>
                </a:cxn>
                <a:cxn ang="0">
                  <a:pos x="29" y="78"/>
                </a:cxn>
                <a:cxn ang="0">
                  <a:pos x="4" y="147"/>
                </a:cxn>
                <a:cxn ang="0">
                  <a:pos x="1" y="207"/>
                </a:cxn>
                <a:cxn ang="0">
                  <a:pos x="19" y="277"/>
                </a:cxn>
                <a:cxn ang="0">
                  <a:pos x="59" y="333"/>
                </a:cxn>
                <a:cxn ang="0">
                  <a:pos x="121" y="366"/>
                </a:cxn>
                <a:cxn ang="0">
                  <a:pos x="182" y="375"/>
                </a:cxn>
                <a:cxn ang="0">
                  <a:pos x="251" y="361"/>
                </a:cxn>
                <a:cxn ang="0">
                  <a:pos x="302" y="327"/>
                </a:cxn>
                <a:cxn ang="0">
                  <a:pos x="333" y="280"/>
                </a:cxn>
                <a:cxn ang="0">
                  <a:pos x="344" y="226"/>
                </a:cxn>
                <a:cxn ang="0">
                  <a:pos x="230" y="249"/>
                </a:cxn>
                <a:cxn ang="0">
                  <a:pos x="202" y="281"/>
                </a:cxn>
                <a:cxn ang="0">
                  <a:pos x="170" y="285"/>
                </a:cxn>
                <a:cxn ang="0">
                  <a:pos x="139" y="272"/>
                </a:cxn>
                <a:cxn ang="0">
                  <a:pos x="121" y="247"/>
                </a:cxn>
                <a:cxn ang="0">
                  <a:pos x="110" y="187"/>
                </a:cxn>
                <a:cxn ang="0">
                  <a:pos x="119" y="135"/>
                </a:cxn>
                <a:cxn ang="0">
                  <a:pos x="135" y="107"/>
                </a:cxn>
                <a:cxn ang="0">
                  <a:pos x="161" y="91"/>
                </a:cxn>
                <a:cxn ang="0">
                  <a:pos x="187" y="90"/>
                </a:cxn>
                <a:cxn ang="0">
                  <a:pos x="212" y="98"/>
                </a:cxn>
                <a:cxn ang="0">
                  <a:pos x="233" y="128"/>
                </a:cxn>
              </a:cxnLst>
              <a:rect l="0" t="0" r="r" b="b"/>
              <a:pathLst>
                <a:path w="1167" h="375">
                  <a:moveTo>
                    <a:pt x="740" y="366"/>
                  </a:moveTo>
                  <a:lnTo>
                    <a:pt x="852" y="366"/>
                  </a:lnTo>
                  <a:lnTo>
                    <a:pt x="852" y="136"/>
                  </a:lnTo>
                  <a:lnTo>
                    <a:pt x="854" y="136"/>
                  </a:lnTo>
                  <a:lnTo>
                    <a:pt x="903" y="366"/>
                  </a:lnTo>
                  <a:lnTo>
                    <a:pt x="1000" y="366"/>
                  </a:lnTo>
                  <a:lnTo>
                    <a:pt x="1052" y="136"/>
                  </a:lnTo>
                  <a:lnTo>
                    <a:pt x="1054" y="136"/>
                  </a:lnTo>
                  <a:lnTo>
                    <a:pt x="1054" y="321"/>
                  </a:lnTo>
                  <a:lnTo>
                    <a:pt x="1167" y="321"/>
                  </a:lnTo>
                  <a:lnTo>
                    <a:pt x="1167" y="9"/>
                  </a:lnTo>
                  <a:lnTo>
                    <a:pt x="1005" y="9"/>
                  </a:lnTo>
                  <a:lnTo>
                    <a:pt x="954" y="219"/>
                  </a:lnTo>
                  <a:lnTo>
                    <a:pt x="953" y="219"/>
                  </a:lnTo>
                  <a:lnTo>
                    <a:pt x="902" y="9"/>
                  </a:lnTo>
                  <a:lnTo>
                    <a:pt x="740" y="9"/>
                  </a:lnTo>
                  <a:lnTo>
                    <a:pt x="740" y="366"/>
                  </a:lnTo>
                  <a:close/>
                  <a:moveTo>
                    <a:pt x="484" y="100"/>
                  </a:moveTo>
                  <a:lnTo>
                    <a:pt x="519" y="100"/>
                  </a:lnTo>
                  <a:lnTo>
                    <a:pt x="519" y="100"/>
                  </a:lnTo>
                  <a:lnTo>
                    <a:pt x="533" y="101"/>
                  </a:lnTo>
                  <a:lnTo>
                    <a:pt x="545" y="102"/>
                  </a:lnTo>
                  <a:lnTo>
                    <a:pt x="556" y="106"/>
                  </a:lnTo>
                  <a:lnTo>
                    <a:pt x="566" y="111"/>
                  </a:lnTo>
                  <a:lnTo>
                    <a:pt x="574" y="116"/>
                  </a:lnTo>
                  <a:lnTo>
                    <a:pt x="582" y="122"/>
                  </a:lnTo>
                  <a:lnTo>
                    <a:pt x="587" y="128"/>
                  </a:lnTo>
                  <a:lnTo>
                    <a:pt x="591" y="134"/>
                  </a:lnTo>
                  <a:lnTo>
                    <a:pt x="596" y="141"/>
                  </a:lnTo>
                  <a:lnTo>
                    <a:pt x="599" y="148"/>
                  </a:lnTo>
                  <a:lnTo>
                    <a:pt x="604" y="163"/>
                  </a:lnTo>
                  <a:lnTo>
                    <a:pt x="605" y="175"/>
                  </a:lnTo>
                  <a:lnTo>
                    <a:pt x="606" y="185"/>
                  </a:lnTo>
                  <a:lnTo>
                    <a:pt x="606" y="185"/>
                  </a:lnTo>
                  <a:lnTo>
                    <a:pt x="605" y="198"/>
                  </a:lnTo>
                  <a:lnTo>
                    <a:pt x="602" y="213"/>
                  </a:lnTo>
                  <a:lnTo>
                    <a:pt x="599" y="229"/>
                  </a:lnTo>
                  <a:lnTo>
                    <a:pt x="595" y="236"/>
                  </a:lnTo>
                  <a:lnTo>
                    <a:pt x="591" y="242"/>
                  </a:lnTo>
                  <a:lnTo>
                    <a:pt x="588" y="249"/>
                  </a:lnTo>
                  <a:lnTo>
                    <a:pt x="582" y="255"/>
                  </a:lnTo>
                  <a:lnTo>
                    <a:pt x="576" y="260"/>
                  </a:lnTo>
                  <a:lnTo>
                    <a:pt x="568" y="265"/>
                  </a:lnTo>
                  <a:lnTo>
                    <a:pt x="560" y="269"/>
                  </a:lnTo>
                  <a:lnTo>
                    <a:pt x="550" y="272"/>
                  </a:lnTo>
                  <a:lnTo>
                    <a:pt x="539" y="274"/>
                  </a:lnTo>
                  <a:lnTo>
                    <a:pt x="527" y="275"/>
                  </a:lnTo>
                  <a:lnTo>
                    <a:pt x="484" y="275"/>
                  </a:lnTo>
                  <a:lnTo>
                    <a:pt x="484" y="100"/>
                  </a:lnTo>
                  <a:close/>
                  <a:moveTo>
                    <a:pt x="373" y="366"/>
                  </a:moveTo>
                  <a:lnTo>
                    <a:pt x="533" y="366"/>
                  </a:lnTo>
                  <a:lnTo>
                    <a:pt x="533" y="366"/>
                  </a:lnTo>
                  <a:lnTo>
                    <a:pt x="555" y="366"/>
                  </a:lnTo>
                  <a:lnTo>
                    <a:pt x="577" y="364"/>
                  </a:lnTo>
                  <a:lnTo>
                    <a:pt x="596" y="359"/>
                  </a:lnTo>
                  <a:lnTo>
                    <a:pt x="614" y="354"/>
                  </a:lnTo>
                  <a:lnTo>
                    <a:pt x="630" y="347"/>
                  </a:lnTo>
                  <a:lnTo>
                    <a:pt x="646" y="338"/>
                  </a:lnTo>
                  <a:lnTo>
                    <a:pt x="659" y="328"/>
                  </a:lnTo>
                  <a:lnTo>
                    <a:pt x="671" y="317"/>
                  </a:lnTo>
                  <a:lnTo>
                    <a:pt x="681" y="305"/>
                  </a:lnTo>
                  <a:lnTo>
                    <a:pt x="691" y="292"/>
                  </a:lnTo>
                  <a:lnTo>
                    <a:pt x="698" y="277"/>
                  </a:lnTo>
                  <a:lnTo>
                    <a:pt x="704" y="261"/>
                  </a:lnTo>
                  <a:lnTo>
                    <a:pt x="709" y="244"/>
                  </a:lnTo>
                  <a:lnTo>
                    <a:pt x="713" y="226"/>
                  </a:lnTo>
                  <a:lnTo>
                    <a:pt x="715" y="207"/>
                  </a:lnTo>
                  <a:lnTo>
                    <a:pt x="715" y="187"/>
                  </a:lnTo>
                  <a:lnTo>
                    <a:pt x="715" y="187"/>
                  </a:lnTo>
                  <a:lnTo>
                    <a:pt x="715" y="170"/>
                  </a:lnTo>
                  <a:lnTo>
                    <a:pt x="714" y="153"/>
                  </a:lnTo>
                  <a:lnTo>
                    <a:pt x="710" y="136"/>
                  </a:lnTo>
                  <a:lnTo>
                    <a:pt x="707" y="120"/>
                  </a:lnTo>
                  <a:lnTo>
                    <a:pt x="702" y="106"/>
                  </a:lnTo>
                  <a:lnTo>
                    <a:pt x="696" y="90"/>
                  </a:lnTo>
                  <a:lnTo>
                    <a:pt x="688" y="77"/>
                  </a:lnTo>
                  <a:lnTo>
                    <a:pt x="680" y="63"/>
                  </a:lnTo>
                  <a:lnTo>
                    <a:pt x="669" y="51"/>
                  </a:lnTo>
                  <a:lnTo>
                    <a:pt x="658" y="41"/>
                  </a:lnTo>
                  <a:lnTo>
                    <a:pt x="645" y="32"/>
                  </a:lnTo>
                  <a:lnTo>
                    <a:pt x="630" y="23"/>
                  </a:lnTo>
                  <a:lnTo>
                    <a:pt x="613" y="17"/>
                  </a:lnTo>
                  <a:lnTo>
                    <a:pt x="595" y="12"/>
                  </a:lnTo>
                  <a:lnTo>
                    <a:pt x="576" y="10"/>
                  </a:lnTo>
                  <a:lnTo>
                    <a:pt x="554" y="9"/>
                  </a:lnTo>
                  <a:lnTo>
                    <a:pt x="373" y="9"/>
                  </a:lnTo>
                  <a:lnTo>
                    <a:pt x="373" y="366"/>
                  </a:lnTo>
                  <a:close/>
                  <a:moveTo>
                    <a:pt x="343" y="141"/>
                  </a:moveTo>
                  <a:lnTo>
                    <a:pt x="343" y="141"/>
                  </a:lnTo>
                  <a:lnTo>
                    <a:pt x="341" y="125"/>
                  </a:lnTo>
                  <a:lnTo>
                    <a:pt x="337" y="109"/>
                  </a:lnTo>
                  <a:lnTo>
                    <a:pt x="333" y="95"/>
                  </a:lnTo>
                  <a:lnTo>
                    <a:pt x="327" y="81"/>
                  </a:lnTo>
                  <a:lnTo>
                    <a:pt x="321" y="69"/>
                  </a:lnTo>
                  <a:lnTo>
                    <a:pt x="314" y="57"/>
                  </a:lnTo>
                  <a:lnTo>
                    <a:pt x="305" y="46"/>
                  </a:lnTo>
                  <a:lnTo>
                    <a:pt x="296" y="38"/>
                  </a:lnTo>
                  <a:lnTo>
                    <a:pt x="285" y="29"/>
                  </a:lnTo>
                  <a:lnTo>
                    <a:pt x="273" y="21"/>
                  </a:lnTo>
                  <a:lnTo>
                    <a:pt x="261" y="15"/>
                  </a:lnTo>
                  <a:lnTo>
                    <a:pt x="247" y="10"/>
                  </a:lnTo>
                  <a:lnTo>
                    <a:pt x="231" y="5"/>
                  </a:lnTo>
                  <a:lnTo>
                    <a:pt x="216" y="2"/>
                  </a:lnTo>
                  <a:lnTo>
                    <a:pt x="199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61" y="0"/>
                  </a:lnTo>
                  <a:lnTo>
                    <a:pt x="142" y="4"/>
                  </a:lnTo>
                  <a:lnTo>
                    <a:pt x="124" y="7"/>
                  </a:lnTo>
                  <a:lnTo>
                    <a:pt x="107" y="13"/>
                  </a:lnTo>
                  <a:lnTo>
                    <a:pt x="91" y="21"/>
                  </a:lnTo>
                  <a:lnTo>
                    <a:pt x="76" y="29"/>
                  </a:lnTo>
                  <a:lnTo>
                    <a:pt x="62" y="40"/>
                  </a:lnTo>
                  <a:lnTo>
                    <a:pt x="50" y="51"/>
                  </a:lnTo>
                  <a:lnTo>
                    <a:pt x="39" y="64"/>
                  </a:lnTo>
                  <a:lnTo>
                    <a:pt x="29" y="78"/>
                  </a:lnTo>
                  <a:lnTo>
                    <a:pt x="21" y="94"/>
                  </a:lnTo>
                  <a:lnTo>
                    <a:pt x="13" y="111"/>
                  </a:lnTo>
                  <a:lnTo>
                    <a:pt x="7" y="128"/>
                  </a:lnTo>
                  <a:lnTo>
                    <a:pt x="4" y="147"/>
                  </a:lnTo>
                  <a:lnTo>
                    <a:pt x="1" y="167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" y="207"/>
                  </a:lnTo>
                  <a:lnTo>
                    <a:pt x="4" y="226"/>
                  </a:lnTo>
                  <a:lnTo>
                    <a:pt x="7" y="244"/>
                  </a:lnTo>
                  <a:lnTo>
                    <a:pt x="12" y="261"/>
                  </a:lnTo>
                  <a:lnTo>
                    <a:pt x="19" y="277"/>
                  </a:lnTo>
                  <a:lnTo>
                    <a:pt x="27" y="293"/>
                  </a:lnTo>
                  <a:lnTo>
                    <a:pt x="36" y="308"/>
                  </a:lnTo>
                  <a:lnTo>
                    <a:pt x="47" y="321"/>
                  </a:lnTo>
                  <a:lnTo>
                    <a:pt x="59" y="333"/>
                  </a:lnTo>
                  <a:lnTo>
                    <a:pt x="74" y="343"/>
                  </a:lnTo>
                  <a:lnTo>
                    <a:pt x="88" y="353"/>
                  </a:lnTo>
                  <a:lnTo>
                    <a:pt x="104" y="360"/>
                  </a:lnTo>
                  <a:lnTo>
                    <a:pt x="121" y="366"/>
                  </a:lnTo>
                  <a:lnTo>
                    <a:pt x="141" y="371"/>
                  </a:lnTo>
                  <a:lnTo>
                    <a:pt x="160" y="373"/>
                  </a:lnTo>
                  <a:lnTo>
                    <a:pt x="182" y="375"/>
                  </a:lnTo>
                  <a:lnTo>
                    <a:pt x="182" y="375"/>
                  </a:lnTo>
                  <a:lnTo>
                    <a:pt x="200" y="375"/>
                  </a:lnTo>
                  <a:lnTo>
                    <a:pt x="218" y="371"/>
                  </a:lnTo>
                  <a:lnTo>
                    <a:pt x="235" y="367"/>
                  </a:lnTo>
                  <a:lnTo>
                    <a:pt x="251" y="361"/>
                  </a:lnTo>
                  <a:lnTo>
                    <a:pt x="265" y="355"/>
                  </a:lnTo>
                  <a:lnTo>
                    <a:pt x="279" y="347"/>
                  </a:lnTo>
                  <a:lnTo>
                    <a:pt x="291" y="338"/>
                  </a:lnTo>
                  <a:lnTo>
                    <a:pt x="302" y="327"/>
                  </a:lnTo>
                  <a:lnTo>
                    <a:pt x="311" y="316"/>
                  </a:lnTo>
                  <a:lnTo>
                    <a:pt x="320" y="305"/>
                  </a:lnTo>
                  <a:lnTo>
                    <a:pt x="327" y="292"/>
                  </a:lnTo>
                  <a:lnTo>
                    <a:pt x="333" y="280"/>
                  </a:lnTo>
                  <a:lnTo>
                    <a:pt x="338" y="266"/>
                  </a:lnTo>
                  <a:lnTo>
                    <a:pt x="342" y="253"/>
                  </a:lnTo>
                  <a:lnTo>
                    <a:pt x="344" y="240"/>
                  </a:lnTo>
                  <a:lnTo>
                    <a:pt x="344" y="226"/>
                  </a:lnTo>
                  <a:lnTo>
                    <a:pt x="236" y="226"/>
                  </a:lnTo>
                  <a:lnTo>
                    <a:pt x="236" y="226"/>
                  </a:lnTo>
                  <a:lnTo>
                    <a:pt x="234" y="238"/>
                  </a:lnTo>
                  <a:lnTo>
                    <a:pt x="230" y="249"/>
                  </a:lnTo>
                  <a:lnTo>
                    <a:pt x="225" y="259"/>
                  </a:lnTo>
                  <a:lnTo>
                    <a:pt x="219" y="269"/>
                  </a:lnTo>
                  <a:lnTo>
                    <a:pt x="211" y="276"/>
                  </a:lnTo>
                  <a:lnTo>
                    <a:pt x="202" y="281"/>
                  </a:lnTo>
                  <a:lnTo>
                    <a:pt x="191" y="285"/>
                  </a:lnTo>
                  <a:lnTo>
                    <a:pt x="178" y="286"/>
                  </a:lnTo>
                  <a:lnTo>
                    <a:pt x="178" y="286"/>
                  </a:lnTo>
                  <a:lnTo>
                    <a:pt x="170" y="285"/>
                  </a:lnTo>
                  <a:lnTo>
                    <a:pt x="161" y="283"/>
                  </a:lnTo>
                  <a:lnTo>
                    <a:pt x="153" y="281"/>
                  </a:lnTo>
                  <a:lnTo>
                    <a:pt x="147" y="277"/>
                  </a:lnTo>
                  <a:lnTo>
                    <a:pt x="139" y="272"/>
                  </a:lnTo>
                  <a:lnTo>
                    <a:pt x="135" y="268"/>
                  </a:lnTo>
                  <a:lnTo>
                    <a:pt x="130" y="261"/>
                  </a:lnTo>
                  <a:lnTo>
                    <a:pt x="125" y="254"/>
                  </a:lnTo>
                  <a:lnTo>
                    <a:pt x="121" y="247"/>
                  </a:lnTo>
                  <a:lnTo>
                    <a:pt x="119" y="240"/>
                  </a:lnTo>
                  <a:lnTo>
                    <a:pt x="114" y="223"/>
                  </a:lnTo>
                  <a:lnTo>
                    <a:pt x="111" y="206"/>
                  </a:lnTo>
                  <a:lnTo>
                    <a:pt x="110" y="187"/>
                  </a:lnTo>
                  <a:lnTo>
                    <a:pt x="110" y="187"/>
                  </a:lnTo>
                  <a:lnTo>
                    <a:pt x="111" y="169"/>
                  </a:lnTo>
                  <a:lnTo>
                    <a:pt x="114" y="152"/>
                  </a:lnTo>
                  <a:lnTo>
                    <a:pt x="119" y="135"/>
                  </a:lnTo>
                  <a:lnTo>
                    <a:pt x="121" y="128"/>
                  </a:lnTo>
                  <a:lnTo>
                    <a:pt x="125" y="120"/>
                  </a:lnTo>
                  <a:lnTo>
                    <a:pt x="130" y="113"/>
                  </a:lnTo>
                  <a:lnTo>
                    <a:pt x="135" y="107"/>
                  </a:lnTo>
                  <a:lnTo>
                    <a:pt x="139" y="102"/>
                  </a:lnTo>
                  <a:lnTo>
                    <a:pt x="147" y="97"/>
                  </a:lnTo>
                  <a:lnTo>
                    <a:pt x="153" y="94"/>
                  </a:lnTo>
                  <a:lnTo>
                    <a:pt x="161" y="91"/>
                  </a:lnTo>
                  <a:lnTo>
                    <a:pt x="170" y="90"/>
                  </a:lnTo>
                  <a:lnTo>
                    <a:pt x="178" y="89"/>
                  </a:lnTo>
                  <a:lnTo>
                    <a:pt x="178" y="89"/>
                  </a:lnTo>
                  <a:lnTo>
                    <a:pt x="187" y="90"/>
                  </a:lnTo>
                  <a:lnTo>
                    <a:pt x="194" y="91"/>
                  </a:lnTo>
                  <a:lnTo>
                    <a:pt x="200" y="92"/>
                  </a:lnTo>
                  <a:lnTo>
                    <a:pt x="206" y="95"/>
                  </a:lnTo>
                  <a:lnTo>
                    <a:pt x="212" y="98"/>
                  </a:lnTo>
                  <a:lnTo>
                    <a:pt x="216" y="102"/>
                  </a:lnTo>
                  <a:lnTo>
                    <a:pt x="223" y="111"/>
                  </a:lnTo>
                  <a:lnTo>
                    <a:pt x="229" y="119"/>
                  </a:lnTo>
                  <a:lnTo>
                    <a:pt x="233" y="128"/>
                  </a:lnTo>
                  <a:lnTo>
                    <a:pt x="235" y="136"/>
                  </a:lnTo>
                  <a:lnTo>
                    <a:pt x="236" y="141"/>
                  </a:lnTo>
                  <a:lnTo>
                    <a:pt x="343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0" name="Rectangle 6"/>
            <p:cNvSpPr>
              <a:spLocks noChangeArrowheads="1"/>
            </p:cNvSpPr>
            <p:nvPr userDrawn="1"/>
          </p:nvSpPr>
          <p:spPr bwMode="auto">
            <a:xfrm>
              <a:off x="5562" y="4192"/>
              <a:ext cx="28" cy="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1" name="Freeform 7"/>
            <p:cNvSpPr>
              <a:spLocks/>
            </p:cNvSpPr>
            <p:nvPr userDrawn="1"/>
          </p:nvSpPr>
          <p:spPr bwMode="auto">
            <a:xfrm>
              <a:off x="5428" y="4190"/>
              <a:ext cx="124" cy="77"/>
            </a:xfrm>
            <a:custGeom>
              <a:avLst/>
              <a:gdLst/>
              <a:ahLst/>
              <a:cxnLst>
                <a:cxn ang="0">
                  <a:pos x="114" y="308"/>
                </a:cxn>
                <a:cxn ang="0">
                  <a:pos x="114" y="145"/>
                </a:cxn>
                <a:cxn ang="0">
                  <a:pos x="116" y="124"/>
                </a:cxn>
                <a:cxn ang="0">
                  <a:pos x="123" y="107"/>
                </a:cxn>
                <a:cxn ang="0">
                  <a:pos x="134" y="96"/>
                </a:cxn>
                <a:cxn ang="0">
                  <a:pos x="154" y="91"/>
                </a:cxn>
                <a:cxn ang="0">
                  <a:pos x="164" y="92"/>
                </a:cxn>
                <a:cxn ang="0">
                  <a:pos x="180" y="100"/>
                </a:cxn>
                <a:cxn ang="0">
                  <a:pos x="188" y="116"/>
                </a:cxn>
                <a:cxn ang="0">
                  <a:pos x="191" y="135"/>
                </a:cxn>
                <a:cxn ang="0">
                  <a:pos x="191" y="308"/>
                </a:cxn>
                <a:cxn ang="0">
                  <a:pos x="305" y="145"/>
                </a:cxn>
                <a:cxn ang="0">
                  <a:pos x="306" y="135"/>
                </a:cxn>
                <a:cxn ang="0">
                  <a:pos x="310" y="115"/>
                </a:cxn>
                <a:cxn ang="0">
                  <a:pos x="320" y="100"/>
                </a:cxn>
                <a:cxn ang="0">
                  <a:pos x="334" y="92"/>
                </a:cxn>
                <a:cxn ang="0">
                  <a:pos x="345" y="91"/>
                </a:cxn>
                <a:cxn ang="0">
                  <a:pos x="366" y="96"/>
                </a:cxn>
                <a:cxn ang="0">
                  <a:pos x="377" y="108"/>
                </a:cxn>
                <a:cxn ang="0">
                  <a:pos x="381" y="125"/>
                </a:cxn>
                <a:cxn ang="0">
                  <a:pos x="383" y="145"/>
                </a:cxn>
                <a:cxn ang="0">
                  <a:pos x="497" y="308"/>
                </a:cxn>
                <a:cxn ang="0">
                  <a:pos x="497" y="102"/>
                </a:cxn>
                <a:cxn ang="0">
                  <a:pos x="494" y="74"/>
                </a:cxn>
                <a:cxn ang="0">
                  <a:pos x="489" y="57"/>
                </a:cxn>
                <a:cxn ang="0">
                  <a:pos x="480" y="40"/>
                </a:cxn>
                <a:cxn ang="0">
                  <a:pos x="467" y="25"/>
                </a:cxn>
                <a:cxn ang="0">
                  <a:pos x="452" y="13"/>
                </a:cxn>
                <a:cxn ang="0">
                  <a:pos x="432" y="4"/>
                </a:cxn>
                <a:cxn ang="0">
                  <a:pos x="408" y="0"/>
                </a:cxn>
                <a:cxn ang="0">
                  <a:pos x="394" y="0"/>
                </a:cxn>
                <a:cxn ang="0">
                  <a:pos x="368" y="1"/>
                </a:cxn>
                <a:cxn ang="0">
                  <a:pos x="346" y="6"/>
                </a:cxn>
                <a:cxn ang="0">
                  <a:pos x="329" y="13"/>
                </a:cxn>
                <a:cxn ang="0">
                  <a:pos x="306" y="30"/>
                </a:cxn>
                <a:cxn ang="0">
                  <a:pos x="292" y="47"/>
                </a:cxn>
                <a:cxn ang="0">
                  <a:pos x="284" y="36"/>
                </a:cxn>
                <a:cxn ang="0">
                  <a:pos x="268" y="18"/>
                </a:cxn>
                <a:cxn ang="0">
                  <a:pos x="246" y="7"/>
                </a:cxn>
                <a:cxn ang="0">
                  <a:pos x="223" y="0"/>
                </a:cxn>
                <a:cxn ang="0">
                  <a:pos x="209" y="0"/>
                </a:cxn>
                <a:cxn ang="0">
                  <a:pos x="180" y="2"/>
                </a:cxn>
                <a:cxn ang="0">
                  <a:pos x="154" y="10"/>
                </a:cxn>
                <a:cxn ang="0">
                  <a:pos x="131" y="25"/>
                </a:cxn>
                <a:cxn ang="0">
                  <a:pos x="111" y="47"/>
                </a:cxn>
                <a:cxn ang="0">
                  <a:pos x="110" y="7"/>
                </a:cxn>
                <a:cxn ang="0">
                  <a:pos x="0" y="308"/>
                </a:cxn>
              </a:cxnLst>
              <a:rect l="0" t="0" r="r" b="b"/>
              <a:pathLst>
                <a:path w="497" h="308">
                  <a:moveTo>
                    <a:pt x="0" y="308"/>
                  </a:moveTo>
                  <a:lnTo>
                    <a:pt x="114" y="308"/>
                  </a:lnTo>
                  <a:lnTo>
                    <a:pt x="114" y="145"/>
                  </a:lnTo>
                  <a:lnTo>
                    <a:pt x="114" y="145"/>
                  </a:lnTo>
                  <a:lnTo>
                    <a:pt x="115" y="135"/>
                  </a:lnTo>
                  <a:lnTo>
                    <a:pt x="116" y="124"/>
                  </a:lnTo>
                  <a:lnTo>
                    <a:pt x="118" y="115"/>
                  </a:lnTo>
                  <a:lnTo>
                    <a:pt x="123" y="107"/>
                  </a:lnTo>
                  <a:lnTo>
                    <a:pt x="128" y="100"/>
                  </a:lnTo>
                  <a:lnTo>
                    <a:pt x="134" y="96"/>
                  </a:lnTo>
                  <a:lnTo>
                    <a:pt x="143" y="92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64" y="92"/>
                  </a:lnTo>
                  <a:lnTo>
                    <a:pt x="174" y="96"/>
                  </a:lnTo>
                  <a:lnTo>
                    <a:pt x="180" y="100"/>
                  </a:lnTo>
                  <a:lnTo>
                    <a:pt x="185" y="108"/>
                  </a:lnTo>
                  <a:lnTo>
                    <a:pt x="188" y="116"/>
                  </a:lnTo>
                  <a:lnTo>
                    <a:pt x="190" y="125"/>
                  </a:lnTo>
                  <a:lnTo>
                    <a:pt x="191" y="135"/>
                  </a:lnTo>
                  <a:lnTo>
                    <a:pt x="191" y="145"/>
                  </a:lnTo>
                  <a:lnTo>
                    <a:pt x="191" y="308"/>
                  </a:lnTo>
                  <a:lnTo>
                    <a:pt x="305" y="308"/>
                  </a:lnTo>
                  <a:lnTo>
                    <a:pt x="305" y="145"/>
                  </a:lnTo>
                  <a:lnTo>
                    <a:pt x="305" y="145"/>
                  </a:lnTo>
                  <a:lnTo>
                    <a:pt x="306" y="135"/>
                  </a:lnTo>
                  <a:lnTo>
                    <a:pt x="307" y="124"/>
                  </a:lnTo>
                  <a:lnTo>
                    <a:pt x="310" y="115"/>
                  </a:lnTo>
                  <a:lnTo>
                    <a:pt x="315" y="107"/>
                  </a:lnTo>
                  <a:lnTo>
                    <a:pt x="320" y="100"/>
                  </a:lnTo>
                  <a:lnTo>
                    <a:pt x="326" y="96"/>
                  </a:lnTo>
                  <a:lnTo>
                    <a:pt x="334" y="92"/>
                  </a:lnTo>
                  <a:lnTo>
                    <a:pt x="345" y="91"/>
                  </a:lnTo>
                  <a:lnTo>
                    <a:pt x="345" y="91"/>
                  </a:lnTo>
                  <a:lnTo>
                    <a:pt x="356" y="92"/>
                  </a:lnTo>
                  <a:lnTo>
                    <a:pt x="366" y="96"/>
                  </a:lnTo>
                  <a:lnTo>
                    <a:pt x="372" y="100"/>
                  </a:lnTo>
                  <a:lnTo>
                    <a:pt x="377" y="108"/>
                  </a:lnTo>
                  <a:lnTo>
                    <a:pt x="379" y="116"/>
                  </a:lnTo>
                  <a:lnTo>
                    <a:pt x="381" y="125"/>
                  </a:lnTo>
                  <a:lnTo>
                    <a:pt x="383" y="135"/>
                  </a:lnTo>
                  <a:lnTo>
                    <a:pt x="383" y="145"/>
                  </a:lnTo>
                  <a:lnTo>
                    <a:pt x="383" y="308"/>
                  </a:lnTo>
                  <a:lnTo>
                    <a:pt x="497" y="308"/>
                  </a:lnTo>
                  <a:lnTo>
                    <a:pt x="497" y="102"/>
                  </a:lnTo>
                  <a:lnTo>
                    <a:pt x="497" y="102"/>
                  </a:lnTo>
                  <a:lnTo>
                    <a:pt x="495" y="83"/>
                  </a:lnTo>
                  <a:lnTo>
                    <a:pt x="494" y="74"/>
                  </a:lnTo>
                  <a:lnTo>
                    <a:pt x="492" y="65"/>
                  </a:lnTo>
                  <a:lnTo>
                    <a:pt x="489" y="57"/>
                  </a:lnTo>
                  <a:lnTo>
                    <a:pt x="484" y="48"/>
                  </a:lnTo>
                  <a:lnTo>
                    <a:pt x="480" y="40"/>
                  </a:lnTo>
                  <a:lnTo>
                    <a:pt x="475" y="32"/>
                  </a:lnTo>
                  <a:lnTo>
                    <a:pt x="467" y="25"/>
                  </a:lnTo>
                  <a:lnTo>
                    <a:pt x="460" y="19"/>
                  </a:lnTo>
                  <a:lnTo>
                    <a:pt x="452" y="13"/>
                  </a:lnTo>
                  <a:lnTo>
                    <a:pt x="442" y="8"/>
                  </a:lnTo>
                  <a:lnTo>
                    <a:pt x="432" y="4"/>
                  </a:lnTo>
                  <a:lnTo>
                    <a:pt x="420" y="2"/>
                  </a:lnTo>
                  <a:lnTo>
                    <a:pt x="408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80" y="0"/>
                  </a:lnTo>
                  <a:lnTo>
                    <a:pt x="368" y="1"/>
                  </a:lnTo>
                  <a:lnTo>
                    <a:pt x="357" y="3"/>
                  </a:lnTo>
                  <a:lnTo>
                    <a:pt x="346" y="6"/>
                  </a:lnTo>
                  <a:lnTo>
                    <a:pt x="338" y="9"/>
                  </a:lnTo>
                  <a:lnTo>
                    <a:pt x="329" y="13"/>
                  </a:lnTo>
                  <a:lnTo>
                    <a:pt x="316" y="21"/>
                  </a:lnTo>
                  <a:lnTo>
                    <a:pt x="306" y="30"/>
                  </a:lnTo>
                  <a:lnTo>
                    <a:pt x="299" y="37"/>
                  </a:lnTo>
                  <a:lnTo>
                    <a:pt x="292" y="47"/>
                  </a:lnTo>
                  <a:lnTo>
                    <a:pt x="292" y="47"/>
                  </a:lnTo>
                  <a:lnTo>
                    <a:pt x="284" y="36"/>
                  </a:lnTo>
                  <a:lnTo>
                    <a:pt x="277" y="26"/>
                  </a:lnTo>
                  <a:lnTo>
                    <a:pt x="268" y="18"/>
                  </a:lnTo>
                  <a:lnTo>
                    <a:pt x="258" y="12"/>
                  </a:lnTo>
                  <a:lnTo>
                    <a:pt x="246" y="7"/>
                  </a:lnTo>
                  <a:lnTo>
                    <a:pt x="235" y="2"/>
                  </a:lnTo>
                  <a:lnTo>
                    <a:pt x="223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195" y="0"/>
                  </a:lnTo>
                  <a:lnTo>
                    <a:pt x="180" y="2"/>
                  </a:lnTo>
                  <a:lnTo>
                    <a:pt x="167" y="6"/>
                  </a:lnTo>
                  <a:lnTo>
                    <a:pt x="154" y="10"/>
                  </a:lnTo>
                  <a:lnTo>
                    <a:pt x="141" y="17"/>
                  </a:lnTo>
                  <a:lnTo>
                    <a:pt x="131" y="25"/>
                  </a:lnTo>
                  <a:lnTo>
                    <a:pt x="121" y="35"/>
                  </a:lnTo>
                  <a:lnTo>
                    <a:pt x="111" y="47"/>
                  </a:lnTo>
                  <a:lnTo>
                    <a:pt x="110" y="47"/>
                  </a:lnTo>
                  <a:lnTo>
                    <a:pt x="110" y="7"/>
                  </a:lnTo>
                  <a:lnTo>
                    <a:pt x="0" y="7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2" name="Freeform 8"/>
            <p:cNvSpPr>
              <a:spLocks/>
            </p:cNvSpPr>
            <p:nvPr userDrawn="1"/>
          </p:nvSpPr>
          <p:spPr bwMode="auto">
            <a:xfrm>
              <a:off x="5339" y="4176"/>
              <a:ext cx="82" cy="95"/>
            </a:xfrm>
            <a:custGeom>
              <a:avLst/>
              <a:gdLst/>
              <a:ahLst/>
              <a:cxnLst>
                <a:cxn ang="0">
                  <a:pos x="320" y="97"/>
                </a:cxn>
                <a:cxn ang="0">
                  <a:pos x="306" y="57"/>
                </a:cxn>
                <a:cxn ang="0">
                  <a:pos x="279" y="29"/>
                </a:cxn>
                <a:cxn ang="0">
                  <a:pos x="243" y="12"/>
                </a:cxn>
                <a:cxn ang="0">
                  <a:pos x="203" y="2"/>
                </a:cxn>
                <a:cxn ang="0">
                  <a:pos x="163" y="0"/>
                </a:cxn>
                <a:cxn ang="0">
                  <a:pos x="111" y="4"/>
                </a:cxn>
                <a:cxn ang="0">
                  <a:pos x="73" y="17"/>
                </a:cxn>
                <a:cxn ang="0">
                  <a:pos x="39" y="39"/>
                </a:cxn>
                <a:cxn ang="0">
                  <a:pos x="17" y="70"/>
                </a:cxn>
                <a:cxn ang="0">
                  <a:pos x="8" y="115"/>
                </a:cxn>
                <a:cxn ang="0">
                  <a:pos x="10" y="137"/>
                </a:cxn>
                <a:cxn ang="0">
                  <a:pos x="20" y="165"/>
                </a:cxn>
                <a:cxn ang="0">
                  <a:pos x="39" y="188"/>
                </a:cxn>
                <a:cxn ang="0">
                  <a:pos x="68" y="206"/>
                </a:cxn>
                <a:cxn ang="0">
                  <a:pos x="108" y="221"/>
                </a:cxn>
                <a:cxn ang="0">
                  <a:pos x="177" y="236"/>
                </a:cxn>
                <a:cxn ang="0">
                  <a:pos x="204" y="248"/>
                </a:cxn>
                <a:cxn ang="0">
                  <a:pos x="211" y="266"/>
                </a:cxn>
                <a:cxn ang="0">
                  <a:pos x="206" y="279"/>
                </a:cxn>
                <a:cxn ang="0">
                  <a:pos x="189" y="290"/>
                </a:cxn>
                <a:cxn ang="0">
                  <a:pos x="169" y="294"/>
                </a:cxn>
                <a:cxn ang="0">
                  <a:pos x="141" y="288"/>
                </a:cxn>
                <a:cxn ang="0">
                  <a:pos x="129" y="277"/>
                </a:cxn>
                <a:cxn ang="0">
                  <a:pos x="120" y="251"/>
                </a:cxn>
                <a:cxn ang="0">
                  <a:pos x="2" y="268"/>
                </a:cxn>
                <a:cxn ang="0">
                  <a:pos x="16" y="311"/>
                </a:cxn>
                <a:cxn ang="0">
                  <a:pos x="43" y="343"/>
                </a:cxn>
                <a:cxn ang="0">
                  <a:pos x="79" y="363"/>
                </a:cxn>
                <a:cxn ang="0">
                  <a:pos x="120" y="375"/>
                </a:cxn>
                <a:cxn ang="0">
                  <a:pos x="164" y="379"/>
                </a:cxn>
                <a:cxn ang="0">
                  <a:pos x="209" y="375"/>
                </a:cxn>
                <a:cxn ang="0">
                  <a:pos x="251" y="364"/>
                </a:cxn>
                <a:cxn ang="0">
                  <a:pos x="289" y="345"/>
                </a:cxn>
                <a:cxn ang="0">
                  <a:pos x="315" y="313"/>
                </a:cxn>
                <a:cxn ang="0">
                  <a:pos x="330" y="270"/>
                </a:cxn>
                <a:cxn ang="0">
                  <a:pos x="330" y="240"/>
                </a:cxn>
                <a:cxn ang="0">
                  <a:pos x="324" y="212"/>
                </a:cxn>
                <a:cxn ang="0">
                  <a:pos x="312" y="191"/>
                </a:cxn>
                <a:cxn ang="0">
                  <a:pos x="282" y="164"/>
                </a:cxn>
                <a:cxn ang="0">
                  <a:pos x="252" y="150"/>
                </a:cxn>
                <a:cxn ang="0">
                  <a:pos x="189" y="135"/>
                </a:cxn>
                <a:cxn ang="0">
                  <a:pos x="142" y="122"/>
                </a:cxn>
                <a:cxn ang="0">
                  <a:pos x="132" y="116"/>
                </a:cxn>
                <a:cxn ang="0">
                  <a:pos x="128" y="104"/>
                </a:cxn>
                <a:cxn ang="0">
                  <a:pos x="135" y="85"/>
                </a:cxn>
                <a:cxn ang="0">
                  <a:pos x="153" y="77"/>
                </a:cxn>
                <a:cxn ang="0">
                  <a:pos x="174" y="77"/>
                </a:cxn>
                <a:cxn ang="0">
                  <a:pos x="193" y="87"/>
                </a:cxn>
                <a:cxn ang="0">
                  <a:pos x="204" y="98"/>
                </a:cxn>
                <a:cxn ang="0">
                  <a:pos x="322" y="114"/>
                </a:cxn>
              </a:cxnLst>
              <a:rect l="0" t="0" r="r" b="b"/>
              <a:pathLst>
                <a:path w="330" h="379">
                  <a:moveTo>
                    <a:pt x="322" y="114"/>
                  </a:moveTo>
                  <a:lnTo>
                    <a:pt x="322" y="114"/>
                  </a:lnTo>
                  <a:lnTo>
                    <a:pt x="320" y="97"/>
                  </a:lnTo>
                  <a:lnTo>
                    <a:pt x="317" y="82"/>
                  </a:lnTo>
                  <a:lnTo>
                    <a:pt x="312" y="69"/>
                  </a:lnTo>
                  <a:lnTo>
                    <a:pt x="306" y="57"/>
                  </a:lnTo>
                  <a:lnTo>
                    <a:pt x="297" y="47"/>
                  </a:lnTo>
                  <a:lnTo>
                    <a:pt x="289" y="37"/>
                  </a:lnTo>
                  <a:lnTo>
                    <a:pt x="279" y="29"/>
                  </a:lnTo>
                  <a:lnTo>
                    <a:pt x="267" y="23"/>
                  </a:lnTo>
                  <a:lnTo>
                    <a:pt x="256" y="17"/>
                  </a:lnTo>
                  <a:lnTo>
                    <a:pt x="243" y="12"/>
                  </a:lnTo>
                  <a:lnTo>
                    <a:pt x="231" y="8"/>
                  </a:lnTo>
                  <a:lnTo>
                    <a:pt x="217" y="4"/>
                  </a:lnTo>
                  <a:lnTo>
                    <a:pt x="203" y="2"/>
                  </a:lnTo>
                  <a:lnTo>
                    <a:pt x="189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37" y="1"/>
                  </a:lnTo>
                  <a:lnTo>
                    <a:pt x="124" y="3"/>
                  </a:lnTo>
                  <a:lnTo>
                    <a:pt x="111" y="4"/>
                  </a:lnTo>
                  <a:lnTo>
                    <a:pt x="97" y="8"/>
                  </a:lnTo>
                  <a:lnTo>
                    <a:pt x="85" y="12"/>
                  </a:lnTo>
                  <a:lnTo>
                    <a:pt x="73" y="17"/>
                  </a:lnTo>
                  <a:lnTo>
                    <a:pt x="61" y="23"/>
                  </a:lnTo>
                  <a:lnTo>
                    <a:pt x="50" y="30"/>
                  </a:lnTo>
                  <a:lnTo>
                    <a:pt x="39" y="39"/>
                  </a:lnTo>
                  <a:lnTo>
                    <a:pt x="31" y="48"/>
                  </a:lnTo>
                  <a:lnTo>
                    <a:pt x="23" y="58"/>
                  </a:lnTo>
                  <a:lnTo>
                    <a:pt x="17" y="70"/>
                  </a:lnTo>
                  <a:lnTo>
                    <a:pt x="13" y="84"/>
                  </a:lnTo>
                  <a:lnTo>
                    <a:pt x="9" y="98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9" y="126"/>
                  </a:lnTo>
                  <a:lnTo>
                    <a:pt x="10" y="137"/>
                  </a:lnTo>
                  <a:lnTo>
                    <a:pt x="13" y="147"/>
                  </a:lnTo>
                  <a:lnTo>
                    <a:pt x="16" y="156"/>
                  </a:lnTo>
                  <a:lnTo>
                    <a:pt x="20" y="165"/>
                  </a:lnTo>
                  <a:lnTo>
                    <a:pt x="26" y="173"/>
                  </a:lnTo>
                  <a:lnTo>
                    <a:pt x="32" y="181"/>
                  </a:lnTo>
                  <a:lnTo>
                    <a:pt x="39" y="188"/>
                  </a:lnTo>
                  <a:lnTo>
                    <a:pt x="48" y="194"/>
                  </a:lnTo>
                  <a:lnTo>
                    <a:pt x="57" y="200"/>
                  </a:lnTo>
                  <a:lnTo>
                    <a:pt x="68" y="206"/>
                  </a:lnTo>
                  <a:lnTo>
                    <a:pt x="80" y="211"/>
                  </a:lnTo>
                  <a:lnTo>
                    <a:pt x="94" y="216"/>
                  </a:lnTo>
                  <a:lnTo>
                    <a:pt x="108" y="221"/>
                  </a:lnTo>
                  <a:lnTo>
                    <a:pt x="142" y="228"/>
                  </a:lnTo>
                  <a:lnTo>
                    <a:pt x="142" y="228"/>
                  </a:lnTo>
                  <a:lnTo>
                    <a:pt x="177" y="236"/>
                  </a:lnTo>
                  <a:lnTo>
                    <a:pt x="189" y="239"/>
                  </a:lnTo>
                  <a:lnTo>
                    <a:pt x="198" y="243"/>
                  </a:lnTo>
                  <a:lnTo>
                    <a:pt x="204" y="248"/>
                  </a:lnTo>
                  <a:lnTo>
                    <a:pt x="208" y="253"/>
                  </a:lnTo>
                  <a:lnTo>
                    <a:pt x="210" y="259"/>
                  </a:lnTo>
                  <a:lnTo>
                    <a:pt x="211" y="266"/>
                  </a:lnTo>
                  <a:lnTo>
                    <a:pt x="211" y="266"/>
                  </a:lnTo>
                  <a:lnTo>
                    <a:pt x="210" y="273"/>
                  </a:lnTo>
                  <a:lnTo>
                    <a:pt x="206" y="279"/>
                  </a:lnTo>
                  <a:lnTo>
                    <a:pt x="202" y="284"/>
                  </a:lnTo>
                  <a:lnTo>
                    <a:pt x="196" y="288"/>
                  </a:lnTo>
                  <a:lnTo>
                    <a:pt x="189" y="290"/>
                  </a:lnTo>
                  <a:lnTo>
                    <a:pt x="182" y="293"/>
                  </a:lnTo>
                  <a:lnTo>
                    <a:pt x="169" y="294"/>
                  </a:lnTo>
                  <a:lnTo>
                    <a:pt x="169" y="294"/>
                  </a:lnTo>
                  <a:lnTo>
                    <a:pt x="158" y="293"/>
                  </a:lnTo>
                  <a:lnTo>
                    <a:pt x="148" y="291"/>
                  </a:lnTo>
                  <a:lnTo>
                    <a:pt x="141" y="288"/>
                  </a:lnTo>
                  <a:lnTo>
                    <a:pt x="135" y="284"/>
                  </a:lnTo>
                  <a:lnTo>
                    <a:pt x="135" y="284"/>
                  </a:lnTo>
                  <a:lnTo>
                    <a:pt x="129" y="277"/>
                  </a:lnTo>
                  <a:lnTo>
                    <a:pt x="124" y="268"/>
                  </a:lnTo>
                  <a:lnTo>
                    <a:pt x="122" y="261"/>
                  </a:lnTo>
                  <a:lnTo>
                    <a:pt x="120" y="251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2" y="268"/>
                  </a:lnTo>
                  <a:lnTo>
                    <a:pt x="5" y="284"/>
                  </a:lnTo>
                  <a:lnTo>
                    <a:pt x="10" y="298"/>
                  </a:lnTo>
                  <a:lnTo>
                    <a:pt x="16" y="311"/>
                  </a:lnTo>
                  <a:lnTo>
                    <a:pt x="23" y="322"/>
                  </a:lnTo>
                  <a:lnTo>
                    <a:pt x="33" y="333"/>
                  </a:lnTo>
                  <a:lnTo>
                    <a:pt x="43" y="343"/>
                  </a:lnTo>
                  <a:lnTo>
                    <a:pt x="54" y="350"/>
                  </a:lnTo>
                  <a:lnTo>
                    <a:pt x="66" y="357"/>
                  </a:lnTo>
                  <a:lnTo>
                    <a:pt x="79" y="363"/>
                  </a:lnTo>
                  <a:lnTo>
                    <a:pt x="92" y="368"/>
                  </a:lnTo>
                  <a:lnTo>
                    <a:pt x="106" y="372"/>
                  </a:lnTo>
                  <a:lnTo>
                    <a:pt x="120" y="375"/>
                  </a:lnTo>
                  <a:lnTo>
                    <a:pt x="135" y="377"/>
                  </a:lnTo>
                  <a:lnTo>
                    <a:pt x="149" y="378"/>
                  </a:lnTo>
                  <a:lnTo>
                    <a:pt x="164" y="379"/>
                  </a:lnTo>
                  <a:lnTo>
                    <a:pt x="164" y="379"/>
                  </a:lnTo>
                  <a:lnTo>
                    <a:pt x="194" y="378"/>
                  </a:lnTo>
                  <a:lnTo>
                    <a:pt x="209" y="375"/>
                  </a:lnTo>
                  <a:lnTo>
                    <a:pt x="223" y="373"/>
                  </a:lnTo>
                  <a:lnTo>
                    <a:pt x="238" y="369"/>
                  </a:lnTo>
                  <a:lnTo>
                    <a:pt x="251" y="364"/>
                  </a:lnTo>
                  <a:lnTo>
                    <a:pt x="265" y="360"/>
                  </a:lnTo>
                  <a:lnTo>
                    <a:pt x="277" y="352"/>
                  </a:lnTo>
                  <a:lnTo>
                    <a:pt x="289" y="345"/>
                  </a:lnTo>
                  <a:lnTo>
                    <a:pt x="299" y="335"/>
                  </a:lnTo>
                  <a:lnTo>
                    <a:pt x="308" y="325"/>
                  </a:lnTo>
                  <a:lnTo>
                    <a:pt x="315" y="313"/>
                  </a:lnTo>
                  <a:lnTo>
                    <a:pt x="322" y="300"/>
                  </a:lnTo>
                  <a:lnTo>
                    <a:pt x="326" y="285"/>
                  </a:lnTo>
                  <a:lnTo>
                    <a:pt x="330" y="270"/>
                  </a:lnTo>
                  <a:lnTo>
                    <a:pt x="330" y="251"/>
                  </a:lnTo>
                  <a:lnTo>
                    <a:pt x="330" y="251"/>
                  </a:lnTo>
                  <a:lnTo>
                    <a:pt x="330" y="240"/>
                  </a:lnTo>
                  <a:lnTo>
                    <a:pt x="329" y="231"/>
                  </a:lnTo>
                  <a:lnTo>
                    <a:pt x="326" y="222"/>
                  </a:lnTo>
                  <a:lnTo>
                    <a:pt x="324" y="212"/>
                  </a:lnTo>
                  <a:lnTo>
                    <a:pt x="320" y="205"/>
                  </a:lnTo>
                  <a:lnTo>
                    <a:pt x="317" y="198"/>
                  </a:lnTo>
                  <a:lnTo>
                    <a:pt x="312" y="191"/>
                  </a:lnTo>
                  <a:lnTo>
                    <a:pt x="307" y="184"/>
                  </a:lnTo>
                  <a:lnTo>
                    <a:pt x="295" y="173"/>
                  </a:lnTo>
                  <a:lnTo>
                    <a:pt x="282" y="164"/>
                  </a:lnTo>
                  <a:lnTo>
                    <a:pt x="268" y="156"/>
                  </a:lnTo>
                  <a:lnTo>
                    <a:pt x="252" y="150"/>
                  </a:lnTo>
                  <a:lnTo>
                    <a:pt x="252" y="150"/>
                  </a:lnTo>
                  <a:lnTo>
                    <a:pt x="237" y="146"/>
                  </a:lnTo>
                  <a:lnTo>
                    <a:pt x="221" y="142"/>
                  </a:lnTo>
                  <a:lnTo>
                    <a:pt x="189" y="135"/>
                  </a:lnTo>
                  <a:lnTo>
                    <a:pt x="163" y="130"/>
                  </a:lnTo>
                  <a:lnTo>
                    <a:pt x="152" y="126"/>
                  </a:lnTo>
                  <a:lnTo>
                    <a:pt x="142" y="122"/>
                  </a:lnTo>
                  <a:lnTo>
                    <a:pt x="142" y="122"/>
                  </a:lnTo>
                  <a:lnTo>
                    <a:pt x="137" y="120"/>
                  </a:lnTo>
                  <a:lnTo>
                    <a:pt x="132" y="116"/>
                  </a:lnTo>
                  <a:lnTo>
                    <a:pt x="129" y="111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9" y="96"/>
                  </a:lnTo>
                  <a:lnTo>
                    <a:pt x="131" y="90"/>
                  </a:lnTo>
                  <a:lnTo>
                    <a:pt x="135" y="85"/>
                  </a:lnTo>
                  <a:lnTo>
                    <a:pt x="140" y="81"/>
                  </a:lnTo>
                  <a:lnTo>
                    <a:pt x="146" y="79"/>
                  </a:lnTo>
                  <a:lnTo>
                    <a:pt x="153" y="77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74" y="77"/>
                  </a:lnTo>
                  <a:lnTo>
                    <a:pt x="181" y="79"/>
                  </a:lnTo>
                  <a:lnTo>
                    <a:pt x="187" y="82"/>
                  </a:lnTo>
                  <a:lnTo>
                    <a:pt x="193" y="87"/>
                  </a:lnTo>
                  <a:lnTo>
                    <a:pt x="193" y="87"/>
                  </a:lnTo>
                  <a:lnTo>
                    <a:pt x="199" y="92"/>
                  </a:lnTo>
                  <a:lnTo>
                    <a:pt x="204" y="98"/>
                  </a:lnTo>
                  <a:lnTo>
                    <a:pt x="206" y="105"/>
                  </a:lnTo>
                  <a:lnTo>
                    <a:pt x="208" y="114"/>
                  </a:lnTo>
                  <a:lnTo>
                    <a:pt x="322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auto">
            <a:xfrm>
              <a:off x="5649" y="4162"/>
              <a:ext cx="78" cy="106"/>
            </a:xfrm>
            <a:custGeom>
              <a:avLst/>
              <a:gdLst/>
              <a:ahLst/>
              <a:cxnLst>
                <a:cxn ang="0">
                  <a:pos x="0" y="422"/>
                </a:cxn>
                <a:cxn ang="0">
                  <a:pos x="116" y="422"/>
                </a:cxn>
                <a:cxn ang="0">
                  <a:pos x="116" y="276"/>
                </a:cxn>
                <a:cxn ang="0">
                  <a:pos x="116" y="276"/>
                </a:cxn>
                <a:cxn ang="0">
                  <a:pos x="116" y="257"/>
                </a:cxn>
                <a:cxn ang="0">
                  <a:pos x="119" y="240"/>
                </a:cxn>
                <a:cxn ang="0">
                  <a:pos x="123" y="228"/>
                </a:cxn>
                <a:cxn ang="0">
                  <a:pos x="126" y="223"/>
                </a:cxn>
                <a:cxn ang="0">
                  <a:pos x="128" y="219"/>
                </a:cxn>
                <a:cxn ang="0">
                  <a:pos x="128" y="219"/>
                </a:cxn>
                <a:cxn ang="0">
                  <a:pos x="133" y="212"/>
                </a:cxn>
                <a:cxn ang="0">
                  <a:pos x="140" y="208"/>
                </a:cxn>
                <a:cxn ang="0">
                  <a:pos x="148" y="204"/>
                </a:cxn>
                <a:cxn ang="0">
                  <a:pos x="155" y="203"/>
                </a:cxn>
                <a:cxn ang="0">
                  <a:pos x="155" y="203"/>
                </a:cxn>
                <a:cxn ang="0">
                  <a:pos x="165" y="203"/>
                </a:cxn>
                <a:cxn ang="0">
                  <a:pos x="172" y="205"/>
                </a:cxn>
                <a:cxn ang="0">
                  <a:pos x="178" y="209"/>
                </a:cxn>
                <a:cxn ang="0">
                  <a:pos x="184" y="215"/>
                </a:cxn>
                <a:cxn ang="0">
                  <a:pos x="184" y="215"/>
                </a:cxn>
                <a:cxn ang="0">
                  <a:pos x="189" y="221"/>
                </a:cxn>
                <a:cxn ang="0">
                  <a:pos x="191" y="231"/>
                </a:cxn>
                <a:cxn ang="0">
                  <a:pos x="194" y="242"/>
                </a:cxn>
                <a:cxn ang="0">
                  <a:pos x="194" y="255"/>
                </a:cxn>
                <a:cxn ang="0">
                  <a:pos x="194" y="422"/>
                </a:cxn>
                <a:cxn ang="0">
                  <a:pos x="310" y="422"/>
                </a:cxn>
                <a:cxn ang="0">
                  <a:pos x="310" y="229"/>
                </a:cxn>
                <a:cxn ang="0">
                  <a:pos x="310" y="229"/>
                </a:cxn>
                <a:cxn ang="0">
                  <a:pos x="310" y="215"/>
                </a:cxn>
                <a:cxn ang="0">
                  <a:pos x="309" y="202"/>
                </a:cxn>
                <a:cxn ang="0">
                  <a:pos x="306" y="188"/>
                </a:cxn>
                <a:cxn ang="0">
                  <a:pos x="304" y="177"/>
                </a:cxn>
                <a:cxn ang="0">
                  <a:pos x="299" y="166"/>
                </a:cxn>
                <a:cxn ang="0">
                  <a:pos x="295" y="157"/>
                </a:cxn>
                <a:cxn ang="0">
                  <a:pos x="289" y="148"/>
                </a:cxn>
                <a:cxn ang="0">
                  <a:pos x="283" y="141"/>
                </a:cxn>
                <a:cxn ang="0">
                  <a:pos x="283" y="141"/>
                </a:cxn>
                <a:cxn ang="0">
                  <a:pos x="276" y="133"/>
                </a:cxn>
                <a:cxn ang="0">
                  <a:pos x="269" y="129"/>
                </a:cxn>
                <a:cxn ang="0">
                  <a:pos x="260" y="124"/>
                </a:cxn>
                <a:cxn ang="0">
                  <a:pos x="251" y="119"/>
                </a:cxn>
                <a:cxn ang="0">
                  <a:pos x="241" y="116"/>
                </a:cxn>
                <a:cxn ang="0">
                  <a:pos x="231" y="114"/>
                </a:cxn>
                <a:cxn ang="0">
                  <a:pos x="220" y="113"/>
                </a:cxn>
                <a:cxn ang="0">
                  <a:pos x="209" y="112"/>
                </a:cxn>
                <a:cxn ang="0">
                  <a:pos x="209" y="112"/>
                </a:cxn>
                <a:cxn ang="0">
                  <a:pos x="195" y="113"/>
                </a:cxn>
                <a:cxn ang="0">
                  <a:pos x="182" y="114"/>
                </a:cxn>
                <a:cxn ang="0">
                  <a:pos x="168" y="116"/>
                </a:cxn>
                <a:cxn ang="0">
                  <a:pos x="154" y="122"/>
                </a:cxn>
                <a:cxn ang="0">
                  <a:pos x="154" y="122"/>
                </a:cxn>
                <a:cxn ang="0">
                  <a:pos x="144" y="129"/>
                </a:cxn>
                <a:cxn ang="0">
                  <a:pos x="135" y="135"/>
                </a:cxn>
                <a:cxn ang="0">
                  <a:pos x="126" y="143"/>
                </a:cxn>
                <a:cxn ang="0">
                  <a:pos x="116" y="153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422"/>
                </a:cxn>
              </a:cxnLst>
              <a:rect l="0" t="0" r="r" b="b"/>
              <a:pathLst>
                <a:path w="310" h="422">
                  <a:moveTo>
                    <a:pt x="0" y="422"/>
                  </a:moveTo>
                  <a:lnTo>
                    <a:pt x="116" y="422"/>
                  </a:lnTo>
                  <a:lnTo>
                    <a:pt x="116" y="276"/>
                  </a:lnTo>
                  <a:lnTo>
                    <a:pt x="116" y="276"/>
                  </a:lnTo>
                  <a:lnTo>
                    <a:pt x="116" y="257"/>
                  </a:lnTo>
                  <a:lnTo>
                    <a:pt x="119" y="240"/>
                  </a:lnTo>
                  <a:lnTo>
                    <a:pt x="123" y="228"/>
                  </a:lnTo>
                  <a:lnTo>
                    <a:pt x="126" y="223"/>
                  </a:lnTo>
                  <a:lnTo>
                    <a:pt x="128" y="219"/>
                  </a:lnTo>
                  <a:lnTo>
                    <a:pt x="128" y="219"/>
                  </a:lnTo>
                  <a:lnTo>
                    <a:pt x="133" y="212"/>
                  </a:lnTo>
                  <a:lnTo>
                    <a:pt x="140" y="208"/>
                  </a:lnTo>
                  <a:lnTo>
                    <a:pt x="148" y="204"/>
                  </a:lnTo>
                  <a:lnTo>
                    <a:pt x="155" y="203"/>
                  </a:lnTo>
                  <a:lnTo>
                    <a:pt x="155" y="203"/>
                  </a:lnTo>
                  <a:lnTo>
                    <a:pt x="165" y="203"/>
                  </a:lnTo>
                  <a:lnTo>
                    <a:pt x="172" y="205"/>
                  </a:lnTo>
                  <a:lnTo>
                    <a:pt x="178" y="209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9" y="221"/>
                  </a:lnTo>
                  <a:lnTo>
                    <a:pt x="191" y="231"/>
                  </a:lnTo>
                  <a:lnTo>
                    <a:pt x="194" y="242"/>
                  </a:lnTo>
                  <a:lnTo>
                    <a:pt x="194" y="255"/>
                  </a:lnTo>
                  <a:lnTo>
                    <a:pt x="194" y="422"/>
                  </a:lnTo>
                  <a:lnTo>
                    <a:pt x="310" y="422"/>
                  </a:lnTo>
                  <a:lnTo>
                    <a:pt x="310" y="229"/>
                  </a:lnTo>
                  <a:lnTo>
                    <a:pt x="310" y="229"/>
                  </a:lnTo>
                  <a:lnTo>
                    <a:pt x="310" y="215"/>
                  </a:lnTo>
                  <a:lnTo>
                    <a:pt x="309" y="202"/>
                  </a:lnTo>
                  <a:lnTo>
                    <a:pt x="306" y="188"/>
                  </a:lnTo>
                  <a:lnTo>
                    <a:pt x="304" y="177"/>
                  </a:lnTo>
                  <a:lnTo>
                    <a:pt x="299" y="166"/>
                  </a:lnTo>
                  <a:lnTo>
                    <a:pt x="295" y="157"/>
                  </a:lnTo>
                  <a:lnTo>
                    <a:pt x="289" y="148"/>
                  </a:lnTo>
                  <a:lnTo>
                    <a:pt x="283" y="141"/>
                  </a:lnTo>
                  <a:lnTo>
                    <a:pt x="283" y="141"/>
                  </a:lnTo>
                  <a:lnTo>
                    <a:pt x="276" y="133"/>
                  </a:lnTo>
                  <a:lnTo>
                    <a:pt x="269" y="129"/>
                  </a:lnTo>
                  <a:lnTo>
                    <a:pt x="260" y="124"/>
                  </a:lnTo>
                  <a:lnTo>
                    <a:pt x="251" y="119"/>
                  </a:lnTo>
                  <a:lnTo>
                    <a:pt x="241" y="116"/>
                  </a:lnTo>
                  <a:lnTo>
                    <a:pt x="231" y="114"/>
                  </a:lnTo>
                  <a:lnTo>
                    <a:pt x="220" y="113"/>
                  </a:lnTo>
                  <a:lnTo>
                    <a:pt x="209" y="112"/>
                  </a:lnTo>
                  <a:lnTo>
                    <a:pt x="209" y="112"/>
                  </a:lnTo>
                  <a:lnTo>
                    <a:pt x="195" y="113"/>
                  </a:lnTo>
                  <a:lnTo>
                    <a:pt x="182" y="114"/>
                  </a:lnTo>
                  <a:lnTo>
                    <a:pt x="168" y="116"/>
                  </a:lnTo>
                  <a:lnTo>
                    <a:pt x="154" y="122"/>
                  </a:lnTo>
                  <a:lnTo>
                    <a:pt x="154" y="122"/>
                  </a:lnTo>
                  <a:lnTo>
                    <a:pt x="144" y="129"/>
                  </a:lnTo>
                  <a:lnTo>
                    <a:pt x="135" y="135"/>
                  </a:lnTo>
                  <a:lnTo>
                    <a:pt x="126" y="143"/>
                  </a:lnTo>
                  <a:lnTo>
                    <a:pt x="116" y="153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4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5599" y="4169"/>
              <a:ext cx="41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3"/>
                </a:cxn>
                <a:cxn ang="0">
                  <a:pos x="0" y="178"/>
                </a:cxn>
                <a:cxn ang="0">
                  <a:pos x="0" y="284"/>
                </a:cxn>
                <a:cxn ang="0">
                  <a:pos x="0" y="284"/>
                </a:cxn>
                <a:cxn ang="0">
                  <a:pos x="0" y="307"/>
                </a:cxn>
                <a:cxn ang="0">
                  <a:pos x="2" y="328"/>
                </a:cxn>
                <a:cxn ang="0">
                  <a:pos x="6" y="345"/>
                </a:cxn>
                <a:cxn ang="0">
                  <a:pos x="11" y="359"/>
                </a:cxn>
                <a:cxn ang="0">
                  <a:pos x="11" y="359"/>
                </a:cxn>
                <a:cxn ang="0">
                  <a:pos x="17" y="370"/>
                </a:cxn>
                <a:cxn ang="0">
                  <a:pos x="23" y="379"/>
                </a:cxn>
                <a:cxn ang="0">
                  <a:pos x="31" y="385"/>
                </a:cxn>
                <a:cxn ang="0">
                  <a:pos x="40" y="391"/>
                </a:cxn>
                <a:cxn ang="0">
                  <a:pos x="40" y="391"/>
                </a:cxn>
                <a:cxn ang="0">
                  <a:pos x="51" y="396"/>
                </a:cxn>
                <a:cxn ang="0">
                  <a:pos x="64" y="399"/>
                </a:cxn>
                <a:cxn ang="0">
                  <a:pos x="80" y="402"/>
                </a:cxn>
                <a:cxn ang="0">
                  <a:pos x="99" y="402"/>
                </a:cxn>
                <a:cxn ang="0">
                  <a:pos x="99" y="402"/>
                </a:cxn>
                <a:cxn ang="0">
                  <a:pos x="113" y="402"/>
                </a:cxn>
                <a:cxn ang="0">
                  <a:pos x="128" y="399"/>
                </a:cxn>
                <a:cxn ang="0">
                  <a:pos x="145" y="397"/>
                </a:cxn>
                <a:cxn ang="0">
                  <a:pos x="161" y="392"/>
                </a:cxn>
                <a:cxn ang="0">
                  <a:pos x="161" y="317"/>
                </a:cxn>
                <a:cxn ang="0">
                  <a:pos x="161" y="317"/>
                </a:cxn>
                <a:cxn ang="0">
                  <a:pos x="156" y="318"/>
                </a:cxn>
                <a:cxn ang="0">
                  <a:pos x="148" y="319"/>
                </a:cxn>
                <a:cxn ang="0">
                  <a:pos x="131" y="320"/>
                </a:cxn>
                <a:cxn ang="0">
                  <a:pos x="131" y="320"/>
                </a:cxn>
                <a:cxn ang="0">
                  <a:pos x="125" y="319"/>
                </a:cxn>
                <a:cxn ang="0">
                  <a:pos x="120" y="315"/>
                </a:cxn>
                <a:cxn ang="0">
                  <a:pos x="117" y="313"/>
                </a:cxn>
                <a:cxn ang="0">
                  <a:pos x="115" y="311"/>
                </a:cxn>
                <a:cxn ang="0">
                  <a:pos x="115" y="311"/>
                </a:cxn>
                <a:cxn ang="0">
                  <a:pos x="114" y="307"/>
                </a:cxn>
                <a:cxn ang="0">
                  <a:pos x="113" y="301"/>
                </a:cxn>
                <a:cxn ang="0">
                  <a:pos x="111" y="285"/>
                </a:cxn>
                <a:cxn ang="0">
                  <a:pos x="111" y="178"/>
                </a:cxn>
                <a:cxn ang="0">
                  <a:pos x="161" y="178"/>
                </a:cxn>
                <a:cxn ang="0">
                  <a:pos x="161" y="93"/>
                </a:cxn>
                <a:cxn ang="0">
                  <a:pos x="111" y="93"/>
                </a:cxn>
                <a:cxn ang="0">
                  <a:pos x="111" y="0"/>
                </a:cxn>
                <a:cxn ang="0">
                  <a:pos x="0" y="0"/>
                </a:cxn>
              </a:cxnLst>
              <a:rect l="0" t="0" r="r" b="b"/>
              <a:pathLst>
                <a:path w="161" h="402">
                  <a:moveTo>
                    <a:pt x="0" y="0"/>
                  </a:moveTo>
                  <a:lnTo>
                    <a:pt x="0" y="93"/>
                  </a:lnTo>
                  <a:lnTo>
                    <a:pt x="0" y="178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307"/>
                  </a:lnTo>
                  <a:lnTo>
                    <a:pt x="2" y="328"/>
                  </a:lnTo>
                  <a:lnTo>
                    <a:pt x="6" y="345"/>
                  </a:lnTo>
                  <a:lnTo>
                    <a:pt x="11" y="359"/>
                  </a:lnTo>
                  <a:lnTo>
                    <a:pt x="11" y="359"/>
                  </a:lnTo>
                  <a:lnTo>
                    <a:pt x="17" y="370"/>
                  </a:lnTo>
                  <a:lnTo>
                    <a:pt x="23" y="379"/>
                  </a:lnTo>
                  <a:lnTo>
                    <a:pt x="31" y="385"/>
                  </a:lnTo>
                  <a:lnTo>
                    <a:pt x="40" y="391"/>
                  </a:lnTo>
                  <a:lnTo>
                    <a:pt x="40" y="391"/>
                  </a:lnTo>
                  <a:lnTo>
                    <a:pt x="51" y="396"/>
                  </a:lnTo>
                  <a:lnTo>
                    <a:pt x="64" y="399"/>
                  </a:lnTo>
                  <a:lnTo>
                    <a:pt x="80" y="402"/>
                  </a:lnTo>
                  <a:lnTo>
                    <a:pt x="99" y="402"/>
                  </a:lnTo>
                  <a:lnTo>
                    <a:pt x="99" y="402"/>
                  </a:lnTo>
                  <a:lnTo>
                    <a:pt x="113" y="402"/>
                  </a:lnTo>
                  <a:lnTo>
                    <a:pt x="128" y="399"/>
                  </a:lnTo>
                  <a:lnTo>
                    <a:pt x="145" y="397"/>
                  </a:lnTo>
                  <a:lnTo>
                    <a:pt x="161" y="392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56" y="318"/>
                  </a:lnTo>
                  <a:lnTo>
                    <a:pt x="148" y="319"/>
                  </a:lnTo>
                  <a:lnTo>
                    <a:pt x="131" y="320"/>
                  </a:lnTo>
                  <a:lnTo>
                    <a:pt x="131" y="320"/>
                  </a:lnTo>
                  <a:lnTo>
                    <a:pt x="125" y="319"/>
                  </a:lnTo>
                  <a:lnTo>
                    <a:pt x="120" y="315"/>
                  </a:lnTo>
                  <a:lnTo>
                    <a:pt x="117" y="313"/>
                  </a:lnTo>
                  <a:lnTo>
                    <a:pt x="115" y="311"/>
                  </a:lnTo>
                  <a:lnTo>
                    <a:pt x="115" y="311"/>
                  </a:lnTo>
                  <a:lnTo>
                    <a:pt x="114" y="307"/>
                  </a:lnTo>
                  <a:lnTo>
                    <a:pt x="113" y="301"/>
                  </a:lnTo>
                  <a:lnTo>
                    <a:pt x="111" y="285"/>
                  </a:lnTo>
                  <a:lnTo>
                    <a:pt x="111" y="178"/>
                  </a:lnTo>
                  <a:lnTo>
                    <a:pt x="161" y="178"/>
                  </a:lnTo>
                  <a:lnTo>
                    <a:pt x="161" y="93"/>
                  </a:lnTo>
                  <a:lnTo>
                    <a:pt x="111" y="93"/>
                  </a:lnTo>
                  <a:lnTo>
                    <a:pt x="1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5562" y="4169"/>
              <a:ext cx="28" cy="15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–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65820" y="219456"/>
            <a:ext cx="6537960" cy="138074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b="1" dirty="0" smtClean="0"/>
              <a:t>NCHRP 8-83:Traffic Forecasting Guidelines for the 2010s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864350" y="1922312"/>
            <a:ext cx="2279650" cy="1316188"/>
          </a:xfrm>
        </p:spPr>
        <p:txBody>
          <a:bodyPr>
            <a:noAutofit/>
          </a:bodyPr>
          <a:lstStyle/>
          <a:p>
            <a:r>
              <a:rPr lang="en-US" sz="2000" dirty="0" smtClean="0"/>
              <a:t>Rob Bostrom</a:t>
            </a:r>
          </a:p>
          <a:p>
            <a:r>
              <a:rPr lang="en-US" sz="2000" dirty="0" smtClean="0"/>
              <a:t>Alan Horowitz</a:t>
            </a:r>
          </a:p>
          <a:p>
            <a:r>
              <a:rPr lang="en-US" sz="2000" dirty="0" smtClean="0"/>
              <a:t>Tom Creasey</a:t>
            </a:r>
          </a:p>
          <a:p>
            <a:r>
              <a:rPr lang="en-US" sz="1100" dirty="0" smtClean="0"/>
              <a:t>May 7, </a:t>
            </a:r>
            <a:r>
              <a:rPr lang="en-US" sz="1100" dirty="0" smtClean="0"/>
              <a:t>2013</a:t>
            </a:r>
          </a:p>
          <a:p>
            <a:r>
              <a:rPr lang="en-US" sz="1100" dirty="0" smtClean="0"/>
              <a:t>Planning Applications Conference</a:t>
            </a:r>
            <a:endParaRPr lang="en-US" sz="11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Interim Report: NCHRP 255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" y="1524000"/>
            <a:ext cx="72374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Interim Report: Other Tools &amp; Methodologies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Non-modeling tools</a:t>
            </a:r>
          </a:p>
          <a:p>
            <a:pPr lvl="1"/>
            <a:r>
              <a:rPr lang="en-US" sz="2600" dirty="0" smtClean="0"/>
              <a:t>Manual gravity procedure (KYTC)</a:t>
            </a:r>
          </a:p>
          <a:p>
            <a:pPr lvl="1"/>
            <a:r>
              <a:rPr lang="en-US" sz="2600" dirty="0" smtClean="0"/>
              <a:t>NCHRP 255 spreadsheets</a:t>
            </a:r>
          </a:p>
          <a:p>
            <a:pPr lvl="1"/>
            <a:r>
              <a:rPr lang="en-US" sz="2600" dirty="0" smtClean="0"/>
              <a:t>Turning movement tools</a:t>
            </a:r>
          </a:p>
          <a:p>
            <a:pPr lvl="1"/>
            <a:r>
              <a:rPr lang="en-US" sz="2600" dirty="0" smtClean="0"/>
              <a:t>OD matrix growth factoring</a:t>
            </a:r>
          </a:p>
          <a:p>
            <a:pPr lvl="1"/>
            <a:r>
              <a:rPr lang="en-US" sz="2600" dirty="0" smtClean="0"/>
              <a:t>Time series models</a:t>
            </a:r>
          </a:p>
          <a:p>
            <a:pPr lvl="1"/>
            <a:r>
              <a:rPr lang="en-US" sz="2600" dirty="0" smtClean="0"/>
              <a:t>Traffic impact study tools</a:t>
            </a:r>
          </a:p>
          <a:p>
            <a:pPr lvl="1"/>
            <a:r>
              <a:rPr lang="en-US" sz="2600" dirty="0" smtClean="0"/>
              <a:t>Elasticity methods</a:t>
            </a:r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861" y="2622495"/>
            <a:ext cx="3878904" cy="330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Interim Report: Appendices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5" y="1470026"/>
            <a:ext cx="8763000" cy="2189404"/>
          </a:xfrm>
        </p:spPr>
        <p:txBody>
          <a:bodyPr/>
          <a:lstStyle/>
          <a:p>
            <a:r>
              <a:rPr lang="en-US" sz="2800" dirty="0" smtClean="0"/>
              <a:t>Source documents</a:t>
            </a:r>
          </a:p>
          <a:p>
            <a:r>
              <a:rPr lang="en-US" sz="2800" dirty="0" smtClean="0"/>
              <a:t>Survey Questionnaire</a:t>
            </a:r>
          </a:p>
          <a:p>
            <a:r>
              <a:rPr lang="en-US" sz="2800" dirty="0" smtClean="0"/>
              <a:t>Expert Team Comments</a:t>
            </a:r>
          </a:p>
          <a:p>
            <a:r>
              <a:rPr lang="en-US" sz="2800" dirty="0" smtClean="0"/>
              <a:t>Road Map</a:t>
            </a:r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00" y="3813050"/>
            <a:ext cx="56769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Interim Report: Appendices</a:t>
            </a:r>
            <a:endParaRPr lang="en-US" sz="4000" dirty="0"/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1930" y="1547155"/>
            <a:ext cx="6989993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Final Draft Report: Chapter 1 Introduction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5" y="1470026"/>
            <a:ext cx="5249245" cy="4838178"/>
          </a:xfrm>
        </p:spPr>
        <p:txBody>
          <a:bodyPr/>
          <a:lstStyle/>
          <a:p>
            <a:r>
              <a:rPr lang="en-US" sz="2600" dirty="0" smtClean="0"/>
              <a:t>What are projects?</a:t>
            </a:r>
          </a:p>
          <a:p>
            <a:r>
              <a:rPr lang="en-US" sz="2600" dirty="0" smtClean="0"/>
              <a:t>History/context/significance of NCHRP 255</a:t>
            </a:r>
          </a:p>
          <a:p>
            <a:r>
              <a:rPr lang="en-US" sz="2600" dirty="0" smtClean="0"/>
              <a:t>Chapter by chapter review of NCHRP 255</a:t>
            </a:r>
          </a:p>
          <a:p>
            <a:r>
              <a:rPr lang="en-US" sz="2600" dirty="0" smtClean="0"/>
              <a:t>Survey and source documents</a:t>
            </a:r>
          </a:p>
          <a:p>
            <a:r>
              <a:rPr lang="en-US" sz="2600" dirty="0" smtClean="0"/>
              <a:t>Traffic forecasting guidelines</a:t>
            </a:r>
          </a:p>
          <a:p>
            <a:r>
              <a:rPr lang="en-US" sz="2600" dirty="0" smtClean="0"/>
              <a:t>Organization of report</a:t>
            </a:r>
          </a:p>
          <a:p>
            <a:endParaRPr lang="en-US" sz="2600" dirty="0" smtClean="0"/>
          </a:p>
          <a:p>
            <a:pPr lvl="1"/>
            <a:endParaRPr lang="en-US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</p:txBody>
      </p:sp>
      <p:pic>
        <p:nvPicPr>
          <p:cNvPr id="10" name="Picture 9" descr="sna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2430" y="2476500"/>
            <a:ext cx="3994120" cy="190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Chapter 2: Fundamental Traffic Forecasting Overview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6" y="1470026"/>
            <a:ext cx="3290590" cy="4838178"/>
          </a:xfrm>
        </p:spPr>
        <p:txBody>
          <a:bodyPr/>
          <a:lstStyle/>
          <a:p>
            <a:r>
              <a:rPr lang="en-US" sz="2600" dirty="0" smtClean="0"/>
              <a:t>Traffic forecasting parameters and source </a:t>
            </a:r>
            <a:r>
              <a:rPr lang="en-US" sz="2600" dirty="0" smtClean="0"/>
              <a:t>data - </a:t>
            </a:r>
            <a:r>
              <a:rPr lang="en-US" sz="1800" dirty="0" smtClean="0"/>
              <a:t>e.g. ADT, DHV</a:t>
            </a:r>
            <a:endParaRPr lang="en-US" sz="1800" dirty="0" smtClean="0"/>
          </a:p>
          <a:p>
            <a:r>
              <a:rPr lang="en-US" sz="2600" dirty="0" smtClean="0"/>
              <a:t>Traffic forecasting </a:t>
            </a:r>
            <a:r>
              <a:rPr lang="en-US" sz="2600" dirty="0" smtClean="0"/>
              <a:t>tools - </a:t>
            </a:r>
            <a:r>
              <a:rPr lang="en-US" sz="1800" dirty="0" smtClean="0"/>
              <a:t>TDMs and more</a:t>
            </a:r>
            <a:endParaRPr lang="en-US" sz="2600" dirty="0" smtClean="0"/>
          </a:p>
          <a:p>
            <a:r>
              <a:rPr lang="en-US" sz="2600" dirty="0" smtClean="0"/>
              <a:t>Measures of </a:t>
            </a:r>
            <a:r>
              <a:rPr lang="en-US" sz="2600" dirty="0" smtClean="0"/>
              <a:t>effectiveness </a:t>
            </a:r>
            <a:r>
              <a:rPr lang="en-US" sz="1800" dirty="0" smtClean="0"/>
              <a:t>- see graphic</a:t>
            </a:r>
            <a:endParaRPr lang="en-US" sz="1800" dirty="0" smtClean="0"/>
          </a:p>
          <a:p>
            <a:r>
              <a:rPr lang="en-US" sz="2600" dirty="0" smtClean="0"/>
              <a:t>Essential </a:t>
            </a:r>
            <a:r>
              <a:rPr lang="en-US" sz="2600" dirty="0" smtClean="0"/>
              <a:t>bookshelf – </a:t>
            </a:r>
            <a:r>
              <a:rPr lang="en-US" sz="1800" dirty="0" smtClean="0"/>
              <a:t>must reads for forecasters</a:t>
            </a:r>
            <a:endParaRPr lang="en-US" sz="18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pPr lvl="1"/>
            <a:endParaRPr lang="en-US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5065" y="1470345"/>
            <a:ext cx="48101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Chapter 3: Overview of Traffic Forecasting Tools and Methodologies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travel forecasting model ideal</a:t>
            </a:r>
          </a:p>
          <a:p>
            <a:r>
              <a:rPr lang="en-US" sz="2600" dirty="0" smtClean="0"/>
              <a:t>State-of-the-practice travel forecasting models</a:t>
            </a:r>
          </a:p>
          <a:p>
            <a:r>
              <a:rPr lang="en-US" sz="2600" dirty="0" smtClean="0"/>
              <a:t>SOP of data inputs for travel forecasting models</a:t>
            </a:r>
          </a:p>
          <a:p>
            <a:r>
              <a:rPr lang="en-US" sz="2600" dirty="0" smtClean="0"/>
              <a:t>SOP of outputs for travel forecasting models</a:t>
            </a:r>
          </a:p>
          <a:p>
            <a:r>
              <a:rPr lang="en-US" sz="2600" dirty="0" smtClean="0"/>
              <a:t>Defaults vs. locally specific parameters</a:t>
            </a:r>
          </a:p>
          <a:p>
            <a:r>
              <a:rPr lang="en-US" sz="2600" dirty="0" smtClean="0"/>
              <a:t>Other traffic forecasting tools and methodologies</a:t>
            </a:r>
          </a:p>
          <a:p>
            <a:r>
              <a:rPr lang="en-US" sz="2600" dirty="0" smtClean="0"/>
              <a:t>Travel demand model computational issues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pPr lvl="1"/>
            <a:endParaRPr lang="en-US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Chapter 4: Project Level Forecasting Process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5" y="1470026"/>
            <a:ext cx="4673170" cy="4838178"/>
          </a:xfrm>
        </p:spPr>
        <p:txBody>
          <a:bodyPr/>
          <a:lstStyle/>
          <a:p>
            <a:r>
              <a:rPr lang="en-US" sz="2600" dirty="0" smtClean="0"/>
              <a:t>Traffic forecasting context</a:t>
            </a:r>
          </a:p>
          <a:p>
            <a:r>
              <a:rPr lang="en-US" sz="2600" dirty="0" smtClean="0"/>
              <a:t>Traffic forecasting steps</a:t>
            </a:r>
          </a:p>
          <a:p>
            <a:r>
              <a:rPr lang="en-US" sz="2600" dirty="0" smtClean="0"/>
              <a:t>Key Traffic Forecasting Considerations</a:t>
            </a:r>
          </a:p>
          <a:p>
            <a:pPr lvl="1"/>
            <a:r>
              <a:rPr lang="en-US" dirty="0" smtClean="0"/>
              <a:t>Accuracy</a:t>
            </a:r>
          </a:p>
          <a:p>
            <a:pPr lvl="1"/>
            <a:r>
              <a:rPr lang="en-US" dirty="0" smtClean="0"/>
              <a:t>Judgment</a:t>
            </a:r>
          </a:p>
          <a:p>
            <a:pPr lvl="1"/>
            <a:r>
              <a:rPr lang="en-US" dirty="0" smtClean="0"/>
              <a:t>Traffic forecasting rules of thumb 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pPr lvl="1"/>
            <a:endParaRPr lang="en-US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7645" y="1969610"/>
            <a:ext cx="408736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Chapter 5: Work with a Travel Model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5" y="1470026"/>
            <a:ext cx="5479675" cy="4838178"/>
          </a:xfrm>
        </p:spPr>
        <p:txBody>
          <a:bodyPr/>
          <a:lstStyle/>
          <a:p>
            <a:r>
              <a:rPr lang="en-US" sz="2600" dirty="0" smtClean="0"/>
              <a:t>Understanding your model</a:t>
            </a:r>
          </a:p>
          <a:p>
            <a:r>
              <a:rPr lang="en-US" sz="2600" dirty="0" smtClean="0"/>
              <a:t>Validation methods and standards</a:t>
            </a:r>
          </a:p>
          <a:p>
            <a:r>
              <a:rPr lang="en-US" sz="2600" dirty="0" smtClean="0"/>
              <a:t>Errors and variability in speed and volume data</a:t>
            </a:r>
          </a:p>
          <a:p>
            <a:r>
              <a:rPr lang="en-US" sz="2600" dirty="0" smtClean="0"/>
              <a:t>Fixing issues in input or validation data</a:t>
            </a:r>
          </a:p>
          <a:p>
            <a:r>
              <a:rPr lang="en-US" sz="2600" dirty="0" smtClean="0"/>
              <a:t>Understanding travel model outputs</a:t>
            </a:r>
          </a:p>
          <a:p>
            <a:r>
              <a:rPr lang="en-US" sz="2600" dirty="0" smtClean="0"/>
              <a:t>Dealing with outliers in model outputs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pPr lvl="1"/>
            <a:endParaRPr lang="en-US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7340" y="1931205"/>
            <a:ext cx="3315796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5: Work with a Travel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Default free flow travel times for a TDM: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450" y="1969609"/>
            <a:ext cx="8607280" cy="387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Presentation Overview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NCHRP 8-83 Project Background</a:t>
            </a:r>
          </a:p>
          <a:p>
            <a:r>
              <a:rPr lang="en-US" sz="2800" dirty="0" smtClean="0"/>
              <a:t>Deliverables</a:t>
            </a:r>
          </a:p>
          <a:p>
            <a:pPr lvl="1"/>
            <a:r>
              <a:rPr lang="en-US" sz="2600" dirty="0" smtClean="0"/>
              <a:t>Interim Report</a:t>
            </a:r>
          </a:p>
          <a:p>
            <a:pPr lvl="1"/>
            <a:r>
              <a:rPr lang="en-US" sz="2600" dirty="0" smtClean="0"/>
              <a:t>Draft Final Report</a:t>
            </a:r>
          </a:p>
          <a:p>
            <a:r>
              <a:rPr lang="en-US" sz="2800" dirty="0" smtClean="0"/>
              <a:t>What’s Next?</a:t>
            </a:r>
          </a:p>
          <a:p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Chapter 6: Model Output Refinements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5" y="1470026"/>
            <a:ext cx="8763000" cy="2381429"/>
          </a:xfrm>
        </p:spPr>
        <p:txBody>
          <a:bodyPr/>
          <a:lstStyle/>
          <a:p>
            <a:r>
              <a:rPr lang="en-US" sz="2600" dirty="0" smtClean="0"/>
              <a:t>Screenline refinement and base volumes</a:t>
            </a:r>
          </a:p>
          <a:p>
            <a:r>
              <a:rPr lang="en-US" sz="2600" dirty="0" smtClean="0"/>
              <a:t>Refining turning movement outputs of travel models</a:t>
            </a:r>
          </a:p>
          <a:p>
            <a:r>
              <a:rPr lang="en-US" sz="2600" dirty="0" smtClean="0"/>
              <a:t>Refining directional splits from travel models</a:t>
            </a:r>
          </a:p>
          <a:p>
            <a:r>
              <a:rPr lang="en-US" sz="2600" dirty="0" smtClean="0"/>
              <a:t>Refining speed and travel time outputs of travel models</a:t>
            </a:r>
          </a:p>
          <a:p>
            <a:r>
              <a:rPr lang="en-US" sz="2600" dirty="0" smtClean="0"/>
              <a:t>Model refinement with </a:t>
            </a:r>
            <a:r>
              <a:rPr lang="en-US" sz="2600" dirty="0" smtClean="0"/>
              <a:t>origin-destination matrix estimation</a:t>
            </a:r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pPr lvl="1"/>
            <a:endParaRPr lang="en-US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</p:txBody>
      </p:sp>
      <p:pic>
        <p:nvPicPr>
          <p:cNvPr id="15" name="Picture 14" descr="sn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25" y="3966671"/>
            <a:ext cx="7143750" cy="22658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Chapter 7: Increasing spatial detail of traffic models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5" y="1470026"/>
            <a:ext cx="5249245" cy="4838178"/>
          </a:xfrm>
        </p:spPr>
        <p:txBody>
          <a:bodyPr/>
          <a:lstStyle/>
          <a:p>
            <a:r>
              <a:rPr lang="en-US" sz="2600" dirty="0" smtClean="0"/>
              <a:t>Focusing: enhancing detail in regional or statewide models</a:t>
            </a:r>
          </a:p>
          <a:p>
            <a:r>
              <a:rPr lang="en-US" sz="2600" dirty="0" smtClean="0"/>
              <a:t>Windowing (subarea model)</a:t>
            </a:r>
          </a:p>
          <a:p>
            <a:r>
              <a:rPr lang="en-US" sz="2600" dirty="0" smtClean="0"/>
              <a:t>Custom subarea focused models</a:t>
            </a:r>
          </a:p>
          <a:p>
            <a:r>
              <a:rPr lang="en-US" sz="2600" dirty="0" smtClean="0"/>
              <a:t>Multi-resolution modeling systems</a:t>
            </a:r>
          </a:p>
          <a:p>
            <a:r>
              <a:rPr lang="en-US" sz="2600" dirty="0" smtClean="0"/>
              <a:t>Hybrid models</a:t>
            </a:r>
          </a:p>
          <a:p>
            <a:r>
              <a:rPr lang="en-US" sz="2600" dirty="0" smtClean="0"/>
              <a:t>Refining E-E trip tables</a:t>
            </a:r>
          </a:p>
          <a:p>
            <a:r>
              <a:rPr lang="en-US" sz="2600" dirty="0" smtClean="0"/>
              <a:t>Case studies</a:t>
            </a:r>
          </a:p>
          <a:p>
            <a:pPr lvl="1"/>
            <a:endParaRPr lang="en-US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910" y="1700776"/>
            <a:ext cx="3524250" cy="30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8685" y="4312315"/>
            <a:ext cx="2325710" cy="19202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Chapter 8: Improving temporal accuracy of traffic forecasts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Activity and tour-based model systems</a:t>
            </a:r>
          </a:p>
          <a:p>
            <a:r>
              <a:rPr lang="en-US" sz="2600" dirty="0" smtClean="0"/>
              <a:t>Dynamic traffic assignment</a:t>
            </a:r>
          </a:p>
          <a:p>
            <a:r>
              <a:rPr lang="en-US" sz="2600" dirty="0" smtClean="0"/>
              <a:t>Peak spreading</a:t>
            </a:r>
          </a:p>
          <a:p>
            <a:r>
              <a:rPr lang="en-US" sz="2600" dirty="0" smtClean="0"/>
              <a:t>Pre-assignment factoring</a:t>
            </a:r>
          </a:p>
          <a:p>
            <a:r>
              <a:rPr lang="en-US" sz="2600" dirty="0" smtClean="0"/>
              <a:t>Post-assignment factoring</a:t>
            </a:r>
          </a:p>
          <a:p>
            <a:r>
              <a:rPr lang="en-US" sz="2600" dirty="0" smtClean="0"/>
              <a:t>Day of week</a:t>
            </a:r>
          </a:p>
          <a:p>
            <a:r>
              <a:rPr lang="en-US" sz="2600" dirty="0" smtClean="0"/>
              <a:t>Month of year</a:t>
            </a:r>
          </a:p>
          <a:p>
            <a:r>
              <a:rPr lang="en-US" sz="2600" dirty="0" smtClean="0"/>
              <a:t>Vehicle class considerations</a:t>
            </a:r>
          </a:p>
          <a:p>
            <a:r>
              <a:rPr lang="en-US" sz="2600" dirty="0" smtClean="0"/>
              <a:t>Case studies</a:t>
            </a:r>
          </a:p>
          <a:p>
            <a:pPr lvl="1"/>
            <a:endParaRPr lang="en-US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Chapter 8: Pre-assignment table (NCHRP 716)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2485" y="1700775"/>
            <a:ext cx="47625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8: Post-assignment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Hourly factors derived from ATRs for post-assignment ADT processing.</a:t>
            </a:r>
          </a:p>
          <a:p>
            <a:r>
              <a:rPr lang="en-US" sz="2000" dirty="0" smtClean="0"/>
              <a:t>Categories: urban area small/medium/large, rural area; ½ of table below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25" y="2507280"/>
            <a:ext cx="8842384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Chapter 9: Traffic Forecasting Methods for Special Purpose Applications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25" y="1431940"/>
            <a:ext cx="4570195" cy="4838178"/>
          </a:xfrm>
        </p:spPr>
        <p:txBody>
          <a:bodyPr/>
          <a:lstStyle/>
          <a:p>
            <a:r>
              <a:rPr lang="en-US" sz="2000" dirty="0" smtClean="0"/>
              <a:t>Basic forecasts w/ ADT, DHV and turning movements</a:t>
            </a:r>
          </a:p>
          <a:p>
            <a:r>
              <a:rPr lang="en-US" sz="2000" dirty="0" smtClean="0"/>
              <a:t>Data extrapolations</a:t>
            </a:r>
          </a:p>
          <a:p>
            <a:r>
              <a:rPr lang="en-US" sz="2000" dirty="0" smtClean="0"/>
              <a:t>Vehicle mix &amp; MOVES </a:t>
            </a:r>
          </a:p>
          <a:p>
            <a:r>
              <a:rPr lang="en-US" sz="2000" dirty="0" smtClean="0"/>
              <a:t>ESALs</a:t>
            </a:r>
          </a:p>
          <a:p>
            <a:r>
              <a:rPr lang="en-US" sz="2000" dirty="0" smtClean="0"/>
              <a:t>Benefit-cost analysis</a:t>
            </a:r>
          </a:p>
          <a:p>
            <a:r>
              <a:rPr lang="en-US" sz="2000" dirty="0" smtClean="0"/>
              <a:t>Toll/revenue forecasts</a:t>
            </a:r>
          </a:p>
          <a:p>
            <a:r>
              <a:rPr lang="en-US" sz="2000" dirty="0" smtClean="0"/>
              <a:t>Work zone congestion</a:t>
            </a:r>
          </a:p>
          <a:p>
            <a:r>
              <a:rPr lang="en-US" sz="2000" dirty="0" smtClean="0"/>
              <a:t>Incident management</a:t>
            </a:r>
          </a:p>
          <a:p>
            <a:r>
              <a:rPr lang="en-US" sz="2000" dirty="0" smtClean="0"/>
              <a:t>Non-recurring congestion</a:t>
            </a:r>
          </a:p>
          <a:p>
            <a:r>
              <a:rPr lang="en-US" sz="2000" dirty="0" smtClean="0"/>
              <a:t>Environmental justice</a:t>
            </a:r>
          </a:p>
          <a:p>
            <a:r>
              <a:rPr lang="en-US" sz="2000" dirty="0" smtClean="0"/>
              <a:t>Traffic impact studies</a:t>
            </a:r>
          </a:p>
          <a:p>
            <a:r>
              <a:rPr lang="en-US" sz="2000" dirty="0" smtClean="0"/>
              <a:t>Case studies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190" y="1470345"/>
            <a:ext cx="4301788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Chapter 10: Tools Outside of Travel Models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5" y="1470026"/>
            <a:ext cx="5134030" cy="4838178"/>
          </a:xfrm>
        </p:spPr>
        <p:txBody>
          <a:bodyPr/>
          <a:lstStyle/>
          <a:p>
            <a:r>
              <a:rPr lang="en-US" sz="2600" dirty="0" smtClean="0"/>
              <a:t>When to use non-TDM methods</a:t>
            </a:r>
          </a:p>
          <a:p>
            <a:r>
              <a:rPr lang="en-US" sz="2600" dirty="0" smtClean="0"/>
              <a:t>Time series of traffic volume data</a:t>
            </a:r>
          </a:p>
          <a:p>
            <a:r>
              <a:rPr lang="en-US" sz="2600" dirty="0" smtClean="0"/>
              <a:t>Sketch planning and spreadsheet techniques</a:t>
            </a:r>
          </a:p>
          <a:p>
            <a:r>
              <a:rPr lang="en-US" sz="2600" dirty="0" smtClean="0"/>
              <a:t>Elasticity methods</a:t>
            </a:r>
          </a:p>
          <a:p>
            <a:r>
              <a:rPr lang="en-US" sz="2600" dirty="0" smtClean="0"/>
              <a:t>Post processing using HCM 2010</a:t>
            </a:r>
          </a:p>
          <a:p>
            <a:r>
              <a:rPr lang="en-US" sz="2600" dirty="0" smtClean="0"/>
              <a:t>Stitching a model together</a:t>
            </a:r>
          </a:p>
          <a:p>
            <a:r>
              <a:rPr lang="en-US" sz="2600" dirty="0" smtClean="0"/>
              <a:t>Case studies</a:t>
            </a:r>
          </a:p>
          <a:p>
            <a:pPr lvl="1"/>
            <a:endParaRPr lang="en-US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910" y="2584090"/>
            <a:ext cx="29622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Chapter 11: Case Studies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6" y="1470026"/>
            <a:ext cx="3175374" cy="4838178"/>
          </a:xfrm>
        </p:spPr>
        <p:txBody>
          <a:bodyPr/>
          <a:lstStyle/>
          <a:p>
            <a:r>
              <a:rPr lang="en-US" sz="2600" dirty="0" smtClean="0"/>
              <a:t>Arterial  network</a:t>
            </a:r>
          </a:p>
          <a:p>
            <a:r>
              <a:rPr lang="en-US" sz="2600" dirty="0" smtClean="0"/>
              <a:t>Network window</a:t>
            </a:r>
          </a:p>
          <a:p>
            <a:r>
              <a:rPr lang="en-US" sz="2600" dirty="0" smtClean="0"/>
              <a:t>Small city (Charleston, SC)</a:t>
            </a:r>
          </a:p>
          <a:p>
            <a:r>
              <a:rPr lang="en-US" sz="2600" dirty="0" smtClean="0"/>
              <a:t>Large City (Atlanta)</a:t>
            </a:r>
          </a:p>
          <a:p>
            <a:r>
              <a:rPr lang="en-US" sz="2600" dirty="0" smtClean="0"/>
              <a:t>Time series on a link</a:t>
            </a:r>
          </a:p>
          <a:p>
            <a:r>
              <a:rPr lang="en-US" sz="2600" dirty="0" smtClean="0"/>
              <a:t>Multi-resolution modeling (Phoenix)</a:t>
            </a:r>
          </a:p>
          <a:p>
            <a:endParaRPr lang="en-US" sz="2600" dirty="0" smtClean="0"/>
          </a:p>
          <a:p>
            <a:pPr lvl="1"/>
            <a:endParaRPr lang="en-US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</p:txBody>
      </p:sp>
      <p:pic>
        <p:nvPicPr>
          <p:cNvPr id="5" name="Picture 4" descr="V:\1785\active\178569004\LA#2\Pulaski County\Data\TransCAD Network\TMC locations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72735" y="1623965"/>
            <a:ext cx="2256355" cy="3794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722680" y="1623965"/>
            <a:ext cx="2086150" cy="3805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Appendices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Glossary/acronyms</a:t>
            </a:r>
          </a:p>
          <a:p>
            <a:r>
              <a:rPr lang="en-US" sz="2600" dirty="0" smtClean="0"/>
              <a:t>Survey/expert panel/NCHRP 255 detailed review</a:t>
            </a:r>
          </a:p>
          <a:p>
            <a:r>
              <a:rPr lang="en-US" sz="2600" dirty="0" smtClean="0"/>
              <a:t>Modeling source documents</a:t>
            </a:r>
          </a:p>
          <a:p>
            <a:r>
              <a:rPr lang="en-US" sz="2600" dirty="0" smtClean="0"/>
              <a:t>Examples</a:t>
            </a:r>
          </a:p>
          <a:p>
            <a:pPr lvl="1"/>
            <a:r>
              <a:rPr lang="en-US" dirty="0" smtClean="0"/>
              <a:t>Traffic </a:t>
            </a:r>
            <a:r>
              <a:rPr lang="en-US" dirty="0" smtClean="0"/>
              <a:t>forecasting </a:t>
            </a:r>
          </a:p>
          <a:p>
            <a:pPr lvl="1"/>
            <a:r>
              <a:rPr lang="en-US" dirty="0" smtClean="0"/>
              <a:t>Trend line analysis 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Turning movement </a:t>
            </a:r>
          </a:p>
          <a:p>
            <a:pPr lvl="1"/>
            <a:r>
              <a:rPr lang="en-US" dirty="0" smtClean="0"/>
              <a:t>Model </a:t>
            </a:r>
            <a:r>
              <a:rPr lang="en-US" dirty="0" smtClean="0"/>
              <a:t>spreadsheet</a:t>
            </a:r>
            <a:endParaRPr lang="en-US" dirty="0" smtClean="0"/>
          </a:p>
          <a:p>
            <a:r>
              <a:rPr lang="en-US" sz="2600" dirty="0" smtClean="0"/>
              <a:t>Modeling checklist </a:t>
            </a:r>
          </a:p>
          <a:p>
            <a:endParaRPr lang="en-US" sz="2600" dirty="0" smtClean="0"/>
          </a:p>
          <a:p>
            <a:pPr lvl="1"/>
            <a:endParaRPr lang="en-US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Recommendations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Project-level forecasting, for the most part, use travel models and/or time series.</a:t>
            </a:r>
          </a:p>
          <a:p>
            <a:r>
              <a:rPr lang="en-US" sz="2600" dirty="0" smtClean="0"/>
              <a:t>Many traffic forecasts for projects need some sort of refinement.</a:t>
            </a:r>
          </a:p>
          <a:p>
            <a:pPr lvl="1"/>
            <a:r>
              <a:rPr lang="en-US" dirty="0" smtClean="0"/>
              <a:t>Ratios/deltas</a:t>
            </a:r>
          </a:p>
          <a:p>
            <a:pPr lvl="1"/>
            <a:r>
              <a:rPr lang="en-US" dirty="0" smtClean="0"/>
              <a:t>ODME</a:t>
            </a:r>
          </a:p>
          <a:p>
            <a:r>
              <a:rPr lang="en-US" sz="2600" dirty="0" smtClean="0"/>
              <a:t>Lots of judgment allowed/required.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pPr lvl="1"/>
            <a:endParaRPr lang="en-US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Project Background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5" y="1470026"/>
            <a:ext cx="8763000" cy="3341554"/>
          </a:xfrm>
        </p:spPr>
        <p:txBody>
          <a:bodyPr/>
          <a:lstStyle/>
          <a:p>
            <a:r>
              <a:rPr lang="en-US" sz="2800" dirty="0" smtClean="0"/>
              <a:t>Need </a:t>
            </a:r>
          </a:p>
          <a:p>
            <a:pPr lvl="1"/>
            <a:r>
              <a:rPr lang="en-US" sz="2000" dirty="0" smtClean="0"/>
              <a:t>Produce traffic forecasts for design, planning and operational project analysis</a:t>
            </a:r>
          </a:p>
          <a:p>
            <a:pPr lvl="1"/>
            <a:r>
              <a:rPr lang="en-US" sz="2000" dirty="0" smtClean="0"/>
              <a:t>Models and other tools produce results that need smoothing or factoring</a:t>
            </a:r>
          </a:p>
          <a:p>
            <a:pPr lvl="1"/>
            <a:r>
              <a:rPr lang="en-US" sz="2000" dirty="0" smtClean="0"/>
              <a:t>NCHRP 255 used since 1982 refining traffic forecasts</a:t>
            </a:r>
          </a:p>
          <a:p>
            <a:r>
              <a:rPr lang="en-US" sz="2800" dirty="0" smtClean="0"/>
              <a:t>NCHRP 8-83</a:t>
            </a:r>
          </a:p>
          <a:p>
            <a:pPr lvl="1"/>
            <a:r>
              <a:rPr lang="en-US" sz="2000" dirty="0" smtClean="0"/>
              <a:t>Started in March, 2011</a:t>
            </a:r>
          </a:p>
          <a:p>
            <a:pPr lvl="1"/>
            <a:r>
              <a:rPr lang="en-US" sz="2000" dirty="0" smtClean="0"/>
              <a:t>Due to be finished at end of July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9240" y="3813050"/>
            <a:ext cx="38290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5" y="1393534"/>
            <a:ext cx="8763000" cy="4914669"/>
          </a:xfrm>
        </p:spPr>
        <p:txBody>
          <a:bodyPr/>
          <a:lstStyle/>
          <a:p>
            <a:r>
              <a:rPr lang="en-US" sz="2800" dirty="0" smtClean="0"/>
              <a:t>Draft Final Report – June 17th</a:t>
            </a:r>
          </a:p>
          <a:p>
            <a:r>
              <a:rPr lang="en-US" sz="2800" dirty="0" smtClean="0"/>
              <a:t>Final Report – July 31st</a:t>
            </a:r>
          </a:p>
          <a:p>
            <a:r>
              <a:rPr lang="en-US" sz="2800" dirty="0" smtClean="0"/>
              <a:t>Publication – end of year</a:t>
            </a:r>
          </a:p>
          <a:p>
            <a:r>
              <a:rPr lang="en-US" sz="2800" dirty="0" smtClean="0"/>
              <a:t>Web content</a:t>
            </a:r>
          </a:p>
          <a:p>
            <a:pPr lvl="1"/>
            <a:r>
              <a:rPr lang="en-US" sz="2000" dirty="0" smtClean="0"/>
              <a:t>Spreadsheet demos</a:t>
            </a:r>
          </a:p>
          <a:p>
            <a:pPr lvl="1"/>
            <a:r>
              <a:rPr lang="en-US" sz="2000" dirty="0" smtClean="0"/>
              <a:t>Methodologies</a:t>
            </a:r>
          </a:p>
          <a:p>
            <a:r>
              <a:rPr lang="en-US" sz="2800" dirty="0" smtClean="0"/>
              <a:t>Training – after publication</a:t>
            </a:r>
          </a:p>
          <a:p>
            <a:r>
              <a:rPr lang="en-US" sz="2800" dirty="0" smtClean="0"/>
              <a:t>ADB45 – Traffic forecasting Wiki</a:t>
            </a:r>
          </a:p>
          <a:p>
            <a:r>
              <a:rPr lang="en-US" sz="2800" dirty="0" smtClean="0"/>
              <a:t>Questions/comments?</a:t>
            </a:r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020" y="0"/>
            <a:ext cx="8763000" cy="1086295"/>
          </a:xfrm>
        </p:spPr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Project Background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Program Manager: Nanda Srinivasan</a:t>
            </a:r>
          </a:p>
          <a:p>
            <a:r>
              <a:rPr lang="en-US" sz="2800" dirty="0" smtClean="0"/>
              <a:t>Team</a:t>
            </a:r>
          </a:p>
          <a:p>
            <a:pPr lvl="1"/>
            <a:r>
              <a:rPr lang="en-US" sz="2000" dirty="0" smtClean="0"/>
              <a:t>CDM Smith: Rob Bostrom, Principal Investigator</a:t>
            </a:r>
          </a:p>
          <a:p>
            <a:pPr lvl="1"/>
            <a:r>
              <a:rPr lang="en-US" sz="2000" dirty="0" smtClean="0"/>
              <a:t>Alan Horowitz of University of Wisconsin at Milwaukee</a:t>
            </a:r>
          </a:p>
          <a:p>
            <a:pPr lvl="1"/>
            <a:r>
              <a:rPr lang="en-US" sz="2000" dirty="0" smtClean="0"/>
              <a:t>Tom Creasey of Stantec</a:t>
            </a:r>
          </a:p>
          <a:p>
            <a:pPr lvl="1"/>
            <a:r>
              <a:rPr lang="en-US" sz="2000" dirty="0" smtClean="0"/>
              <a:t>Ram Pendyala of Arizona State University</a:t>
            </a:r>
          </a:p>
          <a:p>
            <a:pPr lvl="1"/>
            <a:r>
              <a:rPr lang="en-US" sz="2000" dirty="0" smtClean="0"/>
              <a:t>Mei Chen of University of Kentucky</a:t>
            </a:r>
          </a:p>
          <a:p>
            <a:r>
              <a:rPr lang="en-US" sz="2800" dirty="0" smtClean="0"/>
              <a:t>Panel</a:t>
            </a:r>
          </a:p>
          <a:p>
            <a:pPr lvl="1"/>
            <a:r>
              <a:rPr lang="en-US" sz="2000" dirty="0" smtClean="0"/>
              <a:t>Chair: Mike Bruff of NC DOT</a:t>
            </a:r>
          </a:p>
          <a:p>
            <a:pPr lvl="1"/>
            <a:r>
              <a:rPr lang="en-US" sz="2000" dirty="0" smtClean="0"/>
              <a:t>Sarah Sun, Kermit Wies, Eric Pihl, Robert Winnick, Doug Laird, Jeff Shelton, Subrat Mahapatra, Derek Miura, Matthew Hardy, Phillip Cox, Dan Lamers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>NCHRP 8-83 Scope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563" indent="-55563" eaLnBrk="1" hangingPunct="1">
              <a:buNone/>
            </a:pPr>
            <a:endParaRPr lang="en-US" dirty="0" smtClean="0"/>
          </a:p>
          <a:p>
            <a:pPr marL="55563" indent="-55563" eaLnBrk="1" hangingPunct="1">
              <a:buNone/>
            </a:pPr>
            <a:r>
              <a:rPr lang="en-US" sz="2400" dirty="0" smtClean="0"/>
              <a:t>Task 1: Prepare a detailed plan to conduct a review of project-level forecasting procedures</a:t>
            </a:r>
          </a:p>
          <a:p>
            <a:pPr marL="55563" indent="-55563">
              <a:buNone/>
            </a:pPr>
            <a:r>
              <a:rPr lang="en-US" dirty="0" smtClean="0"/>
              <a:t>Task 2: Prepare a technical memo that synthesizes current use and facilitates implementation of subsequent tasks</a:t>
            </a:r>
          </a:p>
          <a:p>
            <a:pPr>
              <a:buNone/>
            </a:pPr>
            <a:r>
              <a:rPr lang="en-US" dirty="0" smtClean="0"/>
              <a:t>Task 3: Conduct a critical and informed review of NCHRP 255 to identify methods and tools to be included in the Guidebook</a:t>
            </a:r>
          </a:p>
          <a:p>
            <a:pPr>
              <a:buNone/>
            </a:pPr>
            <a:r>
              <a:rPr lang="en-US" dirty="0" smtClean="0"/>
              <a:t>Task 4: Prepare an Interim Report </a:t>
            </a:r>
          </a:p>
          <a:p>
            <a:pPr marL="55563" indent="-55563">
              <a:buNone/>
            </a:pPr>
            <a:endParaRPr lang="en-US" dirty="0" smtClean="0"/>
          </a:p>
          <a:p>
            <a:pPr marL="55563" indent="-55563" eaLnBrk="1" hangingPunct="1">
              <a:buNone/>
            </a:pPr>
            <a:endParaRPr lang="en-US" sz="2400" dirty="0" smtClean="0"/>
          </a:p>
          <a:p>
            <a:pPr marL="55563" indent="-55563"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>NCHRP 8-83 Scope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563" indent="-55563" eaLnBrk="1" hangingPunct="1">
              <a:buNone/>
            </a:pPr>
            <a:endParaRPr lang="en-US" dirty="0" smtClean="0"/>
          </a:p>
          <a:p>
            <a:pPr marL="55563" indent="-55563">
              <a:buNone/>
            </a:pPr>
            <a:r>
              <a:rPr lang="en-US" dirty="0" smtClean="0">
                <a:solidFill>
                  <a:schemeClr val="accent6"/>
                </a:solidFill>
              </a:rPr>
              <a:t>Task 5 - Develop/Document Methods and Tools for Project-Level Analysis in Addition to Those Contained in NCHRP 255</a:t>
            </a:r>
          </a:p>
          <a:p>
            <a:pPr marL="55563" indent="-55563">
              <a:buNone/>
            </a:pPr>
            <a:r>
              <a:rPr lang="en-US" dirty="0" smtClean="0">
                <a:solidFill>
                  <a:schemeClr val="accent6"/>
                </a:solidFill>
              </a:rPr>
              <a:t>Task 6 - Improvements to Traditional Models</a:t>
            </a:r>
          </a:p>
          <a:p>
            <a:pPr marL="55563" indent="-55563">
              <a:buNone/>
            </a:pPr>
            <a:r>
              <a:rPr lang="en-US" dirty="0" smtClean="0">
                <a:solidFill>
                  <a:schemeClr val="accent6"/>
                </a:solidFill>
              </a:rPr>
              <a:t>Task 7 - Review Advanced Techniques</a:t>
            </a:r>
          </a:p>
          <a:p>
            <a:pPr marL="55563" indent="-55563">
              <a:buNone/>
            </a:pPr>
            <a:r>
              <a:rPr lang="en-US" dirty="0" smtClean="0">
                <a:solidFill>
                  <a:schemeClr val="accent6"/>
                </a:solidFill>
              </a:rPr>
              <a:t>Task 8 – Prepare the Guidebook with an Executive Summary</a:t>
            </a:r>
          </a:p>
          <a:p>
            <a:pPr marL="55563" indent="-55563" eaLnBrk="1" hangingPunct="1">
              <a:buNone/>
            </a:pPr>
            <a:endParaRPr lang="en-US" sz="2400" dirty="0" smtClean="0"/>
          </a:p>
          <a:p>
            <a:pPr marL="55563" indent="-55563"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Deliverables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Interim Draft Report</a:t>
            </a:r>
          </a:p>
          <a:p>
            <a:pPr lvl="1"/>
            <a:r>
              <a:rPr lang="en-US" dirty="0" smtClean="0"/>
              <a:t>Covers tasks 1-4 of work plan and submitted on 1/20/12</a:t>
            </a:r>
          </a:p>
          <a:p>
            <a:pPr lvl="1"/>
            <a:r>
              <a:rPr lang="en-US" dirty="0" smtClean="0"/>
              <a:t>Sections:</a:t>
            </a:r>
          </a:p>
          <a:p>
            <a:pPr lvl="2"/>
            <a:r>
              <a:rPr lang="en-US" sz="1600" dirty="0" smtClean="0"/>
              <a:t>Traffic forecasting state-of-the-practice</a:t>
            </a:r>
          </a:p>
          <a:p>
            <a:pPr lvl="2"/>
            <a:r>
              <a:rPr lang="en-US" sz="1600" dirty="0" smtClean="0"/>
              <a:t>Traffic forecasting process, tools and methodologies</a:t>
            </a:r>
          </a:p>
          <a:p>
            <a:pPr lvl="2"/>
            <a:r>
              <a:rPr lang="en-US" sz="1600" dirty="0" smtClean="0"/>
              <a:t>NCHRP Report 255 review and other tools/methodologies</a:t>
            </a:r>
          </a:p>
          <a:p>
            <a:pPr lvl="2"/>
            <a:r>
              <a:rPr lang="en-US" sz="1600" dirty="0" smtClean="0"/>
              <a:t>Appendices</a:t>
            </a:r>
          </a:p>
          <a:p>
            <a:r>
              <a:rPr lang="en-US" sz="2800" dirty="0" smtClean="0"/>
              <a:t>Final Draft Report</a:t>
            </a:r>
          </a:p>
          <a:p>
            <a:pPr lvl="1"/>
            <a:r>
              <a:rPr lang="en-US" dirty="0" smtClean="0"/>
              <a:t>11 chapters, 11 appendices, 400 pages and counting</a:t>
            </a:r>
          </a:p>
          <a:p>
            <a:pPr lvl="1"/>
            <a:r>
              <a:rPr lang="en-US" dirty="0" smtClean="0"/>
              <a:t>Includes interim report contents</a:t>
            </a:r>
          </a:p>
          <a:p>
            <a:pPr lvl="1"/>
            <a:r>
              <a:rPr lang="en-US" dirty="0" smtClean="0"/>
              <a:t>Web contents</a:t>
            </a:r>
          </a:p>
          <a:p>
            <a:pPr lvl="1"/>
            <a:r>
              <a:rPr lang="en-US" dirty="0" smtClean="0"/>
              <a:t>6 case studies</a:t>
            </a:r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Interim Report: Traffic Forecasting State-of-the Practice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Source Documents</a:t>
            </a:r>
          </a:p>
          <a:p>
            <a:r>
              <a:rPr lang="en-US" sz="2600" dirty="0" smtClean="0"/>
              <a:t>Survey</a:t>
            </a:r>
          </a:p>
          <a:p>
            <a:r>
              <a:rPr lang="en-US" sz="2600" dirty="0" smtClean="0"/>
              <a:t>Expert Panel</a:t>
            </a:r>
          </a:p>
          <a:p>
            <a:r>
              <a:rPr lang="en-US" sz="2600" dirty="0" smtClean="0"/>
              <a:t>Traffic forecasting process review</a:t>
            </a:r>
          </a:p>
          <a:p>
            <a:pPr lvl="1"/>
            <a:r>
              <a:rPr lang="en-US" sz="2000" dirty="0" smtClean="0"/>
              <a:t>Process, users, policy/complexity, result communication</a:t>
            </a:r>
          </a:p>
          <a:p>
            <a:r>
              <a:rPr lang="en-US" sz="2600" dirty="0" smtClean="0"/>
              <a:t>Travel forecasting model ideal</a:t>
            </a:r>
          </a:p>
          <a:p>
            <a:pPr lvl="1"/>
            <a:r>
              <a:rPr lang="en-US" sz="2000" dirty="0" smtClean="0"/>
              <a:t>blended TDM/</a:t>
            </a:r>
            <a:r>
              <a:rPr lang="en-US" sz="2000" dirty="0" err="1" smtClean="0"/>
              <a:t>microsimulation</a:t>
            </a:r>
            <a:endParaRPr lang="en-US" sz="2000" dirty="0" smtClean="0"/>
          </a:p>
          <a:p>
            <a:r>
              <a:rPr lang="en-US" sz="2600" dirty="0" smtClean="0"/>
              <a:t>Travel forecasting models</a:t>
            </a:r>
          </a:p>
          <a:p>
            <a:pPr lvl="1"/>
            <a:r>
              <a:rPr lang="en-US" sz="2000" dirty="0" smtClean="0"/>
              <a:t>4-step; 4-step enhancements; advanced modeling</a:t>
            </a:r>
          </a:p>
          <a:p>
            <a:r>
              <a:rPr lang="en-US" sz="2600" dirty="0" smtClean="0"/>
              <a:t>Model  data </a:t>
            </a:r>
            <a:r>
              <a:rPr lang="en-US" sz="2600" dirty="0" smtClean="0"/>
              <a:t>inputs/outputs</a:t>
            </a:r>
            <a:endParaRPr lang="en-US" sz="2600" dirty="0" smtClean="0"/>
          </a:p>
          <a:p>
            <a:endParaRPr lang="en-US" sz="2600" dirty="0" smtClean="0"/>
          </a:p>
          <a:p>
            <a:pPr lvl="1"/>
            <a:endParaRPr lang="en-US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Interim Report: NCHRP 255 Review</a:t>
            </a:r>
            <a:endParaRPr lang="en-US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70025"/>
            <a:ext cx="8988574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iningForces_template">
  <a:themeElements>
    <a:clrScheme name="Harmony">
      <a:dk1>
        <a:sysClr val="windowText" lastClr="000000"/>
      </a:dk1>
      <a:lt1>
        <a:sysClr val="window" lastClr="FFFFFF"/>
      </a:lt1>
      <a:dk2>
        <a:srgbClr val="00539B"/>
      </a:dk2>
      <a:lt2>
        <a:srgbClr val="387C2B"/>
      </a:lt2>
      <a:accent1>
        <a:srgbClr val="00BCE4"/>
      </a:accent1>
      <a:accent2>
        <a:srgbClr val="B2BB1E"/>
      </a:accent2>
      <a:accent3>
        <a:srgbClr val="00BCE4"/>
      </a:accent3>
      <a:accent4>
        <a:srgbClr val="DEE1BD"/>
      </a:accent4>
      <a:accent5>
        <a:srgbClr val="000000"/>
      </a:accent5>
      <a:accent6>
        <a:srgbClr val="333333"/>
      </a:accent6>
      <a:hlink>
        <a:srgbClr val="594331"/>
      </a:hlink>
      <a:folHlink>
        <a:srgbClr val="777777"/>
      </a:folHlink>
    </a:clrScheme>
    <a:fontScheme name="CDM L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LFT_FRM_Presentation-Advanced">
  <a:themeElements>
    <a:clrScheme name="Splash">
      <a:dk1>
        <a:srgbClr val="003399"/>
      </a:dk1>
      <a:lt1>
        <a:srgbClr val="FFFFFF"/>
      </a:lt1>
      <a:dk2>
        <a:srgbClr val="000000"/>
      </a:dk2>
      <a:lt2>
        <a:srgbClr val="FFFFFF"/>
      </a:lt2>
      <a:accent1>
        <a:srgbClr val="00314C"/>
      </a:accent1>
      <a:accent2>
        <a:srgbClr val="9BCEF0"/>
      </a:accent2>
      <a:accent3>
        <a:srgbClr val="003399"/>
      </a:accent3>
      <a:accent4>
        <a:srgbClr val="A3A5A8"/>
      </a:accent4>
      <a:accent5>
        <a:srgbClr val="33DBFF"/>
      </a:accent5>
      <a:accent6>
        <a:srgbClr val="000000"/>
      </a:accent6>
      <a:hlink>
        <a:srgbClr val="003399"/>
      </a:hlink>
      <a:folHlink>
        <a:srgbClr val="C2E1F6"/>
      </a:folHlink>
    </a:clrScheme>
    <a:fontScheme name="CDM L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Framework Dark">
  <a:themeElements>
    <a:clrScheme name="Splash">
      <a:dk1>
        <a:srgbClr val="003399"/>
      </a:dk1>
      <a:lt1>
        <a:srgbClr val="FFFFFF"/>
      </a:lt1>
      <a:dk2>
        <a:srgbClr val="000000"/>
      </a:dk2>
      <a:lt2>
        <a:srgbClr val="FFFFFF"/>
      </a:lt2>
      <a:accent1>
        <a:srgbClr val="00314C"/>
      </a:accent1>
      <a:accent2>
        <a:srgbClr val="9BCEF0"/>
      </a:accent2>
      <a:accent3>
        <a:srgbClr val="003399"/>
      </a:accent3>
      <a:accent4>
        <a:srgbClr val="A3A5A8"/>
      </a:accent4>
      <a:accent5>
        <a:srgbClr val="33DBFF"/>
      </a:accent5>
      <a:accent6>
        <a:srgbClr val="000000"/>
      </a:accent6>
      <a:hlink>
        <a:srgbClr val="003399"/>
      </a:hlink>
      <a:folHlink>
        <a:srgbClr val="C2E1F6"/>
      </a:folHlink>
    </a:clrScheme>
    <a:fontScheme name="CDM L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FT_FRM_Presentation-Advanced">
  <a:themeElements>
    <a:clrScheme name="Splash">
      <a:dk1>
        <a:srgbClr val="003399"/>
      </a:dk1>
      <a:lt1>
        <a:srgbClr val="FFFFFF"/>
      </a:lt1>
      <a:dk2>
        <a:srgbClr val="000000"/>
      </a:dk2>
      <a:lt2>
        <a:srgbClr val="FFFFFF"/>
      </a:lt2>
      <a:accent1>
        <a:srgbClr val="00314C"/>
      </a:accent1>
      <a:accent2>
        <a:srgbClr val="9BCEF0"/>
      </a:accent2>
      <a:accent3>
        <a:srgbClr val="003399"/>
      </a:accent3>
      <a:accent4>
        <a:srgbClr val="A3A5A8"/>
      </a:accent4>
      <a:accent5>
        <a:srgbClr val="33DBFF"/>
      </a:accent5>
      <a:accent6>
        <a:srgbClr val="000000"/>
      </a:accent6>
      <a:hlink>
        <a:srgbClr val="003399"/>
      </a:hlink>
      <a:folHlink>
        <a:srgbClr val="C2E1F6"/>
      </a:folHlink>
    </a:clrScheme>
    <a:fontScheme name="CDM L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ramework Dark">
  <a:themeElements>
    <a:clrScheme name="Splash">
      <a:dk1>
        <a:srgbClr val="003399"/>
      </a:dk1>
      <a:lt1>
        <a:srgbClr val="FFFFFF"/>
      </a:lt1>
      <a:dk2>
        <a:srgbClr val="000000"/>
      </a:dk2>
      <a:lt2>
        <a:srgbClr val="FFFFFF"/>
      </a:lt2>
      <a:accent1>
        <a:srgbClr val="00314C"/>
      </a:accent1>
      <a:accent2>
        <a:srgbClr val="9BCEF0"/>
      </a:accent2>
      <a:accent3>
        <a:srgbClr val="003399"/>
      </a:accent3>
      <a:accent4>
        <a:srgbClr val="A3A5A8"/>
      </a:accent4>
      <a:accent5>
        <a:srgbClr val="33DBFF"/>
      </a:accent5>
      <a:accent6>
        <a:srgbClr val="000000"/>
      </a:accent6>
      <a:hlink>
        <a:srgbClr val="003399"/>
      </a:hlink>
      <a:folHlink>
        <a:srgbClr val="C2E1F6"/>
      </a:folHlink>
    </a:clrScheme>
    <a:fontScheme name="CDM L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FT_FRM_Presentation-Basic">
  <a:themeElements>
    <a:clrScheme name="Splash">
      <a:dk1>
        <a:srgbClr val="003399"/>
      </a:dk1>
      <a:lt1>
        <a:srgbClr val="FFFFFF"/>
      </a:lt1>
      <a:dk2>
        <a:srgbClr val="000000"/>
      </a:dk2>
      <a:lt2>
        <a:srgbClr val="FFFFFF"/>
      </a:lt2>
      <a:accent1>
        <a:srgbClr val="00314C"/>
      </a:accent1>
      <a:accent2>
        <a:srgbClr val="9BCEF0"/>
      </a:accent2>
      <a:accent3>
        <a:srgbClr val="003399"/>
      </a:accent3>
      <a:accent4>
        <a:srgbClr val="A3A5A8"/>
      </a:accent4>
      <a:accent5>
        <a:srgbClr val="33DBFF"/>
      </a:accent5>
      <a:accent6>
        <a:srgbClr val="000000"/>
      </a:accent6>
      <a:hlink>
        <a:srgbClr val="003399"/>
      </a:hlink>
      <a:folHlink>
        <a:srgbClr val="C2E1F6"/>
      </a:folHlink>
    </a:clrScheme>
    <a:fontScheme name="CDM L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Framework Dark">
  <a:themeElements>
    <a:clrScheme name="Splash">
      <a:dk1>
        <a:srgbClr val="003399"/>
      </a:dk1>
      <a:lt1>
        <a:srgbClr val="FFFFFF"/>
      </a:lt1>
      <a:dk2>
        <a:srgbClr val="000000"/>
      </a:dk2>
      <a:lt2>
        <a:srgbClr val="FFFFFF"/>
      </a:lt2>
      <a:accent1>
        <a:srgbClr val="00314C"/>
      </a:accent1>
      <a:accent2>
        <a:srgbClr val="9BCEF0"/>
      </a:accent2>
      <a:accent3>
        <a:srgbClr val="003399"/>
      </a:accent3>
      <a:accent4>
        <a:srgbClr val="A3A5A8"/>
      </a:accent4>
      <a:accent5>
        <a:srgbClr val="33DBFF"/>
      </a:accent5>
      <a:accent6>
        <a:srgbClr val="000000"/>
      </a:accent6>
      <a:hlink>
        <a:srgbClr val="003399"/>
      </a:hlink>
      <a:folHlink>
        <a:srgbClr val="C2E1F6"/>
      </a:folHlink>
    </a:clrScheme>
    <a:fontScheme name="LFT Presentatio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FT_FDN_Presentation">
  <a:themeElements>
    <a:clrScheme name="Fresh">
      <a:dk1>
        <a:srgbClr val="003399"/>
      </a:dk1>
      <a:lt1>
        <a:srgbClr val="FFFFFF"/>
      </a:lt1>
      <a:dk2>
        <a:srgbClr val="000000"/>
      </a:dk2>
      <a:lt2>
        <a:srgbClr val="FFFFFF"/>
      </a:lt2>
      <a:accent1>
        <a:srgbClr val="43BDFF"/>
      </a:accent1>
      <a:accent2>
        <a:srgbClr val="B2BB1E"/>
      </a:accent2>
      <a:accent3>
        <a:srgbClr val="F47B20"/>
      </a:accent3>
      <a:accent4>
        <a:srgbClr val="FECC4D"/>
      </a:accent4>
      <a:accent5>
        <a:srgbClr val="9BCEF0"/>
      </a:accent5>
      <a:accent6>
        <a:srgbClr val="003399"/>
      </a:accent6>
      <a:hlink>
        <a:srgbClr val="003399"/>
      </a:hlink>
      <a:folHlink>
        <a:srgbClr val="C2E1F6"/>
      </a:folHlink>
    </a:clrScheme>
    <a:fontScheme name="CDM L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oundation Dark">
  <a:themeElements>
    <a:clrScheme name="Fresh">
      <a:dk1>
        <a:srgbClr val="003399"/>
      </a:dk1>
      <a:lt1>
        <a:srgbClr val="FFFFFF"/>
      </a:lt1>
      <a:dk2>
        <a:srgbClr val="000000"/>
      </a:dk2>
      <a:lt2>
        <a:srgbClr val="FFFFFF"/>
      </a:lt2>
      <a:accent1>
        <a:srgbClr val="43BDFF"/>
      </a:accent1>
      <a:accent2>
        <a:srgbClr val="B2BB1E"/>
      </a:accent2>
      <a:accent3>
        <a:srgbClr val="F47B20"/>
      </a:accent3>
      <a:accent4>
        <a:srgbClr val="FECC4D"/>
      </a:accent4>
      <a:accent5>
        <a:srgbClr val="9BCEF0"/>
      </a:accent5>
      <a:accent6>
        <a:srgbClr val="003399"/>
      </a:accent6>
      <a:hlink>
        <a:srgbClr val="003399"/>
      </a:hlink>
      <a:folHlink>
        <a:srgbClr val="C2E1F6"/>
      </a:folHlink>
    </a:clrScheme>
    <a:fontScheme name="CDM L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Framework Dark">
  <a:themeElements>
    <a:clrScheme name="Splash">
      <a:dk1>
        <a:srgbClr val="003399"/>
      </a:dk1>
      <a:lt1>
        <a:srgbClr val="FFFFFF"/>
      </a:lt1>
      <a:dk2>
        <a:srgbClr val="000000"/>
      </a:dk2>
      <a:lt2>
        <a:srgbClr val="FFFFFF"/>
      </a:lt2>
      <a:accent1>
        <a:srgbClr val="00314C"/>
      </a:accent1>
      <a:accent2>
        <a:srgbClr val="9BCEF0"/>
      </a:accent2>
      <a:accent3>
        <a:srgbClr val="003399"/>
      </a:accent3>
      <a:accent4>
        <a:srgbClr val="A3A5A8"/>
      </a:accent4>
      <a:accent5>
        <a:srgbClr val="33DBFF"/>
      </a:accent5>
      <a:accent6>
        <a:srgbClr val="000000"/>
      </a:accent6>
      <a:hlink>
        <a:srgbClr val="003399"/>
      </a:hlink>
      <a:folHlink>
        <a:srgbClr val="C2E1F6"/>
      </a:folHlink>
    </a:clrScheme>
    <a:fontScheme name="CDM L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FT_FCS_Presentation">
  <a:themeElements>
    <a:clrScheme name="PPT_Fresh">
      <a:dk1>
        <a:srgbClr val="003399"/>
      </a:dk1>
      <a:lt1>
        <a:srgbClr val="FFFFFF"/>
      </a:lt1>
      <a:dk2>
        <a:srgbClr val="000000"/>
      </a:dk2>
      <a:lt2>
        <a:srgbClr val="FFFFFF"/>
      </a:lt2>
      <a:accent1>
        <a:srgbClr val="43BDFF"/>
      </a:accent1>
      <a:accent2>
        <a:srgbClr val="7AC143"/>
      </a:accent2>
      <a:accent3>
        <a:srgbClr val="F47B20"/>
      </a:accent3>
      <a:accent4>
        <a:srgbClr val="FECC4D"/>
      </a:accent4>
      <a:accent5>
        <a:srgbClr val="9BCEF0"/>
      </a:accent5>
      <a:accent6>
        <a:srgbClr val="003399"/>
      </a:accent6>
      <a:hlink>
        <a:srgbClr val="003399"/>
      </a:hlink>
      <a:folHlink>
        <a:srgbClr val="C2E1F6"/>
      </a:folHlink>
    </a:clrScheme>
    <a:fontScheme name="CDM L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JF_brand_update_OLmeetings _RDF</Template>
  <TotalTime>5060</TotalTime>
  <Words>2394</Words>
  <Application>Microsoft Office PowerPoint</Application>
  <PresentationFormat>On-screen Show (4:3)</PresentationFormat>
  <Paragraphs>462</Paragraphs>
  <Slides>30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JoiningForces_template</vt:lpstr>
      <vt:lpstr>LFT_FRM_Presentation-Advanced</vt:lpstr>
      <vt:lpstr>Framework Dark</vt:lpstr>
      <vt:lpstr>LFT_FRM_Presentation-Basic</vt:lpstr>
      <vt:lpstr>1_Framework Dark</vt:lpstr>
      <vt:lpstr>LFT_FDN_Presentation</vt:lpstr>
      <vt:lpstr>Foundation Dark</vt:lpstr>
      <vt:lpstr>2_Framework Dark</vt:lpstr>
      <vt:lpstr>LFT_FCS_Presentation</vt:lpstr>
      <vt:lpstr>1_LFT_FRM_Presentation-Advanced</vt:lpstr>
      <vt:lpstr>3_Framework Dark</vt:lpstr>
      <vt:lpstr>Slide 1</vt:lpstr>
      <vt:lpstr>Presentation Overview</vt:lpstr>
      <vt:lpstr>Project Background</vt:lpstr>
      <vt:lpstr>Project Background</vt:lpstr>
      <vt:lpstr>NCHRP 8-83 Scope</vt:lpstr>
      <vt:lpstr>NCHRP 8-83 Scope</vt:lpstr>
      <vt:lpstr>Deliverables</vt:lpstr>
      <vt:lpstr>Interim Report: Traffic Forecasting State-of-the Practice</vt:lpstr>
      <vt:lpstr>Interim Report: NCHRP 255 Review</vt:lpstr>
      <vt:lpstr>Interim Report: NCHRP 255 Review</vt:lpstr>
      <vt:lpstr>Interim Report: Other Tools &amp; Methodologies</vt:lpstr>
      <vt:lpstr>Interim Report: Appendices</vt:lpstr>
      <vt:lpstr>Interim Report: Appendices</vt:lpstr>
      <vt:lpstr>Final Draft Report: Chapter 1 Introduction</vt:lpstr>
      <vt:lpstr>Chapter 2: Fundamental Traffic Forecasting Overview</vt:lpstr>
      <vt:lpstr>Chapter 3: Overview of Traffic Forecasting Tools and Methodologies</vt:lpstr>
      <vt:lpstr>Chapter 4: Project Level Forecasting Process</vt:lpstr>
      <vt:lpstr>Chapter 5: Work with a Travel Model</vt:lpstr>
      <vt:lpstr>Chapter 5: Work with a Travel Model</vt:lpstr>
      <vt:lpstr>Chapter 6: Model Output Refinements</vt:lpstr>
      <vt:lpstr>Chapter 7: Increasing spatial detail of traffic models</vt:lpstr>
      <vt:lpstr>Chapter 8: Improving temporal accuracy of traffic forecasts</vt:lpstr>
      <vt:lpstr>Chapter 8: Pre-assignment table (NCHRP 716)</vt:lpstr>
      <vt:lpstr>Chapter 8: Post-assignment table</vt:lpstr>
      <vt:lpstr>Chapter 9: Traffic Forecasting Methods for Special Purpose Applications</vt:lpstr>
      <vt:lpstr>Chapter 10: Tools Outside of Travel Models</vt:lpstr>
      <vt:lpstr>Chapter 11: Case Studies</vt:lpstr>
      <vt:lpstr>Appendices</vt:lpstr>
      <vt:lpstr>Recommendations</vt:lpstr>
      <vt:lpstr>What’s Next?</vt:lpstr>
    </vt:vector>
  </TitlesOfParts>
  <Company>CDM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hobelma</dc:creator>
  <cp:lastModifiedBy>Bostrom, Niels Robert</cp:lastModifiedBy>
  <cp:revision>504</cp:revision>
  <dcterms:created xsi:type="dcterms:W3CDTF">2009-09-11T11:50:21Z</dcterms:created>
  <dcterms:modified xsi:type="dcterms:W3CDTF">2013-05-06T15:05:39Z</dcterms:modified>
</cp:coreProperties>
</file>