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Default Extension="xlsx" ContentType="application/vnd.openxmlformats-officedocument.spreadsheetml.sheet"/>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04" r:id="rId1"/>
    <p:sldMasterId id="2147483813" r:id="rId2"/>
    <p:sldMasterId id="2147483829" r:id="rId3"/>
    <p:sldMasterId id="2147483842" r:id="rId4"/>
    <p:sldMasterId id="2147483854" r:id="rId5"/>
    <p:sldMasterId id="2147483864" r:id="rId6"/>
    <p:sldMasterId id="2147483877" r:id="rId7"/>
    <p:sldMasterId id="2147483888" r:id="rId8"/>
    <p:sldMasterId id="2147483903" r:id="rId9"/>
    <p:sldMasterId id="2147483915" r:id="rId10"/>
    <p:sldMasterId id="2147483929" r:id="rId11"/>
  </p:sldMasterIdLst>
  <p:notesMasterIdLst>
    <p:notesMasterId r:id="rId45"/>
  </p:notesMasterIdLst>
  <p:handoutMasterIdLst>
    <p:handoutMasterId r:id="rId46"/>
  </p:handoutMasterIdLst>
  <p:sldIdLst>
    <p:sldId id="261" r:id="rId12"/>
    <p:sldId id="303" r:id="rId13"/>
    <p:sldId id="315" r:id="rId14"/>
    <p:sldId id="339" r:id="rId15"/>
    <p:sldId id="304" r:id="rId16"/>
    <p:sldId id="340" r:id="rId17"/>
    <p:sldId id="316" r:id="rId18"/>
    <p:sldId id="312" r:id="rId19"/>
    <p:sldId id="306" r:id="rId20"/>
    <p:sldId id="314" r:id="rId21"/>
    <p:sldId id="317" r:id="rId22"/>
    <p:sldId id="338" r:id="rId23"/>
    <p:sldId id="344" r:id="rId24"/>
    <p:sldId id="327" r:id="rId25"/>
    <p:sldId id="329" r:id="rId26"/>
    <p:sldId id="331" r:id="rId27"/>
    <p:sldId id="330" r:id="rId28"/>
    <p:sldId id="345" r:id="rId29"/>
    <p:sldId id="346" r:id="rId30"/>
    <p:sldId id="307" r:id="rId31"/>
    <p:sldId id="342" r:id="rId32"/>
    <p:sldId id="318" r:id="rId33"/>
    <p:sldId id="343" r:id="rId34"/>
    <p:sldId id="336" r:id="rId35"/>
    <p:sldId id="326" r:id="rId36"/>
    <p:sldId id="324" r:id="rId37"/>
    <p:sldId id="337" r:id="rId38"/>
    <p:sldId id="309" r:id="rId39"/>
    <p:sldId id="321" r:id="rId40"/>
    <p:sldId id="328" r:id="rId41"/>
    <p:sldId id="348" r:id="rId42"/>
    <p:sldId id="347" r:id="rId43"/>
    <p:sldId id="341" r:id="rId44"/>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New Roman" pitchFamily="-110" charset="0"/>
        <a:ea typeface="ＭＳ Ｐゴシック" pitchFamily="-110" charset="-128"/>
        <a:cs typeface="+mn-cs"/>
      </a:defRPr>
    </a:lvl1pPr>
    <a:lvl2pPr marL="457200" algn="l" rtl="0" fontAlgn="base">
      <a:spcBef>
        <a:spcPct val="0"/>
      </a:spcBef>
      <a:spcAft>
        <a:spcPct val="0"/>
      </a:spcAft>
      <a:defRPr sz="2400" kern="1200">
        <a:solidFill>
          <a:schemeClr val="tx1"/>
        </a:solidFill>
        <a:latin typeface="Times New Roman" pitchFamily="-110" charset="0"/>
        <a:ea typeface="ＭＳ Ｐゴシック" pitchFamily="-110" charset="-128"/>
        <a:cs typeface="+mn-cs"/>
      </a:defRPr>
    </a:lvl2pPr>
    <a:lvl3pPr marL="914400" algn="l" rtl="0" fontAlgn="base">
      <a:spcBef>
        <a:spcPct val="0"/>
      </a:spcBef>
      <a:spcAft>
        <a:spcPct val="0"/>
      </a:spcAft>
      <a:defRPr sz="2400" kern="1200">
        <a:solidFill>
          <a:schemeClr val="tx1"/>
        </a:solidFill>
        <a:latin typeface="Times New Roman" pitchFamily="-110" charset="0"/>
        <a:ea typeface="ＭＳ Ｐゴシック" pitchFamily="-110" charset="-128"/>
        <a:cs typeface="+mn-cs"/>
      </a:defRPr>
    </a:lvl3pPr>
    <a:lvl4pPr marL="1371600" algn="l" rtl="0" fontAlgn="base">
      <a:spcBef>
        <a:spcPct val="0"/>
      </a:spcBef>
      <a:spcAft>
        <a:spcPct val="0"/>
      </a:spcAft>
      <a:defRPr sz="2400" kern="1200">
        <a:solidFill>
          <a:schemeClr val="tx1"/>
        </a:solidFill>
        <a:latin typeface="Times New Roman" pitchFamily="-110" charset="0"/>
        <a:ea typeface="ＭＳ Ｐゴシック" pitchFamily="-110" charset="-128"/>
        <a:cs typeface="+mn-cs"/>
      </a:defRPr>
    </a:lvl4pPr>
    <a:lvl5pPr marL="1828800" algn="l" rtl="0" fontAlgn="base">
      <a:spcBef>
        <a:spcPct val="0"/>
      </a:spcBef>
      <a:spcAft>
        <a:spcPct val="0"/>
      </a:spcAft>
      <a:defRPr sz="2400" kern="1200">
        <a:solidFill>
          <a:schemeClr val="tx1"/>
        </a:solidFill>
        <a:latin typeface="Times New Roman" pitchFamily="-110" charset="0"/>
        <a:ea typeface="ＭＳ Ｐゴシック" pitchFamily="-110" charset="-128"/>
        <a:cs typeface="+mn-cs"/>
      </a:defRPr>
    </a:lvl5pPr>
    <a:lvl6pPr marL="2286000" algn="l" defTabSz="914400" rtl="0" eaLnBrk="1" latinLnBrk="0" hangingPunct="1">
      <a:defRPr sz="2400" kern="1200">
        <a:solidFill>
          <a:schemeClr val="tx1"/>
        </a:solidFill>
        <a:latin typeface="Times New Roman" pitchFamily="-110" charset="0"/>
        <a:ea typeface="ＭＳ Ｐゴシック" pitchFamily="-110" charset="-128"/>
        <a:cs typeface="+mn-cs"/>
      </a:defRPr>
    </a:lvl6pPr>
    <a:lvl7pPr marL="2743200" algn="l" defTabSz="914400" rtl="0" eaLnBrk="1" latinLnBrk="0" hangingPunct="1">
      <a:defRPr sz="2400" kern="1200">
        <a:solidFill>
          <a:schemeClr val="tx1"/>
        </a:solidFill>
        <a:latin typeface="Times New Roman" pitchFamily="-110" charset="0"/>
        <a:ea typeface="ＭＳ Ｐゴシック" pitchFamily="-110" charset="-128"/>
        <a:cs typeface="+mn-cs"/>
      </a:defRPr>
    </a:lvl7pPr>
    <a:lvl8pPr marL="3200400" algn="l" defTabSz="914400" rtl="0" eaLnBrk="1" latinLnBrk="0" hangingPunct="1">
      <a:defRPr sz="2400" kern="1200">
        <a:solidFill>
          <a:schemeClr val="tx1"/>
        </a:solidFill>
        <a:latin typeface="Times New Roman" pitchFamily="-110" charset="0"/>
        <a:ea typeface="ＭＳ Ｐゴシック" pitchFamily="-110" charset="-128"/>
        <a:cs typeface="+mn-cs"/>
      </a:defRPr>
    </a:lvl8pPr>
    <a:lvl9pPr marL="3657600" algn="l" defTabSz="914400" rtl="0" eaLnBrk="1" latinLnBrk="0" hangingPunct="1">
      <a:defRPr sz="2400" kern="1200">
        <a:solidFill>
          <a:schemeClr val="tx1"/>
        </a:solidFill>
        <a:latin typeface="Times New Roman" pitchFamily="-110" charset="0"/>
        <a:ea typeface="ＭＳ Ｐゴシック" pitchFamily="-11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FFFFFF"/>
    <a:srgbClr val="009470"/>
    <a:srgbClr val="E5E7E5"/>
    <a:srgbClr val="DDDFDD"/>
    <a:srgbClr val="E3E6E9"/>
    <a:srgbClr val="DEE2E6"/>
    <a:srgbClr val="DADEE2"/>
    <a:srgbClr val="D6D9D6"/>
    <a:srgbClr val="DDEBEB"/>
    <a:srgbClr val="DBDEE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51" autoAdjust="0"/>
    <p:restoredTop sz="91799" autoAdjust="0"/>
  </p:normalViewPr>
  <p:slideViewPr>
    <p:cSldViewPr>
      <p:cViewPr>
        <p:scale>
          <a:sx n="100" d="100"/>
          <a:sy n="100" d="100"/>
        </p:scale>
        <p:origin x="-816" y="2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39327138" cy="3932713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viewProps" Target="viewProps.xml"/><Relationship Id="rId8" Type="http://schemas.openxmlformats.org/officeDocument/2006/relationships/slideMaster" Target="slideMasters/slideMaster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image" Target="../media/image5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7628" cy="46482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defRPr sz="1200"/>
            </a:lvl1pPr>
          </a:lstStyle>
          <a:p>
            <a:pPr>
              <a:defRPr/>
            </a:pPr>
            <a:endParaRPr lang="en-US" dirty="0"/>
          </a:p>
        </p:txBody>
      </p:sp>
      <p:sp>
        <p:nvSpPr>
          <p:cNvPr id="11267" name="Rectangle 3"/>
          <p:cNvSpPr>
            <a:spLocks noGrp="1" noChangeArrowheads="1"/>
          </p:cNvSpPr>
          <p:nvPr>
            <p:ph type="dt" sz="quarter" idx="1"/>
          </p:nvPr>
        </p:nvSpPr>
        <p:spPr bwMode="auto">
          <a:xfrm>
            <a:off x="3972773" y="0"/>
            <a:ext cx="3037628" cy="46482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a:defRPr sz="1200"/>
            </a:lvl1pPr>
          </a:lstStyle>
          <a:p>
            <a:pPr>
              <a:defRPr/>
            </a:pPr>
            <a:endParaRPr lang="en-US" dirty="0"/>
          </a:p>
        </p:txBody>
      </p:sp>
      <p:sp>
        <p:nvSpPr>
          <p:cNvPr id="11268" name="Rectangle 4"/>
          <p:cNvSpPr>
            <a:spLocks noGrp="1" noChangeArrowheads="1"/>
          </p:cNvSpPr>
          <p:nvPr>
            <p:ph type="ftr" sz="quarter" idx="2"/>
          </p:nvPr>
        </p:nvSpPr>
        <p:spPr bwMode="auto">
          <a:xfrm>
            <a:off x="0" y="8831580"/>
            <a:ext cx="3037628" cy="46482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defRPr sz="1200"/>
            </a:lvl1pPr>
          </a:lstStyle>
          <a:p>
            <a:pPr>
              <a:defRPr/>
            </a:pPr>
            <a:endParaRPr lang="en-US" dirty="0"/>
          </a:p>
        </p:txBody>
      </p:sp>
      <p:sp>
        <p:nvSpPr>
          <p:cNvPr id="11269" name="Rectangle 5"/>
          <p:cNvSpPr>
            <a:spLocks noGrp="1" noChangeArrowheads="1"/>
          </p:cNvSpPr>
          <p:nvPr>
            <p:ph type="sldNum" sz="quarter" idx="3"/>
          </p:nvPr>
        </p:nvSpPr>
        <p:spPr bwMode="auto">
          <a:xfrm>
            <a:off x="3972773" y="8831580"/>
            <a:ext cx="3037628" cy="46482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a:defRPr sz="1200"/>
            </a:lvl1pPr>
          </a:lstStyle>
          <a:p>
            <a:pPr>
              <a:defRPr/>
            </a:pPr>
            <a:fld id="{A895E4F3-7387-411F-9461-A3DC959E1828}" type="slidenum">
              <a:rPr lang="en-US"/>
              <a:pPr>
                <a:defRPr/>
              </a:pPr>
              <a:t>‹#›</a:t>
            </a:fld>
            <a:endParaRPr lang="en-US" dirty="0"/>
          </a:p>
        </p:txBody>
      </p:sp>
    </p:spTree>
    <p:extLst>
      <p:ext uri="{BB962C8B-B14F-4D97-AF65-F5344CB8AC3E}">
        <p14:creationId xmlns:p14="http://schemas.microsoft.com/office/powerpoint/2010/main" xmlns="" val="1782882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1026"/>
          <p:cNvSpPr>
            <a:spLocks noGrp="1" noChangeArrowheads="1"/>
          </p:cNvSpPr>
          <p:nvPr>
            <p:ph type="hdr" sz="quarter"/>
          </p:nvPr>
        </p:nvSpPr>
        <p:spPr bwMode="auto">
          <a:xfrm>
            <a:off x="0" y="0"/>
            <a:ext cx="3037628" cy="46482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defRPr sz="1200"/>
            </a:lvl1pPr>
          </a:lstStyle>
          <a:p>
            <a:pPr>
              <a:defRPr/>
            </a:pPr>
            <a:endParaRPr lang="en-US" dirty="0"/>
          </a:p>
        </p:txBody>
      </p:sp>
      <p:sp>
        <p:nvSpPr>
          <p:cNvPr id="20483" name="Rectangle 1027"/>
          <p:cNvSpPr>
            <a:spLocks noGrp="1" noChangeArrowheads="1"/>
          </p:cNvSpPr>
          <p:nvPr>
            <p:ph type="dt" idx="1"/>
          </p:nvPr>
        </p:nvSpPr>
        <p:spPr bwMode="auto">
          <a:xfrm>
            <a:off x="3972773" y="0"/>
            <a:ext cx="3037628" cy="46482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a:defRPr sz="1200"/>
            </a:lvl1pPr>
          </a:lstStyle>
          <a:p>
            <a:pPr>
              <a:defRPr/>
            </a:pPr>
            <a:endParaRPr lang="en-US" dirty="0"/>
          </a:p>
        </p:txBody>
      </p:sp>
      <p:sp>
        <p:nvSpPr>
          <p:cNvPr id="33796" name="Rectangle 1028"/>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20485" name="Rectangle 1029"/>
          <p:cNvSpPr>
            <a:spLocks noGrp="1" noChangeArrowheads="1"/>
          </p:cNvSpPr>
          <p:nvPr>
            <p:ph type="body" sz="quarter" idx="3"/>
          </p:nvPr>
        </p:nvSpPr>
        <p:spPr bwMode="auto">
          <a:xfrm>
            <a:off x="935144" y="4415790"/>
            <a:ext cx="5140112" cy="418338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1030"/>
          <p:cNvSpPr>
            <a:spLocks noGrp="1" noChangeArrowheads="1"/>
          </p:cNvSpPr>
          <p:nvPr>
            <p:ph type="ftr" sz="quarter" idx="4"/>
          </p:nvPr>
        </p:nvSpPr>
        <p:spPr bwMode="auto">
          <a:xfrm>
            <a:off x="0" y="8831580"/>
            <a:ext cx="3037628" cy="46482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defRPr sz="1200"/>
            </a:lvl1pPr>
          </a:lstStyle>
          <a:p>
            <a:pPr>
              <a:defRPr/>
            </a:pPr>
            <a:endParaRPr lang="en-US" dirty="0"/>
          </a:p>
        </p:txBody>
      </p:sp>
      <p:sp>
        <p:nvSpPr>
          <p:cNvPr id="20487" name="Rectangle 1031"/>
          <p:cNvSpPr>
            <a:spLocks noGrp="1" noChangeArrowheads="1"/>
          </p:cNvSpPr>
          <p:nvPr>
            <p:ph type="sldNum" sz="quarter" idx="5"/>
          </p:nvPr>
        </p:nvSpPr>
        <p:spPr bwMode="auto">
          <a:xfrm>
            <a:off x="3972773" y="8831580"/>
            <a:ext cx="3037628" cy="46482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a:defRPr sz="1200"/>
            </a:lvl1pPr>
          </a:lstStyle>
          <a:p>
            <a:pPr>
              <a:defRPr/>
            </a:pPr>
            <a:fld id="{601F44F7-A895-4BA6-ACD3-9F29CD8EDD52}" type="slidenum">
              <a:rPr lang="en-US"/>
              <a:pPr>
                <a:defRPr/>
              </a:pPr>
              <a:t>‹#›</a:t>
            </a:fld>
            <a:endParaRPr lang="en-US" dirty="0"/>
          </a:p>
        </p:txBody>
      </p:sp>
    </p:spTree>
    <p:extLst>
      <p:ext uri="{BB962C8B-B14F-4D97-AF65-F5344CB8AC3E}">
        <p14:creationId xmlns:p14="http://schemas.microsoft.com/office/powerpoint/2010/main" xmlns="" val="3273629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pitchFamily="-11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endParaRPr lang="en-US" dirty="0" smtClean="0">
              <a:latin typeface="Times New Roman" pitchFamily="-110" charset="0"/>
            </a:endParaRPr>
          </a:p>
        </p:txBody>
      </p:sp>
      <p:sp>
        <p:nvSpPr>
          <p:cNvPr id="34820" name="Slide Number Placeholder 3"/>
          <p:cNvSpPr>
            <a:spLocks noGrp="1"/>
          </p:cNvSpPr>
          <p:nvPr>
            <p:ph type="sldNum" sz="quarter" idx="5"/>
          </p:nvPr>
        </p:nvSpPr>
        <p:spPr>
          <a:noFill/>
        </p:spPr>
        <p:txBody>
          <a:bodyPr/>
          <a:lstStyle/>
          <a:p>
            <a:fld id="{AEE6E60E-8947-4D71-B390-38F34BBD9829}" type="slidenum">
              <a:rPr lang="en-US" smtClean="0"/>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14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15</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16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17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18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19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20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21</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22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23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24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25</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26</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27</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28</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29</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30</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31</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32</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33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12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cs typeface="ＭＳ Ｐゴシック"/>
              </a:rPr>
              <a:t>We want our clients to notice and understand this important difference.</a:t>
            </a:r>
          </a:p>
          <a:p>
            <a:endParaRPr lang="en-US" dirty="0" smtClean="0">
              <a:ea typeface="ＭＳ Ｐゴシック"/>
              <a:cs typeface="ＭＳ Ｐゴシック"/>
            </a:endParaRPr>
          </a:p>
          <a:p>
            <a:r>
              <a:rPr lang="en-US" dirty="0" smtClean="0">
                <a:ea typeface="ＭＳ Ｐゴシック"/>
                <a:cs typeface="ＭＳ Ｐゴシック"/>
              </a:rPr>
              <a:t>We</a:t>
            </a:r>
            <a:r>
              <a:rPr lang="en-US" baseline="0" dirty="0" smtClean="0">
                <a:ea typeface="ＭＳ Ｐゴシック"/>
                <a:cs typeface="ＭＳ Ｐゴシック"/>
              </a:rPr>
              <a:t> want them to see </a:t>
            </a:r>
            <a:r>
              <a:rPr lang="en-US" dirty="0" smtClean="0">
                <a:ea typeface="ＭＳ Ｐゴシック"/>
                <a:cs typeface="ＭＳ Ｐゴシック"/>
              </a:rPr>
              <a:t>that together,</a:t>
            </a:r>
            <a:r>
              <a:rPr lang="en-US" baseline="0" dirty="0" smtClean="0">
                <a:ea typeface="ＭＳ Ｐゴシック"/>
                <a:cs typeface="ＭＳ Ｐゴシック"/>
              </a:rPr>
              <a:t> we have </a:t>
            </a:r>
            <a:r>
              <a:rPr lang="en-US" dirty="0" smtClean="0">
                <a:ea typeface="ＭＳ Ｐゴシック"/>
                <a:cs typeface="ＭＳ Ｐゴシック"/>
              </a:rPr>
              <a:t>more to offer them.</a:t>
            </a:r>
          </a:p>
          <a:p>
            <a:endParaRPr lang="en-US" dirty="0" smtClean="0">
              <a:ea typeface="ＭＳ Ｐゴシック"/>
              <a:cs typeface="ＭＳ Ｐゴシック"/>
            </a:endParaRPr>
          </a:p>
          <a:p>
            <a:r>
              <a:rPr lang="en-US" dirty="0" smtClean="0">
                <a:ea typeface="ＭＳ Ｐゴシック"/>
                <a:cs typeface="ＭＳ Ｐゴシック"/>
              </a:rPr>
              <a:t>And</a:t>
            </a:r>
            <a:r>
              <a:rPr lang="en-US" baseline="0" dirty="0" smtClean="0">
                <a:ea typeface="ＭＳ Ｐゴシック"/>
                <a:cs typeface="ＭＳ Ｐゴシック"/>
              </a:rPr>
              <a:t> we can offer these services in an integrated way. Across the entire project life cycle.</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Our brand must convey this transformation to our clients. </a:t>
            </a:r>
          </a:p>
        </p:txBody>
      </p:sp>
      <p:sp>
        <p:nvSpPr>
          <p:cNvPr id="4" name="Slide Number Placeholder 3"/>
          <p:cNvSpPr>
            <a:spLocks noGrp="1"/>
          </p:cNvSpPr>
          <p:nvPr>
            <p:ph type="sldNum" sz="quarter" idx="10"/>
          </p:nvPr>
        </p:nvSpPr>
        <p:spPr/>
        <p:txBody>
          <a:bodyPr/>
          <a:lstStyle/>
          <a:p>
            <a:fld id="{66E3719E-D9EB-E24B-980B-19CAFF1AB5AE}" type="slidenum">
              <a:rPr lang="en-US" smtClean="0"/>
              <a:pPr/>
              <a:t>13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7.jpeg"/><Relationship Id="rId1" Type="http://schemas.openxmlformats.org/officeDocument/2006/relationships/slideMaster" Target="../slideMasters/slideMaster11.xml"/><Relationship Id="rId5" Type="http://schemas.openxmlformats.org/officeDocument/2006/relationships/image" Target="../media/image34.jpeg"/><Relationship Id="rId4" Type="http://schemas.openxmlformats.org/officeDocument/2006/relationships/image" Target="../media/image33.jpe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8.xml"/><Relationship Id="rId4" Type="http://schemas.openxmlformats.org/officeDocument/2006/relationships/image" Target="../media/image2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8.jpe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9.jpeg"/><Relationship Id="rId1" Type="http://schemas.openxmlformats.org/officeDocument/2006/relationships/slideMaster" Target="../slideMasters/slideMaster9.xml"/><Relationship Id="rId4" Type="http://schemas.openxmlformats.org/officeDocument/2006/relationships/image" Target="../media/image24.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Generic">
    <p:spTree>
      <p:nvGrpSpPr>
        <p:cNvPr id="1" name=""/>
        <p:cNvGrpSpPr/>
        <p:nvPr/>
      </p:nvGrpSpPr>
      <p:grpSpPr>
        <a:xfrm>
          <a:off x="0" y="0"/>
          <a:ext cx="0" cy="0"/>
          <a:chOff x="0" y="0"/>
          <a:chExt cx="0" cy="0"/>
        </a:xfrm>
      </p:grpSpPr>
      <p:pic>
        <p:nvPicPr>
          <p:cNvPr id="17" name="Picture 16" descr="ppt divider page.jpg"/>
          <p:cNvPicPr>
            <a:picLocks noChangeAspect="1"/>
          </p:cNvPicPr>
          <p:nvPr/>
        </p:nvPicPr>
        <p:blipFill>
          <a:blip r:embed="rId2" cstate="print"/>
          <a:stretch>
            <a:fillRect/>
          </a:stretch>
        </p:blipFill>
        <p:spPr>
          <a:xfrm>
            <a:off x="-214422" y="-1"/>
            <a:ext cx="9385228" cy="6882501"/>
          </a:xfrm>
          <a:prstGeom prst="rect">
            <a:avLst/>
          </a:prstGeom>
        </p:spPr>
      </p:pic>
      <p:sp>
        <p:nvSpPr>
          <p:cNvPr id="34" name="Title 1"/>
          <p:cNvSpPr>
            <a:spLocks noGrp="1"/>
          </p:cNvSpPr>
          <p:nvPr>
            <p:ph type="title" hasCustomPrompt="1"/>
          </p:nvPr>
        </p:nvSpPr>
        <p:spPr>
          <a:xfrm>
            <a:off x="428853" y="1831390"/>
            <a:ext cx="5937930" cy="2012059"/>
          </a:xfrm>
        </p:spPr>
        <p:txBody>
          <a:bodyPr anchor="t">
            <a:normAutofit/>
          </a:bodyPr>
          <a:lstStyle>
            <a:lvl1pPr algn="ctr">
              <a:defRPr sz="3600" b="0" cap="all">
                <a:solidFill>
                  <a:schemeClr val="bg1"/>
                </a:solidFill>
              </a:defRPr>
            </a:lvl1pPr>
          </a:lstStyle>
          <a:p>
            <a:r>
              <a:rPr lang="en-US" dirty="0" smtClean="0"/>
              <a:t>Click to ADD TITLE</a:t>
            </a:r>
            <a:endParaRPr lang="en-US" dirty="0"/>
          </a:p>
        </p:txBody>
      </p:sp>
      <p:sp>
        <p:nvSpPr>
          <p:cNvPr id="19" name="Text Placeholder 21"/>
          <p:cNvSpPr>
            <a:spLocks noGrp="1"/>
          </p:cNvSpPr>
          <p:nvPr>
            <p:ph type="body" sz="quarter" idx="16" hasCustomPrompt="1"/>
          </p:nvPr>
        </p:nvSpPr>
        <p:spPr>
          <a:xfrm>
            <a:off x="346383" y="5311545"/>
            <a:ext cx="6036896" cy="1121692"/>
          </a:xfrm>
        </p:spPr>
        <p:txBody>
          <a:bodyPr>
            <a:noAutofit/>
          </a:bodyPr>
          <a:lstStyle>
            <a:lvl1pPr marL="0" indent="0" algn="ctr">
              <a:buNone/>
              <a:defRPr sz="2000">
                <a:solidFill>
                  <a:schemeClr val="bg1"/>
                </a:solidFill>
              </a:defRPr>
            </a:lvl1pPr>
          </a:lstStyle>
          <a:p>
            <a:pPr lvl="0"/>
            <a:r>
              <a:rPr lang="en-US" dirty="0" smtClean="0"/>
              <a:t>Add presenter(s) name, title </a:t>
            </a:r>
            <a:br>
              <a:rPr lang="en-US" dirty="0" smtClean="0"/>
            </a:br>
            <a:r>
              <a:rPr lang="en-US" dirty="0" smtClean="0"/>
              <a:t>presentation type</a:t>
            </a:r>
            <a:br>
              <a:rPr lang="en-US" dirty="0" smtClean="0"/>
            </a:br>
            <a:r>
              <a:rPr lang="en-US" dirty="0" smtClean="0"/>
              <a:t>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67293"/>
            <a:ext cx="5568950" cy="465887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44550" y="1467293"/>
            <a:ext cx="3220964" cy="465887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44550" y="0"/>
            <a:ext cx="8899450" cy="1417638"/>
          </a:xfrm>
        </p:spPr>
        <p:txBody>
          <a:bodyPr/>
          <a:lstStyle/>
          <a:p>
            <a:r>
              <a:rPr lang="en-US" smtClean="0"/>
              <a:t>Click to edit Master title style</a:t>
            </a:r>
            <a:endParaRPr lang="en-US" dirty="0"/>
          </a:p>
        </p:txBody>
      </p:sp>
      <p:sp>
        <p:nvSpPr>
          <p:cNvPr id="9" name="Text Placeholder 7"/>
          <p:cNvSpPr>
            <a:spLocks noGrp="1"/>
          </p:cNvSpPr>
          <p:nvPr>
            <p:ph type="body" sz="quarter" idx="13"/>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smtClean="0"/>
              <a:t>Click to edit Master text styles</a:t>
            </a:r>
          </a:p>
        </p:txBody>
      </p:sp>
      <p:sp>
        <p:nvSpPr>
          <p:cNvPr id="6" name="Date Placeholder 3"/>
          <p:cNvSpPr>
            <a:spLocks noGrp="1"/>
          </p:cNvSpPr>
          <p:nvPr>
            <p:ph type="dt" sz="half" idx="14"/>
          </p:nvPr>
        </p:nvSpPr>
        <p:spPr>
          <a:xfrm>
            <a:off x="7361238" y="6411913"/>
            <a:ext cx="954087" cy="209550"/>
          </a:xfrm>
          <a:prstGeom prst="rect">
            <a:avLst/>
          </a:prstGeom>
        </p:spPr>
        <p:txBody>
          <a:bodyPr/>
          <a:lstStyle>
            <a:lvl1pPr>
              <a:defRPr/>
            </a:lvl1pPr>
          </a:lstStyle>
          <a:p>
            <a:pPr>
              <a:defRPr/>
            </a:pPr>
            <a:fld id="{001B424D-1F3C-4CF0-A867-98D17DEE178B}" type="datetimeFigureOut">
              <a:rPr lang="en-US"/>
              <a:pPr>
                <a:defRPr/>
              </a:pPr>
              <a:t>5/5/2013</a:t>
            </a:fld>
            <a:endParaRPr lang="en-US" dirty="0"/>
          </a:p>
        </p:txBody>
      </p:sp>
      <p:sp>
        <p:nvSpPr>
          <p:cNvPr id="7" name="Slide Number Placeholder 5"/>
          <p:cNvSpPr>
            <a:spLocks noGrp="1"/>
          </p:cNvSpPr>
          <p:nvPr>
            <p:ph type="sldNum" sz="quarter" idx="15"/>
          </p:nvPr>
        </p:nvSpPr>
        <p:spPr>
          <a:xfrm>
            <a:off x="6594475" y="6411913"/>
            <a:ext cx="744538" cy="211137"/>
          </a:xfrm>
          <a:prstGeom prst="rect">
            <a:avLst/>
          </a:prstGeom>
        </p:spPr>
        <p:txBody>
          <a:bodyPr/>
          <a:lstStyle>
            <a:lvl1pPr>
              <a:defRPr/>
            </a:lvl1pPr>
          </a:lstStyle>
          <a:p>
            <a:pPr>
              <a:defRPr/>
            </a:pPr>
            <a:fld id="{44C8D31C-3891-4496-BFE7-8A6C5129CE66}" type="slidenum">
              <a:rPr lang="en-US"/>
              <a:pPr>
                <a:defRPr/>
              </a:pPr>
              <a:t>‹#›</a:t>
            </a:fld>
            <a:endParaRPr lang="en-US"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37" y="5321603"/>
            <a:ext cx="5486400" cy="566738"/>
          </a:xfrm>
        </p:spPr>
        <p:txBody>
          <a:bodyPr anchor="b"/>
          <a:lstStyle>
            <a:lvl1pPr algn="l">
              <a:defRPr sz="2000" b="0">
                <a:solidFill>
                  <a:srgbClr val="003399"/>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881137" y="1562986"/>
            <a:ext cx="5486400" cy="374266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881137" y="5911702"/>
            <a:ext cx="5486400" cy="45189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ext Placeholder 7"/>
          <p:cNvSpPr>
            <a:spLocks noGrp="1"/>
          </p:cNvSpPr>
          <p:nvPr>
            <p:ph type="body" sz="quarter" idx="13"/>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smtClean="0"/>
              <a:t>Click to edit Master text styles</a:t>
            </a:r>
          </a:p>
        </p:txBody>
      </p:sp>
      <p:sp>
        <p:nvSpPr>
          <p:cNvPr id="6" name="Date Placeholder 3"/>
          <p:cNvSpPr>
            <a:spLocks noGrp="1"/>
          </p:cNvSpPr>
          <p:nvPr>
            <p:ph type="dt" sz="half" idx="14"/>
          </p:nvPr>
        </p:nvSpPr>
        <p:spPr>
          <a:xfrm>
            <a:off x="7361238" y="6411913"/>
            <a:ext cx="954087" cy="209550"/>
          </a:xfrm>
          <a:prstGeom prst="rect">
            <a:avLst/>
          </a:prstGeom>
        </p:spPr>
        <p:txBody>
          <a:bodyPr/>
          <a:lstStyle>
            <a:lvl1pPr>
              <a:defRPr/>
            </a:lvl1pPr>
          </a:lstStyle>
          <a:p>
            <a:pPr>
              <a:defRPr/>
            </a:pPr>
            <a:fld id="{0488D504-B9FD-45AF-BD58-C5C0B2A8FA56}" type="datetimeFigureOut">
              <a:rPr lang="en-US"/>
              <a:pPr>
                <a:defRPr/>
              </a:pPr>
              <a:t>5/5/2013</a:t>
            </a:fld>
            <a:endParaRPr lang="en-US" dirty="0"/>
          </a:p>
        </p:txBody>
      </p:sp>
      <p:sp>
        <p:nvSpPr>
          <p:cNvPr id="7" name="Slide Number Placeholder 5"/>
          <p:cNvSpPr>
            <a:spLocks noGrp="1"/>
          </p:cNvSpPr>
          <p:nvPr>
            <p:ph type="sldNum" sz="quarter" idx="15"/>
          </p:nvPr>
        </p:nvSpPr>
        <p:spPr>
          <a:xfrm>
            <a:off x="6594475" y="6411913"/>
            <a:ext cx="744538" cy="211137"/>
          </a:xfrm>
          <a:prstGeom prst="rect">
            <a:avLst/>
          </a:prstGeom>
        </p:spPr>
        <p:txBody>
          <a:bodyPr/>
          <a:lstStyle>
            <a:lvl1pPr>
              <a:defRPr/>
            </a:lvl1pPr>
          </a:lstStyle>
          <a:p>
            <a:pPr>
              <a:defRPr/>
            </a:pPr>
            <a:fld id="{065EC8A1-00AE-4B5B-8BE7-8C40EE2BD5C7}" type="slidenum">
              <a:rPr lang="en-US"/>
              <a:pPr>
                <a:defRPr/>
              </a:pPr>
              <a:t>‹#›</a:t>
            </a:fld>
            <a:endParaRPr lang="en-US"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pic>
        <p:nvPicPr>
          <p:cNvPr id="18" name="Picture 2" descr="Q:\Design Catalog\Corporate Templates\Covers\abstract1.jpg"/>
          <p:cNvPicPr>
            <a:picLocks noChangeAspect="1" noChangeArrowheads="1"/>
          </p:cNvPicPr>
          <p:nvPr/>
        </p:nvPicPr>
        <p:blipFill>
          <a:blip r:embed="rId2" cstate="email"/>
          <a:stretch>
            <a:fillRect/>
          </a:stretch>
        </p:blipFill>
        <p:spPr bwMode="auto">
          <a:xfrm>
            <a:off x="-137704" y="0"/>
            <a:ext cx="9281704" cy="6858000"/>
          </a:xfrm>
          <a:prstGeom prst="rect">
            <a:avLst/>
          </a:prstGeom>
          <a:noFill/>
          <a:ln w="9525">
            <a:noFill/>
            <a:miter lim="800000"/>
            <a:headEnd/>
            <a:tailEnd/>
          </a:ln>
        </p:spPr>
      </p:pic>
      <p:sp>
        <p:nvSpPr>
          <p:cNvPr id="6" name="Rectangle 5"/>
          <p:cNvSpPr/>
          <p:nvPr/>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 name="Group 19"/>
          <p:cNvGrpSpPr/>
          <p:nvPr/>
        </p:nvGrpSpPr>
        <p:grpSpPr>
          <a:xfrm>
            <a:off x="0" y="-2"/>
            <a:ext cx="9164321" cy="6858004"/>
            <a:chOff x="0" y="-2"/>
            <a:chExt cx="9164321" cy="6858004"/>
          </a:xfrm>
        </p:grpSpPr>
        <p:cxnSp>
          <p:nvCxnSpPr>
            <p:cNvPr id="21" name="Straight Connector 20"/>
            <p:cNvCxnSpPr/>
            <p:nvPr/>
          </p:nvCxnSpPr>
          <p:spPr>
            <a:xfrm rot="16200000" flipH="1">
              <a:off x="-2092189" y="2181639"/>
              <a:ext cx="6858002" cy="249472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786850" y="2181639"/>
              <a:ext cx="6858002" cy="249472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518489" y="2181637"/>
              <a:ext cx="6858002" cy="249472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4393098" y="4750907"/>
              <a:ext cx="3081127" cy="1133057"/>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5408543" y="4470952"/>
              <a:ext cx="3498574" cy="127552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1105396" y="4474761"/>
              <a:ext cx="3488635" cy="1277842"/>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6438538" y="4193177"/>
              <a:ext cx="3907970" cy="142167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6819900" y="1084580"/>
              <a:ext cx="3429001" cy="125984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0" y="2413591"/>
              <a:ext cx="9144000" cy="332799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99241" y="3710152"/>
              <a:ext cx="8644759" cy="3147849"/>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093779" y="5013434"/>
              <a:ext cx="5050221" cy="1844567"/>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7667297" y="6327228"/>
              <a:ext cx="1476703" cy="530772"/>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0" y="3043491"/>
              <a:ext cx="3809098" cy="1389553"/>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0" y="1891862"/>
              <a:ext cx="3384331" cy="123264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0" y="735724"/>
              <a:ext cx="2963917" cy="1080243"/>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0" y="0"/>
              <a:ext cx="1397876" cy="51794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7977352" y="2"/>
              <a:ext cx="604344" cy="19969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8397766" y="1098334"/>
              <a:ext cx="746234" cy="26801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a:xfrm>
            <a:off x="6702425" y="0"/>
            <a:ext cx="2441575" cy="685800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6461125"/>
            <a:ext cx="9144000" cy="396875"/>
          </a:xfrm>
          <a:prstGeom prst="rect">
            <a:avLst/>
          </a:prstGeom>
          <a:solidFill>
            <a:srgbClr val="003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p:nvSpPr>
        <p:spPr>
          <a:xfrm>
            <a:off x="0" y="0"/>
            <a:ext cx="9144000" cy="18288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bg1"/>
                </a:solidFill>
              </a:defRPr>
            </a:lvl1pPr>
          </a:lstStyle>
          <a:p>
            <a:pPr lvl="0"/>
            <a:r>
              <a:rPr lang="en-US" dirty="0" smtClean="0"/>
              <a:t>Click to add title</a:t>
            </a:r>
          </a:p>
        </p:txBody>
      </p:sp>
      <p:sp>
        <p:nvSpPr>
          <p:cNvPr id="2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bg1"/>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sp>
        <p:nvSpPr>
          <p:cNvPr id="24" name="Text Placeholder 21"/>
          <p:cNvSpPr>
            <a:spLocks noGrp="1"/>
          </p:cNvSpPr>
          <p:nvPr>
            <p:ph type="body" sz="quarter" idx="15" hasCustomPrompt="1"/>
          </p:nvPr>
        </p:nvSpPr>
        <p:spPr>
          <a:xfrm>
            <a:off x="6743700" y="1505533"/>
            <a:ext cx="2317750" cy="267855"/>
          </a:xfrm>
        </p:spPr>
        <p:txBody>
          <a:bodyPr>
            <a:normAutofit/>
          </a:bodyPr>
          <a:lstStyle>
            <a:lvl1pPr>
              <a:buNone/>
              <a:defRPr sz="1200">
                <a:solidFill>
                  <a:schemeClr val="bg1"/>
                </a:solidFill>
              </a:defRPr>
            </a:lvl1pPr>
          </a:lstStyle>
          <a:p>
            <a:pPr lvl="0"/>
            <a:r>
              <a:rPr lang="en-US" dirty="0" smtClean="0"/>
              <a:t>Click to add date</a:t>
            </a:r>
          </a:p>
        </p:txBody>
      </p:sp>
      <p:pic>
        <p:nvPicPr>
          <p:cNvPr id="42" name="Picture 2" descr="Q:\Design Catalog\Corporate Templates\Covers\Photo7 copy_LR.jpg"/>
          <p:cNvPicPr>
            <a:picLocks noChangeAspect="1" noChangeArrowheads="1"/>
          </p:cNvPicPr>
          <p:nvPr/>
        </p:nvPicPr>
        <p:blipFill>
          <a:blip r:embed="rId3" cstate="email"/>
          <a:srcRect/>
          <a:stretch>
            <a:fillRect/>
          </a:stretch>
        </p:blipFill>
        <p:spPr bwMode="auto">
          <a:xfrm>
            <a:off x="0" y="1840675"/>
            <a:ext cx="6711696" cy="4627580"/>
          </a:xfrm>
          <a:prstGeom prst="rect">
            <a:avLst/>
          </a:prstGeom>
          <a:noFill/>
          <a:ln w="9525">
            <a:noFill/>
            <a:miter lim="800000"/>
            <a:headEnd/>
            <a:tailEnd/>
          </a:ln>
        </p:spPr>
      </p:pic>
      <p:cxnSp>
        <p:nvCxnSpPr>
          <p:cNvPr id="14" name="Straight Connector 13"/>
          <p:cNvCxnSpPr/>
          <p:nvPr/>
        </p:nvCxnSpPr>
        <p:spPr>
          <a:xfrm>
            <a:off x="0" y="1825625"/>
            <a:ext cx="9144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Placeholder 21"/>
          <p:cNvSpPr>
            <a:spLocks noGrp="1"/>
          </p:cNvSpPr>
          <p:nvPr>
            <p:ph type="body" sz="quarter" idx="16" hasCustomPrompt="1"/>
          </p:nvPr>
        </p:nvSpPr>
        <p:spPr>
          <a:xfrm>
            <a:off x="6743700" y="116736"/>
            <a:ext cx="2317750" cy="1352141"/>
          </a:xfrm>
        </p:spPr>
        <p:txBody>
          <a:bodyPr>
            <a:normAutofit/>
          </a:bodyPr>
          <a:lstStyle>
            <a:lvl1pPr marL="0" indent="0">
              <a:buNone/>
              <a:defRPr sz="1500" baseline="0">
                <a:solidFill>
                  <a:schemeClr val="bg1"/>
                </a:solidFill>
              </a:defRPr>
            </a:lvl1pPr>
          </a:lstStyle>
          <a:p>
            <a:pPr lvl="0"/>
            <a:r>
              <a:rPr lang="en-US" dirty="0" smtClean="0"/>
              <a:t>Click to add presenter(s) name, title and presentation type</a:t>
            </a:r>
          </a:p>
        </p:txBody>
      </p:sp>
      <p:sp>
        <p:nvSpPr>
          <p:cNvPr id="45" name="Rectangle 44"/>
          <p:cNvSpPr/>
          <p:nvPr/>
        </p:nvSpPr>
        <p:spPr>
          <a:xfrm>
            <a:off x="6707188" y="5688281"/>
            <a:ext cx="2436812" cy="7633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3" name="Group 4"/>
          <p:cNvGrpSpPr>
            <a:grpSpLocks noChangeAspect="1"/>
          </p:cNvGrpSpPr>
          <p:nvPr/>
        </p:nvGrpSpPr>
        <p:grpSpPr bwMode="auto">
          <a:xfrm>
            <a:off x="6813550" y="5788025"/>
            <a:ext cx="1368425" cy="604838"/>
            <a:chOff x="4292" y="3646"/>
            <a:chExt cx="862" cy="381"/>
          </a:xfrm>
        </p:grpSpPr>
        <p:sp>
          <p:nvSpPr>
            <p:cNvPr id="47" name="AutoShape 3"/>
            <p:cNvSpPr>
              <a:spLocks noChangeAspect="1" noChangeArrowheads="1" noTextEdit="1"/>
            </p:cNvSpPr>
            <p:nvPr userDrawn="1"/>
          </p:nvSpPr>
          <p:spPr bwMode="auto">
            <a:xfrm>
              <a:off x="4292" y="3646"/>
              <a:ext cx="862" cy="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5"/>
            <p:cNvSpPr>
              <a:spLocks noEditPoints="1"/>
            </p:cNvSpPr>
            <p:nvPr userDrawn="1"/>
          </p:nvSpPr>
          <p:spPr bwMode="auto">
            <a:xfrm>
              <a:off x="4292" y="3646"/>
              <a:ext cx="586" cy="188"/>
            </a:xfrm>
            <a:custGeom>
              <a:avLst/>
              <a:gdLst/>
              <a:ahLst/>
              <a:cxnLst>
                <a:cxn ang="0">
                  <a:pos x="858" y="137"/>
                </a:cxn>
                <a:cxn ang="0">
                  <a:pos x="1059" y="137"/>
                </a:cxn>
                <a:cxn ang="0">
                  <a:pos x="1009" y="9"/>
                </a:cxn>
                <a:cxn ang="0">
                  <a:pos x="744" y="9"/>
                </a:cxn>
                <a:cxn ang="0">
                  <a:pos x="521" y="100"/>
                </a:cxn>
                <a:cxn ang="0">
                  <a:pos x="569" y="111"/>
                </a:cxn>
                <a:cxn ang="0">
                  <a:pos x="594" y="134"/>
                </a:cxn>
                <a:cxn ang="0">
                  <a:pos x="608" y="176"/>
                </a:cxn>
                <a:cxn ang="0">
                  <a:pos x="605" y="213"/>
                </a:cxn>
                <a:cxn ang="0">
                  <a:pos x="590" y="250"/>
                </a:cxn>
                <a:cxn ang="0">
                  <a:pos x="562" y="269"/>
                </a:cxn>
                <a:cxn ang="0">
                  <a:pos x="486" y="276"/>
                </a:cxn>
                <a:cxn ang="0">
                  <a:pos x="536" y="367"/>
                </a:cxn>
                <a:cxn ang="0">
                  <a:pos x="617" y="355"/>
                </a:cxn>
                <a:cxn ang="0">
                  <a:pos x="675" y="318"/>
                </a:cxn>
                <a:cxn ang="0">
                  <a:pos x="707" y="262"/>
                </a:cxn>
                <a:cxn ang="0">
                  <a:pos x="718" y="188"/>
                </a:cxn>
                <a:cxn ang="0">
                  <a:pos x="713" y="137"/>
                </a:cxn>
                <a:cxn ang="0">
                  <a:pos x="692" y="77"/>
                </a:cxn>
                <a:cxn ang="0">
                  <a:pos x="648" y="32"/>
                </a:cxn>
                <a:cxn ang="0">
                  <a:pos x="578" y="10"/>
                </a:cxn>
                <a:cxn ang="0">
                  <a:pos x="345" y="141"/>
                </a:cxn>
                <a:cxn ang="0">
                  <a:pos x="335" y="95"/>
                </a:cxn>
                <a:cxn ang="0">
                  <a:pos x="307" y="46"/>
                </a:cxn>
                <a:cxn ang="0">
                  <a:pos x="262" y="15"/>
                </a:cxn>
                <a:cxn ang="0">
                  <a:pos x="200" y="0"/>
                </a:cxn>
                <a:cxn ang="0">
                  <a:pos x="142" y="4"/>
                </a:cxn>
                <a:cxn ang="0">
                  <a:pos x="77" y="29"/>
                </a:cxn>
                <a:cxn ang="0">
                  <a:pos x="29" y="78"/>
                </a:cxn>
                <a:cxn ang="0">
                  <a:pos x="4" y="148"/>
                </a:cxn>
                <a:cxn ang="0">
                  <a:pos x="1" y="207"/>
                </a:cxn>
                <a:cxn ang="0">
                  <a:pos x="19" y="278"/>
                </a:cxn>
                <a:cxn ang="0">
                  <a:pos x="60" y="334"/>
                </a:cxn>
                <a:cxn ang="0">
                  <a:pos x="122" y="367"/>
                </a:cxn>
                <a:cxn ang="0">
                  <a:pos x="183" y="376"/>
                </a:cxn>
                <a:cxn ang="0">
                  <a:pos x="252" y="362"/>
                </a:cxn>
                <a:cxn ang="0">
                  <a:pos x="303" y="328"/>
                </a:cxn>
                <a:cxn ang="0">
                  <a:pos x="335" y="280"/>
                </a:cxn>
                <a:cxn ang="0">
                  <a:pos x="346" y="227"/>
                </a:cxn>
                <a:cxn ang="0">
                  <a:pos x="231" y="250"/>
                </a:cxn>
                <a:cxn ang="0">
                  <a:pos x="203" y="282"/>
                </a:cxn>
                <a:cxn ang="0">
                  <a:pos x="170" y="285"/>
                </a:cxn>
                <a:cxn ang="0">
                  <a:pos x="140" y="273"/>
                </a:cxn>
                <a:cxn ang="0">
                  <a:pos x="122" y="247"/>
                </a:cxn>
                <a:cxn ang="0">
                  <a:pos x="111" y="188"/>
                </a:cxn>
                <a:cxn ang="0">
                  <a:pos x="119" y="135"/>
                </a:cxn>
                <a:cxn ang="0">
                  <a:pos x="135" y="107"/>
                </a:cxn>
                <a:cxn ang="0">
                  <a:pos x="162" y="91"/>
                </a:cxn>
                <a:cxn ang="0">
                  <a:pos x="187" y="90"/>
                </a:cxn>
                <a:cxn ang="0">
                  <a:pos x="213" y="99"/>
                </a:cxn>
                <a:cxn ang="0">
                  <a:pos x="234" y="128"/>
                </a:cxn>
              </a:cxnLst>
              <a:rect l="0" t="0" r="r" b="b"/>
              <a:pathLst>
                <a:path w="1172" h="376">
                  <a:moveTo>
                    <a:pt x="744" y="367"/>
                  </a:moveTo>
                  <a:lnTo>
                    <a:pt x="856" y="367"/>
                  </a:lnTo>
                  <a:lnTo>
                    <a:pt x="856" y="137"/>
                  </a:lnTo>
                  <a:lnTo>
                    <a:pt x="858" y="137"/>
                  </a:lnTo>
                  <a:lnTo>
                    <a:pt x="907" y="367"/>
                  </a:lnTo>
                  <a:lnTo>
                    <a:pt x="1004" y="367"/>
                  </a:lnTo>
                  <a:lnTo>
                    <a:pt x="1057" y="137"/>
                  </a:lnTo>
                  <a:lnTo>
                    <a:pt x="1059" y="137"/>
                  </a:lnTo>
                  <a:lnTo>
                    <a:pt x="1059" y="322"/>
                  </a:lnTo>
                  <a:lnTo>
                    <a:pt x="1172" y="322"/>
                  </a:lnTo>
                  <a:lnTo>
                    <a:pt x="1172" y="9"/>
                  </a:lnTo>
                  <a:lnTo>
                    <a:pt x="1009" y="9"/>
                  </a:lnTo>
                  <a:lnTo>
                    <a:pt x="958" y="219"/>
                  </a:lnTo>
                  <a:lnTo>
                    <a:pt x="957" y="219"/>
                  </a:lnTo>
                  <a:lnTo>
                    <a:pt x="906" y="9"/>
                  </a:lnTo>
                  <a:lnTo>
                    <a:pt x="744" y="9"/>
                  </a:lnTo>
                  <a:lnTo>
                    <a:pt x="744" y="367"/>
                  </a:lnTo>
                  <a:close/>
                  <a:moveTo>
                    <a:pt x="486" y="100"/>
                  </a:moveTo>
                  <a:lnTo>
                    <a:pt x="521" y="100"/>
                  </a:lnTo>
                  <a:lnTo>
                    <a:pt x="521" y="100"/>
                  </a:lnTo>
                  <a:lnTo>
                    <a:pt x="536" y="101"/>
                  </a:lnTo>
                  <a:lnTo>
                    <a:pt x="548" y="102"/>
                  </a:lnTo>
                  <a:lnTo>
                    <a:pt x="559" y="106"/>
                  </a:lnTo>
                  <a:lnTo>
                    <a:pt x="569" y="111"/>
                  </a:lnTo>
                  <a:lnTo>
                    <a:pt x="577" y="116"/>
                  </a:lnTo>
                  <a:lnTo>
                    <a:pt x="584" y="122"/>
                  </a:lnTo>
                  <a:lnTo>
                    <a:pt x="589" y="128"/>
                  </a:lnTo>
                  <a:lnTo>
                    <a:pt x="594" y="134"/>
                  </a:lnTo>
                  <a:lnTo>
                    <a:pt x="599" y="141"/>
                  </a:lnTo>
                  <a:lnTo>
                    <a:pt x="601" y="149"/>
                  </a:lnTo>
                  <a:lnTo>
                    <a:pt x="606" y="163"/>
                  </a:lnTo>
                  <a:lnTo>
                    <a:pt x="608" y="176"/>
                  </a:lnTo>
                  <a:lnTo>
                    <a:pt x="609" y="185"/>
                  </a:lnTo>
                  <a:lnTo>
                    <a:pt x="609" y="185"/>
                  </a:lnTo>
                  <a:lnTo>
                    <a:pt x="608" y="199"/>
                  </a:lnTo>
                  <a:lnTo>
                    <a:pt x="605" y="213"/>
                  </a:lnTo>
                  <a:lnTo>
                    <a:pt x="601" y="229"/>
                  </a:lnTo>
                  <a:lnTo>
                    <a:pt x="598" y="237"/>
                  </a:lnTo>
                  <a:lnTo>
                    <a:pt x="594" y="243"/>
                  </a:lnTo>
                  <a:lnTo>
                    <a:pt x="590" y="250"/>
                  </a:lnTo>
                  <a:lnTo>
                    <a:pt x="584" y="256"/>
                  </a:lnTo>
                  <a:lnTo>
                    <a:pt x="578" y="261"/>
                  </a:lnTo>
                  <a:lnTo>
                    <a:pt x="571" y="266"/>
                  </a:lnTo>
                  <a:lnTo>
                    <a:pt x="562" y="269"/>
                  </a:lnTo>
                  <a:lnTo>
                    <a:pt x="553" y="273"/>
                  </a:lnTo>
                  <a:lnTo>
                    <a:pt x="542" y="274"/>
                  </a:lnTo>
                  <a:lnTo>
                    <a:pt x="530" y="276"/>
                  </a:lnTo>
                  <a:lnTo>
                    <a:pt x="486" y="276"/>
                  </a:lnTo>
                  <a:lnTo>
                    <a:pt x="486" y="100"/>
                  </a:lnTo>
                  <a:close/>
                  <a:moveTo>
                    <a:pt x="375" y="367"/>
                  </a:moveTo>
                  <a:lnTo>
                    <a:pt x="536" y="367"/>
                  </a:lnTo>
                  <a:lnTo>
                    <a:pt x="536" y="367"/>
                  </a:lnTo>
                  <a:lnTo>
                    <a:pt x="558" y="367"/>
                  </a:lnTo>
                  <a:lnTo>
                    <a:pt x="580" y="365"/>
                  </a:lnTo>
                  <a:lnTo>
                    <a:pt x="599" y="360"/>
                  </a:lnTo>
                  <a:lnTo>
                    <a:pt x="617" y="355"/>
                  </a:lnTo>
                  <a:lnTo>
                    <a:pt x="633" y="347"/>
                  </a:lnTo>
                  <a:lnTo>
                    <a:pt x="649" y="339"/>
                  </a:lnTo>
                  <a:lnTo>
                    <a:pt x="662" y="329"/>
                  </a:lnTo>
                  <a:lnTo>
                    <a:pt x="675" y="318"/>
                  </a:lnTo>
                  <a:lnTo>
                    <a:pt x="684" y="306"/>
                  </a:lnTo>
                  <a:lnTo>
                    <a:pt x="694" y="293"/>
                  </a:lnTo>
                  <a:lnTo>
                    <a:pt x="701" y="278"/>
                  </a:lnTo>
                  <a:lnTo>
                    <a:pt x="707" y="262"/>
                  </a:lnTo>
                  <a:lnTo>
                    <a:pt x="712" y="245"/>
                  </a:lnTo>
                  <a:lnTo>
                    <a:pt x="716" y="227"/>
                  </a:lnTo>
                  <a:lnTo>
                    <a:pt x="718" y="207"/>
                  </a:lnTo>
                  <a:lnTo>
                    <a:pt x="718" y="188"/>
                  </a:lnTo>
                  <a:lnTo>
                    <a:pt x="718" y="188"/>
                  </a:lnTo>
                  <a:lnTo>
                    <a:pt x="718" y="171"/>
                  </a:lnTo>
                  <a:lnTo>
                    <a:pt x="717" y="154"/>
                  </a:lnTo>
                  <a:lnTo>
                    <a:pt x="713" y="137"/>
                  </a:lnTo>
                  <a:lnTo>
                    <a:pt x="710" y="121"/>
                  </a:lnTo>
                  <a:lnTo>
                    <a:pt x="705" y="106"/>
                  </a:lnTo>
                  <a:lnTo>
                    <a:pt x="699" y="90"/>
                  </a:lnTo>
                  <a:lnTo>
                    <a:pt x="692" y="77"/>
                  </a:lnTo>
                  <a:lnTo>
                    <a:pt x="683" y="63"/>
                  </a:lnTo>
                  <a:lnTo>
                    <a:pt x="672" y="51"/>
                  </a:lnTo>
                  <a:lnTo>
                    <a:pt x="661" y="41"/>
                  </a:lnTo>
                  <a:lnTo>
                    <a:pt x="648" y="32"/>
                  </a:lnTo>
                  <a:lnTo>
                    <a:pt x="633" y="23"/>
                  </a:lnTo>
                  <a:lnTo>
                    <a:pt x="616" y="17"/>
                  </a:lnTo>
                  <a:lnTo>
                    <a:pt x="598" y="12"/>
                  </a:lnTo>
                  <a:lnTo>
                    <a:pt x="578" y="10"/>
                  </a:lnTo>
                  <a:lnTo>
                    <a:pt x="556" y="9"/>
                  </a:lnTo>
                  <a:lnTo>
                    <a:pt x="375" y="9"/>
                  </a:lnTo>
                  <a:lnTo>
                    <a:pt x="375" y="367"/>
                  </a:lnTo>
                  <a:close/>
                  <a:moveTo>
                    <a:pt x="345" y="141"/>
                  </a:moveTo>
                  <a:lnTo>
                    <a:pt x="345" y="141"/>
                  </a:lnTo>
                  <a:lnTo>
                    <a:pt x="342" y="126"/>
                  </a:lnTo>
                  <a:lnTo>
                    <a:pt x="338" y="110"/>
                  </a:lnTo>
                  <a:lnTo>
                    <a:pt x="335" y="95"/>
                  </a:lnTo>
                  <a:lnTo>
                    <a:pt x="329" y="82"/>
                  </a:lnTo>
                  <a:lnTo>
                    <a:pt x="323" y="69"/>
                  </a:lnTo>
                  <a:lnTo>
                    <a:pt x="315" y="57"/>
                  </a:lnTo>
                  <a:lnTo>
                    <a:pt x="307" y="46"/>
                  </a:lnTo>
                  <a:lnTo>
                    <a:pt x="297" y="38"/>
                  </a:lnTo>
                  <a:lnTo>
                    <a:pt x="286" y="29"/>
                  </a:lnTo>
                  <a:lnTo>
                    <a:pt x="274" y="21"/>
                  </a:lnTo>
                  <a:lnTo>
                    <a:pt x="262" y="15"/>
                  </a:lnTo>
                  <a:lnTo>
                    <a:pt x="248" y="10"/>
                  </a:lnTo>
                  <a:lnTo>
                    <a:pt x="233" y="5"/>
                  </a:lnTo>
                  <a:lnTo>
                    <a:pt x="217" y="2"/>
                  </a:lnTo>
                  <a:lnTo>
                    <a:pt x="200" y="0"/>
                  </a:lnTo>
                  <a:lnTo>
                    <a:pt x="183" y="0"/>
                  </a:lnTo>
                  <a:lnTo>
                    <a:pt x="183" y="0"/>
                  </a:lnTo>
                  <a:lnTo>
                    <a:pt x="162" y="0"/>
                  </a:lnTo>
                  <a:lnTo>
                    <a:pt x="142" y="4"/>
                  </a:lnTo>
                  <a:lnTo>
                    <a:pt x="124" y="7"/>
                  </a:lnTo>
                  <a:lnTo>
                    <a:pt x="107" y="13"/>
                  </a:lnTo>
                  <a:lnTo>
                    <a:pt x="91" y="21"/>
                  </a:lnTo>
                  <a:lnTo>
                    <a:pt x="77" y="29"/>
                  </a:lnTo>
                  <a:lnTo>
                    <a:pt x="62" y="40"/>
                  </a:lnTo>
                  <a:lnTo>
                    <a:pt x="50" y="51"/>
                  </a:lnTo>
                  <a:lnTo>
                    <a:pt x="39" y="65"/>
                  </a:lnTo>
                  <a:lnTo>
                    <a:pt x="29" y="78"/>
                  </a:lnTo>
                  <a:lnTo>
                    <a:pt x="21" y="94"/>
                  </a:lnTo>
                  <a:lnTo>
                    <a:pt x="13" y="111"/>
                  </a:lnTo>
                  <a:lnTo>
                    <a:pt x="7" y="128"/>
                  </a:lnTo>
                  <a:lnTo>
                    <a:pt x="4" y="148"/>
                  </a:lnTo>
                  <a:lnTo>
                    <a:pt x="1" y="167"/>
                  </a:lnTo>
                  <a:lnTo>
                    <a:pt x="0" y="188"/>
                  </a:lnTo>
                  <a:lnTo>
                    <a:pt x="0" y="188"/>
                  </a:lnTo>
                  <a:lnTo>
                    <a:pt x="1" y="207"/>
                  </a:lnTo>
                  <a:lnTo>
                    <a:pt x="4" y="227"/>
                  </a:lnTo>
                  <a:lnTo>
                    <a:pt x="7" y="245"/>
                  </a:lnTo>
                  <a:lnTo>
                    <a:pt x="12" y="262"/>
                  </a:lnTo>
                  <a:lnTo>
                    <a:pt x="19" y="278"/>
                  </a:lnTo>
                  <a:lnTo>
                    <a:pt x="27" y="294"/>
                  </a:lnTo>
                  <a:lnTo>
                    <a:pt x="37" y="308"/>
                  </a:lnTo>
                  <a:lnTo>
                    <a:pt x="47" y="322"/>
                  </a:lnTo>
                  <a:lnTo>
                    <a:pt x="60" y="334"/>
                  </a:lnTo>
                  <a:lnTo>
                    <a:pt x="74" y="344"/>
                  </a:lnTo>
                  <a:lnTo>
                    <a:pt x="89" y="354"/>
                  </a:lnTo>
                  <a:lnTo>
                    <a:pt x="105" y="361"/>
                  </a:lnTo>
                  <a:lnTo>
                    <a:pt x="122" y="367"/>
                  </a:lnTo>
                  <a:lnTo>
                    <a:pt x="141" y="372"/>
                  </a:lnTo>
                  <a:lnTo>
                    <a:pt x="161" y="374"/>
                  </a:lnTo>
                  <a:lnTo>
                    <a:pt x="183" y="376"/>
                  </a:lnTo>
                  <a:lnTo>
                    <a:pt x="183" y="376"/>
                  </a:lnTo>
                  <a:lnTo>
                    <a:pt x="201" y="376"/>
                  </a:lnTo>
                  <a:lnTo>
                    <a:pt x="219" y="372"/>
                  </a:lnTo>
                  <a:lnTo>
                    <a:pt x="236" y="368"/>
                  </a:lnTo>
                  <a:lnTo>
                    <a:pt x="252" y="362"/>
                  </a:lnTo>
                  <a:lnTo>
                    <a:pt x="267" y="356"/>
                  </a:lnTo>
                  <a:lnTo>
                    <a:pt x="280" y="347"/>
                  </a:lnTo>
                  <a:lnTo>
                    <a:pt x="292" y="339"/>
                  </a:lnTo>
                  <a:lnTo>
                    <a:pt x="303" y="328"/>
                  </a:lnTo>
                  <a:lnTo>
                    <a:pt x="313" y="317"/>
                  </a:lnTo>
                  <a:lnTo>
                    <a:pt x="321" y="306"/>
                  </a:lnTo>
                  <a:lnTo>
                    <a:pt x="329" y="293"/>
                  </a:lnTo>
                  <a:lnTo>
                    <a:pt x="335" y="280"/>
                  </a:lnTo>
                  <a:lnTo>
                    <a:pt x="340" y="267"/>
                  </a:lnTo>
                  <a:lnTo>
                    <a:pt x="343" y="254"/>
                  </a:lnTo>
                  <a:lnTo>
                    <a:pt x="346" y="240"/>
                  </a:lnTo>
                  <a:lnTo>
                    <a:pt x="346" y="227"/>
                  </a:lnTo>
                  <a:lnTo>
                    <a:pt x="237" y="227"/>
                  </a:lnTo>
                  <a:lnTo>
                    <a:pt x="237" y="227"/>
                  </a:lnTo>
                  <a:lnTo>
                    <a:pt x="235" y="239"/>
                  </a:lnTo>
                  <a:lnTo>
                    <a:pt x="231" y="250"/>
                  </a:lnTo>
                  <a:lnTo>
                    <a:pt x="226" y="260"/>
                  </a:lnTo>
                  <a:lnTo>
                    <a:pt x="220" y="269"/>
                  </a:lnTo>
                  <a:lnTo>
                    <a:pt x="212" y="277"/>
                  </a:lnTo>
                  <a:lnTo>
                    <a:pt x="203" y="282"/>
                  </a:lnTo>
                  <a:lnTo>
                    <a:pt x="192" y="285"/>
                  </a:lnTo>
                  <a:lnTo>
                    <a:pt x="179" y="287"/>
                  </a:lnTo>
                  <a:lnTo>
                    <a:pt x="179" y="287"/>
                  </a:lnTo>
                  <a:lnTo>
                    <a:pt x="170" y="285"/>
                  </a:lnTo>
                  <a:lnTo>
                    <a:pt x="162" y="284"/>
                  </a:lnTo>
                  <a:lnTo>
                    <a:pt x="153" y="282"/>
                  </a:lnTo>
                  <a:lnTo>
                    <a:pt x="147" y="278"/>
                  </a:lnTo>
                  <a:lnTo>
                    <a:pt x="140" y="273"/>
                  </a:lnTo>
                  <a:lnTo>
                    <a:pt x="135" y="268"/>
                  </a:lnTo>
                  <a:lnTo>
                    <a:pt x="130" y="262"/>
                  </a:lnTo>
                  <a:lnTo>
                    <a:pt x="125" y="255"/>
                  </a:lnTo>
                  <a:lnTo>
                    <a:pt x="122" y="247"/>
                  </a:lnTo>
                  <a:lnTo>
                    <a:pt x="119" y="240"/>
                  </a:lnTo>
                  <a:lnTo>
                    <a:pt x="114" y="223"/>
                  </a:lnTo>
                  <a:lnTo>
                    <a:pt x="112" y="206"/>
                  </a:lnTo>
                  <a:lnTo>
                    <a:pt x="111" y="188"/>
                  </a:lnTo>
                  <a:lnTo>
                    <a:pt x="111" y="188"/>
                  </a:lnTo>
                  <a:lnTo>
                    <a:pt x="112" y="169"/>
                  </a:lnTo>
                  <a:lnTo>
                    <a:pt x="114" y="152"/>
                  </a:lnTo>
                  <a:lnTo>
                    <a:pt x="119" y="135"/>
                  </a:lnTo>
                  <a:lnTo>
                    <a:pt x="122" y="128"/>
                  </a:lnTo>
                  <a:lnTo>
                    <a:pt x="125" y="121"/>
                  </a:lnTo>
                  <a:lnTo>
                    <a:pt x="130" y="113"/>
                  </a:lnTo>
                  <a:lnTo>
                    <a:pt x="135" y="107"/>
                  </a:lnTo>
                  <a:lnTo>
                    <a:pt x="140" y="102"/>
                  </a:lnTo>
                  <a:lnTo>
                    <a:pt x="147" y="98"/>
                  </a:lnTo>
                  <a:lnTo>
                    <a:pt x="153" y="94"/>
                  </a:lnTo>
                  <a:lnTo>
                    <a:pt x="162" y="91"/>
                  </a:lnTo>
                  <a:lnTo>
                    <a:pt x="170" y="90"/>
                  </a:lnTo>
                  <a:lnTo>
                    <a:pt x="179" y="89"/>
                  </a:lnTo>
                  <a:lnTo>
                    <a:pt x="179" y="89"/>
                  </a:lnTo>
                  <a:lnTo>
                    <a:pt x="187" y="90"/>
                  </a:lnTo>
                  <a:lnTo>
                    <a:pt x="195" y="91"/>
                  </a:lnTo>
                  <a:lnTo>
                    <a:pt x="201" y="93"/>
                  </a:lnTo>
                  <a:lnTo>
                    <a:pt x="207" y="95"/>
                  </a:lnTo>
                  <a:lnTo>
                    <a:pt x="213" y="99"/>
                  </a:lnTo>
                  <a:lnTo>
                    <a:pt x="217" y="102"/>
                  </a:lnTo>
                  <a:lnTo>
                    <a:pt x="224" y="111"/>
                  </a:lnTo>
                  <a:lnTo>
                    <a:pt x="230" y="119"/>
                  </a:lnTo>
                  <a:lnTo>
                    <a:pt x="234" y="128"/>
                  </a:lnTo>
                  <a:lnTo>
                    <a:pt x="236" y="137"/>
                  </a:lnTo>
                  <a:lnTo>
                    <a:pt x="237" y="141"/>
                  </a:lnTo>
                  <a:lnTo>
                    <a:pt x="345"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Rectangle 6"/>
            <p:cNvSpPr>
              <a:spLocks noChangeArrowheads="1"/>
            </p:cNvSpPr>
            <p:nvPr userDrawn="1"/>
          </p:nvSpPr>
          <p:spPr bwMode="auto">
            <a:xfrm>
              <a:off x="4822" y="3869"/>
              <a:ext cx="56" cy="15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7"/>
            <p:cNvSpPr>
              <a:spLocks/>
            </p:cNvSpPr>
            <p:nvPr userDrawn="1"/>
          </p:nvSpPr>
          <p:spPr bwMode="auto">
            <a:xfrm>
              <a:off x="4553" y="3865"/>
              <a:ext cx="249" cy="155"/>
            </a:xfrm>
            <a:custGeom>
              <a:avLst/>
              <a:gdLst/>
              <a:ahLst/>
              <a:cxnLst>
                <a:cxn ang="0">
                  <a:pos x="115" y="309"/>
                </a:cxn>
                <a:cxn ang="0">
                  <a:pos x="115" y="146"/>
                </a:cxn>
                <a:cxn ang="0">
                  <a:pos x="117" y="124"/>
                </a:cxn>
                <a:cxn ang="0">
                  <a:pos x="124" y="107"/>
                </a:cxn>
                <a:cxn ang="0">
                  <a:pos x="135" y="96"/>
                </a:cxn>
                <a:cxn ang="0">
                  <a:pos x="155" y="91"/>
                </a:cxn>
                <a:cxn ang="0">
                  <a:pos x="166" y="92"/>
                </a:cxn>
                <a:cxn ang="0">
                  <a:pos x="182" y="101"/>
                </a:cxn>
                <a:cxn ang="0">
                  <a:pos x="189" y="117"/>
                </a:cxn>
                <a:cxn ang="0">
                  <a:pos x="192" y="135"/>
                </a:cxn>
                <a:cxn ang="0">
                  <a:pos x="192" y="309"/>
                </a:cxn>
                <a:cxn ang="0">
                  <a:pos x="307" y="146"/>
                </a:cxn>
                <a:cxn ang="0">
                  <a:pos x="308" y="135"/>
                </a:cxn>
                <a:cxn ang="0">
                  <a:pos x="312" y="116"/>
                </a:cxn>
                <a:cxn ang="0">
                  <a:pos x="322" y="101"/>
                </a:cxn>
                <a:cxn ang="0">
                  <a:pos x="336" y="92"/>
                </a:cxn>
                <a:cxn ang="0">
                  <a:pos x="347" y="91"/>
                </a:cxn>
                <a:cxn ang="0">
                  <a:pos x="368" y="96"/>
                </a:cxn>
                <a:cxn ang="0">
                  <a:pos x="379" y="108"/>
                </a:cxn>
                <a:cxn ang="0">
                  <a:pos x="384" y="125"/>
                </a:cxn>
                <a:cxn ang="0">
                  <a:pos x="385" y="146"/>
                </a:cxn>
                <a:cxn ang="0">
                  <a:pos x="499" y="309"/>
                </a:cxn>
                <a:cxn ang="0">
                  <a:pos x="499" y="102"/>
                </a:cxn>
                <a:cxn ang="0">
                  <a:pos x="497" y="74"/>
                </a:cxn>
                <a:cxn ang="0">
                  <a:pos x="492" y="57"/>
                </a:cxn>
                <a:cxn ang="0">
                  <a:pos x="482" y="40"/>
                </a:cxn>
                <a:cxn ang="0">
                  <a:pos x="470" y="25"/>
                </a:cxn>
                <a:cxn ang="0">
                  <a:pos x="454" y="13"/>
                </a:cxn>
                <a:cxn ang="0">
                  <a:pos x="435" y="5"/>
                </a:cxn>
                <a:cxn ang="0">
                  <a:pos x="410" y="0"/>
                </a:cxn>
                <a:cxn ang="0">
                  <a:pos x="396" y="0"/>
                </a:cxn>
                <a:cxn ang="0">
                  <a:pos x="370" y="1"/>
                </a:cxn>
                <a:cxn ang="0">
                  <a:pos x="348" y="6"/>
                </a:cxn>
                <a:cxn ang="0">
                  <a:pos x="331" y="13"/>
                </a:cxn>
                <a:cxn ang="0">
                  <a:pos x="308" y="30"/>
                </a:cxn>
                <a:cxn ang="0">
                  <a:pos x="294" y="47"/>
                </a:cxn>
                <a:cxn ang="0">
                  <a:pos x="286" y="36"/>
                </a:cxn>
                <a:cxn ang="0">
                  <a:pos x="269" y="18"/>
                </a:cxn>
                <a:cxn ang="0">
                  <a:pos x="247" y="7"/>
                </a:cxn>
                <a:cxn ang="0">
                  <a:pos x="224" y="0"/>
                </a:cxn>
                <a:cxn ang="0">
                  <a:pos x="211" y="0"/>
                </a:cxn>
                <a:cxn ang="0">
                  <a:pos x="182" y="2"/>
                </a:cxn>
                <a:cxn ang="0">
                  <a:pos x="155" y="11"/>
                </a:cxn>
                <a:cxn ang="0">
                  <a:pos x="132" y="25"/>
                </a:cxn>
                <a:cxn ang="0">
                  <a:pos x="112" y="47"/>
                </a:cxn>
                <a:cxn ang="0">
                  <a:pos x="111" y="7"/>
                </a:cxn>
                <a:cxn ang="0">
                  <a:pos x="0" y="309"/>
                </a:cxn>
              </a:cxnLst>
              <a:rect l="0" t="0" r="r" b="b"/>
              <a:pathLst>
                <a:path w="499" h="309">
                  <a:moveTo>
                    <a:pt x="0" y="309"/>
                  </a:moveTo>
                  <a:lnTo>
                    <a:pt x="115" y="309"/>
                  </a:lnTo>
                  <a:lnTo>
                    <a:pt x="115" y="146"/>
                  </a:lnTo>
                  <a:lnTo>
                    <a:pt x="115" y="146"/>
                  </a:lnTo>
                  <a:lnTo>
                    <a:pt x="116" y="135"/>
                  </a:lnTo>
                  <a:lnTo>
                    <a:pt x="117" y="124"/>
                  </a:lnTo>
                  <a:lnTo>
                    <a:pt x="119" y="116"/>
                  </a:lnTo>
                  <a:lnTo>
                    <a:pt x="124" y="107"/>
                  </a:lnTo>
                  <a:lnTo>
                    <a:pt x="129" y="101"/>
                  </a:lnTo>
                  <a:lnTo>
                    <a:pt x="135" y="96"/>
                  </a:lnTo>
                  <a:lnTo>
                    <a:pt x="144" y="92"/>
                  </a:lnTo>
                  <a:lnTo>
                    <a:pt x="155" y="91"/>
                  </a:lnTo>
                  <a:lnTo>
                    <a:pt x="155" y="91"/>
                  </a:lnTo>
                  <a:lnTo>
                    <a:pt x="166" y="92"/>
                  </a:lnTo>
                  <a:lnTo>
                    <a:pt x="175" y="96"/>
                  </a:lnTo>
                  <a:lnTo>
                    <a:pt x="182" y="101"/>
                  </a:lnTo>
                  <a:lnTo>
                    <a:pt x="186" y="108"/>
                  </a:lnTo>
                  <a:lnTo>
                    <a:pt x="189" y="117"/>
                  </a:lnTo>
                  <a:lnTo>
                    <a:pt x="191" y="125"/>
                  </a:lnTo>
                  <a:lnTo>
                    <a:pt x="192" y="135"/>
                  </a:lnTo>
                  <a:lnTo>
                    <a:pt x="192" y="146"/>
                  </a:lnTo>
                  <a:lnTo>
                    <a:pt x="192" y="309"/>
                  </a:lnTo>
                  <a:lnTo>
                    <a:pt x="307" y="309"/>
                  </a:lnTo>
                  <a:lnTo>
                    <a:pt x="307" y="146"/>
                  </a:lnTo>
                  <a:lnTo>
                    <a:pt x="307" y="146"/>
                  </a:lnTo>
                  <a:lnTo>
                    <a:pt x="308" y="135"/>
                  </a:lnTo>
                  <a:lnTo>
                    <a:pt x="309" y="124"/>
                  </a:lnTo>
                  <a:lnTo>
                    <a:pt x="312" y="116"/>
                  </a:lnTo>
                  <a:lnTo>
                    <a:pt x="317" y="107"/>
                  </a:lnTo>
                  <a:lnTo>
                    <a:pt x="322" y="101"/>
                  </a:lnTo>
                  <a:lnTo>
                    <a:pt x="328" y="96"/>
                  </a:lnTo>
                  <a:lnTo>
                    <a:pt x="336" y="92"/>
                  </a:lnTo>
                  <a:lnTo>
                    <a:pt x="347" y="91"/>
                  </a:lnTo>
                  <a:lnTo>
                    <a:pt x="347" y="91"/>
                  </a:lnTo>
                  <a:lnTo>
                    <a:pt x="358" y="92"/>
                  </a:lnTo>
                  <a:lnTo>
                    <a:pt x="368" y="96"/>
                  </a:lnTo>
                  <a:lnTo>
                    <a:pt x="374" y="101"/>
                  </a:lnTo>
                  <a:lnTo>
                    <a:pt x="379" y="108"/>
                  </a:lnTo>
                  <a:lnTo>
                    <a:pt x="381" y="117"/>
                  </a:lnTo>
                  <a:lnTo>
                    <a:pt x="384" y="125"/>
                  </a:lnTo>
                  <a:lnTo>
                    <a:pt x="385" y="135"/>
                  </a:lnTo>
                  <a:lnTo>
                    <a:pt x="385" y="146"/>
                  </a:lnTo>
                  <a:lnTo>
                    <a:pt x="385" y="309"/>
                  </a:lnTo>
                  <a:lnTo>
                    <a:pt x="499" y="309"/>
                  </a:lnTo>
                  <a:lnTo>
                    <a:pt x="499" y="102"/>
                  </a:lnTo>
                  <a:lnTo>
                    <a:pt x="499" y="102"/>
                  </a:lnTo>
                  <a:lnTo>
                    <a:pt x="498" y="84"/>
                  </a:lnTo>
                  <a:lnTo>
                    <a:pt x="497" y="74"/>
                  </a:lnTo>
                  <a:lnTo>
                    <a:pt x="494" y="66"/>
                  </a:lnTo>
                  <a:lnTo>
                    <a:pt x="492" y="57"/>
                  </a:lnTo>
                  <a:lnTo>
                    <a:pt x="487" y="48"/>
                  </a:lnTo>
                  <a:lnTo>
                    <a:pt x="482" y="40"/>
                  </a:lnTo>
                  <a:lnTo>
                    <a:pt x="477" y="33"/>
                  </a:lnTo>
                  <a:lnTo>
                    <a:pt x="470" y="25"/>
                  </a:lnTo>
                  <a:lnTo>
                    <a:pt x="463" y="19"/>
                  </a:lnTo>
                  <a:lnTo>
                    <a:pt x="454" y="13"/>
                  </a:lnTo>
                  <a:lnTo>
                    <a:pt x="444" y="8"/>
                  </a:lnTo>
                  <a:lnTo>
                    <a:pt x="435" y="5"/>
                  </a:lnTo>
                  <a:lnTo>
                    <a:pt x="423" y="2"/>
                  </a:lnTo>
                  <a:lnTo>
                    <a:pt x="410" y="0"/>
                  </a:lnTo>
                  <a:lnTo>
                    <a:pt x="396" y="0"/>
                  </a:lnTo>
                  <a:lnTo>
                    <a:pt x="396" y="0"/>
                  </a:lnTo>
                  <a:lnTo>
                    <a:pt x="382" y="0"/>
                  </a:lnTo>
                  <a:lnTo>
                    <a:pt x="370" y="1"/>
                  </a:lnTo>
                  <a:lnTo>
                    <a:pt x="359" y="3"/>
                  </a:lnTo>
                  <a:lnTo>
                    <a:pt x="348" y="6"/>
                  </a:lnTo>
                  <a:lnTo>
                    <a:pt x="340" y="9"/>
                  </a:lnTo>
                  <a:lnTo>
                    <a:pt x="331" y="13"/>
                  </a:lnTo>
                  <a:lnTo>
                    <a:pt x="318" y="22"/>
                  </a:lnTo>
                  <a:lnTo>
                    <a:pt x="308" y="30"/>
                  </a:lnTo>
                  <a:lnTo>
                    <a:pt x="301" y="37"/>
                  </a:lnTo>
                  <a:lnTo>
                    <a:pt x="294" y="47"/>
                  </a:lnTo>
                  <a:lnTo>
                    <a:pt x="294" y="47"/>
                  </a:lnTo>
                  <a:lnTo>
                    <a:pt x="286" y="36"/>
                  </a:lnTo>
                  <a:lnTo>
                    <a:pt x="279" y="27"/>
                  </a:lnTo>
                  <a:lnTo>
                    <a:pt x="269" y="18"/>
                  </a:lnTo>
                  <a:lnTo>
                    <a:pt x="259" y="12"/>
                  </a:lnTo>
                  <a:lnTo>
                    <a:pt x="247" y="7"/>
                  </a:lnTo>
                  <a:lnTo>
                    <a:pt x="236" y="2"/>
                  </a:lnTo>
                  <a:lnTo>
                    <a:pt x="224" y="0"/>
                  </a:lnTo>
                  <a:lnTo>
                    <a:pt x="211" y="0"/>
                  </a:lnTo>
                  <a:lnTo>
                    <a:pt x="211" y="0"/>
                  </a:lnTo>
                  <a:lnTo>
                    <a:pt x="196" y="0"/>
                  </a:lnTo>
                  <a:lnTo>
                    <a:pt x="182" y="2"/>
                  </a:lnTo>
                  <a:lnTo>
                    <a:pt x="168" y="6"/>
                  </a:lnTo>
                  <a:lnTo>
                    <a:pt x="155" y="11"/>
                  </a:lnTo>
                  <a:lnTo>
                    <a:pt x="143" y="17"/>
                  </a:lnTo>
                  <a:lnTo>
                    <a:pt x="132" y="25"/>
                  </a:lnTo>
                  <a:lnTo>
                    <a:pt x="122" y="35"/>
                  </a:lnTo>
                  <a:lnTo>
                    <a:pt x="112" y="47"/>
                  </a:lnTo>
                  <a:lnTo>
                    <a:pt x="111" y="47"/>
                  </a:lnTo>
                  <a:lnTo>
                    <a:pt x="111" y="7"/>
                  </a:lnTo>
                  <a:lnTo>
                    <a:pt x="0" y="7"/>
                  </a:lnTo>
                  <a:lnTo>
                    <a:pt x="0" y="30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8"/>
            <p:cNvSpPr>
              <a:spLocks/>
            </p:cNvSpPr>
            <p:nvPr userDrawn="1"/>
          </p:nvSpPr>
          <p:spPr bwMode="auto">
            <a:xfrm>
              <a:off x="4374" y="3837"/>
              <a:ext cx="165" cy="190"/>
            </a:xfrm>
            <a:custGeom>
              <a:avLst/>
              <a:gdLst/>
              <a:ahLst/>
              <a:cxnLst>
                <a:cxn ang="0">
                  <a:pos x="322" y="97"/>
                </a:cxn>
                <a:cxn ang="0">
                  <a:pos x="307" y="57"/>
                </a:cxn>
                <a:cxn ang="0">
                  <a:pos x="280" y="29"/>
                </a:cxn>
                <a:cxn ang="0">
                  <a:pos x="244" y="12"/>
                </a:cxn>
                <a:cxn ang="0">
                  <a:pos x="203" y="2"/>
                </a:cxn>
                <a:cxn ang="0">
                  <a:pos x="163" y="0"/>
                </a:cxn>
                <a:cxn ang="0">
                  <a:pos x="111" y="4"/>
                </a:cxn>
                <a:cxn ang="0">
                  <a:pos x="73" y="17"/>
                </a:cxn>
                <a:cxn ang="0">
                  <a:pos x="39" y="39"/>
                </a:cxn>
                <a:cxn ang="0">
                  <a:pos x="17" y="70"/>
                </a:cxn>
                <a:cxn ang="0">
                  <a:pos x="7" y="115"/>
                </a:cxn>
                <a:cxn ang="0">
                  <a:pos x="10" y="137"/>
                </a:cxn>
                <a:cxn ang="0">
                  <a:pos x="20" y="165"/>
                </a:cxn>
                <a:cxn ang="0">
                  <a:pos x="39" y="189"/>
                </a:cxn>
                <a:cxn ang="0">
                  <a:pos x="68" y="207"/>
                </a:cxn>
                <a:cxn ang="0">
                  <a:pos x="109" y="222"/>
                </a:cxn>
                <a:cxn ang="0">
                  <a:pos x="178" y="236"/>
                </a:cxn>
                <a:cxn ang="0">
                  <a:pos x="205" y="248"/>
                </a:cxn>
                <a:cxn ang="0">
                  <a:pos x="212" y="267"/>
                </a:cxn>
                <a:cxn ang="0">
                  <a:pos x="207" y="280"/>
                </a:cxn>
                <a:cxn ang="0">
                  <a:pos x="190" y="291"/>
                </a:cxn>
                <a:cxn ang="0">
                  <a:pos x="169" y="295"/>
                </a:cxn>
                <a:cxn ang="0">
                  <a:pos x="141" y="289"/>
                </a:cxn>
                <a:cxn ang="0">
                  <a:pos x="129" y="278"/>
                </a:cxn>
                <a:cxn ang="0">
                  <a:pos x="121" y="252"/>
                </a:cxn>
                <a:cxn ang="0">
                  <a:pos x="1" y="269"/>
                </a:cxn>
                <a:cxn ang="0">
                  <a:pos x="16" y="312"/>
                </a:cxn>
                <a:cxn ang="0">
                  <a:pos x="43" y="343"/>
                </a:cxn>
                <a:cxn ang="0">
                  <a:pos x="79" y="364"/>
                </a:cxn>
                <a:cxn ang="0">
                  <a:pos x="121" y="376"/>
                </a:cxn>
                <a:cxn ang="0">
                  <a:pos x="165" y="380"/>
                </a:cxn>
                <a:cxn ang="0">
                  <a:pos x="210" y="376"/>
                </a:cxn>
                <a:cxn ang="0">
                  <a:pos x="252" y="365"/>
                </a:cxn>
                <a:cxn ang="0">
                  <a:pos x="290" y="346"/>
                </a:cxn>
                <a:cxn ang="0">
                  <a:pos x="317" y="314"/>
                </a:cxn>
                <a:cxn ang="0">
                  <a:pos x="331" y="270"/>
                </a:cxn>
                <a:cxn ang="0">
                  <a:pos x="331" y="241"/>
                </a:cxn>
                <a:cxn ang="0">
                  <a:pos x="325" y="213"/>
                </a:cxn>
                <a:cxn ang="0">
                  <a:pos x="313" y="191"/>
                </a:cxn>
                <a:cxn ang="0">
                  <a:pos x="283" y="164"/>
                </a:cxn>
                <a:cxn ang="0">
                  <a:pos x="253" y="151"/>
                </a:cxn>
                <a:cxn ang="0">
                  <a:pos x="190" y="135"/>
                </a:cxn>
                <a:cxn ang="0">
                  <a:pos x="143" y="123"/>
                </a:cxn>
                <a:cxn ang="0">
                  <a:pos x="133" y="117"/>
                </a:cxn>
                <a:cxn ang="0">
                  <a:pos x="128" y="104"/>
                </a:cxn>
                <a:cxn ang="0">
                  <a:pos x="135" y="85"/>
                </a:cxn>
                <a:cxn ang="0">
                  <a:pos x="154" y="78"/>
                </a:cxn>
                <a:cxn ang="0">
                  <a:pos x="174" y="78"/>
                </a:cxn>
                <a:cxn ang="0">
                  <a:pos x="194" y="87"/>
                </a:cxn>
                <a:cxn ang="0">
                  <a:pos x="205" y="98"/>
                </a:cxn>
                <a:cxn ang="0">
                  <a:pos x="323" y="114"/>
                </a:cxn>
              </a:cxnLst>
              <a:rect l="0" t="0" r="r" b="b"/>
              <a:pathLst>
                <a:path w="331" h="380">
                  <a:moveTo>
                    <a:pt x="323" y="114"/>
                  </a:moveTo>
                  <a:lnTo>
                    <a:pt x="323" y="114"/>
                  </a:lnTo>
                  <a:lnTo>
                    <a:pt x="322" y="97"/>
                  </a:lnTo>
                  <a:lnTo>
                    <a:pt x="318" y="83"/>
                  </a:lnTo>
                  <a:lnTo>
                    <a:pt x="313" y="69"/>
                  </a:lnTo>
                  <a:lnTo>
                    <a:pt x="307" y="57"/>
                  </a:lnTo>
                  <a:lnTo>
                    <a:pt x="298" y="47"/>
                  </a:lnTo>
                  <a:lnTo>
                    <a:pt x="290" y="37"/>
                  </a:lnTo>
                  <a:lnTo>
                    <a:pt x="280" y="29"/>
                  </a:lnTo>
                  <a:lnTo>
                    <a:pt x="268" y="23"/>
                  </a:lnTo>
                  <a:lnTo>
                    <a:pt x="257" y="17"/>
                  </a:lnTo>
                  <a:lnTo>
                    <a:pt x="244" y="12"/>
                  </a:lnTo>
                  <a:lnTo>
                    <a:pt x="231" y="8"/>
                  </a:lnTo>
                  <a:lnTo>
                    <a:pt x="218" y="4"/>
                  </a:lnTo>
                  <a:lnTo>
                    <a:pt x="203" y="2"/>
                  </a:lnTo>
                  <a:lnTo>
                    <a:pt x="190" y="1"/>
                  </a:lnTo>
                  <a:lnTo>
                    <a:pt x="163" y="0"/>
                  </a:lnTo>
                  <a:lnTo>
                    <a:pt x="163" y="0"/>
                  </a:lnTo>
                  <a:lnTo>
                    <a:pt x="138" y="1"/>
                  </a:lnTo>
                  <a:lnTo>
                    <a:pt x="124" y="3"/>
                  </a:lnTo>
                  <a:lnTo>
                    <a:pt x="111" y="4"/>
                  </a:lnTo>
                  <a:lnTo>
                    <a:pt x="98" y="8"/>
                  </a:lnTo>
                  <a:lnTo>
                    <a:pt x="85" y="12"/>
                  </a:lnTo>
                  <a:lnTo>
                    <a:pt x="73" y="17"/>
                  </a:lnTo>
                  <a:lnTo>
                    <a:pt x="61" y="23"/>
                  </a:lnTo>
                  <a:lnTo>
                    <a:pt x="50" y="30"/>
                  </a:lnTo>
                  <a:lnTo>
                    <a:pt x="39" y="39"/>
                  </a:lnTo>
                  <a:lnTo>
                    <a:pt x="31" y="48"/>
                  </a:lnTo>
                  <a:lnTo>
                    <a:pt x="23" y="58"/>
                  </a:lnTo>
                  <a:lnTo>
                    <a:pt x="17" y="70"/>
                  </a:lnTo>
                  <a:lnTo>
                    <a:pt x="12" y="84"/>
                  </a:lnTo>
                  <a:lnTo>
                    <a:pt x="9" y="98"/>
                  </a:lnTo>
                  <a:lnTo>
                    <a:pt x="7" y="115"/>
                  </a:lnTo>
                  <a:lnTo>
                    <a:pt x="7" y="115"/>
                  </a:lnTo>
                  <a:lnTo>
                    <a:pt x="9" y="126"/>
                  </a:lnTo>
                  <a:lnTo>
                    <a:pt x="10" y="137"/>
                  </a:lnTo>
                  <a:lnTo>
                    <a:pt x="12" y="147"/>
                  </a:lnTo>
                  <a:lnTo>
                    <a:pt x="16" y="157"/>
                  </a:lnTo>
                  <a:lnTo>
                    <a:pt x="20" y="165"/>
                  </a:lnTo>
                  <a:lnTo>
                    <a:pt x="26" y="174"/>
                  </a:lnTo>
                  <a:lnTo>
                    <a:pt x="32" y="181"/>
                  </a:lnTo>
                  <a:lnTo>
                    <a:pt x="39" y="189"/>
                  </a:lnTo>
                  <a:lnTo>
                    <a:pt x="48" y="195"/>
                  </a:lnTo>
                  <a:lnTo>
                    <a:pt x="57" y="201"/>
                  </a:lnTo>
                  <a:lnTo>
                    <a:pt x="68" y="207"/>
                  </a:lnTo>
                  <a:lnTo>
                    <a:pt x="81" y="212"/>
                  </a:lnTo>
                  <a:lnTo>
                    <a:pt x="94" y="217"/>
                  </a:lnTo>
                  <a:lnTo>
                    <a:pt x="109" y="222"/>
                  </a:lnTo>
                  <a:lnTo>
                    <a:pt x="143" y="229"/>
                  </a:lnTo>
                  <a:lnTo>
                    <a:pt x="143" y="229"/>
                  </a:lnTo>
                  <a:lnTo>
                    <a:pt x="178" y="236"/>
                  </a:lnTo>
                  <a:lnTo>
                    <a:pt x="190" y="240"/>
                  </a:lnTo>
                  <a:lnTo>
                    <a:pt x="199" y="243"/>
                  </a:lnTo>
                  <a:lnTo>
                    <a:pt x="205" y="248"/>
                  </a:lnTo>
                  <a:lnTo>
                    <a:pt x="208" y="253"/>
                  </a:lnTo>
                  <a:lnTo>
                    <a:pt x="211" y="259"/>
                  </a:lnTo>
                  <a:lnTo>
                    <a:pt x="212" y="267"/>
                  </a:lnTo>
                  <a:lnTo>
                    <a:pt x="212" y="267"/>
                  </a:lnTo>
                  <a:lnTo>
                    <a:pt x="211" y="274"/>
                  </a:lnTo>
                  <a:lnTo>
                    <a:pt x="207" y="280"/>
                  </a:lnTo>
                  <a:lnTo>
                    <a:pt x="202" y="285"/>
                  </a:lnTo>
                  <a:lnTo>
                    <a:pt x="196" y="289"/>
                  </a:lnTo>
                  <a:lnTo>
                    <a:pt x="190" y="291"/>
                  </a:lnTo>
                  <a:lnTo>
                    <a:pt x="183" y="293"/>
                  </a:lnTo>
                  <a:lnTo>
                    <a:pt x="169" y="295"/>
                  </a:lnTo>
                  <a:lnTo>
                    <a:pt x="169" y="295"/>
                  </a:lnTo>
                  <a:lnTo>
                    <a:pt x="158" y="293"/>
                  </a:lnTo>
                  <a:lnTo>
                    <a:pt x="149" y="292"/>
                  </a:lnTo>
                  <a:lnTo>
                    <a:pt x="141" y="289"/>
                  </a:lnTo>
                  <a:lnTo>
                    <a:pt x="135" y="285"/>
                  </a:lnTo>
                  <a:lnTo>
                    <a:pt x="135" y="285"/>
                  </a:lnTo>
                  <a:lnTo>
                    <a:pt x="129" y="278"/>
                  </a:lnTo>
                  <a:lnTo>
                    <a:pt x="124" y="269"/>
                  </a:lnTo>
                  <a:lnTo>
                    <a:pt x="122" y="262"/>
                  </a:lnTo>
                  <a:lnTo>
                    <a:pt x="121" y="252"/>
                  </a:lnTo>
                  <a:lnTo>
                    <a:pt x="0" y="252"/>
                  </a:lnTo>
                  <a:lnTo>
                    <a:pt x="0" y="252"/>
                  </a:lnTo>
                  <a:lnTo>
                    <a:pt x="1" y="269"/>
                  </a:lnTo>
                  <a:lnTo>
                    <a:pt x="5" y="285"/>
                  </a:lnTo>
                  <a:lnTo>
                    <a:pt x="10" y="298"/>
                  </a:lnTo>
                  <a:lnTo>
                    <a:pt x="16" y="312"/>
                  </a:lnTo>
                  <a:lnTo>
                    <a:pt x="23" y="323"/>
                  </a:lnTo>
                  <a:lnTo>
                    <a:pt x="33" y="334"/>
                  </a:lnTo>
                  <a:lnTo>
                    <a:pt x="43" y="343"/>
                  </a:lnTo>
                  <a:lnTo>
                    <a:pt x="54" y="351"/>
                  </a:lnTo>
                  <a:lnTo>
                    <a:pt x="66" y="358"/>
                  </a:lnTo>
                  <a:lnTo>
                    <a:pt x="79" y="364"/>
                  </a:lnTo>
                  <a:lnTo>
                    <a:pt x="93" y="369"/>
                  </a:lnTo>
                  <a:lnTo>
                    <a:pt x="106" y="373"/>
                  </a:lnTo>
                  <a:lnTo>
                    <a:pt x="121" y="376"/>
                  </a:lnTo>
                  <a:lnTo>
                    <a:pt x="135" y="378"/>
                  </a:lnTo>
                  <a:lnTo>
                    <a:pt x="150" y="379"/>
                  </a:lnTo>
                  <a:lnTo>
                    <a:pt x="165" y="380"/>
                  </a:lnTo>
                  <a:lnTo>
                    <a:pt x="165" y="380"/>
                  </a:lnTo>
                  <a:lnTo>
                    <a:pt x="195" y="379"/>
                  </a:lnTo>
                  <a:lnTo>
                    <a:pt x="210" y="376"/>
                  </a:lnTo>
                  <a:lnTo>
                    <a:pt x="224" y="374"/>
                  </a:lnTo>
                  <a:lnTo>
                    <a:pt x="239" y="370"/>
                  </a:lnTo>
                  <a:lnTo>
                    <a:pt x="252" y="365"/>
                  </a:lnTo>
                  <a:lnTo>
                    <a:pt x="266" y="360"/>
                  </a:lnTo>
                  <a:lnTo>
                    <a:pt x="278" y="353"/>
                  </a:lnTo>
                  <a:lnTo>
                    <a:pt x="290" y="346"/>
                  </a:lnTo>
                  <a:lnTo>
                    <a:pt x="300" y="336"/>
                  </a:lnTo>
                  <a:lnTo>
                    <a:pt x="309" y="326"/>
                  </a:lnTo>
                  <a:lnTo>
                    <a:pt x="317" y="314"/>
                  </a:lnTo>
                  <a:lnTo>
                    <a:pt x="323" y="301"/>
                  </a:lnTo>
                  <a:lnTo>
                    <a:pt x="328" y="286"/>
                  </a:lnTo>
                  <a:lnTo>
                    <a:pt x="331" y="270"/>
                  </a:lnTo>
                  <a:lnTo>
                    <a:pt x="331" y="252"/>
                  </a:lnTo>
                  <a:lnTo>
                    <a:pt x="331" y="252"/>
                  </a:lnTo>
                  <a:lnTo>
                    <a:pt x="331" y="241"/>
                  </a:lnTo>
                  <a:lnTo>
                    <a:pt x="330" y="231"/>
                  </a:lnTo>
                  <a:lnTo>
                    <a:pt x="328" y="223"/>
                  </a:lnTo>
                  <a:lnTo>
                    <a:pt x="325" y="213"/>
                  </a:lnTo>
                  <a:lnTo>
                    <a:pt x="322" y="206"/>
                  </a:lnTo>
                  <a:lnTo>
                    <a:pt x="318" y="198"/>
                  </a:lnTo>
                  <a:lnTo>
                    <a:pt x="313" y="191"/>
                  </a:lnTo>
                  <a:lnTo>
                    <a:pt x="308" y="185"/>
                  </a:lnTo>
                  <a:lnTo>
                    <a:pt x="296" y="174"/>
                  </a:lnTo>
                  <a:lnTo>
                    <a:pt x="283" y="164"/>
                  </a:lnTo>
                  <a:lnTo>
                    <a:pt x="269" y="157"/>
                  </a:lnTo>
                  <a:lnTo>
                    <a:pt x="253" y="151"/>
                  </a:lnTo>
                  <a:lnTo>
                    <a:pt x="253" y="151"/>
                  </a:lnTo>
                  <a:lnTo>
                    <a:pt x="238" y="146"/>
                  </a:lnTo>
                  <a:lnTo>
                    <a:pt x="222" y="142"/>
                  </a:lnTo>
                  <a:lnTo>
                    <a:pt x="190" y="135"/>
                  </a:lnTo>
                  <a:lnTo>
                    <a:pt x="163" y="130"/>
                  </a:lnTo>
                  <a:lnTo>
                    <a:pt x="152" y="126"/>
                  </a:lnTo>
                  <a:lnTo>
                    <a:pt x="143" y="123"/>
                  </a:lnTo>
                  <a:lnTo>
                    <a:pt x="143" y="123"/>
                  </a:lnTo>
                  <a:lnTo>
                    <a:pt x="138" y="120"/>
                  </a:lnTo>
                  <a:lnTo>
                    <a:pt x="133" y="117"/>
                  </a:lnTo>
                  <a:lnTo>
                    <a:pt x="129" y="112"/>
                  </a:lnTo>
                  <a:lnTo>
                    <a:pt x="128" y="104"/>
                  </a:lnTo>
                  <a:lnTo>
                    <a:pt x="128" y="104"/>
                  </a:lnTo>
                  <a:lnTo>
                    <a:pt x="129" y="96"/>
                  </a:lnTo>
                  <a:lnTo>
                    <a:pt x="132" y="90"/>
                  </a:lnTo>
                  <a:lnTo>
                    <a:pt x="135" y="85"/>
                  </a:lnTo>
                  <a:lnTo>
                    <a:pt x="140" y="81"/>
                  </a:lnTo>
                  <a:lnTo>
                    <a:pt x="146" y="79"/>
                  </a:lnTo>
                  <a:lnTo>
                    <a:pt x="154" y="78"/>
                  </a:lnTo>
                  <a:lnTo>
                    <a:pt x="167" y="76"/>
                  </a:lnTo>
                  <a:lnTo>
                    <a:pt x="167" y="76"/>
                  </a:lnTo>
                  <a:lnTo>
                    <a:pt x="174" y="78"/>
                  </a:lnTo>
                  <a:lnTo>
                    <a:pt x="182" y="79"/>
                  </a:lnTo>
                  <a:lnTo>
                    <a:pt x="188" y="83"/>
                  </a:lnTo>
                  <a:lnTo>
                    <a:pt x="194" y="87"/>
                  </a:lnTo>
                  <a:lnTo>
                    <a:pt x="194" y="87"/>
                  </a:lnTo>
                  <a:lnTo>
                    <a:pt x="200" y="92"/>
                  </a:lnTo>
                  <a:lnTo>
                    <a:pt x="205" y="98"/>
                  </a:lnTo>
                  <a:lnTo>
                    <a:pt x="207" y="106"/>
                  </a:lnTo>
                  <a:lnTo>
                    <a:pt x="208" y="114"/>
                  </a:lnTo>
                  <a:lnTo>
                    <a:pt x="323"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9"/>
            <p:cNvSpPr>
              <a:spLocks/>
            </p:cNvSpPr>
            <p:nvPr userDrawn="1"/>
          </p:nvSpPr>
          <p:spPr bwMode="auto">
            <a:xfrm>
              <a:off x="4998" y="3809"/>
              <a:ext cx="156" cy="211"/>
            </a:xfrm>
            <a:custGeom>
              <a:avLst/>
              <a:gdLst/>
              <a:ahLst/>
              <a:cxnLst>
                <a:cxn ang="0">
                  <a:pos x="0" y="423"/>
                </a:cxn>
                <a:cxn ang="0">
                  <a:pos x="117" y="423"/>
                </a:cxn>
                <a:cxn ang="0">
                  <a:pos x="117" y="276"/>
                </a:cxn>
                <a:cxn ang="0">
                  <a:pos x="117" y="276"/>
                </a:cxn>
                <a:cxn ang="0">
                  <a:pos x="117" y="258"/>
                </a:cxn>
                <a:cxn ang="0">
                  <a:pos x="120" y="241"/>
                </a:cxn>
                <a:cxn ang="0">
                  <a:pos x="125" y="229"/>
                </a:cxn>
                <a:cxn ang="0">
                  <a:pos x="127" y="224"/>
                </a:cxn>
                <a:cxn ang="0">
                  <a:pos x="129" y="219"/>
                </a:cxn>
                <a:cxn ang="0">
                  <a:pos x="129" y="219"/>
                </a:cxn>
                <a:cxn ang="0">
                  <a:pos x="134" y="213"/>
                </a:cxn>
                <a:cxn ang="0">
                  <a:pos x="142" y="208"/>
                </a:cxn>
                <a:cxn ang="0">
                  <a:pos x="149" y="204"/>
                </a:cxn>
                <a:cxn ang="0">
                  <a:pos x="156" y="203"/>
                </a:cxn>
                <a:cxn ang="0">
                  <a:pos x="156" y="203"/>
                </a:cxn>
                <a:cxn ang="0">
                  <a:pos x="166" y="203"/>
                </a:cxn>
                <a:cxn ang="0">
                  <a:pos x="173" y="206"/>
                </a:cxn>
                <a:cxn ang="0">
                  <a:pos x="179" y="209"/>
                </a:cxn>
                <a:cxn ang="0">
                  <a:pos x="185" y="215"/>
                </a:cxn>
                <a:cxn ang="0">
                  <a:pos x="185" y="215"/>
                </a:cxn>
                <a:cxn ang="0">
                  <a:pos x="190" y="221"/>
                </a:cxn>
                <a:cxn ang="0">
                  <a:pos x="193" y="231"/>
                </a:cxn>
                <a:cxn ang="0">
                  <a:pos x="195" y="242"/>
                </a:cxn>
                <a:cxn ang="0">
                  <a:pos x="195" y="256"/>
                </a:cxn>
                <a:cxn ang="0">
                  <a:pos x="195" y="423"/>
                </a:cxn>
                <a:cxn ang="0">
                  <a:pos x="312" y="423"/>
                </a:cxn>
                <a:cxn ang="0">
                  <a:pos x="312" y="230"/>
                </a:cxn>
                <a:cxn ang="0">
                  <a:pos x="312" y="230"/>
                </a:cxn>
                <a:cxn ang="0">
                  <a:pos x="312" y="215"/>
                </a:cxn>
                <a:cxn ang="0">
                  <a:pos x="311" y="202"/>
                </a:cxn>
                <a:cxn ang="0">
                  <a:pos x="308" y="189"/>
                </a:cxn>
                <a:cxn ang="0">
                  <a:pos x="306" y="178"/>
                </a:cxn>
                <a:cxn ang="0">
                  <a:pos x="301" y="167"/>
                </a:cxn>
                <a:cxn ang="0">
                  <a:pos x="297" y="157"/>
                </a:cxn>
                <a:cxn ang="0">
                  <a:pos x="291" y="148"/>
                </a:cxn>
                <a:cxn ang="0">
                  <a:pos x="285" y="141"/>
                </a:cxn>
                <a:cxn ang="0">
                  <a:pos x="285" y="141"/>
                </a:cxn>
                <a:cxn ang="0">
                  <a:pos x="278" y="134"/>
                </a:cxn>
                <a:cxn ang="0">
                  <a:pos x="271" y="129"/>
                </a:cxn>
                <a:cxn ang="0">
                  <a:pos x="262" y="124"/>
                </a:cxn>
                <a:cxn ang="0">
                  <a:pos x="252" y="119"/>
                </a:cxn>
                <a:cxn ang="0">
                  <a:pos x="243" y="117"/>
                </a:cxn>
                <a:cxn ang="0">
                  <a:pos x="233" y="114"/>
                </a:cxn>
                <a:cxn ang="0">
                  <a:pos x="222" y="113"/>
                </a:cxn>
                <a:cxn ang="0">
                  <a:pos x="211" y="112"/>
                </a:cxn>
                <a:cxn ang="0">
                  <a:pos x="211" y="112"/>
                </a:cxn>
                <a:cxn ang="0">
                  <a:pos x="196" y="113"/>
                </a:cxn>
                <a:cxn ang="0">
                  <a:pos x="183" y="114"/>
                </a:cxn>
                <a:cxn ang="0">
                  <a:pos x="170" y="117"/>
                </a:cxn>
                <a:cxn ang="0">
                  <a:pos x="155" y="123"/>
                </a:cxn>
                <a:cxn ang="0">
                  <a:pos x="155" y="123"/>
                </a:cxn>
                <a:cxn ang="0">
                  <a:pos x="145" y="129"/>
                </a:cxn>
                <a:cxn ang="0">
                  <a:pos x="137" y="135"/>
                </a:cxn>
                <a:cxn ang="0">
                  <a:pos x="127" y="143"/>
                </a:cxn>
                <a:cxn ang="0">
                  <a:pos x="117" y="153"/>
                </a:cxn>
                <a:cxn ang="0">
                  <a:pos x="117" y="0"/>
                </a:cxn>
                <a:cxn ang="0">
                  <a:pos x="0" y="0"/>
                </a:cxn>
                <a:cxn ang="0">
                  <a:pos x="0" y="423"/>
                </a:cxn>
              </a:cxnLst>
              <a:rect l="0" t="0" r="r" b="b"/>
              <a:pathLst>
                <a:path w="312" h="423">
                  <a:moveTo>
                    <a:pt x="0" y="423"/>
                  </a:moveTo>
                  <a:lnTo>
                    <a:pt x="117" y="423"/>
                  </a:lnTo>
                  <a:lnTo>
                    <a:pt x="117" y="276"/>
                  </a:lnTo>
                  <a:lnTo>
                    <a:pt x="117" y="276"/>
                  </a:lnTo>
                  <a:lnTo>
                    <a:pt x="117" y="258"/>
                  </a:lnTo>
                  <a:lnTo>
                    <a:pt x="120" y="241"/>
                  </a:lnTo>
                  <a:lnTo>
                    <a:pt x="125" y="229"/>
                  </a:lnTo>
                  <a:lnTo>
                    <a:pt x="127" y="224"/>
                  </a:lnTo>
                  <a:lnTo>
                    <a:pt x="129" y="219"/>
                  </a:lnTo>
                  <a:lnTo>
                    <a:pt x="129" y="219"/>
                  </a:lnTo>
                  <a:lnTo>
                    <a:pt x="134" y="213"/>
                  </a:lnTo>
                  <a:lnTo>
                    <a:pt x="142" y="208"/>
                  </a:lnTo>
                  <a:lnTo>
                    <a:pt x="149" y="204"/>
                  </a:lnTo>
                  <a:lnTo>
                    <a:pt x="156" y="203"/>
                  </a:lnTo>
                  <a:lnTo>
                    <a:pt x="156" y="203"/>
                  </a:lnTo>
                  <a:lnTo>
                    <a:pt x="166" y="203"/>
                  </a:lnTo>
                  <a:lnTo>
                    <a:pt x="173" y="206"/>
                  </a:lnTo>
                  <a:lnTo>
                    <a:pt x="179" y="209"/>
                  </a:lnTo>
                  <a:lnTo>
                    <a:pt x="185" y="215"/>
                  </a:lnTo>
                  <a:lnTo>
                    <a:pt x="185" y="215"/>
                  </a:lnTo>
                  <a:lnTo>
                    <a:pt x="190" y="221"/>
                  </a:lnTo>
                  <a:lnTo>
                    <a:pt x="193" y="231"/>
                  </a:lnTo>
                  <a:lnTo>
                    <a:pt x="195" y="242"/>
                  </a:lnTo>
                  <a:lnTo>
                    <a:pt x="195" y="256"/>
                  </a:lnTo>
                  <a:lnTo>
                    <a:pt x="195" y="423"/>
                  </a:lnTo>
                  <a:lnTo>
                    <a:pt x="312" y="423"/>
                  </a:lnTo>
                  <a:lnTo>
                    <a:pt x="312" y="230"/>
                  </a:lnTo>
                  <a:lnTo>
                    <a:pt x="312" y="230"/>
                  </a:lnTo>
                  <a:lnTo>
                    <a:pt x="312" y="215"/>
                  </a:lnTo>
                  <a:lnTo>
                    <a:pt x="311" y="202"/>
                  </a:lnTo>
                  <a:lnTo>
                    <a:pt x="308" y="189"/>
                  </a:lnTo>
                  <a:lnTo>
                    <a:pt x="306" y="178"/>
                  </a:lnTo>
                  <a:lnTo>
                    <a:pt x="301" y="167"/>
                  </a:lnTo>
                  <a:lnTo>
                    <a:pt x="297" y="157"/>
                  </a:lnTo>
                  <a:lnTo>
                    <a:pt x="291" y="148"/>
                  </a:lnTo>
                  <a:lnTo>
                    <a:pt x="285" y="141"/>
                  </a:lnTo>
                  <a:lnTo>
                    <a:pt x="285" y="141"/>
                  </a:lnTo>
                  <a:lnTo>
                    <a:pt x="278" y="134"/>
                  </a:lnTo>
                  <a:lnTo>
                    <a:pt x="271" y="129"/>
                  </a:lnTo>
                  <a:lnTo>
                    <a:pt x="262" y="124"/>
                  </a:lnTo>
                  <a:lnTo>
                    <a:pt x="252" y="119"/>
                  </a:lnTo>
                  <a:lnTo>
                    <a:pt x="243" y="117"/>
                  </a:lnTo>
                  <a:lnTo>
                    <a:pt x="233" y="114"/>
                  </a:lnTo>
                  <a:lnTo>
                    <a:pt x="222" y="113"/>
                  </a:lnTo>
                  <a:lnTo>
                    <a:pt x="211" y="112"/>
                  </a:lnTo>
                  <a:lnTo>
                    <a:pt x="211" y="112"/>
                  </a:lnTo>
                  <a:lnTo>
                    <a:pt x="196" y="113"/>
                  </a:lnTo>
                  <a:lnTo>
                    <a:pt x="183" y="114"/>
                  </a:lnTo>
                  <a:lnTo>
                    <a:pt x="170" y="117"/>
                  </a:lnTo>
                  <a:lnTo>
                    <a:pt x="155" y="123"/>
                  </a:lnTo>
                  <a:lnTo>
                    <a:pt x="155" y="123"/>
                  </a:lnTo>
                  <a:lnTo>
                    <a:pt x="145" y="129"/>
                  </a:lnTo>
                  <a:lnTo>
                    <a:pt x="137" y="135"/>
                  </a:lnTo>
                  <a:lnTo>
                    <a:pt x="127" y="143"/>
                  </a:lnTo>
                  <a:lnTo>
                    <a:pt x="117" y="153"/>
                  </a:lnTo>
                  <a:lnTo>
                    <a:pt x="117" y="0"/>
                  </a:lnTo>
                  <a:lnTo>
                    <a:pt x="0" y="0"/>
                  </a:lnTo>
                  <a:lnTo>
                    <a:pt x="0" y="4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10"/>
            <p:cNvSpPr>
              <a:spLocks/>
            </p:cNvSpPr>
            <p:nvPr userDrawn="1"/>
          </p:nvSpPr>
          <p:spPr bwMode="auto">
            <a:xfrm>
              <a:off x="4898" y="3822"/>
              <a:ext cx="81" cy="201"/>
            </a:xfrm>
            <a:custGeom>
              <a:avLst/>
              <a:gdLst/>
              <a:ahLst/>
              <a:cxnLst>
                <a:cxn ang="0">
                  <a:pos x="0" y="0"/>
                </a:cxn>
                <a:cxn ang="0">
                  <a:pos x="0" y="93"/>
                </a:cxn>
                <a:cxn ang="0">
                  <a:pos x="0" y="178"/>
                </a:cxn>
                <a:cxn ang="0">
                  <a:pos x="0" y="284"/>
                </a:cxn>
                <a:cxn ang="0">
                  <a:pos x="0" y="284"/>
                </a:cxn>
                <a:cxn ang="0">
                  <a:pos x="0" y="308"/>
                </a:cxn>
                <a:cxn ang="0">
                  <a:pos x="3" y="328"/>
                </a:cxn>
                <a:cxn ang="0">
                  <a:pos x="7" y="345"/>
                </a:cxn>
                <a:cxn ang="0">
                  <a:pos x="11" y="360"/>
                </a:cxn>
                <a:cxn ang="0">
                  <a:pos x="11" y="360"/>
                </a:cxn>
                <a:cxn ang="0">
                  <a:pos x="17" y="371"/>
                </a:cxn>
                <a:cxn ang="0">
                  <a:pos x="24" y="380"/>
                </a:cxn>
                <a:cxn ang="0">
                  <a:pos x="32" y="386"/>
                </a:cxn>
                <a:cxn ang="0">
                  <a:pos x="41" y="392"/>
                </a:cxn>
                <a:cxn ang="0">
                  <a:pos x="41" y="392"/>
                </a:cxn>
                <a:cxn ang="0">
                  <a:pos x="52" y="397"/>
                </a:cxn>
                <a:cxn ang="0">
                  <a:pos x="65" y="400"/>
                </a:cxn>
                <a:cxn ang="0">
                  <a:pos x="81" y="403"/>
                </a:cxn>
                <a:cxn ang="0">
                  <a:pos x="100" y="403"/>
                </a:cxn>
                <a:cxn ang="0">
                  <a:pos x="100" y="403"/>
                </a:cxn>
                <a:cxn ang="0">
                  <a:pos x="114" y="403"/>
                </a:cxn>
                <a:cxn ang="0">
                  <a:pos x="129" y="400"/>
                </a:cxn>
                <a:cxn ang="0">
                  <a:pos x="147" y="398"/>
                </a:cxn>
                <a:cxn ang="0">
                  <a:pos x="162" y="393"/>
                </a:cxn>
                <a:cxn ang="0">
                  <a:pos x="162" y="317"/>
                </a:cxn>
                <a:cxn ang="0">
                  <a:pos x="162" y="317"/>
                </a:cxn>
                <a:cxn ang="0">
                  <a:pos x="157" y="319"/>
                </a:cxn>
                <a:cxn ang="0">
                  <a:pos x="149" y="320"/>
                </a:cxn>
                <a:cxn ang="0">
                  <a:pos x="132" y="321"/>
                </a:cxn>
                <a:cxn ang="0">
                  <a:pos x="132" y="321"/>
                </a:cxn>
                <a:cxn ang="0">
                  <a:pos x="126" y="320"/>
                </a:cxn>
                <a:cxn ang="0">
                  <a:pos x="121" y="316"/>
                </a:cxn>
                <a:cxn ang="0">
                  <a:pos x="119" y="314"/>
                </a:cxn>
                <a:cxn ang="0">
                  <a:pos x="116" y="311"/>
                </a:cxn>
                <a:cxn ang="0">
                  <a:pos x="116" y="311"/>
                </a:cxn>
                <a:cxn ang="0">
                  <a:pos x="115" y="308"/>
                </a:cxn>
                <a:cxn ang="0">
                  <a:pos x="114" y="301"/>
                </a:cxn>
                <a:cxn ang="0">
                  <a:pos x="112" y="286"/>
                </a:cxn>
                <a:cxn ang="0">
                  <a:pos x="112" y="178"/>
                </a:cxn>
                <a:cxn ang="0">
                  <a:pos x="162" y="178"/>
                </a:cxn>
                <a:cxn ang="0">
                  <a:pos x="162" y="93"/>
                </a:cxn>
                <a:cxn ang="0">
                  <a:pos x="112" y="93"/>
                </a:cxn>
                <a:cxn ang="0">
                  <a:pos x="112" y="0"/>
                </a:cxn>
                <a:cxn ang="0">
                  <a:pos x="0" y="0"/>
                </a:cxn>
              </a:cxnLst>
              <a:rect l="0" t="0" r="r" b="b"/>
              <a:pathLst>
                <a:path w="162" h="403">
                  <a:moveTo>
                    <a:pt x="0" y="0"/>
                  </a:moveTo>
                  <a:lnTo>
                    <a:pt x="0" y="93"/>
                  </a:lnTo>
                  <a:lnTo>
                    <a:pt x="0" y="178"/>
                  </a:lnTo>
                  <a:lnTo>
                    <a:pt x="0" y="284"/>
                  </a:lnTo>
                  <a:lnTo>
                    <a:pt x="0" y="284"/>
                  </a:lnTo>
                  <a:lnTo>
                    <a:pt x="0" y="308"/>
                  </a:lnTo>
                  <a:lnTo>
                    <a:pt x="3" y="328"/>
                  </a:lnTo>
                  <a:lnTo>
                    <a:pt x="7" y="345"/>
                  </a:lnTo>
                  <a:lnTo>
                    <a:pt x="11" y="360"/>
                  </a:lnTo>
                  <a:lnTo>
                    <a:pt x="11" y="360"/>
                  </a:lnTo>
                  <a:lnTo>
                    <a:pt x="17" y="371"/>
                  </a:lnTo>
                  <a:lnTo>
                    <a:pt x="24" y="380"/>
                  </a:lnTo>
                  <a:lnTo>
                    <a:pt x="32" y="386"/>
                  </a:lnTo>
                  <a:lnTo>
                    <a:pt x="41" y="392"/>
                  </a:lnTo>
                  <a:lnTo>
                    <a:pt x="41" y="392"/>
                  </a:lnTo>
                  <a:lnTo>
                    <a:pt x="52" y="397"/>
                  </a:lnTo>
                  <a:lnTo>
                    <a:pt x="65" y="400"/>
                  </a:lnTo>
                  <a:lnTo>
                    <a:pt x="81" y="403"/>
                  </a:lnTo>
                  <a:lnTo>
                    <a:pt x="100" y="403"/>
                  </a:lnTo>
                  <a:lnTo>
                    <a:pt x="100" y="403"/>
                  </a:lnTo>
                  <a:lnTo>
                    <a:pt x="114" y="403"/>
                  </a:lnTo>
                  <a:lnTo>
                    <a:pt x="129" y="400"/>
                  </a:lnTo>
                  <a:lnTo>
                    <a:pt x="147" y="398"/>
                  </a:lnTo>
                  <a:lnTo>
                    <a:pt x="162" y="393"/>
                  </a:lnTo>
                  <a:lnTo>
                    <a:pt x="162" y="317"/>
                  </a:lnTo>
                  <a:lnTo>
                    <a:pt x="162" y="317"/>
                  </a:lnTo>
                  <a:lnTo>
                    <a:pt x="157" y="319"/>
                  </a:lnTo>
                  <a:lnTo>
                    <a:pt x="149" y="320"/>
                  </a:lnTo>
                  <a:lnTo>
                    <a:pt x="132" y="321"/>
                  </a:lnTo>
                  <a:lnTo>
                    <a:pt x="132" y="321"/>
                  </a:lnTo>
                  <a:lnTo>
                    <a:pt x="126" y="320"/>
                  </a:lnTo>
                  <a:lnTo>
                    <a:pt x="121" y="316"/>
                  </a:lnTo>
                  <a:lnTo>
                    <a:pt x="119" y="314"/>
                  </a:lnTo>
                  <a:lnTo>
                    <a:pt x="116" y="311"/>
                  </a:lnTo>
                  <a:lnTo>
                    <a:pt x="116" y="311"/>
                  </a:lnTo>
                  <a:lnTo>
                    <a:pt x="115" y="308"/>
                  </a:lnTo>
                  <a:lnTo>
                    <a:pt x="114" y="301"/>
                  </a:lnTo>
                  <a:lnTo>
                    <a:pt x="112" y="286"/>
                  </a:lnTo>
                  <a:lnTo>
                    <a:pt x="112" y="178"/>
                  </a:lnTo>
                  <a:lnTo>
                    <a:pt x="162" y="178"/>
                  </a:lnTo>
                  <a:lnTo>
                    <a:pt x="162" y="93"/>
                  </a:lnTo>
                  <a:lnTo>
                    <a:pt x="112" y="93"/>
                  </a:lnTo>
                  <a:lnTo>
                    <a:pt x="112"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Rectangle 11"/>
            <p:cNvSpPr>
              <a:spLocks noChangeArrowheads="1"/>
            </p:cNvSpPr>
            <p:nvPr userDrawn="1"/>
          </p:nvSpPr>
          <p:spPr bwMode="auto">
            <a:xfrm>
              <a:off x="4822" y="3822"/>
              <a:ext cx="56" cy="31"/>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16" name="Straight Connector 15"/>
          <p:cNvCxnSpPr/>
          <p:nvPr/>
        </p:nvCxnSpPr>
        <p:spPr>
          <a:xfrm>
            <a:off x="0" y="64563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3274219" y="3429794"/>
            <a:ext cx="6858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pic>
        <p:nvPicPr>
          <p:cNvPr id="19" name="Picture 2" descr="Q:\Design Catalog\Corporate Templates\Covers\abstract1.jpg"/>
          <p:cNvPicPr>
            <a:picLocks noChangeAspect="1" noChangeArrowheads="1"/>
          </p:cNvPicPr>
          <p:nvPr/>
        </p:nvPicPr>
        <p:blipFill>
          <a:blip r:embed="rId2" cstate="email"/>
          <a:stretch>
            <a:fillRect/>
          </a:stretch>
        </p:blipFill>
        <p:spPr bwMode="auto">
          <a:xfrm>
            <a:off x="-127649" y="0"/>
            <a:ext cx="9271649" cy="6858000"/>
          </a:xfrm>
          <a:prstGeom prst="rect">
            <a:avLst/>
          </a:prstGeom>
          <a:noFill/>
          <a:ln w="9525">
            <a:noFill/>
            <a:miter lim="800000"/>
            <a:headEnd/>
            <a:tailEnd/>
          </a:ln>
        </p:spPr>
      </p:pic>
      <p:sp>
        <p:nvSpPr>
          <p:cNvPr id="6" name="Rectangle 5"/>
          <p:cNvSpPr/>
          <p:nvPr/>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 name="Group 19"/>
          <p:cNvGrpSpPr>
            <a:grpSpLocks/>
          </p:cNvGrpSpPr>
          <p:nvPr/>
        </p:nvGrpSpPr>
        <p:grpSpPr bwMode="auto">
          <a:xfrm>
            <a:off x="0" y="0"/>
            <a:ext cx="9164638" cy="6858000"/>
            <a:chOff x="0" y="-2"/>
            <a:chExt cx="9164321" cy="6858004"/>
          </a:xfrm>
        </p:grpSpPr>
        <p:cxnSp>
          <p:nvCxnSpPr>
            <p:cNvPr id="26" name="Straight Connector 25"/>
            <p:cNvCxnSpPr/>
            <p:nvPr/>
          </p:nvCxnSpPr>
          <p:spPr>
            <a:xfrm rot="16200000" flipH="1">
              <a:off x="-2092373" y="2181268"/>
              <a:ext cx="6858004" cy="249546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786699" y="2182062"/>
              <a:ext cx="6858004" cy="24938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518180" y="2182062"/>
              <a:ext cx="6858004" cy="24938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4402726" y="4760139"/>
              <a:ext cx="3067052" cy="112867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5408364" y="4470423"/>
              <a:ext cx="3498852" cy="127630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1105717" y="4474392"/>
              <a:ext cx="3489327" cy="127789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6438609" y="4192613"/>
              <a:ext cx="3908427" cy="142235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6819605" y="1084283"/>
              <a:ext cx="3429002" cy="126043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0" y="2412999"/>
              <a:ext cx="9143684" cy="332899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98458" y="3709988"/>
              <a:ext cx="8645226" cy="314801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094021" y="5013326"/>
              <a:ext cx="5049662" cy="18446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7667360" y="6327777"/>
              <a:ext cx="1476324" cy="5302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0" y="3044825"/>
              <a:ext cx="3801931" cy="13874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0" y="1892299"/>
              <a:ext cx="3384433" cy="123190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0" y="735011"/>
              <a:ext cx="2963760" cy="1081088"/>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0" y="-2"/>
              <a:ext cx="1398540" cy="5175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7976912" y="-2"/>
              <a:ext cx="604816" cy="2000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8397585" y="1098549"/>
              <a:ext cx="746099" cy="268288"/>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0" y="6461125"/>
            <a:ext cx="9144000" cy="396875"/>
          </a:xfrm>
          <a:prstGeom prst="rect">
            <a:avLst/>
          </a:prstGeom>
          <a:solidFill>
            <a:srgbClr val="003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p:nvSpPr>
        <p:spPr>
          <a:xfrm>
            <a:off x="0" y="0"/>
            <a:ext cx="9143999" cy="18288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bg1"/>
                </a:solidFill>
              </a:defRPr>
            </a:lvl1pPr>
          </a:lstStyle>
          <a:p>
            <a:pPr lvl="0"/>
            <a:r>
              <a:rPr lang="en-US" dirty="0" smtClean="0"/>
              <a:t>Click to add title</a:t>
            </a:r>
          </a:p>
        </p:txBody>
      </p:sp>
      <p:sp>
        <p:nvSpPr>
          <p:cNvPr id="2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bg1"/>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sp>
        <p:nvSpPr>
          <p:cNvPr id="8" name="Rectangle 7"/>
          <p:cNvSpPr/>
          <p:nvPr/>
        </p:nvSpPr>
        <p:spPr>
          <a:xfrm>
            <a:off x="6702425" y="0"/>
            <a:ext cx="2441575" cy="685800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5" name="Straight Connector 14"/>
          <p:cNvCxnSpPr/>
          <p:nvPr/>
        </p:nvCxnSpPr>
        <p:spPr>
          <a:xfrm>
            <a:off x="0" y="1825625"/>
            <a:ext cx="9144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21"/>
          <p:cNvSpPr>
            <a:spLocks noGrp="1"/>
          </p:cNvSpPr>
          <p:nvPr>
            <p:ph type="body" sz="quarter" idx="15" hasCustomPrompt="1"/>
          </p:nvPr>
        </p:nvSpPr>
        <p:spPr>
          <a:xfrm>
            <a:off x="6743700" y="1505533"/>
            <a:ext cx="2317750" cy="267855"/>
          </a:xfrm>
        </p:spPr>
        <p:txBody>
          <a:bodyPr>
            <a:normAutofit/>
          </a:bodyPr>
          <a:lstStyle>
            <a:lvl1pPr>
              <a:buNone/>
              <a:defRPr sz="1200">
                <a:solidFill>
                  <a:schemeClr val="bg1"/>
                </a:solidFill>
              </a:defRPr>
            </a:lvl1pPr>
          </a:lstStyle>
          <a:p>
            <a:pPr lvl="0"/>
            <a:r>
              <a:rPr lang="en-US" dirty="0" smtClean="0"/>
              <a:t>Click to add date</a:t>
            </a:r>
          </a:p>
        </p:txBody>
      </p:sp>
      <p:sp>
        <p:nvSpPr>
          <p:cNvPr id="45" name="Text Placeholder 21"/>
          <p:cNvSpPr>
            <a:spLocks noGrp="1"/>
          </p:cNvSpPr>
          <p:nvPr>
            <p:ph type="body" sz="quarter" idx="16" hasCustomPrompt="1"/>
          </p:nvPr>
        </p:nvSpPr>
        <p:spPr>
          <a:xfrm>
            <a:off x="6743700" y="116736"/>
            <a:ext cx="2317750" cy="1352141"/>
          </a:xfrm>
        </p:spPr>
        <p:txBody>
          <a:bodyPr>
            <a:normAutofit/>
          </a:bodyPr>
          <a:lstStyle>
            <a:lvl1pPr marL="0" indent="0">
              <a:buNone/>
              <a:defRPr sz="1500" baseline="0">
                <a:solidFill>
                  <a:schemeClr val="bg1"/>
                </a:solidFill>
              </a:defRPr>
            </a:lvl1pPr>
          </a:lstStyle>
          <a:p>
            <a:pPr lvl="0"/>
            <a:r>
              <a:rPr lang="en-US" dirty="0" smtClean="0"/>
              <a:t>Click to add presenter(s) name, title and presentation type</a:t>
            </a:r>
          </a:p>
        </p:txBody>
      </p:sp>
      <p:sp>
        <p:nvSpPr>
          <p:cNvPr id="46" name="Rectangle 45"/>
          <p:cNvSpPr/>
          <p:nvPr/>
        </p:nvSpPr>
        <p:spPr>
          <a:xfrm>
            <a:off x="6707188" y="5688281"/>
            <a:ext cx="2436812" cy="7633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3" name="Group 4"/>
          <p:cNvGrpSpPr>
            <a:grpSpLocks noChangeAspect="1"/>
          </p:cNvGrpSpPr>
          <p:nvPr/>
        </p:nvGrpSpPr>
        <p:grpSpPr bwMode="auto">
          <a:xfrm>
            <a:off x="6813550" y="5788025"/>
            <a:ext cx="1368425" cy="604838"/>
            <a:chOff x="4292" y="3646"/>
            <a:chExt cx="862" cy="381"/>
          </a:xfrm>
        </p:grpSpPr>
        <p:sp>
          <p:nvSpPr>
            <p:cNvPr id="48" name="AutoShape 3"/>
            <p:cNvSpPr>
              <a:spLocks noChangeAspect="1" noChangeArrowheads="1" noTextEdit="1"/>
            </p:cNvSpPr>
            <p:nvPr userDrawn="1"/>
          </p:nvSpPr>
          <p:spPr bwMode="auto">
            <a:xfrm>
              <a:off x="4292" y="3646"/>
              <a:ext cx="862" cy="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5"/>
            <p:cNvSpPr>
              <a:spLocks noEditPoints="1"/>
            </p:cNvSpPr>
            <p:nvPr userDrawn="1"/>
          </p:nvSpPr>
          <p:spPr bwMode="auto">
            <a:xfrm>
              <a:off x="4292" y="3646"/>
              <a:ext cx="586" cy="188"/>
            </a:xfrm>
            <a:custGeom>
              <a:avLst/>
              <a:gdLst/>
              <a:ahLst/>
              <a:cxnLst>
                <a:cxn ang="0">
                  <a:pos x="858" y="137"/>
                </a:cxn>
                <a:cxn ang="0">
                  <a:pos x="1059" y="137"/>
                </a:cxn>
                <a:cxn ang="0">
                  <a:pos x="1009" y="9"/>
                </a:cxn>
                <a:cxn ang="0">
                  <a:pos x="744" y="9"/>
                </a:cxn>
                <a:cxn ang="0">
                  <a:pos x="521" y="100"/>
                </a:cxn>
                <a:cxn ang="0">
                  <a:pos x="569" y="111"/>
                </a:cxn>
                <a:cxn ang="0">
                  <a:pos x="594" y="134"/>
                </a:cxn>
                <a:cxn ang="0">
                  <a:pos x="608" y="176"/>
                </a:cxn>
                <a:cxn ang="0">
                  <a:pos x="605" y="213"/>
                </a:cxn>
                <a:cxn ang="0">
                  <a:pos x="590" y="250"/>
                </a:cxn>
                <a:cxn ang="0">
                  <a:pos x="562" y="269"/>
                </a:cxn>
                <a:cxn ang="0">
                  <a:pos x="486" y="276"/>
                </a:cxn>
                <a:cxn ang="0">
                  <a:pos x="536" y="367"/>
                </a:cxn>
                <a:cxn ang="0">
                  <a:pos x="617" y="355"/>
                </a:cxn>
                <a:cxn ang="0">
                  <a:pos x="675" y="318"/>
                </a:cxn>
                <a:cxn ang="0">
                  <a:pos x="707" y="262"/>
                </a:cxn>
                <a:cxn ang="0">
                  <a:pos x="718" y="188"/>
                </a:cxn>
                <a:cxn ang="0">
                  <a:pos x="713" y="137"/>
                </a:cxn>
                <a:cxn ang="0">
                  <a:pos x="692" y="77"/>
                </a:cxn>
                <a:cxn ang="0">
                  <a:pos x="648" y="32"/>
                </a:cxn>
                <a:cxn ang="0">
                  <a:pos x="578" y="10"/>
                </a:cxn>
                <a:cxn ang="0">
                  <a:pos x="345" y="141"/>
                </a:cxn>
                <a:cxn ang="0">
                  <a:pos x="335" y="95"/>
                </a:cxn>
                <a:cxn ang="0">
                  <a:pos x="307" y="46"/>
                </a:cxn>
                <a:cxn ang="0">
                  <a:pos x="262" y="15"/>
                </a:cxn>
                <a:cxn ang="0">
                  <a:pos x="200" y="0"/>
                </a:cxn>
                <a:cxn ang="0">
                  <a:pos x="142" y="4"/>
                </a:cxn>
                <a:cxn ang="0">
                  <a:pos x="77" y="29"/>
                </a:cxn>
                <a:cxn ang="0">
                  <a:pos x="29" y="78"/>
                </a:cxn>
                <a:cxn ang="0">
                  <a:pos x="4" y="148"/>
                </a:cxn>
                <a:cxn ang="0">
                  <a:pos x="1" y="207"/>
                </a:cxn>
                <a:cxn ang="0">
                  <a:pos x="19" y="278"/>
                </a:cxn>
                <a:cxn ang="0">
                  <a:pos x="60" y="334"/>
                </a:cxn>
                <a:cxn ang="0">
                  <a:pos x="122" y="367"/>
                </a:cxn>
                <a:cxn ang="0">
                  <a:pos x="183" y="376"/>
                </a:cxn>
                <a:cxn ang="0">
                  <a:pos x="252" y="362"/>
                </a:cxn>
                <a:cxn ang="0">
                  <a:pos x="303" y="328"/>
                </a:cxn>
                <a:cxn ang="0">
                  <a:pos x="335" y="280"/>
                </a:cxn>
                <a:cxn ang="0">
                  <a:pos x="346" y="227"/>
                </a:cxn>
                <a:cxn ang="0">
                  <a:pos x="231" y="250"/>
                </a:cxn>
                <a:cxn ang="0">
                  <a:pos x="203" y="282"/>
                </a:cxn>
                <a:cxn ang="0">
                  <a:pos x="170" y="285"/>
                </a:cxn>
                <a:cxn ang="0">
                  <a:pos x="140" y="273"/>
                </a:cxn>
                <a:cxn ang="0">
                  <a:pos x="122" y="247"/>
                </a:cxn>
                <a:cxn ang="0">
                  <a:pos x="111" y="188"/>
                </a:cxn>
                <a:cxn ang="0">
                  <a:pos x="119" y="135"/>
                </a:cxn>
                <a:cxn ang="0">
                  <a:pos x="135" y="107"/>
                </a:cxn>
                <a:cxn ang="0">
                  <a:pos x="162" y="91"/>
                </a:cxn>
                <a:cxn ang="0">
                  <a:pos x="187" y="90"/>
                </a:cxn>
                <a:cxn ang="0">
                  <a:pos x="213" y="99"/>
                </a:cxn>
                <a:cxn ang="0">
                  <a:pos x="234" y="128"/>
                </a:cxn>
              </a:cxnLst>
              <a:rect l="0" t="0" r="r" b="b"/>
              <a:pathLst>
                <a:path w="1172" h="376">
                  <a:moveTo>
                    <a:pt x="744" y="367"/>
                  </a:moveTo>
                  <a:lnTo>
                    <a:pt x="856" y="367"/>
                  </a:lnTo>
                  <a:lnTo>
                    <a:pt x="856" y="137"/>
                  </a:lnTo>
                  <a:lnTo>
                    <a:pt x="858" y="137"/>
                  </a:lnTo>
                  <a:lnTo>
                    <a:pt x="907" y="367"/>
                  </a:lnTo>
                  <a:lnTo>
                    <a:pt x="1004" y="367"/>
                  </a:lnTo>
                  <a:lnTo>
                    <a:pt x="1057" y="137"/>
                  </a:lnTo>
                  <a:lnTo>
                    <a:pt x="1059" y="137"/>
                  </a:lnTo>
                  <a:lnTo>
                    <a:pt x="1059" y="322"/>
                  </a:lnTo>
                  <a:lnTo>
                    <a:pt x="1172" y="322"/>
                  </a:lnTo>
                  <a:lnTo>
                    <a:pt x="1172" y="9"/>
                  </a:lnTo>
                  <a:lnTo>
                    <a:pt x="1009" y="9"/>
                  </a:lnTo>
                  <a:lnTo>
                    <a:pt x="958" y="219"/>
                  </a:lnTo>
                  <a:lnTo>
                    <a:pt x="957" y="219"/>
                  </a:lnTo>
                  <a:lnTo>
                    <a:pt x="906" y="9"/>
                  </a:lnTo>
                  <a:lnTo>
                    <a:pt x="744" y="9"/>
                  </a:lnTo>
                  <a:lnTo>
                    <a:pt x="744" y="367"/>
                  </a:lnTo>
                  <a:close/>
                  <a:moveTo>
                    <a:pt x="486" y="100"/>
                  </a:moveTo>
                  <a:lnTo>
                    <a:pt x="521" y="100"/>
                  </a:lnTo>
                  <a:lnTo>
                    <a:pt x="521" y="100"/>
                  </a:lnTo>
                  <a:lnTo>
                    <a:pt x="536" y="101"/>
                  </a:lnTo>
                  <a:lnTo>
                    <a:pt x="548" y="102"/>
                  </a:lnTo>
                  <a:lnTo>
                    <a:pt x="559" y="106"/>
                  </a:lnTo>
                  <a:lnTo>
                    <a:pt x="569" y="111"/>
                  </a:lnTo>
                  <a:lnTo>
                    <a:pt x="577" y="116"/>
                  </a:lnTo>
                  <a:lnTo>
                    <a:pt x="584" y="122"/>
                  </a:lnTo>
                  <a:lnTo>
                    <a:pt x="589" y="128"/>
                  </a:lnTo>
                  <a:lnTo>
                    <a:pt x="594" y="134"/>
                  </a:lnTo>
                  <a:lnTo>
                    <a:pt x="599" y="141"/>
                  </a:lnTo>
                  <a:lnTo>
                    <a:pt x="601" y="149"/>
                  </a:lnTo>
                  <a:lnTo>
                    <a:pt x="606" y="163"/>
                  </a:lnTo>
                  <a:lnTo>
                    <a:pt x="608" y="176"/>
                  </a:lnTo>
                  <a:lnTo>
                    <a:pt x="609" y="185"/>
                  </a:lnTo>
                  <a:lnTo>
                    <a:pt x="609" y="185"/>
                  </a:lnTo>
                  <a:lnTo>
                    <a:pt x="608" y="199"/>
                  </a:lnTo>
                  <a:lnTo>
                    <a:pt x="605" y="213"/>
                  </a:lnTo>
                  <a:lnTo>
                    <a:pt x="601" y="229"/>
                  </a:lnTo>
                  <a:lnTo>
                    <a:pt x="598" y="237"/>
                  </a:lnTo>
                  <a:lnTo>
                    <a:pt x="594" y="243"/>
                  </a:lnTo>
                  <a:lnTo>
                    <a:pt x="590" y="250"/>
                  </a:lnTo>
                  <a:lnTo>
                    <a:pt x="584" y="256"/>
                  </a:lnTo>
                  <a:lnTo>
                    <a:pt x="578" y="261"/>
                  </a:lnTo>
                  <a:lnTo>
                    <a:pt x="571" y="266"/>
                  </a:lnTo>
                  <a:lnTo>
                    <a:pt x="562" y="269"/>
                  </a:lnTo>
                  <a:lnTo>
                    <a:pt x="553" y="273"/>
                  </a:lnTo>
                  <a:lnTo>
                    <a:pt x="542" y="274"/>
                  </a:lnTo>
                  <a:lnTo>
                    <a:pt x="530" y="276"/>
                  </a:lnTo>
                  <a:lnTo>
                    <a:pt x="486" y="276"/>
                  </a:lnTo>
                  <a:lnTo>
                    <a:pt x="486" y="100"/>
                  </a:lnTo>
                  <a:close/>
                  <a:moveTo>
                    <a:pt x="375" y="367"/>
                  </a:moveTo>
                  <a:lnTo>
                    <a:pt x="536" y="367"/>
                  </a:lnTo>
                  <a:lnTo>
                    <a:pt x="536" y="367"/>
                  </a:lnTo>
                  <a:lnTo>
                    <a:pt x="558" y="367"/>
                  </a:lnTo>
                  <a:lnTo>
                    <a:pt x="580" y="365"/>
                  </a:lnTo>
                  <a:lnTo>
                    <a:pt x="599" y="360"/>
                  </a:lnTo>
                  <a:lnTo>
                    <a:pt x="617" y="355"/>
                  </a:lnTo>
                  <a:lnTo>
                    <a:pt x="633" y="347"/>
                  </a:lnTo>
                  <a:lnTo>
                    <a:pt x="649" y="339"/>
                  </a:lnTo>
                  <a:lnTo>
                    <a:pt x="662" y="329"/>
                  </a:lnTo>
                  <a:lnTo>
                    <a:pt x="675" y="318"/>
                  </a:lnTo>
                  <a:lnTo>
                    <a:pt x="684" y="306"/>
                  </a:lnTo>
                  <a:lnTo>
                    <a:pt x="694" y="293"/>
                  </a:lnTo>
                  <a:lnTo>
                    <a:pt x="701" y="278"/>
                  </a:lnTo>
                  <a:lnTo>
                    <a:pt x="707" y="262"/>
                  </a:lnTo>
                  <a:lnTo>
                    <a:pt x="712" y="245"/>
                  </a:lnTo>
                  <a:lnTo>
                    <a:pt x="716" y="227"/>
                  </a:lnTo>
                  <a:lnTo>
                    <a:pt x="718" y="207"/>
                  </a:lnTo>
                  <a:lnTo>
                    <a:pt x="718" y="188"/>
                  </a:lnTo>
                  <a:lnTo>
                    <a:pt x="718" y="188"/>
                  </a:lnTo>
                  <a:lnTo>
                    <a:pt x="718" y="171"/>
                  </a:lnTo>
                  <a:lnTo>
                    <a:pt x="717" y="154"/>
                  </a:lnTo>
                  <a:lnTo>
                    <a:pt x="713" y="137"/>
                  </a:lnTo>
                  <a:lnTo>
                    <a:pt x="710" y="121"/>
                  </a:lnTo>
                  <a:lnTo>
                    <a:pt x="705" y="106"/>
                  </a:lnTo>
                  <a:lnTo>
                    <a:pt x="699" y="90"/>
                  </a:lnTo>
                  <a:lnTo>
                    <a:pt x="692" y="77"/>
                  </a:lnTo>
                  <a:lnTo>
                    <a:pt x="683" y="63"/>
                  </a:lnTo>
                  <a:lnTo>
                    <a:pt x="672" y="51"/>
                  </a:lnTo>
                  <a:lnTo>
                    <a:pt x="661" y="41"/>
                  </a:lnTo>
                  <a:lnTo>
                    <a:pt x="648" y="32"/>
                  </a:lnTo>
                  <a:lnTo>
                    <a:pt x="633" y="23"/>
                  </a:lnTo>
                  <a:lnTo>
                    <a:pt x="616" y="17"/>
                  </a:lnTo>
                  <a:lnTo>
                    <a:pt x="598" y="12"/>
                  </a:lnTo>
                  <a:lnTo>
                    <a:pt x="578" y="10"/>
                  </a:lnTo>
                  <a:lnTo>
                    <a:pt x="556" y="9"/>
                  </a:lnTo>
                  <a:lnTo>
                    <a:pt x="375" y="9"/>
                  </a:lnTo>
                  <a:lnTo>
                    <a:pt x="375" y="367"/>
                  </a:lnTo>
                  <a:close/>
                  <a:moveTo>
                    <a:pt x="345" y="141"/>
                  </a:moveTo>
                  <a:lnTo>
                    <a:pt x="345" y="141"/>
                  </a:lnTo>
                  <a:lnTo>
                    <a:pt x="342" y="126"/>
                  </a:lnTo>
                  <a:lnTo>
                    <a:pt x="338" y="110"/>
                  </a:lnTo>
                  <a:lnTo>
                    <a:pt x="335" y="95"/>
                  </a:lnTo>
                  <a:lnTo>
                    <a:pt x="329" y="82"/>
                  </a:lnTo>
                  <a:lnTo>
                    <a:pt x="323" y="69"/>
                  </a:lnTo>
                  <a:lnTo>
                    <a:pt x="315" y="57"/>
                  </a:lnTo>
                  <a:lnTo>
                    <a:pt x="307" y="46"/>
                  </a:lnTo>
                  <a:lnTo>
                    <a:pt x="297" y="38"/>
                  </a:lnTo>
                  <a:lnTo>
                    <a:pt x="286" y="29"/>
                  </a:lnTo>
                  <a:lnTo>
                    <a:pt x="274" y="21"/>
                  </a:lnTo>
                  <a:lnTo>
                    <a:pt x="262" y="15"/>
                  </a:lnTo>
                  <a:lnTo>
                    <a:pt x="248" y="10"/>
                  </a:lnTo>
                  <a:lnTo>
                    <a:pt x="233" y="5"/>
                  </a:lnTo>
                  <a:lnTo>
                    <a:pt x="217" y="2"/>
                  </a:lnTo>
                  <a:lnTo>
                    <a:pt x="200" y="0"/>
                  </a:lnTo>
                  <a:lnTo>
                    <a:pt x="183" y="0"/>
                  </a:lnTo>
                  <a:lnTo>
                    <a:pt x="183" y="0"/>
                  </a:lnTo>
                  <a:lnTo>
                    <a:pt x="162" y="0"/>
                  </a:lnTo>
                  <a:lnTo>
                    <a:pt x="142" y="4"/>
                  </a:lnTo>
                  <a:lnTo>
                    <a:pt x="124" y="7"/>
                  </a:lnTo>
                  <a:lnTo>
                    <a:pt x="107" y="13"/>
                  </a:lnTo>
                  <a:lnTo>
                    <a:pt x="91" y="21"/>
                  </a:lnTo>
                  <a:lnTo>
                    <a:pt x="77" y="29"/>
                  </a:lnTo>
                  <a:lnTo>
                    <a:pt x="62" y="40"/>
                  </a:lnTo>
                  <a:lnTo>
                    <a:pt x="50" y="51"/>
                  </a:lnTo>
                  <a:lnTo>
                    <a:pt x="39" y="65"/>
                  </a:lnTo>
                  <a:lnTo>
                    <a:pt x="29" y="78"/>
                  </a:lnTo>
                  <a:lnTo>
                    <a:pt x="21" y="94"/>
                  </a:lnTo>
                  <a:lnTo>
                    <a:pt x="13" y="111"/>
                  </a:lnTo>
                  <a:lnTo>
                    <a:pt x="7" y="128"/>
                  </a:lnTo>
                  <a:lnTo>
                    <a:pt x="4" y="148"/>
                  </a:lnTo>
                  <a:lnTo>
                    <a:pt x="1" y="167"/>
                  </a:lnTo>
                  <a:lnTo>
                    <a:pt x="0" y="188"/>
                  </a:lnTo>
                  <a:lnTo>
                    <a:pt x="0" y="188"/>
                  </a:lnTo>
                  <a:lnTo>
                    <a:pt x="1" y="207"/>
                  </a:lnTo>
                  <a:lnTo>
                    <a:pt x="4" y="227"/>
                  </a:lnTo>
                  <a:lnTo>
                    <a:pt x="7" y="245"/>
                  </a:lnTo>
                  <a:lnTo>
                    <a:pt x="12" y="262"/>
                  </a:lnTo>
                  <a:lnTo>
                    <a:pt x="19" y="278"/>
                  </a:lnTo>
                  <a:lnTo>
                    <a:pt x="27" y="294"/>
                  </a:lnTo>
                  <a:lnTo>
                    <a:pt x="37" y="308"/>
                  </a:lnTo>
                  <a:lnTo>
                    <a:pt x="47" y="322"/>
                  </a:lnTo>
                  <a:lnTo>
                    <a:pt x="60" y="334"/>
                  </a:lnTo>
                  <a:lnTo>
                    <a:pt x="74" y="344"/>
                  </a:lnTo>
                  <a:lnTo>
                    <a:pt x="89" y="354"/>
                  </a:lnTo>
                  <a:lnTo>
                    <a:pt x="105" y="361"/>
                  </a:lnTo>
                  <a:lnTo>
                    <a:pt x="122" y="367"/>
                  </a:lnTo>
                  <a:lnTo>
                    <a:pt x="141" y="372"/>
                  </a:lnTo>
                  <a:lnTo>
                    <a:pt x="161" y="374"/>
                  </a:lnTo>
                  <a:lnTo>
                    <a:pt x="183" y="376"/>
                  </a:lnTo>
                  <a:lnTo>
                    <a:pt x="183" y="376"/>
                  </a:lnTo>
                  <a:lnTo>
                    <a:pt x="201" y="376"/>
                  </a:lnTo>
                  <a:lnTo>
                    <a:pt x="219" y="372"/>
                  </a:lnTo>
                  <a:lnTo>
                    <a:pt x="236" y="368"/>
                  </a:lnTo>
                  <a:lnTo>
                    <a:pt x="252" y="362"/>
                  </a:lnTo>
                  <a:lnTo>
                    <a:pt x="267" y="356"/>
                  </a:lnTo>
                  <a:lnTo>
                    <a:pt x="280" y="347"/>
                  </a:lnTo>
                  <a:lnTo>
                    <a:pt x="292" y="339"/>
                  </a:lnTo>
                  <a:lnTo>
                    <a:pt x="303" y="328"/>
                  </a:lnTo>
                  <a:lnTo>
                    <a:pt x="313" y="317"/>
                  </a:lnTo>
                  <a:lnTo>
                    <a:pt x="321" y="306"/>
                  </a:lnTo>
                  <a:lnTo>
                    <a:pt x="329" y="293"/>
                  </a:lnTo>
                  <a:lnTo>
                    <a:pt x="335" y="280"/>
                  </a:lnTo>
                  <a:lnTo>
                    <a:pt x="340" y="267"/>
                  </a:lnTo>
                  <a:lnTo>
                    <a:pt x="343" y="254"/>
                  </a:lnTo>
                  <a:lnTo>
                    <a:pt x="346" y="240"/>
                  </a:lnTo>
                  <a:lnTo>
                    <a:pt x="346" y="227"/>
                  </a:lnTo>
                  <a:lnTo>
                    <a:pt x="237" y="227"/>
                  </a:lnTo>
                  <a:lnTo>
                    <a:pt x="237" y="227"/>
                  </a:lnTo>
                  <a:lnTo>
                    <a:pt x="235" y="239"/>
                  </a:lnTo>
                  <a:lnTo>
                    <a:pt x="231" y="250"/>
                  </a:lnTo>
                  <a:lnTo>
                    <a:pt x="226" y="260"/>
                  </a:lnTo>
                  <a:lnTo>
                    <a:pt x="220" y="269"/>
                  </a:lnTo>
                  <a:lnTo>
                    <a:pt x="212" y="277"/>
                  </a:lnTo>
                  <a:lnTo>
                    <a:pt x="203" y="282"/>
                  </a:lnTo>
                  <a:lnTo>
                    <a:pt x="192" y="285"/>
                  </a:lnTo>
                  <a:lnTo>
                    <a:pt x="179" y="287"/>
                  </a:lnTo>
                  <a:lnTo>
                    <a:pt x="179" y="287"/>
                  </a:lnTo>
                  <a:lnTo>
                    <a:pt x="170" y="285"/>
                  </a:lnTo>
                  <a:lnTo>
                    <a:pt x="162" y="284"/>
                  </a:lnTo>
                  <a:lnTo>
                    <a:pt x="153" y="282"/>
                  </a:lnTo>
                  <a:lnTo>
                    <a:pt x="147" y="278"/>
                  </a:lnTo>
                  <a:lnTo>
                    <a:pt x="140" y="273"/>
                  </a:lnTo>
                  <a:lnTo>
                    <a:pt x="135" y="268"/>
                  </a:lnTo>
                  <a:lnTo>
                    <a:pt x="130" y="262"/>
                  </a:lnTo>
                  <a:lnTo>
                    <a:pt x="125" y="255"/>
                  </a:lnTo>
                  <a:lnTo>
                    <a:pt x="122" y="247"/>
                  </a:lnTo>
                  <a:lnTo>
                    <a:pt x="119" y="240"/>
                  </a:lnTo>
                  <a:lnTo>
                    <a:pt x="114" y="223"/>
                  </a:lnTo>
                  <a:lnTo>
                    <a:pt x="112" y="206"/>
                  </a:lnTo>
                  <a:lnTo>
                    <a:pt x="111" y="188"/>
                  </a:lnTo>
                  <a:lnTo>
                    <a:pt x="111" y="188"/>
                  </a:lnTo>
                  <a:lnTo>
                    <a:pt x="112" y="169"/>
                  </a:lnTo>
                  <a:lnTo>
                    <a:pt x="114" y="152"/>
                  </a:lnTo>
                  <a:lnTo>
                    <a:pt x="119" y="135"/>
                  </a:lnTo>
                  <a:lnTo>
                    <a:pt x="122" y="128"/>
                  </a:lnTo>
                  <a:lnTo>
                    <a:pt x="125" y="121"/>
                  </a:lnTo>
                  <a:lnTo>
                    <a:pt x="130" y="113"/>
                  </a:lnTo>
                  <a:lnTo>
                    <a:pt x="135" y="107"/>
                  </a:lnTo>
                  <a:lnTo>
                    <a:pt x="140" y="102"/>
                  </a:lnTo>
                  <a:lnTo>
                    <a:pt x="147" y="98"/>
                  </a:lnTo>
                  <a:lnTo>
                    <a:pt x="153" y="94"/>
                  </a:lnTo>
                  <a:lnTo>
                    <a:pt x="162" y="91"/>
                  </a:lnTo>
                  <a:lnTo>
                    <a:pt x="170" y="90"/>
                  </a:lnTo>
                  <a:lnTo>
                    <a:pt x="179" y="89"/>
                  </a:lnTo>
                  <a:lnTo>
                    <a:pt x="179" y="89"/>
                  </a:lnTo>
                  <a:lnTo>
                    <a:pt x="187" y="90"/>
                  </a:lnTo>
                  <a:lnTo>
                    <a:pt x="195" y="91"/>
                  </a:lnTo>
                  <a:lnTo>
                    <a:pt x="201" y="93"/>
                  </a:lnTo>
                  <a:lnTo>
                    <a:pt x="207" y="95"/>
                  </a:lnTo>
                  <a:lnTo>
                    <a:pt x="213" y="99"/>
                  </a:lnTo>
                  <a:lnTo>
                    <a:pt x="217" y="102"/>
                  </a:lnTo>
                  <a:lnTo>
                    <a:pt x="224" y="111"/>
                  </a:lnTo>
                  <a:lnTo>
                    <a:pt x="230" y="119"/>
                  </a:lnTo>
                  <a:lnTo>
                    <a:pt x="234" y="128"/>
                  </a:lnTo>
                  <a:lnTo>
                    <a:pt x="236" y="137"/>
                  </a:lnTo>
                  <a:lnTo>
                    <a:pt x="237" y="141"/>
                  </a:lnTo>
                  <a:lnTo>
                    <a:pt x="345"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Rectangle 6"/>
            <p:cNvSpPr>
              <a:spLocks noChangeArrowheads="1"/>
            </p:cNvSpPr>
            <p:nvPr userDrawn="1"/>
          </p:nvSpPr>
          <p:spPr bwMode="auto">
            <a:xfrm>
              <a:off x="4822" y="3869"/>
              <a:ext cx="56" cy="15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7"/>
            <p:cNvSpPr>
              <a:spLocks/>
            </p:cNvSpPr>
            <p:nvPr userDrawn="1"/>
          </p:nvSpPr>
          <p:spPr bwMode="auto">
            <a:xfrm>
              <a:off x="4553" y="3865"/>
              <a:ext cx="249" cy="155"/>
            </a:xfrm>
            <a:custGeom>
              <a:avLst/>
              <a:gdLst/>
              <a:ahLst/>
              <a:cxnLst>
                <a:cxn ang="0">
                  <a:pos x="115" y="309"/>
                </a:cxn>
                <a:cxn ang="0">
                  <a:pos x="115" y="146"/>
                </a:cxn>
                <a:cxn ang="0">
                  <a:pos x="117" y="124"/>
                </a:cxn>
                <a:cxn ang="0">
                  <a:pos x="124" y="107"/>
                </a:cxn>
                <a:cxn ang="0">
                  <a:pos x="135" y="96"/>
                </a:cxn>
                <a:cxn ang="0">
                  <a:pos x="155" y="91"/>
                </a:cxn>
                <a:cxn ang="0">
                  <a:pos x="166" y="92"/>
                </a:cxn>
                <a:cxn ang="0">
                  <a:pos x="182" y="101"/>
                </a:cxn>
                <a:cxn ang="0">
                  <a:pos x="189" y="117"/>
                </a:cxn>
                <a:cxn ang="0">
                  <a:pos x="192" y="135"/>
                </a:cxn>
                <a:cxn ang="0">
                  <a:pos x="192" y="309"/>
                </a:cxn>
                <a:cxn ang="0">
                  <a:pos x="307" y="146"/>
                </a:cxn>
                <a:cxn ang="0">
                  <a:pos x="308" y="135"/>
                </a:cxn>
                <a:cxn ang="0">
                  <a:pos x="312" y="116"/>
                </a:cxn>
                <a:cxn ang="0">
                  <a:pos x="322" y="101"/>
                </a:cxn>
                <a:cxn ang="0">
                  <a:pos x="336" y="92"/>
                </a:cxn>
                <a:cxn ang="0">
                  <a:pos x="347" y="91"/>
                </a:cxn>
                <a:cxn ang="0">
                  <a:pos x="368" y="96"/>
                </a:cxn>
                <a:cxn ang="0">
                  <a:pos x="379" y="108"/>
                </a:cxn>
                <a:cxn ang="0">
                  <a:pos x="384" y="125"/>
                </a:cxn>
                <a:cxn ang="0">
                  <a:pos x="385" y="146"/>
                </a:cxn>
                <a:cxn ang="0">
                  <a:pos x="499" y="309"/>
                </a:cxn>
                <a:cxn ang="0">
                  <a:pos x="499" y="102"/>
                </a:cxn>
                <a:cxn ang="0">
                  <a:pos x="497" y="74"/>
                </a:cxn>
                <a:cxn ang="0">
                  <a:pos x="492" y="57"/>
                </a:cxn>
                <a:cxn ang="0">
                  <a:pos x="482" y="40"/>
                </a:cxn>
                <a:cxn ang="0">
                  <a:pos x="470" y="25"/>
                </a:cxn>
                <a:cxn ang="0">
                  <a:pos x="454" y="13"/>
                </a:cxn>
                <a:cxn ang="0">
                  <a:pos x="435" y="5"/>
                </a:cxn>
                <a:cxn ang="0">
                  <a:pos x="410" y="0"/>
                </a:cxn>
                <a:cxn ang="0">
                  <a:pos x="396" y="0"/>
                </a:cxn>
                <a:cxn ang="0">
                  <a:pos x="370" y="1"/>
                </a:cxn>
                <a:cxn ang="0">
                  <a:pos x="348" y="6"/>
                </a:cxn>
                <a:cxn ang="0">
                  <a:pos x="331" y="13"/>
                </a:cxn>
                <a:cxn ang="0">
                  <a:pos x="308" y="30"/>
                </a:cxn>
                <a:cxn ang="0">
                  <a:pos x="294" y="47"/>
                </a:cxn>
                <a:cxn ang="0">
                  <a:pos x="286" y="36"/>
                </a:cxn>
                <a:cxn ang="0">
                  <a:pos x="269" y="18"/>
                </a:cxn>
                <a:cxn ang="0">
                  <a:pos x="247" y="7"/>
                </a:cxn>
                <a:cxn ang="0">
                  <a:pos x="224" y="0"/>
                </a:cxn>
                <a:cxn ang="0">
                  <a:pos x="211" y="0"/>
                </a:cxn>
                <a:cxn ang="0">
                  <a:pos x="182" y="2"/>
                </a:cxn>
                <a:cxn ang="0">
                  <a:pos x="155" y="11"/>
                </a:cxn>
                <a:cxn ang="0">
                  <a:pos x="132" y="25"/>
                </a:cxn>
                <a:cxn ang="0">
                  <a:pos x="112" y="47"/>
                </a:cxn>
                <a:cxn ang="0">
                  <a:pos x="111" y="7"/>
                </a:cxn>
                <a:cxn ang="0">
                  <a:pos x="0" y="309"/>
                </a:cxn>
              </a:cxnLst>
              <a:rect l="0" t="0" r="r" b="b"/>
              <a:pathLst>
                <a:path w="499" h="309">
                  <a:moveTo>
                    <a:pt x="0" y="309"/>
                  </a:moveTo>
                  <a:lnTo>
                    <a:pt x="115" y="309"/>
                  </a:lnTo>
                  <a:lnTo>
                    <a:pt x="115" y="146"/>
                  </a:lnTo>
                  <a:lnTo>
                    <a:pt x="115" y="146"/>
                  </a:lnTo>
                  <a:lnTo>
                    <a:pt x="116" y="135"/>
                  </a:lnTo>
                  <a:lnTo>
                    <a:pt x="117" y="124"/>
                  </a:lnTo>
                  <a:lnTo>
                    <a:pt x="119" y="116"/>
                  </a:lnTo>
                  <a:lnTo>
                    <a:pt x="124" y="107"/>
                  </a:lnTo>
                  <a:lnTo>
                    <a:pt x="129" y="101"/>
                  </a:lnTo>
                  <a:lnTo>
                    <a:pt x="135" y="96"/>
                  </a:lnTo>
                  <a:lnTo>
                    <a:pt x="144" y="92"/>
                  </a:lnTo>
                  <a:lnTo>
                    <a:pt x="155" y="91"/>
                  </a:lnTo>
                  <a:lnTo>
                    <a:pt x="155" y="91"/>
                  </a:lnTo>
                  <a:lnTo>
                    <a:pt x="166" y="92"/>
                  </a:lnTo>
                  <a:lnTo>
                    <a:pt x="175" y="96"/>
                  </a:lnTo>
                  <a:lnTo>
                    <a:pt x="182" y="101"/>
                  </a:lnTo>
                  <a:lnTo>
                    <a:pt x="186" y="108"/>
                  </a:lnTo>
                  <a:lnTo>
                    <a:pt x="189" y="117"/>
                  </a:lnTo>
                  <a:lnTo>
                    <a:pt x="191" y="125"/>
                  </a:lnTo>
                  <a:lnTo>
                    <a:pt x="192" y="135"/>
                  </a:lnTo>
                  <a:lnTo>
                    <a:pt x="192" y="146"/>
                  </a:lnTo>
                  <a:lnTo>
                    <a:pt x="192" y="309"/>
                  </a:lnTo>
                  <a:lnTo>
                    <a:pt x="307" y="309"/>
                  </a:lnTo>
                  <a:lnTo>
                    <a:pt x="307" y="146"/>
                  </a:lnTo>
                  <a:lnTo>
                    <a:pt x="307" y="146"/>
                  </a:lnTo>
                  <a:lnTo>
                    <a:pt x="308" y="135"/>
                  </a:lnTo>
                  <a:lnTo>
                    <a:pt x="309" y="124"/>
                  </a:lnTo>
                  <a:lnTo>
                    <a:pt x="312" y="116"/>
                  </a:lnTo>
                  <a:lnTo>
                    <a:pt x="317" y="107"/>
                  </a:lnTo>
                  <a:lnTo>
                    <a:pt x="322" y="101"/>
                  </a:lnTo>
                  <a:lnTo>
                    <a:pt x="328" y="96"/>
                  </a:lnTo>
                  <a:lnTo>
                    <a:pt x="336" y="92"/>
                  </a:lnTo>
                  <a:lnTo>
                    <a:pt x="347" y="91"/>
                  </a:lnTo>
                  <a:lnTo>
                    <a:pt x="347" y="91"/>
                  </a:lnTo>
                  <a:lnTo>
                    <a:pt x="358" y="92"/>
                  </a:lnTo>
                  <a:lnTo>
                    <a:pt x="368" y="96"/>
                  </a:lnTo>
                  <a:lnTo>
                    <a:pt x="374" y="101"/>
                  </a:lnTo>
                  <a:lnTo>
                    <a:pt x="379" y="108"/>
                  </a:lnTo>
                  <a:lnTo>
                    <a:pt x="381" y="117"/>
                  </a:lnTo>
                  <a:lnTo>
                    <a:pt x="384" y="125"/>
                  </a:lnTo>
                  <a:lnTo>
                    <a:pt x="385" y="135"/>
                  </a:lnTo>
                  <a:lnTo>
                    <a:pt x="385" y="146"/>
                  </a:lnTo>
                  <a:lnTo>
                    <a:pt x="385" y="309"/>
                  </a:lnTo>
                  <a:lnTo>
                    <a:pt x="499" y="309"/>
                  </a:lnTo>
                  <a:lnTo>
                    <a:pt x="499" y="102"/>
                  </a:lnTo>
                  <a:lnTo>
                    <a:pt x="499" y="102"/>
                  </a:lnTo>
                  <a:lnTo>
                    <a:pt x="498" y="84"/>
                  </a:lnTo>
                  <a:lnTo>
                    <a:pt x="497" y="74"/>
                  </a:lnTo>
                  <a:lnTo>
                    <a:pt x="494" y="66"/>
                  </a:lnTo>
                  <a:lnTo>
                    <a:pt x="492" y="57"/>
                  </a:lnTo>
                  <a:lnTo>
                    <a:pt x="487" y="48"/>
                  </a:lnTo>
                  <a:lnTo>
                    <a:pt x="482" y="40"/>
                  </a:lnTo>
                  <a:lnTo>
                    <a:pt x="477" y="33"/>
                  </a:lnTo>
                  <a:lnTo>
                    <a:pt x="470" y="25"/>
                  </a:lnTo>
                  <a:lnTo>
                    <a:pt x="463" y="19"/>
                  </a:lnTo>
                  <a:lnTo>
                    <a:pt x="454" y="13"/>
                  </a:lnTo>
                  <a:lnTo>
                    <a:pt x="444" y="8"/>
                  </a:lnTo>
                  <a:lnTo>
                    <a:pt x="435" y="5"/>
                  </a:lnTo>
                  <a:lnTo>
                    <a:pt x="423" y="2"/>
                  </a:lnTo>
                  <a:lnTo>
                    <a:pt x="410" y="0"/>
                  </a:lnTo>
                  <a:lnTo>
                    <a:pt x="396" y="0"/>
                  </a:lnTo>
                  <a:lnTo>
                    <a:pt x="396" y="0"/>
                  </a:lnTo>
                  <a:lnTo>
                    <a:pt x="382" y="0"/>
                  </a:lnTo>
                  <a:lnTo>
                    <a:pt x="370" y="1"/>
                  </a:lnTo>
                  <a:lnTo>
                    <a:pt x="359" y="3"/>
                  </a:lnTo>
                  <a:lnTo>
                    <a:pt x="348" y="6"/>
                  </a:lnTo>
                  <a:lnTo>
                    <a:pt x="340" y="9"/>
                  </a:lnTo>
                  <a:lnTo>
                    <a:pt x="331" y="13"/>
                  </a:lnTo>
                  <a:lnTo>
                    <a:pt x="318" y="22"/>
                  </a:lnTo>
                  <a:lnTo>
                    <a:pt x="308" y="30"/>
                  </a:lnTo>
                  <a:lnTo>
                    <a:pt x="301" y="37"/>
                  </a:lnTo>
                  <a:lnTo>
                    <a:pt x="294" y="47"/>
                  </a:lnTo>
                  <a:lnTo>
                    <a:pt x="294" y="47"/>
                  </a:lnTo>
                  <a:lnTo>
                    <a:pt x="286" y="36"/>
                  </a:lnTo>
                  <a:lnTo>
                    <a:pt x="279" y="27"/>
                  </a:lnTo>
                  <a:lnTo>
                    <a:pt x="269" y="18"/>
                  </a:lnTo>
                  <a:lnTo>
                    <a:pt x="259" y="12"/>
                  </a:lnTo>
                  <a:lnTo>
                    <a:pt x="247" y="7"/>
                  </a:lnTo>
                  <a:lnTo>
                    <a:pt x="236" y="2"/>
                  </a:lnTo>
                  <a:lnTo>
                    <a:pt x="224" y="0"/>
                  </a:lnTo>
                  <a:lnTo>
                    <a:pt x="211" y="0"/>
                  </a:lnTo>
                  <a:lnTo>
                    <a:pt x="211" y="0"/>
                  </a:lnTo>
                  <a:lnTo>
                    <a:pt x="196" y="0"/>
                  </a:lnTo>
                  <a:lnTo>
                    <a:pt x="182" y="2"/>
                  </a:lnTo>
                  <a:lnTo>
                    <a:pt x="168" y="6"/>
                  </a:lnTo>
                  <a:lnTo>
                    <a:pt x="155" y="11"/>
                  </a:lnTo>
                  <a:lnTo>
                    <a:pt x="143" y="17"/>
                  </a:lnTo>
                  <a:lnTo>
                    <a:pt x="132" y="25"/>
                  </a:lnTo>
                  <a:lnTo>
                    <a:pt x="122" y="35"/>
                  </a:lnTo>
                  <a:lnTo>
                    <a:pt x="112" y="47"/>
                  </a:lnTo>
                  <a:lnTo>
                    <a:pt x="111" y="47"/>
                  </a:lnTo>
                  <a:lnTo>
                    <a:pt x="111" y="7"/>
                  </a:lnTo>
                  <a:lnTo>
                    <a:pt x="0" y="7"/>
                  </a:lnTo>
                  <a:lnTo>
                    <a:pt x="0" y="30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8"/>
            <p:cNvSpPr>
              <a:spLocks/>
            </p:cNvSpPr>
            <p:nvPr userDrawn="1"/>
          </p:nvSpPr>
          <p:spPr bwMode="auto">
            <a:xfrm>
              <a:off x="4374" y="3837"/>
              <a:ext cx="165" cy="190"/>
            </a:xfrm>
            <a:custGeom>
              <a:avLst/>
              <a:gdLst/>
              <a:ahLst/>
              <a:cxnLst>
                <a:cxn ang="0">
                  <a:pos x="322" y="97"/>
                </a:cxn>
                <a:cxn ang="0">
                  <a:pos x="307" y="57"/>
                </a:cxn>
                <a:cxn ang="0">
                  <a:pos x="280" y="29"/>
                </a:cxn>
                <a:cxn ang="0">
                  <a:pos x="244" y="12"/>
                </a:cxn>
                <a:cxn ang="0">
                  <a:pos x="203" y="2"/>
                </a:cxn>
                <a:cxn ang="0">
                  <a:pos x="163" y="0"/>
                </a:cxn>
                <a:cxn ang="0">
                  <a:pos x="111" y="4"/>
                </a:cxn>
                <a:cxn ang="0">
                  <a:pos x="73" y="17"/>
                </a:cxn>
                <a:cxn ang="0">
                  <a:pos x="39" y="39"/>
                </a:cxn>
                <a:cxn ang="0">
                  <a:pos x="17" y="70"/>
                </a:cxn>
                <a:cxn ang="0">
                  <a:pos x="7" y="115"/>
                </a:cxn>
                <a:cxn ang="0">
                  <a:pos x="10" y="137"/>
                </a:cxn>
                <a:cxn ang="0">
                  <a:pos x="20" y="165"/>
                </a:cxn>
                <a:cxn ang="0">
                  <a:pos x="39" y="189"/>
                </a:cxn>
                <a:cxn ang="0">
                  <a:pos x="68" y="207"/>
                </a:cxn>
                <a:cxn ang="0">
                  <a:pos x="109" y="222"/>
                </a:cxn>
                <a:cxn ang="0">
                  <a:pos x="178" y="236"/>
                </a:cxn>
                <a:cxn ang="0">
                  <a:pos x="205" y="248"/>
                </a:cxn>
                <a:cxn ang="0">
                  <a:pos x="212" y="267"/>
                </a:cxn>
                <a:cxn ang="0">
                  <a:pos x="207" y="280"/>
                </a:cxn>
                <a:cxn ang="0">
                  <a:pos x="190" y="291"/>
                </a:cxn>
                <a:cxn ang="0">
                  <a:pos x="169" y="295"/>
                </a:cxn>
                <a:cxn ang="0">
                  <a:pos x="141" y="289"/>
                </a:cxn>
                <a:cxn ang="0">
                  <a:pos x="129" y="278"/>
                </a:cxn>
                <a:cxn ang="0">
                  <a:pos x="121" y="252"/>
                </a:cxn>
                <a:cxn ang="0">
                  <a:pos x="1" y="269"/>
                </a:cxn>
                <a:cxn ang="0">
                  <a:pos x="16" y="312"/>
                </a:cxn>
                <a:cxn ang="0">
                  <a:pos x="43" y="343"/>
                </a:cxn>
                <a:cxn ang="0">
                  <a:pos x="79" y="364"/>
                </a:cxn>
                <a:cxn ang="0">
                  <a:pos x="121" y="376"/>
                </a:cxn>
                <a:cxn ang="0">
                  <a:pos x="165" y="380"/>
                </a:cxn>
                <a:cxn ang="0">
                  <a:pos x="210" y="376"/>
                </a:cxn>
                <a:cxn ang="0">
                  <a:pos x="252" y="365"/>
                </a:cxn>
                <a:cxn ang="0">
                  <a:pos x="290" y="346"/>
                </a:cxn>
                <a:cxn ang="0">
                  <a:pos x="317" y="314"/>
                </a:cxn>
                <a:cxn ang="0">
                  <a:pos x="331" y="270"/>
                </a:cxn>
                <a:cxn ang="0">
                  <a:pos x="331" y="241"/>
                </a:cxn>
                <a:cxn ang="0">
                  <a:pos x="325" y="213"/>
                </a:cxn>
                <a:cxn ang="0">
                  <a:pos x="313" y="191"/>
                </a:cxn>
                <a:cxn ang="0">
                  <a:pos x="283" y="164"/>
                </a:cxn>
                <a:cxn ang="0">
                  <a:pos x="253" y="151"/>
                </a:cxn>
                <a:cxn ang="0">
                  <a:pos x="190" y="135"/>
                </a:cxn>
                <a:cxn ang="0">
                  <a:pos x="143" y="123"/>
                </a:cxn>
                <a:cxn ang="0">
                  <a:pos x="133" y="117"/>
                </a:cxn>
                <a:cxn ang="0">
                  <a:pos x="128" y="104"/>
                </a:cxn>
                <a:cxn ang="0">
                  <a:pos x="135" y="85"/>
                </a:cxn>
                <a:cxn ang="0">
                  <a:pos x="154" y="78"/>
                </a:cxn>
                <a:cxn ang="0">
                  <a:pos x="174" y="78"/>
                </a:cxn>
                <a:cxn ang="0">
                  <a:pos x="194" y="87"/>
                </a:cxn>
                <a:cxn ang="0">
                  <a:pos x="205" y="98"/>
                </a:cxn>
                <a:cxn ang="0">
                  <a:pos x="323" y="114"/>
                </a:cxn>
              </a:cxnLst>
              <a:rect l="0" t="0" r="r" b="b"/>
              <a:pathLst>
                <a:path w="331" h="380">
                  <a:moveTo>
                    <a:pt x="323" y="114"/>
                  </a:moveTo>
                  <a:lnTo>
                    <a:pt x="323" y="114"/>
                  </a:lnTo>
                  <a:lnTo>
                    <a:pt x="322" y="97"/>
                  </a:lnTo>
                  <a:lnTo>
                    <a:pt x="318" y="83"/>
                  </a:lnTo>
                  <a:lnTo>
                    <a:pt x="313" y="69"/>
                  </a:lnTo>
                  <a:lnTo>
                    <a:pt x="307" y="57"/>
                  </a:lnTo>
                  <a:lnTo>
                    <a:pt x="298" y="47"/>
                  </a:lnTo>
                  <a:lnTo>
                    <a:pt x="290" y="37"/>
                  </a:lnTo>
                  <a:lnTo>
                    <a:pt x="280" y="29"/>
                  </a:lnTo>
                  <a:lnTo>
                    <a:pt x="268" y="23"/>
                  </a:lnTo>
                  <a:lnTo>
                    <a:pt x="257" y="17"/>
                  </a:lnTo>
                  <a:lnTo>
                    <a:pt x="244" y="12"/>
                  </a:lnTo>
                  <a:lnTo>
                    <a:pt x="231" y="8"/>
                  </a:lnTo>
                  <a:lnTo>
                    <a:pt x="218" y="4"/>
                  </a:lnTo>
                  <a:lnTo>
                    <a:pt x="203" y="2"/>
                  </a:lnTo>
                  <a:lnTo>
                    <a:pt x="190" y="1"/>
                  </a:lnTo>
                  <a:lnTo>
                    <a:pt x="163" y="0"/>
                  </a:lnTo>
                  <a:lnTo>
                    <a:pt x="163" y="0"/>
                  </a:lnTo>
                  <a:lnTo>
                    <a:pt x="138" y="1"/>
                  </a:lnTo>
                  <a:lnTo>
                    <a:pt x="124" y="3"/>
                  </a:lnTo>
                  <a:lnTo>
                    <a:pt x="111" y="4"/>
                  </a:lnTo>
                  <a:lnTo>
                    <a:pt x="98" y="8"/>
                  </a:lnTo>
                  <a:lnTo>
                    <a:pt x="85" y="12"/>
                  </a:lnTo>
                  <a:lnTo>
                    <a:pt x="73" y="17"/>
                  </a:lnTo>
                  <a:lnTo>
                    <a:pt x="61" y="23"/>
                  </a:lnTo>
                  <a:lnTo>
                    <a:pt x="50" y="30"/>
                  </a:lnTo>
                  <a:lnTo>
                    <a:pt x="39" y="39"/>
                  </a:lnTo>
                  <a:lnTo>
                    <a:pt x="31" y="48"/>
                  </a:lnTo>
                  <a:lnTo>
                    <a:pt x="23" y="58"/>
                  </a:lnTo>
                  <a:lnTo>
                    <a:pt x="17" y="70"/>
                  </a:lnTo>
                  <a:lnTo>
                    <a:pt x="12" y="84"/>
                  </a:lnTo>
                  <a:lnTo>
                    <a:pt x="9" y="98"/>
                  </a:lnTo>
                  <a:lnTo>
                    <a:pt x="7" y="115"/>
                  </a:lnTo>
                  <a:lnTo>
                    <a:pt x="7" y="115"/>
                  </a:lnTo>
                  <a:lnTo>
                    <a:pt x="9" y="126"/>
                  </a:lnTo>
                  <a:lnTo>
                    <a:pt x="10" y="137"/>
                  </a:lnTo>
                  <a:lnTo>
                    <a:pt x="12" y="147"/>
                  </a:lnTo>
                  <a:lnTo>
                    <a:pt x="16" y="157"/>
                  </a:lnTo>
                  <a:lnTo>
                    <a:pt x="20" y="165"/>
                  </a:lnTo>
                  <a:lnTo>
                    <a:pt x="26" y="174"/>
                  </a:lnTo>
                  <a:lnTo>
                    <a:pt x="32" y="181"/>
                  </a:lnTo>
                  <a:lnTo>
                    <a:pt x="39" y="189"/>
                  </a:lnTo>
                  <a:lnTo>
                    <a:pt x="48" y="195"/>
                  </a:lnTo>
                  <a:lnTo>
                    <a:pt x="57" y="201"/>
                  </a:lnTo>
                  <a:lnTo>
                    <a:pt x="68" y="207"/>
                  </a:lnTo>
                  <a:lnTo>
                    <a:pt x="81" y="212"/>
                  </a:lnTo>
                  <a:lnTo>
                    <a:pt x="94" y="217"/>
                  </a:lnTo>
                  <a:lnTo>
                    <a:pt x="109" y="222"/>
                  </a:lnTo>
                  <a:lnTo>
                    <a:pt x="143" y="229"/>
                  </a:lnTo>
                  <a:lnTo>
                    <a:pt x="143" y="229"/>
                  </a:lnTo>
                  <a:lnTo>
                    <a:pt x="178" y="236"/>
                  </a:lnTo>
                  <a:lnTo>
                    <a:pt x="190" y="240"/>
                  </a:lnTo>
                  <a:lnTo>
                    <a:pt x="199" y="243"/>
                  </a:lnTo>
                  <a:lnTo>
                    <a:pt x="205" y="248"/>
                  </a:lnTo>
                  <a:lnTo>
                    <a:pt x="208" y="253"/>
                  </a:lnTo>
                  <a:lnTo>
                    <a:pt x="211" y="259"/>
                  </a:lnTo>
                  <a:lnTo>
                    <a:pt x="212" y="267"/>
                  </a:lnTo>
                  <a:lnTo>
                    <a:pt x="212" y="267"/>
                  </a:lnTo>
                  <a:lnTo>
                    <a:pt x="211" y="274"/>
                  </a:lnTo>
                  <a:lnTo>
                    <a:pt x="207" y="280"/>
                  </a:lnTo>
                  <a:lnTo>
                    <a:pt x="202" y="285"/>
                  </a:lnTo>
                  <a:lnTo>
                    <a:pt x="196" y="289"/>
                  </a:lnTo>
                  <a:lnTo>
                    <a:pt x="190" y="291"/>
                  </a:lnTo>
                  <a:lnTo>
                    <a:pt x="183" y="293"/>
                  </a:lnTo>
                  <a:lnTo>
                    <a:pt x="169" y="295"/>
                  </a:lnTo>
                  <a:lnTo>
                    <a:pt x="169" y="295"/>
                  </a:lnTo>
                  <a:lnTo>
                    <a:pt x="158" y="293"/>
                  </a:lnTo>
                  <a:lnTo>
                    <a:pt x="149" y="292"/>
                  </a:lnTo>
                  <a:lnTo>
                    <a:pt x="141" y="289"/>
                  </a:lnTo>
                  <a:lnTo>
                    <a:pt x="135" y="285"/>
                  </a:lnTo>
                  <a:lnTo>
                    <a:pt x="135" y="285"/>
                  </a:lnTo>
                  <a:lnTo>
                    <a:pt x="129" y="278"/>
                  </a:lnTo>
                  <a:lnTo>
                    <a:pt x="124" y="269"/>
                  </a:lnTo>
                  <a:lnTo>
                    <a:pt x="122" y="262"/>
                  </a:lnTo>
                  <a:lnTo>
                    <a:pt x="121" y="252"/>
                  </a:lnTo>
                  <a:lnTo>
                    <a:pt x="0" y="252"/>
                  </a:lnTo>
                  <a:lnTo>
                    <a:pt x="0" y="252"/>
                  </a:lnTo>
                  <a:lnTo>
                    <a:pt x="1" y="269"/>
                  </a:lnTo>
                  <a:lnTo>
                    <a:pt x="5" y="285"/>
                  </a:lnTo>
                  <a:lnTo>
                    <a:pt x="10" y="298"/>
                  </a:lnTo>
                  <a:lnTo>
                    <a:pt x="16" y="312"/>
                  </a:lnTo>
                  <a:lnTo>
                    <a:pt x="23" y="323"/>
                  </a:lnTo>
                  <a:lnTo>
                    <a:pt x="33" y="334"/>
                  </a:lnTo>
                  <a:lnTo>
                    <a:pt x="43" y="343"/>
                  </a:lnTo>
                  <a:lnTo>
                    <a:pt x="54" y="351"/>
                  </a:lnTo>
                  <a:lnTo>
                    <a:pt x="66" y="358"/>
                  </a:lnTo>
                  <a:lnTo>
                    <a:pt x="79" y="364"/>
                  </a:lnTo>
                  <a:lnTo>
                    <a:pt x="93" y="369"/>
                  </a:lnTo>
                  <a:lnTo>
                    <a:pt x="106" y="373"/>
                  </a:lnTo>
                  <a:lnTo>
                    <a:pt x="121" y="376"/>
                  </a:lnTo>
                  <a:lnTo>
                    <a:pt x="135" y="378"/>
                  </a:lnTo>
                  <a:lnTo>
                    <a:pt x="150" y="379"/>
                  </a:lnTo>
                  <a:lnTo>
                    <a:pt x="165" y="380"/>
                  </a:lnTo>
                  <a:lnTo>
                    <a:pt x="165" y="380"/>
                  </a:lnTo>
                  <a:lnTo>
                    <a:pt x="195" y="379"/>
                  </a:lnTo>
                  <a:lnTo>
                    <a:pt x="210" y="376"/>
                  </a:lnTo>
                  <a:lnTo>
                    <a:pt x="224" y="374"/>
                  </a:lnTo>
                  <a:lnTo>
                    <a:pt x="239" y="370"/>
                  </a:lnTo>
                  <a:lnTo>
                    <a:pt x="252" y="365"/>
                  </a:lnTo>
                  <a:lnTo>
                    <a:pt x="266" y="360"/>
                  </a:lnTo>
                  <a:lnTo>
                    <a:pt x="278" y="353"/>
                  </a:lnTo>
                  <a:lnTo>
                    <a:pt x="290" y="346"/>
                  </a:lnTo>
                  <a:lnTo>
                    <a:pt x="300" y="336"/>
                  </a:lnTo>
                  <a:lnTo>
                    <a:pt x="309" y="326"/>
                  </a:lnTo>
                  <a:lnTo>
                    <a:pt x="317" y="314"/>
                  </a:lnTo>
                  <a:lnTo>
                    <a:pt x="323" y="301"/>
                  </a:lnTo>
                  <a:lnTo>
                    <a:pt x="328" y="286"/>
                  </a:lnTo>
                  <a:lnTo>
                    <a:pt x="331" y="270"/>
                  </a:lnTo>
                  <a:lnTo>
                    <a:pt x="331" y="252"/>
                  </a:lnTo>
                  <a:lnTo>
                    <a:pt x="331" y="252"/>
                  </a:lnTo>
                  <a:lnTo>
                    <a:pt x="331" y="241"/>
                  </a:lnTo>
                  <a:lnTo>
                    <a:pt x="330" y="231"/>
                  </a:lnTo>
                  <a:lnTo>
                    <a:pt x="328" y="223"/>
                  </a:lnTo>
                  <a:lnTo>
                    <a:pt x="325" y="213"/>
                  </a:lnTo>
                  <a:lnTo>
                    <a:pt x="322" y="206"/>
                  </a:lnTo>
                  <a:lnTo>
                    <a:pt x="318" y="198"/>
                  </a:lnTo>
                  <a:lnTo>
                    <a:pt x="313" y="191"/>
                  </a:lnTo>
                  <a:lnTo>
                    <a:pt x="308" y="185"/>
                  </a:lnTo>
                  <a:lnTo>
                    <a:pt x="296" y="174"/>
                  </a:lnTo>
                  <a:lnTo>
                    <a:pt x="283" y="164"/>
                  </a:lnTo>
                  <a:lnTo>
                    <a:pt x="269" y="157"/>
                  </a:lnTo>
                  <a:lnTo>
                    <a:pt x="253" y="151"/>
                  </a:lnTo>
                  <a:lnTo>
                    <a:pt x="253" y="151"/>
                  </a:lnTo>
                  <a:lnTo>
                    <a:pt x="238" y="146"/>
                  </a:lnTo>
                  <a:lnTo>
                    <a:pt x="222" y="142"/>
                  </a:lnTo>
                  <a:lnTo>
                    <a:pt x="190" y="135"/>
                  </a:lnTo>
                  <a:lnTo>
                    <a:pt x="163" y="130"/>
                  </a:lnTo>
                  <a:lnTo>
                    <a:pt x="152" y="126"/>
                  </a:lnTo>
                  <a:lnTo>
                    <a:pt x="143" y="123"/>
                  </a:lnTo>
                  <a:lnTo>
                    <a:pt x="143" y="123"/>
                  </a:lnTo>
                  <a:lnTo>
                    <a:pt x="138" y="120"/>
                  </a:lnTo>
                  <a:lnTo>
                    <a:pt x="133" y="117"/>
                  </a:lnTo>
                  <a:lnTo>
                    <a:pt x="129" y="112"/>
                  </a:lnTo>
                  <a:lnTo>
                    <a:pt x="128" y="104"/>
                  </a:lnTo>
                  <a:lnTo>
                    <a:pt x="128" y="104"/>
                  </a:lnTo>
                  <a:lnTo>
                    <a:pt x="129" y="96"/>
                  </a:lnTo>
                  <a:lnTo>
                    <a:pt x="132" y="90"/>
                  </a:lnTo>
                  <a:lnTo>
                    <a:pt x="135" y="85"/>
                  </a:lnTo>
                  <a:lnTo>
                    <a:pt x="140" y="81"/>
                  </a:lnTo>
                  <a:lnTo>
                    <a:pt x="146" y="79"/>
                  </a:lnTo>
                  <a:lnTo>
                    <a:pt x="154" y="78"/>
                  </a:lnTo>
                  <a:lnTo>
                    <a:pt x="167" y="76"/>
                  </a:lnTo>
                  <a:lnTo>
                    <a:pt x="167" y="76"/>
                  </a:lnTo>
                  <a:lnTo>
                    <a:pt x="174" y="78"/>
                  </a:lnTo>
                  <a:lnTo>
                    <a:pt x="182" y="79"/>
                  </a:lnTo>
                  <a:lnTo>
                    <a:pt x="188" y="83"/>
                  </a:lnTo>
                  <a:lnTo>
                    <a:pt x="194" y="87"/>
                  </a:lnTo>
                  <a:lnTo>
                    <a:pt x="194" y="87"/>
                  </a:lnTo>
                  <a:lnTo>
                    <a:pt x="200" y="92"/>
                  </a:lnTo>
                  <a:lnTo>
                    <a:pt x="205" y="98"/>
                  </a:lnTo>
                  <a:lnTo>
                    <a:pt x="207" y="106"/>
                  </a:lnTo>
                  <a:lnTo>
                    <a:pt x="208" y="114"/>
                  </a:lnTo>
                  <a:lnTo>
                    <a:pt x="323"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9"/>
            <p:cNvSpPr>
              <a:spLocks/>
            </p:cNvSpPr>
            <p:nvPr userDrawn="1"/>
          </p:nvSpPr>
          <p:spPr bwMode="auto">
            <a:xfrm>
              <a:off x="4998" y="3809"/>
              <a:ext cx="156" cy="211"/>
            </a:xfrm>
            <a:custGeom>
              <a:avLst/>
              <a:gdLst/>
              <a:ahLst/>
              <a:cxnLst>
                <a:cxn ang="0">
                  <a:pos x="0" y="423"/>
                </a:cxn>
                <a:cxn ang="0">
                  <a:pos x="117" y="423"/>
                </a:cxn>
                <a:cxn ang="0">
                  <a:pos x="117" y="276"/>
                </a:cxn>
                <a:cxn ang="0">
                  <a:pos x="117" y="276"/>
                </a:cxn>
                <a:cxn ang="0">
                  <a:pos x="117" y="258"/>
                </a:cxn>
                <a:cxn ang="0">
                  <a:pos x="120" y="241"/>
                </a:cxn>
                <a:cxn ang="0">
                  <a:pos x="125" y="229"/>
                </a:cxn>
                <a:cxn ang="0">
                  <a:pos x="127" y="224"/>
                </a:cxn>
                <a:cxn ang="0">
                  <a:pos x="129" y="219"/>
                </a:cxn>
                <a:cxn ang="0">
                  <a:pos x="129" y="219"/>
                </a:cxn>
                <a:cxn ang="0">
                  <a:pos x="134" y="213"/>
                </a:cxn>
                <a:cxn ang="0">
                  <a:pos x="142" y="208"/>
                </a:cxn>
                <a:cxn ang="0">
                  <a:pos x="149" y="204"/>
                </a:cxn>
                <a:cxn ang="0">
                  <a:pos x="156" y="203"/>
                </a:cxn>
                <a:cxn ang="0">
                  <a:pos x="156" y="203"/>
                </a:cxn>
                <a:cxn ang="0">
                  <a:pos x="166" y="203"/>
                </a:cxn>
                <a:cxn ang="0">
                  <a:pos x="173" y="206"/>
                </a:cxn>
                <a:cxn ang="0">
                  <a:pos x="179" y="209"/>
                </a:cxn>
                <a:cxn ang="0">
                  <a:pos x="185" y="215"/>
                </a:cxn>
                <a:cxn ang="0">
                  <a:pos x="185" y="215"/>
                </a:cxn>
                <a:cxn ang="0">
                  <a:pos x="190" y="221"/>
                </a:cxn>
                <a:cxn ang="0">
                  <a:pos x="193" y="231"/>
                </a:cxn>
                <a:cxn ang="0">
                  <a:pos x="195" y="242"/>
                </a:cxn>
                <a:cxn ang="0">
                  <a:pos x="195" y="256"/>
                </a:cxn>
                <a:cxn ang="0">
                  <a:pos x="195" y="423"/>
                </a:cxn>
                <a:cxn ang="0">
                  <a:pos x="312" y="423"/>
                </a:cxn>
                <a:cxn ang="0">
                  <a:pos x="312" y="230"/>
                </a:cxn>
                <a:cxn ang="0">
                  <a:pos x="312" y="230"/>
                </a:cxn>
                <a:cxn ang="0">
                  <a:pos x="312" y="215"/>
                </a:cxn>
                <a:cxn ang="0">
                  <a:pos x="311" y="202"/>
                </a:cxn>
                <a:cxn ang="0">
                  <a:pos x="308" y="189"/>
                </a:cxn>
                <a:cxn ang="0">
                  <a:pos x="306" y="178"/>
                </a:cxn>
                <a:cxn ang="0">
                  <a:pos x="301" y="167"/>
                </a:cxn>
                <a:cxn ang="0">
                  <a:pos x="297" y="157"/>
                </a:cxn>
                <a:cxn ang="0">
                  <a:pos x="291" y="148"/>
                </a:cxn>
                <a:cxn ang="0">
                  <a:pos x="285" y="141"/>
                </a:cxn>
                <a:cxn ang="0">
                  <a:pos x="285" y="141"/>
                </a:cxn>
                <a:cxn ang="0">
                  <a:pos x="278" y="134"/>
                </a:cxn>
                <a:cxn ang="0">
                  <a:pos x="271" y="129"/>
                </a:cxn>
                <a:cxn ang="0">
                  <a:pos x="262" y="124"/>
                </a:cxn>
                <a:cxn ang="0">
                  <a:pos x="252" y="119"/>
                </a:cxn>
                <a:cxn ang="0">
                  <a:pos x="243" y="117"/>
                </a:cxn>
                <a:cxn ang="0">
                  <a:pos x="233" y="114"/>
                </a:cxn>
                <a:cxn ang="0">
                  <a:pos x="222" y="113"/>
                </a:cxn>
                <a:cxn ang="0">
                  <a:pos x="211" y="112"/>
                </a:cxn>
                <a:cxn ang="0">
                  <a:pos x="211" y="112"/>
                </a:cxn>
                <a:cxn ang="0">
                  <a:pos x="196" y="113"/>
                </a:cxn>
                <a:cxn ang="0">
                  <a:pos x="183" y="114"/>
                </a:cxn>
                <a:cxn ang="0">
                  <a:pos x="170" y="117"/>
                </a:cxn>
                <a:cxn ang="0">
                  <a:pos x="155" y="123"/>
                </a:cxn>
                <a:cxn ang="0">
                  <a:pos x="155" y="123"/>
                </a:cxn>
                <a:cxn ang="0">
                  <a:pos x="145" y="129"/>
                </a:cxn>
                <a:cxn ang="0">
                  <a:pos x="137" y="135"/>
                </a:cxn>
                <a:cxn ang="0">
                  <a:pos x="127" y="143"/>
                </a:cxn>
                <a:cxn ang="0">
                  <a:pos x="117" y="153"/>
                </a:cxn>
                <a:cxn ang="0">
                  <a:pos x="117" y="0"/>
                </a:cxn>
                <a:cxn ang="0">
                  <a:pos x="0" y="0"/>
                </a:cxn>
                <a:cxn ang="0">
                  <a:pos x="0" y="423"/>
                </a:cxn>
              </a:cxnLst>
              <a:rect l="0" t="0" r="r" b="b"/>
              <a:pathLst>
                <a:path w="312" h="423">
                  <a:moveTo>
                    <a:pt x="0" y="423"/>
                  </a:moveTo>
                  <a:lnTo>
                    <a:pt x="117" y="423"/>
                  </a:lnTo>
                  <a:lnTo>
                    <a:pt x="117" y="276"/>
                  </a:lnTo>
                  <a:lnTo>
                    <a:pt x="117" y="276"/>
                  </a:lnTo>
                  <a:lnTo>
                    <a:pt x="117" y="258"/>
                  </a:lnTo>
                  <a:lnTo>
                    <a:pt x="120" y="241"/>
                  </a:lnTo>
                  <a:lnTo>
                    <a:pt x="125" y="229"/>
                  </a:lnTo>
                  <a:lnTo>
                    <a:pt x="127" y="224"/>
                  </a:lnTo>
                  <a:lnTo>
                    <a:pt x="129" y="219"/>
                  </a:lnTo>
                  <a:lnTo>
                    <a:pt x="129" y="219"/>
                  </a:lnTo>
                  <a:lnTo>
                    <a:pt x="134" y="213"/>
                  </a:lnTo>
                  <a:lnTo>
                    <a:pt x="142" y="208"/>
                  </a:lnTo>
                  <a:lnTo>
                    <a:pt x="149" y="204"/>
                  </a:lnTo>
                  <a:lnTo>
                    <a:pt x="156" y="203"/>
                  </a:lnTo>
                  <a:lnTo>
                    <a:pt x="156" y="203"/>
                  </a:lnTo>
                  <a:lnTo>
                    <a:pt x="166" y="203"/>
                  </a:lnTo>
                  <a:lnTo>
                    <a:pt x="173" y="206"/>
                  </a:lnTo>
                  <a:lnTo>
                    <a:pt x="179" y="209"/>
                  </a:lnTo>
                  <a:lnTo>
                    <a:pt x="185" y="215"/>
                  </a:lnTo>
                  <a:lnTo>
                    <a:pt x="185" y="215"/>
                  </a:lnTo>
                  <a:lnTo>
                    <a:pt x="190" y="221"/>
                  </a:lnTo>
                  <a:lnTo>
                    <a:pt x="193" y="231"/>
                  </a:lnTo>
                  <a:lnTo>
                    <a:pt x="195" y="242"/>
                  </a:lnTo>
                  <a:lnTo>
                    <a:pt x="195" y="256"/>
                  </a:lnTo>
                  <a:lnTo>
                    <a:pt x="195" y="423"/>
                  </a:lnTo>
                  <a:lnTo>
                    <a:pt x="312" y="423"/>
                  </a:lnTo>
                  <a:lnTo>
                    <a:pt x="312" y="230"/>
                  </a:lnTo>
                  <a:lnTo>
                    <a:pt x="312" y="230"/>
                  </a:lnTo>
                  <a:lnTo>
                    <a:pt x="312" y="215"/>
                  </a:lnTo>
                  <a:lnTo>
                    <a:pt x="311" y="202"/>
                  </a:lnTo>
                  <a:lnTo>
                    <a:pt x="308" y="189"/>
                  </a:lnTo>
                  <a:lnTo>
                    <a:pt x="306" y="178"/>
                  </a:lnTo>
                  <a:lnTo>
                    <a:pt x="301" y="167"/>
                  </a:lnTo>
                  <a:lnTo>
                    <a:pt x="297" y="157"/>
                  </a:lnTo>
                  <a:lnTo>
                    <a:pt x="291" y="148"/>
                  </a:lnTo>
                  <a:lnTo>
                    <a:pt x="285" y="141"/>
                  </a:lnTo>
                  <a:lnTo>
                    <a:pt x="285" y="141"/>
                  </a:lnTo>
                  <a:lnTo>
                    <a:pt x="278" y="134"/>
                  </a:lnTo>
                  <a:lnTo>
                    <a:pt x="271" y="129"/>
                  </a:lnTo>
                  <a:lnTo>
                    <a:pt x="262" y="124"/>
                  </a:lnTo>
                  <a:lnTo>
                    <a:pt x="252" y="119"/>
                  </a:lnTo>
                  <a:lnTo>
                    <a:pt x="243" y="117"/>
                  </a:lnTo>
                  <a:lnTo>
                    <a:pt x="233" y="114"/>
                  </a:lnTo>
                  <a:lnTo>
                    <a:pt x="222" y="113"/>
                  </a:lnTo>
                  <a:lnTo>
                    <a:pt x="211" y="112"/>
                  </a:lnTo>
                  <a:lnTo>
                    <a:pt x="211" y="112"/>
                  </a:lnTo>
                  <a:lnTo>
                    <a:pt x="196" y="113"/>
                  </a:lnTo>
                  <a:lnTo>
                    <a:pt x="183" y="114"/>
                  </a:lnTo>
                  <a:lnTo>
                    <a:pt x="170" y="117"/>
                  </a:lnTo>
                  <a:lnTo>
                    <a:pt x="155" y="123"/>
                  </a:lnTo>
                  <a:lnTo>
                    <a:pt x="155" y="123"/>
                  </a:lnTo>
                  <a:lnTo>
                    <a:pt x="145" y="129"/>
                  </a:lnTo>
                  <a:lnTo>
                    <a:pt x="137" y="135"/>
                  </a:lnTo>
                  <a:lnTo>
                    <a:pt x="127" y="143"/>
                  </a:lnTo>
                  <a:lnTo>
                    <a:pt x="117" y="153"/>
                  </a:lnTo>
                  <a:lnTo>
                    <a:pt x="117" y="0"/>
                  </a:lnTo>
                  <a:lnTo>
                    <a:pt x="0" y="0"/>
                  </a:lnTo>
                  <a:lnTo>
                    <a:pt x="0" y="4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10"/>
            <p:cNvSpPr>
              <a:spLocks/>
            </p:cNvSpPr>
            <p:nvPr userDrawn="1"/>
          </p:nvSpPr>
          <p:spPr bwMode="auto">
            <a:xfrm>
              <a:off x="4898" y="3822"/>
              <a:ext cx="81" cy="201"/>
            </a:xfrm>
            <a:custGeom>
              <a:avLst/>
              <a:gdLst/>
              <a:ahLst/>
              <a:cxnLst>
                <a:cxn ang="0">
                  <a:pos x="0" y="0"/>
                </a:cxn>
                <a:cxn ang="0">
                  <a:pos x="0" y="93"/>
                </a:cxn>
                <a:cxn ang="0">
                  <a:pos x="0" y="178"/>
                </a:cxn>
                <a:cxn ang="0">
                  <a:pos x="0" y="284"/>
                </a:cxn>
                <a:cxn ang="0">
                  <a:pos x="0" y="284"/>
                </a:cxn>
                <a:cxn ang="0">
                  <a:pos x="0" y="308"/>
                </a:cxn>
                <a:cxn ang="0">
                  <a:pos x="3" y="328"/>
                </a:cxn>
                <a:cxn ang="0">
                  <a:pos x="7" y="345"/>
                </a:cxn>
                <a:cxn ang="0">
                  <a:pos x="11" y="360"/>
                </a:cxn>
                <a:cxn ang="0">
                  <a:pos x="11" y="360"/>
                </a:cxn>
                <a:cxn ang="0">
                  <a:pos x="17" y="371"/>
                </a:cxn>
                <a:cxn ang="0">
                  <a:pos x="24" y="380"/>
                </a:cxn>
                <a:cxn ang="0">
                  <a:pos x="32" y="386"/>
                </a:cxn>
                <a:cxn ang="0">
                  <a:pos x="41" y="392"/>
                </a:cxn>
                <a:cxn ang="0">
                  <a:pos x="41" y="392"/>
                </a:cxn>
                <a:cxn ang="0">
                  <a:pos x="52" y="397"/>
                </a:cxn>
                <a:cxn ang="0">
                  <a:pos x="65" y="400"/>
                </a:cxn>
                <a:cxn ang="0">
                  <a:pos x="81" y="403"/>
                </a:cxn>
                <a:cxn ang="0">
                  <a:pos x="100" y="403"/>
                </a:cxn>
                <a:cxn ang="0">
                  <a:pos x="100" y="403"/>
                </a:cxn>
                <a:cxn ang="0">
                  <a:pos x="114" y="403"/>
                </a:cxn>
                <a:cxn ang="0">
                  <a:pos x="129" y="400"/>
                </a:cxn>
                <a:cxn ang="0">
                  <a:pos x="147" y="398"/>
                </a:cxn>
                <a:cxn ang="0">
                  <a:pos x="162" y="393"/>
                </a:cxn>
                <a:cxn ang="0">
                  <a:pos x="162" y="317"/>
                </a:cxn>
                <a:cxn ang="0">
                  <a:pos x="162" y="317"/>
                </a:cxn>
                <a:cxn ang="0">
                  <a:pos x="157" y="319"/>
                </a:cxn>
                <a:cxn ang="0">
                  <a:pos x="149" y="320"/>
                </a:cxn>
                <a:cxn ang="0">
                  <a:pos x="132" y="321"/>
                </a:cxn>
                <a:cxn ang="0">
                  <a:pos x="132" y="321"/>
                </a:cxn>
                <a:cxn ang="0">
                  <a:pos x="126" y="320"/>
                </a:cxn>
                <a:cxn ang="0">
                  <a:pos x="121" y="316"/>
                </a:cxn>
                <a:cxn ang="0">
                  <a:pos x="119" y="314"/>
                </a:cxn>
                <a:cxn ang="0">
                  <a:pos x="116" y="311"/>
                </a:cxn>
                <a:cxn ang="0">
                  <a:pos x="116" y="311"/>
                </a:cxn>
                <a:cxn ang="0">
                  <a:pos x="115" y="308"/>
                </a:cxn>
                <a:cxn ang="0">
                  <a:pos x="114" y="301"/>
                </a:cxn>
                <a:cxn ang="0">
                  <a:pos x="112" y="286"/>
                </a:cxn>
                <a:cxn ang="0">
                  <a:pos x="112" y="178"/>
                </a:cxn>
                <a:cxn ang="0">
                  <a:pos x="162" y="178"/>
                </a:cxn>
                <a:cxn ang="0">
                  <a:pos x="162" y="93"/>
                </a:cxn>
                <a:cxn ang="0">
                  <a:pos x="112" y="93"/>
                </a:cxn>
                <a:cxn ang="0">
                  <a:pos x="112" y="0"/>
                </a:cxn>
                <a:cxn ang="0">
                  <a:pos x="0" y="0"/>
                </a:cxn>
              </a:cxnLst>
              <a:rect l="0" t="0" r="r" b="b"/>
              <a:pathLst>
                <a:path w="162" h="403">
                  <a:moveTo>
                    <a:pt x="0" y="0"/>
                  </a:moveTo>
                  <a:lnTo>
                    <a:pt x="0" y="93"/>
                  </a:lnTo>
                  <a:lnTo>
                    <a:pt x="0" y="178"/>
                  </a:lnTo>
                  <a:lnTo>
                    <a:pt x="0" y="284"/>
                  </a:lnTo>
                  <a:lnTo>
                    <a:pt x="0" y="284"/>
                  </a:lnTo>
                  <a:lnTo>
                    <a:pt x="0" y="308"/>
                  </a:lnTo>
                  <a:lnTo>
                    <a:pt x="3" y="328"/>
                  </a:lnTo>
                  <a:lnTo>
                    <a:pt x="7" y="345"/>
                  </a:lnTo>
                  <a:lnTo>
                    <a:pt x="11" y="360"/>
                  </a:lnTo>
                  <a:lnTo>
                    <a:pt x="11" y="360"/>
                  </a:lnTo>
                  <a:lnTo>
                    <a:pt x="17" y="371"/>
                  </a:lnTo>
                  <a:lnTo>
                    <a:pt x="24" y="380"/>
                  </a:lnTo>
                  <a:lnTo>
                    <a:pt x="32" y="386"/>
                  </a:lnTo>
                  <a:lnTo>
                    <a:pt x="41" y="392"/>
                  </a:lnTo>
                  <a:lnTo>
                    <a:pt x="41" y="392"/>
                  </a:lnTo>
                  <a:lnTo>
                    <a:pt x="52" y="397"/>
                  </a:lnTo>
                  <a:lnTo>
                    <a:pt x="65" y="400"/>
                  </a:lnTo>
                  <a:lnTo>
                    <a:pt x="81" y="403"/>
                  </a:lnTo>
                  <a:lnTo>
                    <a:pt x="100" y="403"/>
                  </a:lnTo>
                  <a:lnTo>
                    <a:pt x="100" y="403"/>
                  </a:lnTo>
                  <a:lnTo>
                    <a:pt x="114" y="403"/>
                  </a:lnTo>
                  <a:lnTo>
                    <a:pt x="129" y="400"/>
                  </a:lnTo>
                  <a:lnTo>
                    <a:pt x="147" y="398"/>
                  </a:lnTo>
                  <a:lnTo>
                    <a:pt x="162" y="393"/>
                  </a:lnTo>
                  <a:lnTo>
                    <a:pt x="162" y="317"/>
                  </a:lnTo>
                  <a:lnTo>
                    <a:pt x="162" y="317"/>
                  </a:lnTo>
                  <a:lnTo>
                    <a:pt x="157" y="319"/>
                  </a:lnTo>
                  <a:lnTo>
                    <a:pt x="149" y="320"/>
                  </a:lnTo>
                  <a:lnTo>
                    <a:pt x="132" y="321"/>
                  </a:lnTo>
                  <a:lnTo>
                    <a:pt x="132" y="321"/>
                  </a:lnTo>
                  <a:lnTo>
                    <a:pt x="126" y="320"/>
                  </a:lnTo>
                  <a:lnTo>
                    <a:pt x="121" y="316"/>
                  </a:lnTo>
                  <a:lnTo>
                    <a:pt x="119" y="314"/>
                  </a:lnTo>
                  <a:lnTo>
                    <a:pt x="116" y="311"/>
                  </a:lnTo>
                  <a:lnTo>
                    <a:pt x="116" y="311"/>
                  </a:lnTo>
                  <a:lnTo>
                    <a:pt x="115" y="308"/>
                  </a:lnTo>
                  <a:lnTo>
                    <a:pt x="114" y="301"/>
                  </a:lnTo>
                  <a:lnTo>
                    <a:pt x="112" y="286"/>
                  </a:lnTo>
                  <a:lnTo>
                    <a:pt x="112" y="178"/>
                  </a:lnTo>
                  <a:lnTo>
                    <a:pt x="162" y="178"/>
                  </a:lnTo>
                  <a:lnTo>
                    <a:pt x="162" y="93"/>
                  </a:lnTo>
                  <a:lnTo>
                    <a:pt x="112" y="93"/>
                  </a:lnTo>
                  <a:lnTo>
                    <a:pt x="112"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Rectangle 11"/>
            <p:cNvSpPr>
              <a:spLocks noChangeArrowheads="1"/>
            </p:cNvSpPr>
            <p:nvPr userDrawn="1"/>
          </p:nvSpPr>
          <p:spPr bwMode="auto">
            <a:xfrm>
              <a:off x="4822" y="3822"/>
              <a:ext cx="56" cy="31"/>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17" name="Straight Connector 16"/>
          <p:cNvCxnSpPr/>
          <p:nvPr/>
        </p:nvCxnSpPr>
        <p:spPr>
          <a:xfrm>
            <a:off x="0" y="64563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3274219" y="3429794"/>
            <a:ext cx="6858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6" name="Picture 2" descr="Q:\Design Catalog\Corporate Templates\Covers\abstract1.jpg"/>
          <p:cNvPicPr>
            <a:picLocks noChangeAspect="1" noChangeArrowheads="1"/>
          </p:cNvPicPr>
          <p:nvPr/>
        </p:nvPicPr>
        <p:blipFill>
          <a:blip r:embed="rId2" cstate="email"/>
          <a:stretch>
            <a:fillRect/>
          </a:stretch>
        </p:blipFill>
        <p:spPr bwMode="auto">
          <a:xfrm>
            <a:off x="-137704" y="0"/>
            <a:ext cx="9281704" cy="6858000"/>
          </a:xfrm>
          <a:prstGeom prst="rect">
            <a:avLst/>
          </a:prstGeom>
          <a:noFill/>
          <a:ln w="9525">
            <a:noFill/>
            <a:miter lim="800000"/>
            <a:headEnd/>
            <a:tailEnd/>
          </a:ln>
        </p:spPr>
      </p:pic>
      <p:sp>
        <p:nvSpPr>
          <p:cNvPr id="5" name="Rectangle 4"/>
          <p:cNvSpPr/>
          <p:nvPr/>
        </p:nvSpPr>
        <p:spPr>
          <a:xfrm flipV="1">
            <a:off x="0" y="0"/>
            <a:ext cx="9144000"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 name="Group 12"/>
          <p:cNvGrpSpPr/>
          <p:nvPr/>
        </p:nvGrpSpPr>
        <p:grpSpPr>
          <a:xfrm>
            <a:off x="0" y="-13648"/>
            <a:ext cx="5009566" cy="6871650"/>
            <a:chOff x="0" y="-13648"/>
            <a:chExt cx="5009566" cy="6871650"/>
          </a:xfrm>
        </p:grpSpPr>
        <p:cxnSp>
          <p:nvCxnSpPr>
            <p:cNvPr id="22" name="Straight Connector 21"/>
            <p:cNvCxnSpPr/>
            <p:nvPr/>
          </p:nvCxnSpPr>
          <p:spPr>
            <a:xfrm flipV="1">
              <a:off x="0" y="0"/>
              <a:ext cx="5009566" cy="182880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0" y="-13648"/>
              <a:ext cx="1433015" cy="52089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0" y="4243974"/>
              <a:ext cx="515504" cy="18756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0" y="5398525"/>
              <a:ext cx="933199" cy="34126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26055" y="6556242"/>
              <a:ext cx="825472" cy="30175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286762" y="4107058"/>
              <a:ext cx="4037706" cy="146418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136220" y="6558940"/>
              <a:ext cx="435281" cy="162842"/>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06363" y="483884"/>
              <a:ext cx="1526372" cy="55860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1225724" y="350460"/>
              <a:ext cx="1113052" cy="405016"/>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2663146" y="218814"/>
              <a:ext cx="685502" cy="24787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4095233" y="88950"/>
              <a:ext cx="268624" cy="9072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flipV="1">
            <a:off x="0" y="0"/>
            <a:ext cx="9143999" cy="6858000"/>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Date Placeholder 3"/>
          <p:cNvSpPr>
            <a:spLocks noGrp="1"/>
          </p:cNvSpPr>
          <p:nvPr>
            <p:ph type="dt" sz="half" idx="10"/>
          </p:nvPr>
        </p:nvSpPr>
        <p:spPr>
          <a:xfrm>
            <a:off x="1" y="6356350"/>
            <a:ext cx="1246188" cy="365125"/>
          </a:xfrm>
          <a:prstGeom prst="rect">
            <a:avLst/>
          </a:prstGeom>
        </p:spPr>
        <p:txBody>
          <a:bodyPr/>
          <a:lstStyle>
            <a:lvl1pPr algn="ctr">
              <a:defRPr>
                <a:solidFill>
                  <a:schemeClr val="tx2">
                    <a:lumMod val="75000"/>
                  </a:schemeClr>
                </a:solidFill>
              </a:defRPr>
            </a:lvl1pPr>
          </a:lstStyle>
          <a:p>
            <a:pPr>
              <a:defRPr/>
            </a:pPr>
            <a:fld id="{02315681-9183-4C68-8268-C6323625BC83}" type="datetimeFigureOut">
              <a:rPr lang="en-US" smtClean="0"/>
              <a:pPr>
                <a:defRPr/>
              </a:pPr>
              <a:t>5/5/2013</a:t>
            </a:fld>
            <a:endParaRPr lang="en-US" dirty="0"/>
          </a:p>
        </p:txBody>
      </p:sp>
      <p:sp>
        <p:nvSpPr>
          <p:cNvPr id="15" name="Slide Number Placeholder 5"/>
          <p:cNvSpPr>
            <a:spLocks noGrp="1"/>
          </p:cNvSpPr>
          <p:nvPr>
            <p:ph type="sldNum" sz="quarter" idx="11"/>
          </p:nvPr>
        </p:nvSpPr>
        <p:spPr>
          <a:xfrm>
            <a:off x="8324603" y="6356350"/>
            <a:ext cx="819397" cy="365125"/>
          </a:xfrm>
          <a:prstGeom prst="rect">
            <a:avLst/>
          </a:prstGeom>
        </p:spPr>
        <p:txBody>
          <a:bodyPr/>
          <a:lstStyle>
            <a:lvl1pPr algn="ctr">
              <a:defRPr smtClean="0">
                <a:solidFill>
                  <a:schemeClr val="tx2">
                    <a:lumMod val="75000"/>
                  </a:schemeClr>
                </a:solidFill>
              </a:defRPr>
            </a:lvl1pPr>
          </a:lstStyle>
          <a:p>
            <a:pPr>
              <a:defRPr/>
            </a:pPr>
            <a:fld id="{575C7AD1-B91A-495D-8BD9-262107822309}" type="slidenum">
              <a:rPr lang="en-US" smtClean="0"/>
              <a:pPr>
                <a:defRPr/>
              </a:pPr>
              <a:t>‹#›</a:t>
            </a:fld>
            <a:endParaRPr lang="en-US" dirty="0"/>
          </a:p>
        </p:txBody>
      </p:sp>
      <p:sp>
        <p:nvSpPr>
          <p:cNvPr id="17" name="Title 1"/>
          <p:cNvSpPr>
            <a:spLocks noGrp="1"/>
          </p:cNvSpPr>
          <p:nvPr>
            <p:ph type="title"/>
          </p:nvPr>
        </p:nvSpPr>
        <p:spPr>
          <a:xfrm>
            <a:off x="0" y="2120678"/>
            <a:ext cx="8324850" cy="722376"/>
          </a:xfrm>
        </p:spPr>
        <p:txBody>
          <a:bodyPr anchor="t">
            <a:normAutofit/>
          </a:bodyPr>
          <a:lstStyle>
            <a:lvl1pPr algn="ctr">
              <a:defRPr sz="3700" b="0" cap="all">
                <a:solidFill>
                  <a:schemeClr val="bg1"/>
                </a:solidFill>
              </a:defRPr>
            </a:lvl1pPr>
          </a:lstStyle>
          <a:p>
            <a:r>
              <a:rPr lang="en-US" smtClean="0"/>
              <a:t>Click to edit Master title style</a:t>
            </a:r>
            <a:endParaRPr lang="en-US" dirty="0"/>
          </a:p>
        </p:txBody>
      </p:sp>
      <p:sp>
        <p:nvSpPr>
          <p:cNvPr id="18" name="Text Placeholder 2"/>
          <p:cNvSpPr>
            <a:spLocks noGrp="1"/>
          </p:cNvSpPr>
          <p:nvPr>
            <p:ph type="body" idx="1"/>
          </p:nvPr>
        </p:nvSpPr>
        <p:spPr>
          <a:xfrm>
            <a:off x="0" y="1651849"/>
            <a:ext cx="8324850" cy="466344"/>
          </a:xfrm>
        </p:spPr>
        <p:txBody>
          <a:bodyPr anchor="b"/>
          <a:lstStyle>
            <a:lvl1pPr marL="0" indent="0" algn="ctr">
              <a:buNone/>
              <a:defRPr sz="2000">
                <a:solidFill>
                  <a:srgbClr val="B2BB1E"/>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21" name="Rectangle 20"/>
          <p:cNvSpPr/>
          <p:nvPr/>
        </p:nvSpPr>
        <p:spPr>
          <a:xfrm flipV="1">
            <a:off x="8324602" y="0"/>
            <a:ext cx="819397" cy="2838203"/>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20" name="Straight Connector 19"/>
          <p:cNvCxnSpPr/>
          <p:nvPr/>
        </p:nvCxnSpPr>
        <p:spPr>
          <a:xfrm rot="5400000">
            <a:off x="4898232" y="3429795"/>
            <a:ext cx="6858000" cy="1587"/>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2833688"/>
            <a:ext cx="9144000" cy="1587"/>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44549" y="1600200"/>
            <a:ext cx="4343400"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74110" y="1600200"/>
            <a:ext cx="4343400"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5"/>
          </p:nvPr>
        </p:nvSpPr>
        <p:spPr>
          <a:xfrm>
            <a:off x="7467600" y="6412313"/>
            <a:ext cx="744538" cy="210312"/>
          </a:xfrm>
          <a:prstGeom prst="rect">
            <a:avLst/>
          </a:prstGeom>
        </p:spPr>
        <p:txBody>
          <a:bodyPr/>
          <a:lstStyle>
            <a:lvl1pPr>
              <a:defRPr/>
            </a:lvl1pPr>
          </a:lstStyle>
          <a:p>
            <a:pPr>
              <a:defRPr/>
            </a:pPr>
            <a:fld id="{7CB97A40-DD7E-46FE-9178-E2F396D25378}" type="slidenum">
              <a:rPr lang="en-US" smtClean="0"/>
              <a:pPr>
                <a:defRPr/>
              </a:pPr>
              <a:t>‹#›</a:t>
            </a:fld>
            <a:endParaRPr lang="en-US" dirty="0"/>
          </a:p>
        </p:txBody>
      </p:sp>
      <p:sp>
        <p:nvSpPr>
          <p:cNvPr id="8"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65814" y="1535113"/>
            <a:ext cx="4343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65814" y="2174875"/>
            <a:ext cx="4343400"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71895" y="1535113"/>
            <a:ext cx="4343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71895" y="2174875"/>
            <a:ext cx="4343400"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4"/>
          </p:nvPr>
        </p:nvSpPr>
        <p:spPr>
          <a:xfrm>
            <a:off x="7361510" y="6412314"/>
            <a:ext cx="953465" cy="208404"/>
          </a:xfrm>
          <a:prstGeom prst="rect">
            <a:avLst/>
          </a:prstGeom>
        </p:spPr>
        <p:txBody>
          <a:bodyPr/>
          <a:lstStyle>
            <a:lvl1pPr>
              <a:defRPr/>
            </a:lvl1pPr>
          </a:lstStyle>
          <a:p>
            <a:pPr>
              <a:defRPr/>
            </a:pPr>
            <a:fld id="{83A60E31-52FB-4A0C-969C-59F30C2FB755}" type="datetimeFigureOut">
              <a:rPr lang="en-US" smtClean="0"/>
              <a:pPr>
                <a:defRPr/>
              </a:pPr>
              <a:t>5/5/2013</a:t>
            </a:fld>
            <a:endParaRPr lang="en-US" dirty="0"/>
          </a:p>
        </p:txBody>
      </p:sp>
      <p:sp>
        <p:nvSpPr>
          <p:cNvPr id="9" name="Slide Number Placeholder 5"/>
          <p:cNvSpPr>
            <a:spLocks noGrp="1"/>
          </p:cNvSpPr>
          <p:nvPr>
            <p:ph type="sldNum" sz="quarter" idx="15"/>
          </p:nvPr>
        </p:nvSpPr>
        <p:spPr>
          <a:xfrm>
            <a:off x="6594125" y="6412313"/>
            <a:ext cx="744538" cy="210312"/>
          </a:xfrm>
          <a:prstGeom prst="rect">
            <a:avLst/>
          </a:prstGeom>
        </p:spPr>
        <p:txBody>
          <a:bodyPr/>
          <a:lstStyle>
            <a:lvl1pPr>
              <a:defRPr/>
            </a:lvl1pPr>
          </a:lstStyle>
          <a:p>
            <a:pPr>
              <a:defRPr/>
            </a:pPr>
            <a:fld id="{CF4F9293-B493-4ECB-9736-CDFF9A3F0DD9}" type="slidenum">
              <a:rPr lang="en-US" smtClean="0"/>
              <a:pPr>
                <a:defRPr/>
              </a:pPr>
              <a:t>‹#›</a:t>
            </a:fld>
            <a:endParaRPr lang="en-US" dirty="0"/>
          </a:p>
        </p:txBody>
      </p:sp>
      <p:sp>
        <p:nvSpPr>
          <p:cNvPr id="10"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14" name="Picture 2" descr="Q:\Design Catalog\Corporate Templates\Covers\abstract1.jpg"/>
          <p:cNvPicPr>
            <a:picLocks noChangeAspect="1" noChangeArrowheads="1"/>
          </p:cNvPicPr>
          <p:nvPr/>
        </p:nvPicPr>
        <p:blipFill>
          <a:blip r:embed="rId2" cstate="print"/>
          <a:stretch>
            <a:fillRect/>
          </a:stretch>
        </p:blipFill>
        <p:spPr bwMode="auto">
          <a:xfrm>
            <a:off x="-154743" y="6392385"/>
            <a:ext cx="9298743" cy="465615"/>
          </a:xfrm>
          <a:prstGeom prst="rect">
            <a:avLst/>
          </a:prstGeom>
          <a:noFill/>
          <a:ln w="9525">
            <a:noFill/>
            <a:miter lim="800000"/>
            <a:headEnd/>
            <a:tailEnd/>
          </a:ln>
        </p:spPr>
      </p:pic>
      <p:sp>
        <p:nvSpPr>
          <p:cNvPr id="15" name="Rectangle 14"/>
          <p:cNvSpPr/>
          <p:nvPr/>
        </p:nvSpPr>
        <p:spPr>
          <a:xfrm>
            <a:off x="0" y="6389580"/>
            <a:ext cx="9144000" cy="46841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ectangle 16"/>
          <p:cNvSpPr/>
          <p:nvPr/>
        </p:nvSpPr>
        <p:spPr>
          <a:xfrm>
            <a:off x="0" y="6389580"/>
            <a:ext cx="9144000" cy="468420"/>
          </a:xfrm>
          <a:prstGeom prst="rect">
            <a:avLst/>
          </a:prstGeom>
          <a:solidFill>
            <a:srgbClr val="0081C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Rectangle 17"/>
          <p:cNvSpPr/>
          <p:nvPr/>
        </p:nvSpPr>
        <p:spPr>
          <a:xfrm>
            <a:off x="8333772" y="6457950"/>
            <a:ext cx="810228" cy="40005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Rectangle 18"/>
          <p:cNvSpPr/>
          <p:nvPr/>
        </p:nvSpPr>
        <p:spPr>
          <a:xfrm>
            <a:off x="8344044" y="6391275"/>
            <a:ext cx="799956" cy="466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20" name="Straight Connector 19"/>
          <p:cNvCxnSpPr/>
          <p:nvPr userDrawn="1"/>
        </p:nvCxnSpPr>
        <p:spPr>
          <a:xfrm>
            <a:off x="0" y="6386913"/>
            <a:ext cx="91440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4"/>
          <p:cNvGrpSpPr>
            <a:grpSpLocks noChangeAspect="1"/>
          </p:cNvGrpSpPr>
          <p:nvPr/>
        </p:nvGrpSpPr>
        <p:grpSpPr bwMode="auto">
          <a:xfrm>
            <a:off x="8410575" y="6478588"/>
            <a:ext cx="681038" cy="301625"/>
            <a:chOff x="5298" y="4081"/>
            <a:chExt cx="429" cy="190"/>
          </a:xfrm>
        </p:grpSpPr>
        <p:sp>
          <p:nvSpPr>
            <p:cNvPr id="2051" name="AutoShape 3"/>
            <p:cNvSpPr>
              <a:spLocks noChangeAspect="1" noChangeArrowheads="1" noTextEdit="1"/>
            </p:cNvSpPr>
            <p:nvPr userDrawn="1"/>
          </p:nvSpPr>
          <p:spPr bwMode="auto">
            <a:xfrm>
              <a:off x="5298" y="4081"/>
              <a:ext cx="429" cy="1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3" name="Freeform 5"/>
            <p:cNvSpPr>
              <a:spLocks noEditPoints="1"/>
            </p:cNvSpPr>
            <p:nvPr userDrawn="1"/>
          </p:nvSpPr>
          <p:spPr bwMode="auto">
            <a:xfrm>
              <a:off x="5298" y="4081"/>
              <a:ext cx="292" cy="94"/>
            </a:xfrm>
            <a:custGeom>
              <a:avLst/>
              <a:gdLst/>
              <a:ahLst/>
              <a:cxnLst>
                <a:cxn ang="0">
                  <a:pos x="854" y="136"/>
                </a:cxn>
                <a:cxn ang="0">
                  <a:pos x="1054" y="136"/>
                </a:cxn>
                <a:cxn ang="0">
                  <a:pos x="1005" y="9"/>
                </a:cxn>
                <a:cxn ang="0">
                  <a:pos x="740" y="9"/>
                </a:cxn>
                <a:cxn ang="0">
                  <a:pos x="519" y="100"/>
                </a:cxn>
                <a:cxn ang="0">
                  <a:pos x="566" y="111"/>
                </a:cxn>
                <a:cxn ang="0">
                  <a:pos x="591" y="134"/>
                </a:cxn>
                <a:cxn ang="0">
                  <a:pos x="605" y="175"/>
                </a:cxn>
                <a:cxn ang="0">
                  <a:pos x="602" y="213"/>
                </a:cxn>
                <a:cxn ang="0">
                  <a:pos x="588" y="249"/>
                </a:cxn>
                <a:cxn ang="0">
                  <a:pos x="560" y="269"/>
                </a:cxn>
                <a:cxn ang="0">
                  <a:pos x="484" y="275"/>
                </a:cxn>
                <a:cxn ang="0">
                  <a:pos x="533" y="366"/>
                </a:cxn>
                <a:cxn ang="0">
                  <a:pos x="614" y="354"/>
                </a:cxn>
                <a:cxn ang="0">
                  <a:pos x="671" y="317"/>
                </a:cxn>
                <a:cxn ang="0">
                  <a:pos x="704" y="261"/>
                </a:cxn>
                <a:cxn ang="0">
                  <a:pos x="715" y="187"/>
                </a:cxn>
                <a:cxn ang="0">
                  <a:pos x="710" y="136"/>
                </a:cxn>
                <a:cxn ang="0">
                  <a:pos x="688" y="77"/>
                </a:cxn>
                <a:cxn ang="0">
                  <a:pos x="645" y="32"/>
                </a:cxn>
                <a:cxn ang="0">
                  <a:pos x="576" y="10"/>
                </a:cxn>
                <a:cxn ang="0">
                  <a:pos x="343" y="141"/>
                </a:cxn>
                <a:cxn ang="0">
                  <a:pos x="333" y="95"/>
                </a:cxn>
                <a:cxn ang="0">
                  <a:pos x="305" y="46"/>
                </a:cxn>
                <a:cxn ang="0">
                  <a:pos x="261" y="15"/>
                </a:cxn>
                <a:cxn ang="0">
                  <a:pos x="199" y="0"/>
                </a:cxn>
                <a:cxn ang="0">
                  <a:pos x="142" y="4"/>
                </a:cxn>
                <a:cxn ang="0">
                  <a:pos x="76" y="29"/>
                </a:cxn>
                <a:cxn ang="0">
                  <a:pos x="29" y="78"/>
                </a:cxn>
                <a:cxn ang="0">
                  <a:pos x="4" y="147"/>
                </a:cxn>
                <a:cxn ang="0">
                  <a:pos x="1" y="207"/>
                </a:cxn>
                <a:cxn ang="0">
                  <a:pos x="19" y="277"/>
                </a:cxn>
                <a:cxn ang="0">
                  <a:pos x="59" y="333"/>
                </a:cxn>
                <a:cxn ang="0">
                  <a:pos x="121" y="366"/>
                </a:cxn>
                <a:cxn ang="0">
                  <a:pos x="182" y="375"/>
                </a:cxn>
                <a:cxn ang="0">
                  <a:pos x="251" y="361"/>
                </a:cxn>
                <a:cxn ang="0">
                  <a:pos x="302" y="327"/>
                </a:cxn>
                <a:cxn ang="0">
                  <a:pos x="333" y="280"/>
                </a:cxn>
                <a:cxn ang="0">
                  <a:pos x="344" y="226"/>
                </a:cxn>
                <a:cxn ang="0">
                  <a:pos x="230" y="249"/>
                </a:cxn>
                <a:cxn ang="0">
                  <a:pos x="202" y="281"/>
                </a:cxn>
                <a:cxn ang="0">
                  <a:pos x="170" y="285"/>
                </a:cxn>
                <a:cxn ang="0">
                  <a:pos x="139" y="272"/>
                </a:cxn>
                <a:cxn ang="0">
                  <a:pos x="121" y="247"/>
                </a:cxn>
                <a:cxn ang="0">
                  <a:pos x="110" y="187"/>
                </a:cxn>
                <a:cxn ang="0">
                  <a:pos x="119" y="135"/>
                </a:cxn>
                <a:cxn ang="0">
                  <a:pos x="135" y="107"/>
                </a:cxn>
                <a:cxn ang="0">
                  <a:pos x="161" y="91"/>
                </a:cxn>
                <a:cxn ang="0">
                  <a:pos x="187" y="90"/>
                </a:cxn>
                <a:cxn ang="0">
                  <a:pos x="212" y="98"/>
                </a:cxn>
                <a:cxn ang="0">
                  <a:pos x="233" y="128"/>
                </a:cxn>
              </a:cxnLst>
              <a:rect l="0" t="0" r="r" b="b"/>
              <a:pathLst>
                <a:path w="1167" h="375">
                  <a:moveTo>
                    <a:pt x="740" y="366"/>
                  </a:moveTo>
                  <a:lnTo>
                    <a:pt x="852" y="366"/>
                  </a:lnTo>
                  <a:lnTo>
                    <a:pt x="852" y="136"/>
                  </a:lnTo>
                  <a:lnTo>
                    <a:pt x="854" y="136"/>
                  </a:lnTo>
                  <a:lnTo>
                    <a:pt x="903" y="366"/>
                  </a:lnTo>
                  <a:lnTo>
                    <a:pt x="1000" y="366"/>
                  </a:lnTo>
                  <a:lnTo>
                    <a:pt x="1052" y="136"/>
                  </a:lnTo>
                  <a:lnTo>
                    <a:pt x="1054" y="136"/>
                  </a:lnTo>
                  <a:lnTo>
                    <a:pt x="1054" y="321"/>
                  </a:lnTo>
                  <a:lnTo>
                    <a:pt x="1167" y="321"/>
                  </a:lnTo>
                  <a:lnTo>
                    <a:pt x="1167" y="9"/>
                  </a:lnTo>
                  <a:lnTo>
                    <a:pt x="1005" y="9"/>
                  </a:lnTo>
                  <a:lnTo>
                    <a:pt x="954" y="219"/>
                  </a:lnTo>
                  <a:lnTo>
                    <a:pt x="953" y="219"/>
                  </a:lnTo>
                  <a:lnTo>
                    <a:pt x="902" y="9"/>
                  </a:lnTo>
                  <a:lnTo>
                    <a:pt x="740" y="9"/>
                  </a:lnTo>
                  <a:lnTo>
                    <a:pt x="740" y="366"/>
                  </a:lnTo>
                  <a:close/>
                  <a:moveTo>
                    <a:pt x="484" y="100"/>
                  </a:moveTo>
                  <a:lnTo>
                    <a:pt x="519" y="100"/>
                  </a:lnTo>
                  <a:lnTo>
                    <a:pt x="519" y="100"/>
                  </a:lnTo>
                  <a:lnTo>
                    <a:pt x="533" y="101"/>
                  </a:lnTo>
                  <a:lnTo>
                    <a:pt x="545" y="102"/>
                  </a:lnTo>
                  <a:lnTo>
                    <a:pt x="556" y="106"/>
                  </a:lnTo>
                  <a:lnTo>
                    <a:pt x="566" y="111"/>
                  </a:lnTo>
                  <a:lnTo>
                    <a:pt x="574" y="116"/>
                  </a:lnTo>
                  <a:lnTo>
                    <a:pt x="582" y="122"/>
                  </a:lnTo>
                  <a:lnTo>
                    <a:pt x="587" y="128"/>
                  </a:lnTo>
                  <a:lnTo>
                    <a:pt x="591" y="134"/>
                  </a:lnTo>
                  <a:lnTo>
                    <a:pt x="596" y="141"/>
                  </a:lnTo>
                  <a:lnTo>
                    <a:pt x="599" y="148"/>
                  </a:lnTo>
                  <a:lnTo>
                    <a:pt x="604" y="163"/>
                  </a:lnTo>
                  <a:lnTo>
                    <a:pt x="605" y="175"/>
                  </a:lnTo>
                  <a:lnTo>
                    <a:pt x="606" y="185"/>
                  </a:lnTo>
                  <a:lnTo>
                    <a:pt x="606" y="185"/>
                  </a:lnTo>
                  <a:lnTo>
                    <a:pt x="605" y="198"/>
                  </a:lnTo>
                  <a:lnTo>
                    <a:pt x="602" y="213"/>
                  </a:lnTo>
                  <a:lnTo>
                    <a:pt x="599" y="229"/>
                  </a:lnTo>
                  <a:lnTo>
                    <a:pt x="595" y="236"/>
                  </a:lnTo>
                  <a:lnTo>
                    <a:pt x="591" y="242"/>
                  </a:lnTo>
                  <a:lnTo>
                    <a:pt x="588" y="249"/>
                  </a:lnTo>
                  <a:lnTo>
                    <a:pt x="582" y="255"/>
                  </a:lnTo>
                  <a:lnTo>
                    <a:pt x="576" y="260"/>
                  </a:lnTo>
                  <a:lnTo>
                    <a:pt x="568" y="265"/>
                  </a:lnTo>
                  <a:lnTo>
                    <a:pt x="560" y="269"/>
                  </a:lnTo>
                  <a:lnTo>
                    <a:pt x="550" y="272"/>
                  </a:lnTo>
                  <a:lnTo>
                    <a:pt x="539" y="274"/>
                  </a:lnTo>
                  <a:lnTo>
                    <a:pt x="527" y="275"/>
                  </a:lnTo>
                  <a:lnTo>
                    <a:pt x="484" y="275"/>
                  </a:lnTo>
                  <a:lnTo>
                    <a:pt x="484" y="100"/>
                  </a:lnTo>
                  <a:close/>
                  <a:moveTo>
                    <a:pt x="373" y="366"/>
                  </a:moveTo>
                  <a:lnTo>
                    <a:pt x="533" y="366"/>
                  </a:lnTo>
                  <a:lnTo>
                    <a:pt x="533" y="366"/>
                  </a:lnTo>
                  <a:lnTo>
                    <a:pt x="555" y="366"/>
                  </a:lnTo>
                  <a:lnTo>
                    <a:pt x="577" y="364"/>
                  </a:lnTo>
                  <a:lnTo>
                    <a:pt x="596" y="359"/>
                  </a:lnTo>
                  <a:lnTo>
                    <a:pt x="614" y="354"/>
                  </a:lnTo>
                  <a:lnTo>
                    <a:pt x="630" y="347"/>
                  </a:lnTo>
                  <a:lnTo>
                    <a:pt x="646" y="338"/>
                  </a:lnTo>
                  <a:lnTo>
                    <a:pt x="659" y="328"/>
                  </a:lnTo>
                  <a:lnTo>
                    <a:pt x="671" y="317"/>
                  </a:lnTo>
                  <a:lnTo>
                    <a:pt x="681" y="305"/>
                  </a:lnTo>
                  <a:lnTo>
                    <a:pt x="691" y="292"/>
                  </a:lnTo>
                  <a:lnTo>
                    <a:pt x="698" y="277"/>
                  </a:lnTo>
                  <a:lnTo>
                    <a:pt x="704" y="261"/>
                  </a:lnTo>
                  <a:lnTo>
                    <a:pt x="709" y="244"/>
                  </a:lnTo>
                  <a:lnTo>
                    <a:pt x="713" y="226"/>
                  </a:lnTo>
                  <a:lnTo>
                    <a:pt x="715" y="207"/>
                  </a:lnTo>
                  <a:lnTo>
                    <a:pt x="715" y="187"/>
                  </a:lnTo>
                  <a:lnTo>
                    <a:pt x="715" y="187"/>
                  </a:lnTo>
                  <a:lnTo>
                    <a:pt x="715" y="170"/>
                  </a:lnTo>
                  <a:lnTo>
                    <a:pt x="714" y="153"/>
                  </a:lnTo>
                  <a:lnTo>
                    <a:pt x="710" y="136"/>
                  </a:lnTo>
                  <a:lnTo>
                    <a:pt x="707" y="120"/>
                  </a:lnTo>
                  <a:lnTo>
                    <a:pt x="702" y="106"/>
                  </a:lnTo>
                  <a:lnTo>
                    <a:pt x="696" y="90"/>
                  </a:lnTo>
                  <a:lnTo>
                    <a:pt x="688" y="77"/>
                  </a:lnTo>
                  <a:lnTo>
                    <a:pt x="680" y="63"/>
                  </a:lnTo>
                  <a:lnTo>
                    <a:pt x="669" y="51"/>
                  </a:lnTo>
                  <a:lnTo>
                    <a:pt x="658" y="41"/>
                  </a:lnTo>
                  <a:lnTo>
                    <a:pt x="645" y="32"/>
                  </a:lnTo>
                  <a:lnTo>
                    <a:pt x="630" y="23"/>
                  </a:lnTo>
                  <a:lnTo>
                    <a:pt x="613" y="17"/>
                  </a:lnTo>
                  <a:lnTo>
                    <a:pt x="595" y="12"/>
                  </a:lnTo>
                  <a:lnTo>
                    <a:pt x="576" y="10"/>
                  </a:lnTo>
                  <a:lnTo>
                    <a:pt x="554" y="9"/>
                  </a:lnTo>
                  <a:lnTo>
                    <a:pt x="373" y="9"/>
                  </a:lnTo>
                  <a:lnTo>
                    <a:pt x="373" y="366"/>
                  </a:lnTo>
                  <a:close/>
                  <a:moveTo>
                    <a:pt x="343" y="141"/>
                  </a:moveTo>
                  <a:lnTo>
                    <a:pt x="343" y="141"/>
                  </a:lnTo>
                  <a:lnTo>
                    <a:pt x="341" y="125"/>
                  </a:lnTo>
                  <a:lnTo>
                    <a:pt x="337" y="109"/>
                  </a:lnTo>
                  <a:lnTo>
                    <a:pt x="333" y="95"/>
                  </a:lnTo>
                  <a:lnTo>
                    <a:pt x="327" y="81"/>
                  </a:lnTo>
                  <a:lnTo>
                    <a:pt x="321" y="69"/>
                  </a:lnTo>
                  <a:lnTo>
                    <a:pt x="314" y="57"/>
                  </a:lnTo>
                  <a:lnTo>
                    <a:pt x="305" y="46"/>
                  </a:lnTo>
                  <a:lnTo>
                    <a:pt x="296" y="38"/>
                  </a:lnTo>
                  <a:lnTo>
                    <a:pt x="285" y="29"/>
                  </a:lnTo>
                  <a:lnTo>
                    <a:pt x="273" y="21"/>
                  </a:lnTo>
                  <a:lnTo>
                    <a:pt x="261" y="15"/>
                  </a:lnTo>
                  <a:lnTo>
                    <a:pt x="247" y="10"/>
                  </a:lnTo>
                  <a:lnTo>
                    <a:pt x="231" y="5"/>
                  </a:lnTo>
                  <a:lnTo>
                    <a:pt x="216" y="2"/>
                  </a:lnTo>
                  <a:lnTo>
                    <a:pt x="199" y="0"/>
                  </a:lnTo>
                  <a:lnTo>
                    <a:pt x="182" y="0"/>
                  </a:lnTo>
                  <a:lnTo>
                    <a:pt x="182" y="0"/>
                  </a:lnTo>
                  <a:lnTo>
                    <a:pt x="161" y="0"/>
                  </a:lnTo>
                  <a:lnTo>
                    <a:pt x="142" y="4"/>
                  </a:lnTo>
                  <a:lnTo>
                    <a:pt x="124" y="7"/>
                  </a:lnTo>
                  <a:lnTo>
                    <a:pt x="107" y="13"/>
                  </a:lnTo>
                  <a:lnTo>
                    <a:pt x="91" y="21"/>
                  </a:lnTo>
                  <a:lnTo>
                    <a:pt x="76" y="29"/>
                  </a:lnTo>
                  <a:lnTo>
                    <a:pt x="62" y="40"/>
                  </a:lnTo>
                  <a:lnTo>
                    <a:pt x="50" y="51"/>
                  </a:lnTo>
                  <a:lnTo>
                    <a:pt x="39" y="64"/>
                  </a:lnTo>
                  <a:lnTo>
                    <a:pt x="29" y="78"/>
                  </a:lnTo>
                  <a:lnTo>
                    <a:pt x="21" y="94"/>
                  </a:lnTo>
                  <a:lnTo>
                    <a:pt x="13" y="111"/>
                  </a:lnTo>
                  <a:lnTo>
                    <a:pt x="7" y="128"/>
                  </a:lnTo>
                  <a:lnTo>
                    <a:pt x="4" y="147"/>
                  </a:lnTo>
                  <a:lnTo>
                    <a:pt x="1" y="167"/>
                  </a:lnTo>
                  <a:lnTo>
                    <a:pt x="0" y="187"/>
                  </a:lnTo>
                  <a:lnTo>
                    <a:pt x="0" y="187"/>
                  </a:lnTo>
                  <a:lnTo>
                    <a:pt x="1" y="207"/>
                  </a:lnTo>
                  <a:lnTo>
                    <a:pt x="4" y="226"/>
                  </a:lnTo>
                  <a:lnTo>
                    <a:pt x="7" y="244"/>
                  </a:lnTo>
                  <a:lnTo>
                    <a:pt x="12" y="261"/>
                  </a:lnTo>
                  <a:lnTo>
                    <a:pt x="19" y="277"/>
                  </a:lnTo>
                  <a:lnTo>
                    <a:pt x="27" y="293"/>
                  </a:lnTo>
                  <a:lnTo>
                    <a:pt x="36" y="308"/>
                  </a:lnTo>
                  <a:lnTo>
                    <a:pt x="47" y="321"/>
                  </a:lnTo>
                  <a:lnTo>
                    <a:pt x="59" y="333"/>
                  </a:lnTo>
                  <a:lnTo>
                    <a:pt x="74" y="343"/>
                  </a:lnTo>
                  <a:lnTo>
                    <a:pt x="88" y="353"/>
                  </a:lnTo>
                  <a:lnTo>
                    <a:pt x="104" y="360"/>
                  </a:lnTo>
                  <a:lnTo>
                    <a:pt x="121" y="366"/>
                  </a:lnTo>
                  <a:lnTo>
                    <a:pt x="141" y="371"/>
                  </a:lnTo>
                  <a:lnTo>
                    <a:pt x="160" y="373"/>
                  </a:lnTo>
                  <a:lnTo>
                    <a:pt x="182" y="375"/>
                  </a:lnTo>
                  <a:lnTo>
                    <a:pt x="182" y="375"/>
                  </a:lnTo>
                  <a:lnTo>
                    <a:pt x="200" y="375"/>
                  </a:lnTo>
                  <a:lnTo>
                    <a:pt x="218" y="371"/>
                  </a:lnTo>
                  <a:lnTo>
                    <a:pt x="235" y="367"/>
                  </a:lnTo>
                  <a:lnTo>
                    <a:pt x="251" y="361"/>
                  </a:lnTo>
                  <a:lnTo>
                    <a:pt x="265" y="355"/>
                  </a:lnTo>
                  <a:lnTo>
                    <a:pt x="279" y="347"/>
                  </a:lnTo>
                  <a:lnTo>
                    <a:pt x="291" y="338"/>
                  </a:lnTo>
                  <a:lnTo>
                    <a:pt x="302" y="327"/>
                  </a:lnTo>
                  <a:lnTo>
                    <a:pt x="311" y="316"/>
                  </a:lnTo>
                  <a:lnTo>
                    <a:pt x="320" y="305"/>
                  </a:lnTo>
                  <a:lnTo>
                    <a:pt x="327" y="292"/>
                  </a:lnTo>
                  <a:lnTo>
                    <a:pt x="333" y="280"/>
                  </a:lnTo>
                  <a:lnTo>
                    <a:pt x="338" y="266"/>
                  </a:lnTo>
                  <a:lnTo>
                    <a:pt x="342" y="253"/>
                  </a:lnTo>
                  <a:lnTo>
                    <a:pt x="344" y="240"/>
                  </a:lnTo>
                  <a:lnTo>
                    <a:pt x="344" y="226"/>
                  </a:lnTo>
                  <a:lnTo>
                    <a:pt x="236" y="226"/>
                  </a:lnTo>
                  <a:lnTo>
                    <a:pt x="236" y="226"/>
                  </a:lnTo>
                  <a:lnTo>
                    <a:pt x="234" y="238"/>
                  </a:lnTo>
                  <a:lnTo>
                    <a:pt x="230" y="249"/>
                  </a:lnTo>
                  <a:lnTo>
                    <a:pt x="225" y="259"/>
                  </a:lnTo>
                  <a:lnTo>
                    <a:pt x="219" y="269"/>
                  </a:lnTo>
                  <a:lnTo>
                    <a:pt x="211" y="276"/>
                  </a:lnTo>
                  <a:lnTo>
                    <a:pt x="202" y="281"/>
                  </a:lnTo>
                  <a:lnTo>
                    <a:pt x="191" y="285"/>
                  </a:lnTo>
                  <a:lnTo>
                    <a:pt x="178" y="286"/>
                  </a:lnTo>
                  <a:lnTo>
                    <a:pt x="178" y="286"/>
                  </a:lnTo>
                  <a:lnTo>
                    <a:pt x="170" y="285"/>
                  </a:lnTo>
                  <a:lnTo>
                    <a:pt x="161" y="283"/>
                  </a:lnTo>
                  <a:lnTo>
                    <a:pt x="153" y="281"/>
                  </a:lnTo>
                  <a:lnTo>
                    <a:pt x="147" y="277"/>
                  </a:lnTo>
                  <a:lnTo>
                    <a:pt x="139" y="272"/>
                  </a:lnTo>
                  <a:lnTo>
                    <a:pt x="135" y="268"/>
                  </a:lnTo>
                  <a:lnTo>
                    <a:pt x="130" y="261"/>
                  </a:lnTo>
                  <a:lnTo>
                    <a:pt x="125" y="254"/>
                  </a:lnTo>
                  <a:lnTo>
                    <a:pt x="121" y="247"/>
                  </a:lnTo>
                  <a:lnTo>
                    <a:pt x="119" y="240"/>
                  </a:lnTo>
                  <a:lnTo>
                    <a:pt x="114" y="223"/>
                  </a:lnTo>
                  <a:lnTo>
                    <a:pt x="111" y="206"/>
                  </a:lnTo>
                  <a:lnTo>
                    <a:pt x="110" y="187"/>
                  </a:lnTo>
                  <a:lnTo>
                    <a:pt x="110" y="187"/>
                  </a:lnTo>
                  <a:lnTo>
                    <a:pt x="111" y="169"/>
                  </a:lnTo>
                  <a:lnTo>
                    <a:pt x="114" y="152"/>
                  </a:lnTo>
                  <a:lnTo>
                    <a:pt x="119" y="135"/>
                  </a:lnTo>
                  <a:lnTo>
                    <a:pt x="121" y="128"/>
                  </a:lnTo>
                  <a:lnTo>
                    <a:pt x="125" y="120"/>
                  </a:lnTo>
                  <a:lnTo>
                    <a:pt x="130" y="113"/>
                  </a:lnTo>
                  <a:lnTo>
                    <a:pt x="135" y="107"/>
                  </a:lnTo>
                  <a:lnTo>
                    <a:pt x="139" y="102"/>
                  </a:lnTo>
                  <a:lnTo>
                    <a:pt x="147" y="97"/>
                  </a:lnTo>
                  <a:lnTo>
                    <a:pt x="153" y="94"/>
                  </a:lnTo>
                  <a:lnTo>
                    <a:pt x="161" y="91"/>
                  </a:lnTo>
                  <a:lnTo>
                    <a:pt x="170" y="90"/>
                  </a:lnTo>
                  <a:lnTo>
                    <a:pt x="178" y="89"/>
                  </a:lnTo>
                  <a:lnTo>
                    <a:pt x="178" y="89"/>
                  </a:lnTo>
                  <a:lnTo>
                    <a:pt x="187" y="90"/>
                  </a:lnTo>
                  <a:lnTo>
                    <a:pt x="194" y="91"/>
                  </a:lnTo>
                  <a:lnTo>
                    <a:pt x="200" y="92"/>
                  </a:lnTo>
                  <a:lnTo>
                    <a:pt x="206" y="95"/>
                  </a:lnTo>
                  <a:lnTo>
                    <a:pt x="212" y="98"/>
                  </a:lnTo>
                  <a:lnTo>
                    <a:pt x="216" y="102"/>
                  </a:lnTo>
                  <a:lnTo>
                    <a:pt x="223" y="111"/>
                  </a:lnTo>
                  <a:lnTo>
                    <a:pt x="229" y="119"/>
                  </a:lnTo>
                  <a:lnTo>
                    <a:pt x="233" y="128"/>
                  </a:lnTo>
                  <a:lnTo>
                    <a:pt x="235" y="136"/>
                  </a:lnTo>
                  <a:lnTo>
                    <a:pt x="236" y="141"/>
                  </a:lnTo>
                  <a:lnTo>
                    <a:pt x="343"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4" name="Rectangle 6"/>
            <p:cNvSpPr>
              <a:spLocks noChangeArrowheads="1"/>
            </p:cNvSpPr>
            <p:nvPr userDrawn="1"/>
          </p:nvSpPr>
          <p:spPr bwMode="auto">
            <a:xfrm>
              <a:off x="5562" y="4192"/>
              <a:ext cx="28" cy="7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5" name="Freeform 7"/>
            <p:cNvSpPr>
              <a:spLocks/>
            </p:cNvSpPr>
            <p:nvPr userDrawn="1"/>
          </p:nvSpPr>
          <p:spPr bwMode="auto">
            <a:xfrm>
              <a:off x="5428" y="4190"/>
              <a:ext cx="124" cy="77"/>
            </a:xfrm>
            <a:custGeom>
              <a:avLst/>
              <a:gdLst/>
              <a:ahLst/>
              <a:cxnLst>
                <a:cxn ang="0">
                  <a:pos x="114" y="308"/>
                </a:cxn>
                <a:cxn ang="0">
                  <a:pos x="114" y="145"/>
                </a:cxn>
                <a:cxn ang="0">
                  <a:pos x="116" y="124"/>
                </a:cxn>
                <a:cxn ang="0">
                  <a:pos x="123" y="107"/>
                </a:cxn>
                <a:cxn ang="0">
                  <a:pos x="134" y="96"/>
                </a:cxn>
                <a:cxn ang="0">
                  <a:pos x="154" y="91"/>
                </a:cxn>
                <a:cxn ang="0">
                  <a:pos x="164" y="92"/>
                </a:cxn>
                <a:cxn ang="0">
                  <a:pos x="180" y="100"/>
                </a:cxn>
                <a:cxn ang="0">
                  <a:pos x="188" y="116"/>
                </a:cxn>
                <a:cxn ang="0">
                  <a:pos x="191" y="135"/>
                </a:cxn>
                <a:cxn ang="0">
                  <a:pos x="191" y="308"/>
                </a:cxn>
                <a:cxn ang="0">
                  <a:pos x="305" y="145"/>
                </a:cxn>
                <a:cxn ang="0">
                  <a:pos x="306" y="135"/>
                </a:cxn>
                <a:cxn ang="0">
                  <a:pos x="310" y="115"/>
                </a:cxn>
                <a:cxn ang="0">
                  <a:pos x="320" y="100"/>
                </a:cxn>
                <a:cxn ang="0">
                  <a:pos x="334" y="92"/>
                </a:cxn>
                <a:cxn ang="0">
                  <a:pos x="345" y="91"/>
                </a:cxn>
                <a:cxn ang="0">
                  <a:pos x="366" y="96"/>
                </a:cxn>
                <a:cxn ang="0">
                  <a:pos x="377" y="108"/>
                </a:cxn>
                <a:cxn ang="0">
                  <a:pos x="381" y="125"/>
                </a:cxn>
                <a:cxn ang="0">
                  <a:pos x="383" y="145"/>
                </a:cxn>
                <a:cxn ang="0">
                  <a:pos x="497" y="308"/>
                </a:cxn>
                <a:cxn ang="0">
                  <a:pos x="497" y="102"/>
                </a:cxn>
                <a:cxn ang="0">
                  <a:pos x="494" y="74"/>
                </a:cxn>
                <a:cxn ang="0">
                  <a:pos x="489" y="57"/>
                </a:cxn>
                <a:cxn ang="0">
                  <a:pos x="480" y="40"/>
                </a:cxn>
                <a:cxn ang="0">
                  <a:pos x="467" y="25"/>
                </a:cxn>
                <a:cxn ang="0">
                  <a:pos x="452" y="13"/>
                </a:cxn>
                <a:cxn ang="0">
                  <a:pos x="432" y="4"/>
                </a:cxn>
                <a:cxn ang="0">
                  <a:pos x="408" y="0"/>
                </a:cxn>
                <a:cxn ang="0">
                  <a:pos x="394" y="0"/>
                </a:cxn>
                <a:cxn ang="0">
                  <a:pos x="368" y="1"/>
                </a:cxn>
                <a:cxn ang="0">
                  <a:pos x="346" y="6"/>
                </a:cxn>
                <a:cxn ang="0">
                  <a:pos x="329" y="13"/>
                </a:cxn>
                <a:cxn ang="0">
                  <a:pos x="306" y="30"/>
                </a:cxn>
                <a:cxn ang="0">
                  <a:pos x="292" y="47"/>
                </a:cxn>
                <a:cxn ang="0">
                  <a:pos x="284" y="36"/>
                </a:cxn>
                <a:cxn ang="0">
                  <a:pos x="268" y="18"/>
                </a:cxn>
                <a:cxn ang="0">
                  <a:pos x="246" y="7"/>
                </a:cxn>
                <a:cxn ang="0">
                  <a:pos x="223" y="0"/>
                </a:cxn>
                <a:cxn ang="0">
                  <a:pos x="209" y="0"/>
                </a:cxn>
                <a:cxn ang="0">
                  <a:pos x="180" y="2"/>
                </a:cxn>
                <a:cxn ang="0">
                  <a:pos x="154" y="10"/>
                </a:cxn>
                <a:cxn ang="0">
                  <a:pos x="131" y="25"/>
                </a:cxn>
                <a:cxn ang="0">
                  <a:pos x="111" y="47"/>
                </a:cxn>
                <a:cxn ang="0">
                  <a:pos x="110" y="7"/>
                </a:cxn>
                <a:cxn ang="0">
                  <a:pos x="0" y="308"/>
                </a:cxn>
              </a:cxnLst>
              <a:rect l="0" t="0" r="r" b="b"/>
              <a:pathLst>
                <a:path w="497" h="308">
                  <a:moveTo>
                    <a:pt x="0" y="308"/>
                  </a:moveTo>
                  <a:lnTo>
                    <a:pt x="114" y="308"/>
                  </a:lnTo>
                  <a:lnTo>
                    <a:pt x="114" y="145"/>
                  </a:lnTo>
                  <a:lnTo>
                    <a:pt x="114" y="145"/>
                  </a:lnTo>
                  <a:lnTo>
                    <a:pt x="115" y="135"/>
                  </a:lnTo>
                  <a:lnTo>
                    <a:pt x="116" y="124"/>
                  </a:lnTo>
                  <a:lnTo>
                    <a:pt x="118" y="115"/>
                  </a:lnTo>
                  <a:lnTo>
                    <a:pt x="123" y="107"/>
                  </a:lnTo>
                  <a:lnTo>
                    <a:pt x="128" y="100"/>
                  </a:lnTo>
                  <a:lnTo>
                    <a:pt x="134" y="96"/>
                  </a:lnTo>
                  <a:lnTo>
                    <a:pt x="143" y="92"/>
                  </a:lnTo>
                  <a:lnTo>
                    <a:pt x="154" y="91"/>
                  </a:lnTo>
                  <a:lnTo>
                    <a:pt x="154" y="91"/>
                  </a:lnTo>
                  <a:lnTo>
                    <a:pt x="164" y="92"/>
                  </a:lnTo>
                  <a:lnTo>
                    <a:pt x="174" y="96"/>
                  </a:lnTo>
                  <a:lnTo>
                    <a:pt x="180" y="100"/>
                  </a:lnTo>
                  <a:lnTo>
                    <a:pt x="185" y="108"/>
                  </a:lnTo>
                  <a:lnTo>
                    <a:pt x="188" y="116"/>
                  </a:lnTo>
                  <a:lnTo>
                    <a:pt x="190" y="125"/>
                  </a:lnTo>
                  <a:lnTo>
                    <a:pt x="191" y="135"/>
                  </a:lnTo>
                  <a:lnTo>
                    <a:pt x="191" y="145"/>
                  </a:lnTo>
                  <a:lnTo>
                    <a:pt x="191" y="308"/>
                  </a:lnTo>
                  <a:lnTo>
                    <a:pt x="305" y="308"/>
                  </a:lnTo>
                  <a:lnTo>
                    <a:pt x="305" y="145"/>
                  </a:lnTo>
                  <a:lnTo>
                    <a:pt x="305" y="145"/>
                  </a:lnTo>
                  <a:lnTo>
                    <a:pt x="306" y="135"/>
                  </a:lnTo>
                  <a:lnTo>
                    <a:pt x="307" y="124"/>
                  </a:lnTo>
                  <a:lnTo>
                    <a:pt x="310" y="115"/>
                  </a:lnTo>
                  <a:lnTo>
                    <a:pt x="315" y="107"/>
                  </a:lnTo>
                  <a:lnTo>
                    <a:pt x="320" y="100"/>
                  </a:lnTo>
                  <a:lnTo>
                    <a:pt x="326" y="96"/>
                  </a:lnTo>
                  <a:lnTo>
                    <a:pt x="334" y="92"/>
                  </a:lnTo>
                  <a:lnTo>
                    <a:pt x="345" y="91"/>
                  </a:lnTo>
                  <a:lnTo>
                    <a:pt x="345" y="91"/>
                  </a:lnTo>
                  <a:lnTo>
                    <a:pt x="356" y="92"/>
                  </a:lnTo>
                  <a:lnTo>
                    <a:pt x="366" y="96"/>
                  </a:lnTo>
                  <a:lnTo>
                    <a:pt x="372" y="100"/>
                  </a:lnTo>
                  <a:lnTo>
                    <a:pt x="377" y="108"/>
                  </a:lnTo>
                  <a:lnTo>
                    <a:pt x="379" y="116"/>
                  </a:lnTo>
                  <a:lnTo>
                    <a:pt x="381" y="125"/>
                  </a:lnTo>
                  <a:lnTo>
                    <a:pt x="383" y="135"/>
                  </a:lnTo>
                  <a:lnTo>
                    <a:pt x="383" y="145"/>
                  </a:lnTo>
                  <a:lnTo>
                    <a:pt x="383" y="308"/>
                  </a:lnTo>
                  <a:lnTo>
                    <a:pt x="497" y="308"/>
                  </a:lnTo>
                  <a:lnTo>
                    <a:pt x="497" y="102"/>
                  </a:lnTo>
                  <a:lnTo>
                    <a:pt x="497" y="102"/>
                  </a:lnTo>
                  <a:lnTo>
                    <a:pt x="495" y="83"/>
                  </a:lnTo>
                  <a:lnTo>
                    <a:pt x="494" y="74"/>
                  </a:lnTo>
                  <a:lnTo>
                    <a:pt x="492" y="65"/>
                  </a:lnTo>
                  <a:lnTo>
                    <a:pt x="489" y="57"/>
                  </a:lnTo>
                  <a:lnTo>
                    <a:pt x="484" y="48"/>
                  </a:lnTo>
                  <a:lnTo>
                    <a:pt x="480" y="40"/>
                  </a:lnTo>
                  <a:lnTo>
                    <a:pt x="475" y="32"/>
                  </a:lnTo>
                  <a:lnTo>
                    <a:pt x="467" y="25"/>
                  </a:lnTo>
                  <a:lnTo>
                    <a:pt x="460" y="19"/>
                  </a:lnTo>
                  <a:lnTo>
                    <a:pt x="452" y="13"/>
                  </a:lnTo>
                  <a:lnTo>
                    <a:pt x="442" y="8"/>
                  </a:lnTo>
                  <a:lnTo>
                    <a:pt x="432" y="4"/>
                  </a:lnTo>
                  <a:lnTo>
                    <a:pt x="420" y="2"/>
                  </a:lnTo>
                  <a:lnTo>
                    <a:pt x="408" y="0"/>
                  </a:lnTo>
                  <a:lnTo>
                    <a:pt x="394" y="0"/>
                  </a:lnTo>
                  <a:lnTo>
                    <a:pt x="394" y="0"/>
                  </a:lnTo>
                  <a:lnTo>
                    <a:pt x="380" y="0"/>
                  </a:lnTo>
                  <a:lnTo>
                    <a:pt x="368" y="1"/>
                  </a:lnTo>
                  <a:lnTo>
                    <a:pt x="357" y="3"/>
                  </a:lnTo>
                  <a:lnTo>
                    <a:pt x="346" y="6"/>
                  </a:lnTo>
                  <a:lnTo>
                    <a:pt x="338" y="9"/>
                  </a:lnTo>
                  <a:lnTo>
                    <a:pt x="329" y="13"/>
                  </a:lnTo>
                  <a:lnTo>
                    <a:pt x="316" y="21"/>
                  </a:lnTo>
                  <a:lnTo>
                    <a:pt x="306" y="30"/>
                  </a:lnTo>
                  <a:lnTo>
                    <a:pt x="299" y="37"/>
                  </a:lnTo>
                  <a:lnTo>
                    <a:pt x="292" y="47"/>
                  </a:lnTo>
                  <a:lnTo>
                    <a:pt x="292" y="47"/>
                  </a:lnTo>
                  <a:lnTo>
                    <a:pt x="284" y="36"/>
                  </a:lnTo>
                  <a:lnTo>
                    <a:pt x="277" y="26"/>
                  </a:lnTo>
                  <a:lnTo>
                    <a:pt x="268" y="18"/>
                  </a:lnTo>
                  <a:lnTo>
                    <a:pt x="258" y="12"/>
                  </a:lnTo>
                  <a:lnTo>
                    <a:pt x="246" y="7"/>
                  </a:lnTo>
                  <a:lnTo>
                    <a:pt x="235" y="2"/>
                  </a:lnTo>
                  <a:lnTo>
                    <a:pt x="223" y="0"/>
                  </a:lnTo>
                  <a:lnTo>
                    <a:pt x="209" y="0"/>
                  </a:lnTo>
                  <a:lnTo>
                    <a:pt x="209" y="0"/>
                  </a:lnTo>
                  <a:lnTo>
                    <a:pt x="195" y="0"/>
                  </a:lnTo>
                  <a:lnTo>
                    <a:pt x="180" y="2"/>
                  </a:lnTo>
                  <a:lnTo>
                    <a:pt x="167" y="6"/>
                  </a:lnTo>
                  <a:lnTo>
                    <a:pt x="154" y="10"/>
                  </a:lnTo>
                  <a:lnTo>
                    <a:pt x="141" y="17"/>
                  </a:lnTo>
                  <a:lnTo>
                    <a:pt x="131" y="25"/>
                  </a:lnTo>
                  <a:lnTo>
                    <a:pt x="121" y="35"/>
                  </a:lnTo>
                  <a:lnTo>
                    <a:pt x="111" y="47"/>
                  </a:lnTo>
                  <a:lnTo>
                    <a:pt x="110" y="47"/>
                  </a:lnTo>
                  <a:lnTo>
                    <a:pt x="110" y="7"/>
                  </a:lnTo>
                  <a:lnTo>
                    <a:pt x="0" y="7"/>
                  </a:lnTo>
                  <a:lnTo>
                    <a:pt x="0" y="30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6" name="Freeform 8"/>
            <p:cNvSpPr>
              <a:spLocks/>
            </p:cNvSpPr>
            <p:nvPr userDrawn="1"/>
          </p:nvSpPr>
          <p:spPr bwMode="auto">
            <a:xfrm>
              <a:off x="5339" y="4176"/>
              <a:ext cx="82" cy="95"/>
            </a:xfrm>
            <a:custGeom>
              <a:avLst/>
              <a:gdLst/>
              <a:ahLst/>
              <a:cxnLst>
                <a:cxn ang="0">
                  <a:pos x="320" y="97"/>
                </a:cxn>
                <a:cxn ang="0">
                  <a:pos x="306" y="57"/>
                </a:cxn>
                <a:cxn ang="0">
                  <a:pos x="279" y="29"/>
                </a:cxn>
                <a:cxn ang="0">
                  <a:pos x="243" y="12"/>
                </a:cxn>
                <a:cxn ang="0">
                  <a:pos x="203" y="2"/>
                </a:cxn>
                <a:cxn ang="0">
                  <a:pos x="163" y="0"/>
                </a:cxn>
                <a:cxn ang="0">
                  <a:pos x="111" y="4"/>
                </a:cxn>
                <a:cxn ang="0">
                  <a:pos x="73" y="17"/>
                </a:cxn>
                <a:cxn ang="0">
                  <a:pos x="39" y="39"/>
                </a:cxn>
                <a:cxn ang="0">
                  <a:pos x="17" y="70"/>
                </a:cxn>
                <a:cxn ang="0">
                  <a:pos x="8" y="115"/>
                </a:cxn>
                <a:cxn ang="0">
                  <a:pos x="10" y="137"/>
                </a:cxn>
                <a:cxn ang="0">
                  <a:pos x="20" y="165"/>
                </a:cxn>
                <a:cxn ang="0">
                  <a:pos x="39" y="188"/>
                </a:cxn>
                <a:cxn ang="0">
                  <a:pos x="68" y="206"/>
                </a:cxn>
                <a:cxn ang="0">
                  <a:pos x="108" y="221"/>
                </a:cxn>
                <a:cxn ang="0">
                  <a:pos x="177" y="236"/>
                </a:cxn>
                <a:cxn ang="0">
                  <a:pos x="204" y="248"/>
                </a:cxn>
                <a:cxn ang="0">
                  <a:pos x="211" y="266"/>
                </a:cxn>
                <a:cxn ang="0">
                  <a:pos x="206" y="279"/>
                </a:cxn>
                <a:cxn ang="0">
                  <a:pos x="189" y="290"/>
                </a:cxn>
                <a:cxn ang="0">
                  <a:pos x="169" y="294"/>
                </a:cxn>
                <a:cxn ang="0">
                  <a:pos x="141" y="288"/>
                </a:cxn>
                <a:cxn ang="0">
                  <a:pos x="129" y="277"/>
                </a:cxn>
                <a:cxn ang="0">
                  <a:pos x="120" y="251"/>
                </a:cxn>
                <a:cxn ang="0">
                  <a:pos x="2" y="268"/>
                </a:cxn>
                <a:cxn ang="0">
                  <a:pos x="16" y="311"/>
                </a:cxn>
                <a:cxn ang="0">
                  <a:pos x="43" y="343"/>
                </a:cxn>
                <a:cxn ang="0">
                  <a:pos x="79" y="363"/>
                </a:cxn>
                <a:cxn ang="0">
                  <a:pos x="120" y="375"/>
                </a:cxn>
                <a:cxn ang="0">
                  <a:pos x="164" y="379"/>
                </a:cxn>
                <a:cxn ang="0">
                  <a:pos x="209" y="375"/>
                </a:cxn>
                <a:cxn ang="0">
                  <a:pos x="251" y="364"/>
                </a:cxn>
                <a:cxn ang="0">
                  <a:pos x="289" y="345"/>
                </a:cxn>
                <a:cxn ang="0">
                  <a:pos x="315" y="313"/>
                </a:cxn>
                <a:cxn ang="0">
                  <a:pos x="330" y="270"/>
                </a:cxn>
                <a:cxn ang="0">
                  <a:pos x="330" y="240"/>
                </a:cxn>
                <a:cxn ang="0">
                  <a:pos x="324" y="212"/>
                </a:cxn>
                <a:cxn ang="0">
                  <a:pos x="312" y="191"/>
                </a:cxn>
                <a:cxn ang="0">
                  <a:pos x="282" y="164"/>
                </a:cxn>
                <a:cxn ang="0">
                  <a:pos x="252" y="150"/>
                </a:cxn>
                <a:cxn ang="0">
                  <a:pos x="189" y="135"/>
                </a:cxn>
                <a:cxn ang="0">
                  <a:pos x="142" y="122"/>
                </a:cxn>
                <a:cxn ang="0">
                  <a:pos x="132" y="116"/>
                </a:cxn>
                <a:cxn ang="0">
                  <a:pos x="128" y="104"/>
                </a:cxn>
                <a:cxn ang="0">
                  <a:pos x="135" y="85"/>
                </a:cxn>
                <a:cxn ang="0">
                  <a:pos x="153" y="77"/>
                </a:cxn>
                <a:cxn ang="0">
                  <a:pos x="174" y="77"/>
                </a:cxn>
                <a:cxn ang="0">
                  <a:pos x="193" y="87"/>
                </a:cxn>
                <a:cxn ang="0">
                  <a:pos x="204" y="98"/>
                </a:cxn>
                <a:cxn ang="0">
                  <a:pos x="322" y="114"/>
                </a:cxn>
              </a:cxnLst>
              <a:rect l="0" t="0" r="r" b="b"/>
              <a:pathLst>
                <a:path w="330" h="379">
                  <a:moveTo>
                    <a:pt x="322" y="114"/>
                  </a:moveTo>
                  <a:lnTo>
                    <a:pt x="322" y="114"/>
                  </a:lnTo>
                  <a:lnTo>
                    <a:pt x="320" y="97"/>
                  </a:lnTo>
                  <a:lnTo>
                    <a:pt x="317" y="82"/>
                  </a:lnTo>
                  <a:lnTo>
                    <a:pt x="312" y="69"/>
                  </a:lnTo>
                  <a:lnTo>
                    <a:pt x="306" y="57"/>
                  </a:lnTo>
                  <a:lnTo>
                    <a:pt x="297" y="47"/>
                  </a:lnTo>
                  <a:lnTo>
                    <a:pt x="289" y="37"/>
                  </a:lnTo>
                  <a:lnTo>
                    <a:pt x="279" y="29"/>
                  </a:lnTo>
                  <a:lnTo>
                    <a:pt x="267" y="23"/>
                  </a:lnTo>
                  <a:lnTo>
                    <a:pt x="256" y="17"/>
                  </a:lnTo>
                  <a:lnTo>
                    <a:pt x="243" y="12"/>
                  </a:lnTo>
                  <a:lnTo>
                    <a:pt x="231" y="8"/>
                  </a:lnTo>
                  <a:lnTo>
                    <a:pt x="217" y="4"/>
                  </a:lnTo>
                  <a:lnTo>
                    <a:pt x="203" y="2"/>
                  </a:lnTo>
                  <a:lnTo>
                    <a:pt x="189" y="1"/>
                  </a:lnTo>
                  <a:lnTo>
                    <a:pt x="163" y="0"/>
                  </a:lnTo>
                  <a:lnTo>
                    <a:pt x="163" y="0"/>
                  </a:lnTo>
                  <a:lnTo>
                    <a:pt x="137" y="1"/>
                  </a:lnTo>
                  <a:lnTo>
                    <a:pt x="124" y="3"/>
                  </a:lnTo>
                  <a:lnTo>
                    <a:pt x="111" y="4"/>
                  </a:lnTo>
                  <a:lnTo>
                    <a:pt x="97" y="8"/>
                  </a:lnTo>
                  <a:lnTo>
                    <a:pt x="85" y="12"/>
                  </a:lnTo>
                  <a:lnTo>
                    <a:pt x="73" y="17"/>
                  </a:lnTo>
                  <a:lnTo>
                    <a:pt x="61" y="23"/>
                  </a:lnTo>
                  <a:lnTo>
                    <a:pt x="50" y="30"/>
                  </a:lnTo>
                  <a:lnTo>
                    <a:pt x="39" y="39"/>
                  </a:lnTo>
                  <a:lnTo>
                    <a:pt x="31" y="48"/>
                  </a:lnTo>
                  <a:lnTo>
                    <a:pt x="23" y="58"/>
                  </a:lnTo>
                  <a:lnTo>
                    <a:pt x="17" y="70"/>
                  </a:lnTo>
                  <a:lnTo>
                    <a:pt x="13" y="84"/>
                  </a:lnTo>
                  <a:lnTo>
                    <a:pt x="9" y="98"/>
                  </a:lnTo>
                  <a:lnTo>
                    <a:pt x="8" y="115"/>
                  </a:lnTo>
                  <a:lnTo>
                    <a:pt x="8" y="115"/>
                  </a:lnTo>
                  <a:lnTo>
                    <a:pt x="9" y="126"/>
                  </a:lnTo>
                  <a:lnTo>
                    <a:pt x="10" y="137"/>
                  </a:lnTo>
                  <a:lnTo>
                    <a:pt x="13" y="147"/>
                  </a:lnTo>
                  <a:lnTo>
                    <a:pt x="16" y="156"/>
                  </a:lnTo>
                  <a:lnTo>
                    <a:pt x="20" y="165"/>
                  </a:lnTo>
                  <a:lnTo>
                    <a:pt x="26" y="173"/>
                  </a:lnTo>
                  <a:lnTo>
                    <a:pt x="32" y="181"/>
                  </a:lnTo>
                  <a:lnTo>
                    <a:pt x="39" y="188"/>
                  </a:lnTo>
                  <a:lnTo>
                    <a:pt x="48" y="194"/>
                  </a:lnTo>
                  <a:lnTo>
                    <a:pt x="57" y="200"/>
                  </a:lnTo>
                  <a:lnTo>
                    <a:pt x="68" y="206"/>
                  </a:lnTo>
                  <a:lnTo>
                    <a:pt x="80" y="211"/>
                  </a:lnTo>
                  <a:lnTo>
                    <a:pt x="94" y="216"/>
                  </a:lnTo>
                  <a:lnTo>
                    <a:pt x="108" y="221"/>
                  </a:lnTo>
                  <a:lnTo>
                    <a:pt x="142" y="228"/>
                  </a:lnTo>
                  <a:lnTo>
                    <a:pt x="142" y="228"/>
                  </a:lnTo>
                  <a:lnTo>
                    <a:pt x="177" y="236"/>
                  </a:lnTo>
                  <a:lnTo>
                    <a:pt x="189" y="239"/>
                  </a:lnTo>
                  <a:lnTo>
                    <a:pt x="198" y="243"/>
                  </a:lnTo>
                  <a:lnTo>
                    <a:pt x="204" y="248"/>
                  </a:lnTo>
                  <a:lnTo>
                    <a:pt x="208" y="253"/>
                  </a:lnTo>
                  <a:lnTo>
                    <a:pt x="210" y="259"/>
                  </a:lnTo>
                  <a:lnTo>
                    <a:pt x="211" y="266"/>
                  </a:lnTo>
                  <a:lnTo>
                    <a:pt x="211" y="266"/>
                  </a:lnTo>
                  <a:lnTo>
                    <a:pt x="210" y="273"/>
                  </a:lnTo>
                  <a:lnTo>
                    <a:pt x="206" y="279"/>
                  </a:lnTo>
                  <a:lnTo>
                    <a:pt x="202" y="284"/>
                  </a:lnTo>
                  <a:lnTo>
                    <a:pt x="196" y="288"/>
                  </a:lnTo>
                  <a:lnTo>
                    <a:pt x="189" y="290"/>
                  </a:lnTo>
                  <a:lnTo>
                    <a:pt x="182" y="293"/>
                  </a:lnTo>
                  <a:lnTo>
                    <a:pt x="169" y="294"/>
                  </a:lnTo>
                  <a:lnTo>
                    <a:pt x="169" y="294"/>
                  </a:lnTo>
                  <a:lnTo>
                    <a:pt x="158" y="293"/>
                  </a:lnTo>
                  <a:lnTo>
                    <a:pt x="148" y="291"/>
                  </a:lnTo>
                  <a:lnTo>
                    <a:pt x="141" y="288"/>
                  </a:lnTo>
                  <a:lnTo>
                    <a:pt x="135" y="284"/>
                  </a:lnTo>
                  <a:lnTo>
                    <a:pt x="135" y="284"/>
                  </a:lnTo>
                  <a:lnTo>
                    <a:pt x="129" y="277"/>
                  </a:lnTo>
                  <a:lnTo>
                    <a:pt x="124" y="268"/>
                  </a:lnTo>
                  <a:lnTo>
                    <a:pt x="122" y="261"/>
                  </a:lnTo>
                  <a:lnTo>
                    <a:pt x="120" y="251"/>
                  </a:lnTo>
                  <a:lnTo>
                    <a:pt x="0" y="251"/>
                  </a:lnTo>
                  <a:lnTo>
                    <a:pt x="0" y="251"/>
                  </a:lnTo>
                  <a:lnTo>
                    <a:pt x="2" y="268"/>
                  </a:lnTo>
                  <a:lnTo>
                    <a:pt x="5" y="284"/>
                  </a:lnTo>
                  <a:lnTo>
                    <a:pt x="10" y="298"/>
                  </a:lnTo>
                  <a:lnTo>
                    <a:pt x="16" y="311"/>
                  </a:lnTo>
                  <a:lnTo>
                    <a:pt x="23" y="322"/>
                  </a:lnTo>
                  <a:lnTo>
                    <a:pt x="33" y="333"/>
                  </a:lnTo>
                  <a:lnTo>
                    <a:pt x="43" y="343"/>
                  </a:lnTo>
                  <a:lnTo>
                    <a:pt x="54" y="350"/>
                  </a:lnTo>
                  <a:lnTo>
                    <a:pt x="66" y="357"/>
                  </a:lnTo>
                  <a:lnTo>
                    <a:pt x="79" y="363"/>
                  </a:lnTo>
                  <a:lnTo>
                    <a:pt x="92" y="368"/>
                  </a:lnTo>
                  <a:lnTo>
                    <a:pt x="106" y="372"/>
                  </a:lnTo>
                  <a:lnTo>
                    <a:pt x="120" y="375"/>
                  </a:lnTo>
                  <a:lnTo>
                    <a:pt x="135" y="377"/>
                  </a:lnTo>
                  <a:lnTo>
                    <a:pt x="149" y="378"/>
                  </a:lnTo>
                  <a:lnTo>
                    <a:pt x="164" y="379"/>
                  </a:lnTo>
                  <a:lnTo>
                    <a:pt x="164" y="379"/>
                  </a:lnTo>
                  <a:lnTo>
                    <a:pt x="194" y="378"/>
                  </a:lnTo>
                  <a:lnTo>
                    <a:pt x="209" y="375"/>
                  </a:lnTo>
                  <a:lnTo>
                    <a:pt x="223" y="373"/>
                  </a:lnTo>
                  <a:lnTo>
                    <a:pt x="238" y="369"/>
                  </a:lnTo>
                  <a:lnTo>
                    <a:pt x="251" y="364"/>
                  </a:lnTo>
                  <a:lnTo>
                    <a:pt x="265" y="360"/>
                  </a:lnTo>
                  <a:lnTo>
                    <a:pt x="277" y="352"/>
                  </a:lnTo>
                  <a:lnTo>
                    <a:pt x="289" y="345"/>
                  </a:lnTo>
                  <a:lnTo>
                    <a:pt x="299" y="335"/>
                  </a:lnTo>
                  <a:lnTo>
                    <a:pt x="308" y="325"/>
                  </a:lnTo>
                  <a:lnTo>
                    <a:pt x="315" y="313"/>
                  </a:lnTo>
                  <a:lnTo>
                    <a:pt x="322" y="300"/>
                  </a:lnTo>
                  <a:lnTo>
                    <a:pt x="326" y="285"/>
                  </a:lnTo>
                  <a:lnTo>
                    <a:pt x="330" y="270"/>
                  </a:lnTo>
                  <a:lnTo>
                    <a:pt x="330" y="251"/>
                  </a:lnTo>
                  <a:lnTo>
                    <a:pt x="330" y="251"/>
                  </a:lnTo>
                  <a:lnTo>
                    <a:pt x="330" y="240"/>
                  </a:lnTo>
                  <a:lnTo>
                    <a:pt x="329" y="231"/>
                  </a:lnTo>
                  <a:lnTo>
                    <a:pt x="326" y="222"/>
                  </a:lnTo>
                  <a:lnTo>
                    <a:pt x="324" y="212"/>
                  </a:lnTo>
                  <a:lnTo>
                    <a:pt x="320" y="205"/>
                  </a:lnTo>
                  <a:lnTo>
                    <a:pt x="317" y="198"/>
                  </a:lnTo>
                  <a:lnTo>
                    <a:pt x="312" y="191"/>
                  </a:lnTo>
                  <a:lnTo>
                    <a:pt x="307" y="184"/>
                  </a:lnTo>
                  <a:lnTo>
                    <a:pt x="295" y="173"/>
                  </a:lnTo>
                  <a:lnTo>
                    <a:pt x="282" y="164"/>
                  </a:lnTo>
                  <a:lnTo>
                    <a:pt x="268" y="156"/>
                  </a:lnTo>
                  <a:lnTo>
                    <a:pt x="252" y="150"/>
                  </a:lnTo>
                  <a:lnTo>
                    <a:pt x="252" y="150"/>
                  </a:lnTo>
                  <a:lnTo>
                    <a:pt x="237" y="146"/>
                  </a:lnTo>
                  <a:lnTo>
                    <a:pt x="221" y="142"/>
                  </a:lnTo>
                  <a:lnTo>
                    <a:pt x="189" y="135"/>
                  </a:lnTo>
                  <a:lnTo>
                    <a:pt x="163" y="130"/>
                  </a:lnTo>
                  <a:lnTo>
                    <a:pt x="152" y="126"/>
                  </a:lnTo>
                  <a:lnTo>
                    <a:pt x="142" y="122"/>
                  </a:lnTo>
                  <a:lnTo>
                    <a:pt x="142" y="122"/>
                  </a:lnTo>
                  <a:lnTo>
                    <a:pt x="137" y="120"/>
                  </a:lnTo>
                  <a:lnTo>
                    <a:pt x="132" y="116"/>
                  </a:lnTo>
                  <a:lnTo>
                    <a:pt x="129" y="111"/>
                  </a:lnTo>
                  <a:lnTo>
                    <a:pt x="128" y="104"/>
                  </a:lnTo>
                  <a:lnTo>
                    <a:pt x="128" y="104"/>
                  </a:lnTo>
                  <a:lnTo>
                    <a:pt x="129" y="96"/>
                  </a:lnTo>
                  <a:lnTo>
                    <a:pt x="131" y="90"/>
                  </a:lnTo>
                  <a:lnTo>
                    <a:pt x="135" y="85"/>
                  </a:lnTo>
                  <a:lnTo>
                    <a:pt x="140" y="81"/>
                  </a:lnTo>
                  <a:lnTo>
                    <a:pt x="146" y="79"/>
                  </a:lnTo>
                  <a:lnTo>
                    <a:pt x="153" y="77"/>
                  </a:lnTo>
                  <a:lnTo>
                    <a:pt x="166" y="76"/>
                  </a:lnTo>
                  <a:lnTo>
                    <a:pt x="166" y="76"/>
                  </a:lnTo>
                  <a:lnTo>
                    <a:pt x="174" y="77"/>
                  </a:lnTo>
                  <a:lnTo>
                    <a:pt x="181" y="79"/>
                  </a:lnTo>
                  <a:lnTo>
                    <a:pt x="187" y="82"/>
                  </a:lnTo>
                  <a:lnTo>
                    <a:pt x="193" y="87"/>
                  </a:lnTo>
                  <a:lnTo>
                    <a:pt x="193" y="87"/>
                  </a:lnTo>
                  <a:lnTo>
                    <a:pt x="199" y="92"/>
                  </a:lnTo>
                  <a:lnTo>
                    <a:pt x="204" y="98"/>
                  </a:lnTo>
                  <a:lnTo>
                    <a:pt x="206" y="105"/>
                  </a:lnTo>
                  <a:lnTo>
                    <a:pt x="208" y="114"/>
                  </a:lnTo>
                  <a:lnTo>
                    <a:pt x="322"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7" name="Freeform 9"/>
            <p:cNvSpPr>
              <a:spLocks/>
            </p:cNvSpPr>
            <p:nvPr userDrawn="1"/>
          </p:nvSpPr>
          <p:spPr bwMode="auto">
            <a:xfrm>
              <a:off x="5649" y="4162"/>
              <a:ext cx="78" cy="106"/>
            </a:xfrm>
            <a:custGeom>
              <a:avLst/>
              <a:gdLst/>
              <a:ahLst/>
              <a:cxnLst>
                <a:cxn ang="0">
                  <a:pos x="0" y="422"/>
                </a:cxn>
                <a:cxn ang="0">
                  <a:pos x="116" y="422"/>
                </a:cxn>
                <a:cxn ang="0">
                  <a:pos x="116" y="276"/>
                </a:cxn>
                <a:cxn ang="0">
                  <a:pos x="116" y="276"/>
                </a:cxn>
                <a:cxn ang="0">
                  <a:pos x="116" y="257"/>
                </a:cxn>
                <a:cxn ang="0">
                  <a:pos x="119" y="240"/>
                </a:cxn>
                <a:cxn ang="0">
                  <a:pos x="123" y="228"/>
                </a:cxn>
                <a:cxn ang="0">
                  <a:pos x="126" y="223"/>
                </a:cxn>
                <a:cxn ang="0">
                  <a:pos x="128" y="219"/>
                </a:cxn>
                <a:cxn ang="0">
                  <a:pos x="128" y="219"/>
                </a:cxn>
                <a:cxn ang="0">
                  <a:pos x="133" y="212"/>
                </a:cxn>
                <a:cxn ang="0">
                  <a:pos x="140" y="208"/>
                </a:cxn>
                <a:cxn ang="0">
                  <a:pos x="148" y="204"/>
                </a:cxn>
                <a:cxn ang="0">
                  <a:pos x="155" y="203"/>
                </a:cxn>
                <a:cxn ang="0">
                  <a:pos x="155" y="203"/>
                </a:cxn>
                <a:cxn ang="0">
                  <a:pos x="165" y="203"/>
                </a:cxn>
                <a:cxn ang="0">
                  <a:pos x="172" y="205"/>
                </a:cxn>
                <a:cxn ang="0">
                  <a:pos x="178" y="209"/>
                </a:cxn>
                <a:cxn ang="0">
                  <a:pos x="184" y="215"/>
                </a:cxn>
                <a:cxn ang="0">
                  <a:pos x="184" y="215"/>
                </a:cxn>
                <a:cxn ang="0">
                  <a:pos x="189" y="221"/>
                </a:cxn>
                <a:cxn ang="0">
                  <a:pos x="191" y="231"/>
                </a:cxn>
                <a:cxn ang="0">
                  <a:pos x="194" y="242"/>
                </a:cxn>
                <a:cxn ang="0">
                  <a:pos x="194" y="255"/>
                </a:cxn>
                <a:cxn ang="0">
                  <a:pos x="194" y="422"/>
                </a:cxn>
                <a:cxn ang="0">
                  <a:pos x="310" y="422"/>
                </a:cxn>
                <a:cxn ang="0">
                  <a:pos x="310" y="229"/>
                </a:cxn>
                <a:cxn ang="0">
                  <a:pos x="310" y="229"/>
                </a:cxn>
                <a:cxn ang="0">
                  <a:pos x="310" y="215"/>
                </a:cxn>
                <a:cxn ang="0">
                  <a:pos x="309" y="202"/>
                </a:cxn>
                <a:cxn ang="0">
                  <a:pos x="306" y="188"/>
                </a:cxn>
                <a:cxn ang="0">
                  <a:pos x="304" y="177"/>
                </a:cxn>
                <a:cxn ang="0">
                  <a:pos x="299" y="166"/>
                </a:cxn>
                <a:cxn ang="0">
                  <a:pos x="295" y="157"/>
                </a:cxn>
                <a:cxn ang="0">
                  <a:pos x="289" y="148"/>
                </a:cxn>
                <a:cxn ang="0">
                  <a:pos x="283" y="141"/>
                </a:cxn>
                <a:cxn ang="0">
                  <a:pos x="283" y="141"/>
                </a:cxn>
                <a:cxn ang="0">
                  <a:pos x="276" y="133"/>
                </a:cxn>
                <a:cxn ang="0">
                  <a:pos x="269" y="129"/>
                </a:cxn>
                <a:cxn ang="0">
                  <a:pos x="260" y="124"/>
                </a:cxn>
                <a:cxn ang="0">
                  <a:pos x="251" y="119"/>
                </a:cxn>
                <a:cxn ang="0">
                  <a:pos x="241" y="116"/>
                </a:cxn>
                <a:cxn ang="0">
                  <a:pos x="231" y="114"/>
                </a:cxn>
                <a:cxn ang="0">
                  <a:pos x="220" y="113"/>
                </a:cxn>
                <a:cxn ang="0">
                  <a:pos x="209" y="112"/>
                </a:cxn>
                <a:cxn ang="0">
                  <a:pos x="209" y="112"/>
                </a:cxn>
                <a:cxn ang="0">
                  <a:pos x="195" y="113"/>
                </a:cxn>
                <a:cxn ang="0">
                  <a:pos x="182" y="114"/>
                </a:cxn>
                <a:cxn ang="0">
                  <a:pos x="168" y="116"/>
                </a:cxn>
                <a:cxn ang="0">
                  <a:pos x="154" y="122"/>
                </a:cxn>
                <a:cxn ang="0">
                  <a:pos x="154" y="122"/>
                </a:cxn>
                <a:cxn ang="0">
                  <a:pos x="144" y="129"/>
                </a:cxn>
                <a:cxn ang="0">
                  <a:pos x="135" y="135"/>
                </a:cxn>
                <a:cxn ang="0">
                  <a:pos x="126" y="143"/>
                </a:cxn>
                <a:cxn ang="0">
                  <a:pos x="116" y="153"/>
                </a:cxn>
                <a:cxn ang="0">
                  <a:pos x="116" y="0"/>
                </a:cxn>
                <a:cxn ang="0">
                  <a:pos x="0" y="0"/>
                </a:cxn>
                <a:cxn ang="0">
                  <a:pos x="0" y="422"/>
                </a:cxn>
              </a:cxnLst>
              <a:rect l="0" t="0" r="r" b="b"/>
              <a:pathLst>
                <a:path w="310" h="422">
                  <a:moveTo>
                    <a:pt x="0" y="422"/>
                  </a:moveTo>
                  <a:lnTo>
                    <a:pt x="116" y="422"/>
                  </a:lnTo>
                  <a:lnTo>
                    <a:pt x="116" y="276"/>
                  </a:lnTo>
                  <a:lnTo>
                    <a:pt x="116" y="276"/>
                  </a:lnTo>
                  <a:lnTo>
                    <a:pt x="116" y="257"/>
                  </a:lnTo>
                  <a:lnTo>
                    <a:pt x="119" y="240"/>
                  </a:lnTo>
                  <a:lnTo>
                    <a:pt x="123" y="228"/>
                  </a:lnTo>
                  <a:lnTo>
                    <a:pt x="126" y="223"/>
                  </a:lnTo>
                  <a:lnTo>
                    <a:pt x="128" y="219"/>
                  </a:lnTo>
                  <a:lnTo>
                    <a:pt x="128" y="219"/>
                  </a:lnTo>
                  <a:lnTo>
                    <a:pt x="133" y="212"/>
                  </a:lnTo>
                  <a:lnTo>
                    <a:pt x="140" y="208"/>
                  </a:lnTo>
                  <a:lnTo>
                    <a:pt x="148" y="204"/>
                  </a:lnTo>
                  <a:lnTo>
                    <a:pt x="155" y="203"/>
                  </a:lnTo>
                  <a:lnTo>
                    <a:pt x="155" y="203"/>
                  </a:lnTo>
                  <a:lnTo>
                    <a:pt x="165" y="203"/>
                  </a:lnTo>
                  <a:lnTo>
                    <a:pt x="172" y="205"/>
                  </a:lnTo>
                  <a:lnTo>
                    <a:pt x="178" y="209"/>
                  </a:lnTo>
                  <a:lnTo>
                    <a:pt x="184" y="215"/>
                  </a:lnTo>
                  <a:lnTo>
                    <a:pt x="184" y="215"/>
                  </a:lnTo>
                  <a:lnTo>
                    <a:pt x="189" y="221"/>
                  </a:lnTo>
                  <a:lnTo>
                    <a:pt x="191" y="231"/>
                  </a:lnTo>
                  <a:lnTo>
                    <a:pt x="194" y="242"/>
                  </a:lnTo>
                  <a:lnTo>
                    <a:pt x="194" y="255"/>
                  </a:lnTo>
                  <a:lnTo>
                    <a:pt x="194" y="422"/>
                  </a:lnTo>
                  <a:lnTo>
                    <a:pt x="310" y="422"/>
                  </a:lnTo>
                  <a:lnTo>
                    <a:pt x="310" y="229"/>
                  </a:lnTo>
                  <a:lnTo>
                    <a:pt x="310" y="229"/>
                  </a:lnTo>
                  <a:lnTo>
                    <a:pt x="310" y="215"/>
                  </a:lnTo>
                  <a:lnTo>
                    <a:pt x="309" y="202"/>
                  </a:lnTo>
                  <a:lnTo>
                    <a:pt x="306" y="188"/>
                  </a:lnTo>
                  <a:lnTo>
                    <a:pt x="304" y="177"/>
                  </a:lnTo>
                  <a:lnTo>
                    <a:pt x="299" y="166"/>
                  </a:lnTo>
                  <a:lnTo>
                    <a:pt x="295" y="157"/>
                  </a:lnTo>
                  <a:lnTo>
                    <a:pt x="289" y="148"/>
                  </a:lnTo>
                  <a:lnTo>
                    <a:pt x="283" y="141"/>
                  </a:lnTo>
                  <a:lnTo>
                    <a:pt x="283" y="141"/>
                  </a:lnTo>
                  <a:lnTo>
                    <a:pt x="276" y="133"/>
                  </a:lnTo>
                  <a:lnTo>
                    <a:pt x="269" y="129"/>
                  </a:lnTo>
                  <a:lnTo>
                    <a:pt x="260" y="124"/>
                  </a:lnTo>
                  <a:lnTo>
                    <a:pt x="251" y="119"/>
                  </a:lnTo>
                  <a:lnTo>
                    <a:pt x="241" y="116"/>
                  </a:lnTo>
                  <a:lnTo>
                    <a:pt x="231" y="114"/>
                  </a:lnTo>
                  <a:lnTo>
                    <a:pt x="220" y="113"/>
                  </a:lnTo>
                  <a:lnTo>
                    <a:pt x="209" y="112"/>
                  </a:lnTo>
                  <a:lnTo>
                    <a:pt x="209" y="112"/>
                  </a:lnTo>
                  <a:lnTo>
                    <a:pt x="195" y="113"/>
                  </a:lnTo>
                  <a:lnTo>
                    <a:pt x="182" y="114"/>
                  </a:lnTo>
                  <a:lnTo>
                    <a:pt x="168" y="116"/>
                  </a:lnTo>
                  <a:lnTo>
                    <a:pt x="154" y="122"/>
                  </a:lnTo>
                  <a:lnTo>
                    <a:pt x="154" y="122"/>
                  </a:lnTo>
                  <a:lnTo>
                    <a:pt x="144" y="129"/>
                  </a:lnTo>
                  <a:lnTo>
                    <a:pt x="135" y="135"/>
                  </a:lnTo>
                  <a:lnTo>
                    <a:pt x="126" y="143"/>
                  </a:lnTo>
                  <a:lnTo>
                    <a:pt x="116" y="153"/>
                  </a:lnTo>
                  <a:lnTo>
                    <a:pt x="116" y="0"/>
                  </a:lnTo>
                  <a:lnTo>
                    <a:pt x="0" y="0"/>
                  </a:lnTo>
                  <a:lnTo>
                    <a:pt x="0" y="4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8" name="Freeform 10"/>
            <p:cNvSpPr>
              <a:spLocks/>
            </p:cNvSpPr>
            <p:nvPr userDrawn="1"/>
          </p:nvSpPr>
          <p:spPr bwMode="auto">
            <a:xfrm>
              <a:off x="5599" y="4169"/>
              <a:ext cx="41" cy="100"/>
            </a:xfrm>
            <a:custGeom>
              <a:avLst/>
              <a:gdLst/>
              <a:ahLst/>
              <a:cxnLst>
                <a:cxn ang="0">
                  <a:pos x="0" y="0"/>
                </a:cxn>
                <a:cxn ang="0">
                  <a:pos x="0" y="93"/>
                </a:cxn>
                <a:cxn ang="0">
                  <a:pos x="0" y="178"/>
                </a:cxn>
                <a:cxn ang="0">
                  <a:pos x="0" y="284"/>
                </a:cxn>
                <a:cxn ang="0">
                  <a:pos x="0" y="284"/>
                </a:cxn>
                <a:cxn ang="0">
                  <a:pos x="0" y="307"/>
                </a:cxn>
                <a:cxn ang="0">
                  <a:pos x="2" y="328"/>
                </a:cxn>
                <a:cxn ang="0">
                  <a:pos x="6" y="345"/>
                </a:cxn>
                <a:cxn ang="0">
                  <a:pos x="11" y="359"/>
                </a:cxn>
                <a:cxn ang="0">
                  <a:pos x="11" y="359"/>
                </a:cxn>
                <a:cxn ang="0">
                  <a:pos x="17" y="370"/>
                </a:cxn>
                <a:cxn ang="0">
                  <a:pos x="23" y="379"/>
                </a:cxn>
                <a:cxn ang="0">
                  <a:pos x="31" y="385"/>
                </a:cxn>
                <a:cxn ang="0">
                  <a:pos x="40" y="391"/>
                </a:cxn>
                <a:cxn ang="0">
                  <a:pos x="40" y="391"/>
                </a:cxn>
                <a:cxn ang="0">
                  <a:pos x="51" y="396"/>
                </a:cxn>
                <a:cxn ang="0">
                  <a:pos x="64" y="399"/>
                </a:cxn>
                <a:cxn ang="0">
                  <a:pos x="80" y="402"/>
                </a:cxn>
                <a:cxn ang="0">
                  <a:pos x="99" y="402"/>
                </a:cxn>
                <a:cxn ang="0">
                  <a:pos x="99" y="402"/>
                </a:cxn>
                <a:cxn ang="0">
                  <a:pos x="113" y="402"/>
                </a:cxn>
                <a:cxn ang="0">
                  <a:pos x="128" y="399"/>
                </a:cxn>
                <a:cxn ang="0">
                  <a:pos x="145" y="397"/>
                </a:cxn>
                <a:cxn ang="0">
                  <a:pos x="161" y="392"/>
                </a:cxn>
                <a:cxn ang="0">
                  <a:pos x="161" y="317"/>
                </a:cxn>
                <a:cxn ang="0">
                  <a:pos x="161" y="317"/>
                </a:cxn>
                <a:cxn ang="0">
                  <a:pos x="156" y="318"/>
                </a:cxn>
                <a:cxn ang="0">
                  <a:pos x="148" y="319"/>
                </a:cxn>
                <a:cxn ang="0">
                  <a:pos x="131" y="320"/>
                </a:cxn>
                <a:cxn ang="0">
                  <a:pos x="131" y="320"/>
                </a:cxn>
                <a:cxn ang="0">
                  <a:pos x="125" y="319"/>
                </a:cxn>
                <a:cxn ang="0">
                  <a:pos x="120" y="315"/>
                </a:cxn>
                <a:cxn ang="0">
                  <a:pos x="117" y="313"/>
                </a:cxn>
                <a:cxn ang="0">
                  <a:pos x="115" y="311"/>
                </a:cxn>
                <a:cxn ang="0">
                  <a:pos x="115" y="311"/>
                </a:cxn>
                <a:cxn ang="0">
                  <a:pos x="114" y="307"/>
                </a:cxn>
                <a:cxn ang="0">
                  <a:pos x="113" y="301"/>
                </a:cxn>
                <a:cxn ang="0">
                  <a:pos x="111" y="285"/>
                </a:cxn>
                <a:cxn ang="0">
                  <a:pos x="111" y="178"/>
                </a:cxn>
                <a:cxn ang="0">
                  <a:pos x="161" y="178"/>
                </a:cxn>
                <a:cxn ang="0">
                  <a:pos x="161" y="93"/>
                </a:cxn>
                <a:cxn ang="0">
                  <a:pos x="111" y="93"/>
                </a:cxn>
                <a:cxn ang="0">
                  <a:pos x="111" y="0"/>
                </a:cxn>
                <a:cxn ang="0">
                  <a:pos x="0" y="0"/>
                </a:cxn>
              </a:cxnLst>
              <a:rect l="0" t="0" r="r" b="b"/>
              <a:pathLst>
                <a:path w="161" h="402">
                  <a:moveTo>
                    <a:pt x="0" y="0"/>
                  </a:moveTo>
                  <a:lnTo>
                    <a:pt x="0" y="93"/>
                  </a:lnTo>
                  <a:lnTo>
                    <a:pt x="0" y="178"/>
                  </a:lnTo>
                  <a:lnTo>
                    <a:pt x="0" y="284"/>
                  </a:lnTo>
                  <a:lnTo>
                    <a:pt x="0" y="284"/>
                  </a:lnTo>
                  <a:lnTo>
                    <a:pt x="0" y="307"/>
                  </a:lnTo>
                  <a:lnTo>
                    <a:pt x="2" y="328"/>
                  </a:lnTo>
                  <a:lnTo>
                    <a:pt x="6" y="345"/>
                  </a:lnTo>
                  <a:lnTo>
                    <a:pt x="11" y="359"/>
                  </a:lnTo>
                  <a:lnTo>
                    <a:pt x="11" y="359"/>
                  </a:lnTo>
                  <a:lnTo>
                    <a:pt x="17" y="370"/>
                  </a:lnTo>
                  <a:lnTo>
                    <a:pt x="23" y="379"/>
                  </a:lnTo>
                  <a:lnTo>
                    <a:pt x="31" y="385"/>
                  </a:lnTo>
                  <a:lnTo>
                    <a:pt x="40" y="391"/>
                  </a:lnTo>
                  <a:lnTo>
                    <a:pt x="40" y="391"/>
                  </a:lnTo>
                  <a:lnTo>
                    <a:pt x="51" y="396"/>
                  </a:lnTo>
                  <a:lnTo>
                    <a:pt x="64" y="399"/>
                  </a:lnTo>
                  <a:lnTo>
                    <a:pt x="80" y="402"/>
                  </a:lnTo>
                  <a:lnTo>
                    <a:pt x="99" y="402"/>
                  </a:lnTo>
                  <a:lnTo>
                    <a:pt x="99" y="402"/>
                  </a:lnTo>
                  <a:lnTo>
                    <a:pt x="113" y="402"/>
                  </a:lnTo>
                  <a:lnTo>
                    <a:pt x="128" y="399"/>
                  </a:lnTo>
                  <a:lnTo>
                    <a:pt x="145" y="397"/>
                  </a:lnTo>
                  <a:lnTo>
                    <a:pt x="161" y="392"/>
                  </a:lnTo>
                  <a:lnTo>
                    <a:pt x="161" y="317"/>
                  </a:lnTo>
                  <a:lnTo>
                    <a:pt x="161" y="317"/>
                  </a:lnTo>
                  <a:lnTo>
                    <a:pt x="156" y="318"/>
                  </a:lnTo>
                  <a:lnTo>
                    <a:pt x="148" y="319"/>
                  </a:lnTo>
                  <a:lnTo>
                    <a:pt x="131" y="320"/>
                  </a:lnTo>
                  <a:lnTo>
                    <a:pt x="131" y="320"/>
                  </a:lnTo>
                  <a:lnTo>
                    <a:pt x="125" y="319"/>
                  </a:lnTo>
                  <a:lnTo>
                    <a:pt x="120" y="315"/>
                  </a:lnTo>
                  <a:lnTo>
                    <a:pt x="117" y="313"/>
                  </a:lnTo>
                  <a:lnTo>
                    <a:pt x="115" y="311"/>
                  </a:lnTo>
                  <a:lnTo>
                    <a:pt x="115" y="311"/>
                  </a:lnTo>
                  <a:lnTo>
                    <a:pt x="114" y="307"/>
                  </a:lnTo>
                  <a:lnTo>
                    <a:pt x="113" y="301"/>
                  </a:lnTo>
                  <a:lnTo>
                    <a:pt x="111" y="285"/>
                  </a:lnTo>
                  <a:lnTo>
                    <a:pt x="111" y="178"/>
                  </a:lnTo>
                  <a:lnTo>
                    <a:pt x="161" y="178"/>
                  </a:lnTo>
                  <a:lnTo>
                    <a:pt x="161" y="93"/>
                  </a:lnTo>
                  <a:lnTo>
                    <a:pt x="111" y="93"/>
                  </a:lnTo>
                  <a:lnTo>
                    <a:pt x="111"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9" name="Rectangle 11"/>
            <p:cNvSpPr>
              <a:spLocks noChangeArrowheads="1"/>
            </p:cNvSpPr>
            <p:nvPr userDrawn="1"/>
          </p:nvSpPr>
          <p:spPr bwMode="auto">
            <a:xfrm>
              <a:off x="5562" y="4169"/>
              <a:ext cx="28" cy="15"/>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6" name="Picture 2" descr="Q:\Design Catalog\Corporate Templates\Covers\abstract1.jpg"/>
          <p:cNvPicPr>
            <a:picLocks noChangeAspect="1" noChangeArrowheads="1"/>
          </p:cNvPicPr>
          <p:nvPr userDrawn="1"/>
        </p:nvPicPr>
        <p:blipFill>
          <a:blip r:embed="rId2" cstate="screen"/>
          <a:srcRect/>
          <a:stretch>
            <a:fillRect/>
          </a:stretch>
        </p:blipFill>
        <p:spPr bwMode="auto">
          <a:xfrm>
            <a:off x="-137704" y="2116755"/>
            <a:ext cx="9281704" cy="720841"/>
          </a:xfrm>
          <a:prstGeom prst="rect">
            <a:avLst/>
          </a:prstGeom>
          <a:noFill/>
          <a:ln w="9525">
            <a:noFill/>
            <a:miter lim="800000"/>
            <a:headEnd/>
            <a:tailEnd/>
          </a:ln>
        </p:spPr>
      </p:pic>
      <p:sp>
        <p:nvSpPr>
          <p:cNvPr id="5" name="Rectangle 4"/>
          <p:cNvSpPr/>
          <p:nvPr userDrawn="1"/>
        </p:nvSpPr>
        <p:spPr>
          <a:xfrm flipV="1">
            <a:off x="0" y="2105312"/>
            <a:ext cx="9144000" cy="720841"/>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 name="Group 12"/>
          <p:cNvGrpSpPr/>
          <p:nvPr userDrawn="1"/>
        </p:nvGrpSpPr>
        <p:grpSpPr>
          <a:xfrm>
            <a:off x="0" y="-13648"/>
            <a:ext cx="5009566" cy="6871650"/>
            <a:chOff x="0" y="-13648"/>
            <a:chExt cx="5009566" cy="6871650"/>
          </a:xfrm>
        </p:grpSpPr>
        <p:cxnSp>
          <p:nvCxnSpPr>
            <p:cNvPr id="22" name="Straight Connector 21"/>
            <p:cNvCxnSpPr/>
            <p:nvPr/>
          </p:nvCxnSpPr>
          <p:spPr>
            <a:xfrm flipV="1">
              <a:off x="0" y="0"/>
              <a:ext cx="5009566" cy="182880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0" y="-13648"/>
              <a:ext cx="1433015" cy="52089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0" y="4243974"/>
              <a:ext cx="515504" cy="187561"/>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0" y="5398525"/>
              <a:ext cx="933199" cy="341263"/>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26055" y="6556242"/>
              <a:ext cx="825472" cy="30175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286762" y="4107058"/>
              <a:ext cx="4037706" cy="1464181"/>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136220" y="6558940"/>
              <a:ext cx="435281" cy="162842"/>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06363" y="483884"/>
              <a:ext cx="1526372" cy="558603"/>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1225724" y="350460"/>
              <a:ext cx="1113052" cy="405016"/>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2663146" y="218814"/>
              <a:ext cx="685502" cy="247873"/>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4095233" y="88950"/>
              <a:ext cx="268624" cy="9072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userDrawn="1"/>
        </p:nvSpPr>
        <p:spPr>
          <a:xfrm flipV="1">
            <a:off x="1" y="2105312"/>
            <a:ext cx="9143999" cy="732284"/>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Title 1"/>
          <p:cNvSpPr>
            <a:spLocks noGrp="1"/>
          </p:cNvSpPr>
          <p:nvPr>
            <p:ph type="title"/>
          </p:nvPr>
        </p:nvSpPr>
        <p:spPr>
          <a:xfrm>
            <a:off x="0" y="2120678"/>
            <a:ext cx="9144000" cy="722376"/>
          </a:xfrm>
        </p:spPr>
        <p:txBody>
          <a:bodyPr anchor="t">
            <a:normAutofit/>
          </a:bodyPr>
          <a:lstStyle>
            <a:lvl1pPr algn="ctr">
              <a:defRPr sz="3700" b="0" cap="all">
                <a:solidFill>
                  <a:schemeClr val="bg1"/>
                </a:solidFill>
              </a:defRPr>
            </a:lvl1pPr>
          </a:lstStyle>
          <a:p>
            <a:r>
              <a:rPr lang="en-US" smtClean="0"/>
              <a:t>Click to edit Master title style</a:t>
            </a:r>
            <a:endParaRPr lang="en-US" dirty="0"/>
          </a:p>
        </p:txBody>
      </p:sp>
      <p:cxnSp>
        <p:nvCxnSpPr>
          <p:cNvPr id="19" name="Straight Connector 18"/>
          <p:cNvCxnSpPr/>
          <p:nvPr userDrawn="1"/>
        </p:nvCxnSpPr>
        <p:spPr>
          <a:xfrm>
            <a:off x="0" y="2833688"/>
            <a:ext cx="91440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0" y="2105060"/>
            <a:ext cx="91440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67293"/>
            <a:ext cx="5568950" cy="465887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44550" y="1467293"/>
            <a:ext cx="3220964" cy="465887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44550" y="0"/>
            <a:ext cx="8899450" cy="1417638"/>
          </a:xfrm>
        </p:spPr>
        <p:txBody>
          <a:bodyPr/>
          <a:lstStyle/>
          <a:p>
            <a:r>
              <a:rPr lang="en-US" smtClean="0"/>
              <a:t>Click to edit Master title style</a:t>
            </a:r>
            <a:endParaRPr lang="en-US" dirty="0"/>
          </a:p>
        </p:txBody>
      </p:sp>
      <p:sp>
        <p:nvSpPr>
          <p:cNvPr id="6" name="Date Placeholder 3"/>
          <p:cNvSpPr>
            <a:spLocks noGrp="1"/>
          </p:cNvSpPr>
          <p:nvPr>
            <p:ph type="dt" sz="half" idx="14"/>
          </p:nvPr>
        </p:nvSpPr>
        <p:spPr>
          <a:xfrm>
            <a:off x="7361510" y="6412314"/>
            <a:ext cx="953465" cy="208404"/>
          </a:xfrm>
          <a:prstGeom prst="rect">
            <a:avLst/>
          </a:prstGeom>
        </p:spPr>
        <p:txBody>
          <a:bodyPr/>
          <a:lstStyle>
            <a:lvl1pPr>
              <a:defRPr/>
            </a:lvl1pPr>
          </a:lstStyle>
          <a:p>
            <a:pPr>
              <a:defRPr/>
            </a:pPr>
            <a:fld id="{840453BB-9FF4-42F8-8339-F094B18F12AE}" type="datetimeFigureOut">
              <a:rPr lang="en-US" smtClean="0"/>
              <a:pPr>
                <a:defRPr/>
              </a:pPr>
              <a:t>5/5/2013</a:t>
            </a:fld>
            <a:endParaRPr lang="en-US" dirty="0"/>
          </a:p>
        </p:txBody>
      </p:sp>
      <p:sp>
        <p:nvSpPr>
          <p:cNvPr id="7" name="Slide Number Placeholder 5"/>
          <p:cNvSpPr>
            <a:spLocks noGrp="1"/>
          </p:cNvSpPr>
          <p:nvPr>
            <p:ph type="sldNum" sz="quarter" idx="15"/>
          </p:nvPr>
        </p:nvSpPr>
        <p:spPr>
          <a:xfrm>
            <a:off x="6594125" y="6412313"/>
            <a:ext cx="744538" cy="210312"/>
          </a:xfrm>
          <a:prstGeom prst="rect">
            <a:avLst/>
          </a:prstGeom>
        </p:spPr>
        <p:txBody>
          <a:bodyPr/>
          <a:lstStyle>
            <a:lvl1pPr>
              <a:defRPr/>
            </a:lvl1pPr>
          </a:lstStyle>
          <a:p>
            <a:pPr>
              <a:defRPr/>
            </a:pPr>
            <a:fld id="{B262F6AB-6EE9-4292-B7D0-6B83CD3B52F2}" type="slidenum">
              <a:rPr lang="en-US" smtClean="0"/>
              <a:pPr>
                <a:defRPr/>
              </a:pPr>
              <a:t>‹#›</a:t>
            </a:fld>
            <a:endParaRPr lang="en-US" dirty="0"/>
          </a:p>
        </p:txBody>
      </p:sp>
      <p:sp>
        <p:nvSpPr>
          <p:cNvPr id="9"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37" y="5321603"/>
            <a:ext cx="5486400" cy="566738"/>
          </a:xfrm>
        </p:spPr>
        <p:txBody>
          <a:bodyPr anchor="b"/>
          <a:lstStyle>
            <a:lvl1pPr algn="l">
              <a:defRPr sz="2000" b="0">
                <a:solidFill>
                  <a:srgbClr val="003399"/>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881137" y="1562986"/>
            <a:ext cx="5486400" cy="374266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881137" y="5911702"/>
            <a:ext cx="5486400" cy="45189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4"/>
          </p:nvPr>
        </p:nvSpPr>
        <p:spPr>
          <a:xfrm>
            <a:off x="7361510" y="6412314"/>
            <a:ext cx="953465" cy="208404"/>
          </a:xfrm>
          <a:prstGeom prst="rect">
            <a:avLst/>
          </a:prstGeom>
        </p:spPr>
        <p:txBody>
          <a:bodyPr/>
          <a:lstStyle>
            <a:lvl1pPr>
              <a:defRPr/>
            </a:lvl1pPr>
          </a:lstStyle>
          <a:p>
            <a:pPr>
              <a:defRPr/>
            </a:pPr>
            <a:fld id="{891F8FD1-AA50-4E84-8DD5-42F2D5A742A9}" type="datetimeFigureOut">
              <a:rPr lang="en-US" smtClean="0"/>
              <a:pPr>
                <a:defRPr/>
              </a:pPr>
              <a:t>5/5/2013</a:t>
            </a:fld>
            <a:endParaRPr lang="en-US" dirty="0"/>
          </a:p>
        </p:txBody>
      </p:sp>
      <p:sp>
        <p:nvSpPr>
          <p:cNvPr id="7" name="Slide Number Placeholder 5"/>
          <p:cNvSpPr>
            <a:spLocks noGrp="1"/>
          </p:cNvSpPr>
          <p:nvPr>
            <p:ph type="sldNum" sz="quarter" idx="15"/>
          </p:nvPr>
        </p:nvSpPr>
        <p:spPr>
          <a:xfrm>
            <a:off x="6594125" y="6412313"/>
            <a:ext cx="744538" cy="210312"/>
          </a:xfrm>
          <a:prstGeom prst="rect">
            <a:avLst/>
          </a:prstGeom>
        </p:spPr>
        <p:txBody>
          <a:bodyPr/>
          <a:lstStyle>
            <a:lvl1pPr>
              <a:defRPr/>
            </a:lvl1pPr>
          </a:lstStyle>
          <a:p>
            <a:pPr>
              <a:defRPr/>
            </a:pPr>
            <a:fld id="{0D4E61BB-8530-4252-86B7-C5DA304DFA05}" type="slidenum">
              <a:rPr lang="en-US" smtClean="0"/>
              <a:pPr>
                <a:defRPr/>
              </a:pPr>
              <a:t>‹#›</a:t>
            </a:fld>
            <a:endParaRPr lang="en-US" dirty="0"/>
          </a:p>
        </p:txBody>
      </p:sp>
      <p:sp>
        <p:nvSpPr>
          <p:cNvPr id="8"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4" name="Text Placeholder 21"/>
          <p:cNvSpPr>
            <a:spLocks noGrp="1"/>
          </p:cNvSpPr>
          <p:nvPr>
            <p:ph type="body" sz="quarter" idx="15" hasCustomPrompt="1"/>
          </p:nvPr>
        </p:nvSpPr>
        <p:spPr>
          <a:xfrm>
            <a:off x="6743700" y="1501579"/>
            <a:ext cx="2317750" cy="267855"/>
          </a:xfrm>
        </p:spPr>
        <p:txBody>
          <a:bodyPr>
            <a:normAutofit/>
          </a:bodyPr>
          <a:lstStyle>
            <a:lvl1pPr>
              <a:buNone/>
              <a:defRPr sz="1200">
                <a:solidFill>
                  <a:schemeClr val="bg1"/>
                </a:solidFill>
              </a:defRPr>
            </a:lvl1pPr>
          </a:lstStyle>
          <a:p>
            <a:pPr lvl="0"/>
            <a:r>
              <a:rPr lang="en-US" dirty="0" smtClean="0"/>
              <a:t>Click to add date</a:t>
            </a:r>
          </a:p>
        </p:txBody>
      </p:sp>
      <p:sp>
        <p:nvSpPr>
          <p:cNvPr id="2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bg1"/>
                </a:solidFill>
              </a:defRPr>
            </a:lvl1pPr>
          </a:lstStyle>
          <a:p>
            <a:pPr lvl="0"/>
            <a:r>
              <a:rPr lang="en-US" dirty="0" smtClean="0"/>
              <a:t>Click to add title</a:t>
            </a:r>
          </a:p>
        </p:txBody>
      </p:sp>
      <p:sp>
        <p:nvSpPr>
          <p:cNvPr id="2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bg1"/>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sp>
        <p:nvSpPr>
          <p:cNvPr id="46" name="Text Placeholder 21"/>
          <p:cNvSpPr>
            <a:spLocks noGrp="1"/>
          </p:cNvSpPr>
          <p:nvPr>
            <p:ph type="body" sz="quarter" idx="16" hasCustomPrompt="1"/>
          </p:nvPr>
        </p:nvSpPr>
        <p:spPr>
          <a:xfrm>
            <a:off x="6743700" y="86440"/>
            <a:ext cx="2317750" cy="1386100"/>
          </a:xfrm>
        </p:spPr>
        <p:txBody>
          <a:bodyPr>
            <a:noAutofit/>
          </a:bodyPr>
          <a:lstStyle>
            <a:lvl1pPr marL="0" indent="0">
              <a:buNone/>
              <a:defRPr sz="1500" baseline="0">
                <a:solidFill>
                  <a:schemeClr val="bg1"/>
                </a:solidFill>
              </a:defRPr>
            </a:lvl1pPr>
          </a:lstStyle>
          <a:p>
            <a:pPr lvl="0"/>
            <a:r>
              <a:rPr lang="en-US" dirty="0" smtClean="0"/>
              <a:t>Click to add presenter(s) name, title and presentation type</a:t>
            </a: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18" name="Picture 2" descr="Q:\Design Catalog\Corporate Templates\Covers\abstract1.jpg"/>
          <p:cNvPicPr>
            <a:picLocks noChangeAspect="1" noChangeArrowheads="1"/>
          </p:cNvPicPr>
          <p:nvPr userDrawn="1"/>
        </p:nvPicPr>
        <p:blipFill>
          <a:blip r:embed="rId2" cstate="email"/>
          <a:stretch>
            <a:fillRect/>
          </a:stretch>
        </p:blipFill>
        <p:spPr bwMode="auto">
          <a:xfrm>
            <a:off x="-171835" y="0"/>
            <a:ext cx="9315835" cy="6858000"/>
          </a:xfrm>
          <a:prstGeom prst="rect">
            <a:avLst/>
          </a:prstGeom>
          <a:noFill/>
          <a:ln w="9525">
            <a:noFill/>
            <a:miter lim="800000"/>
            <a:headEnd/>
            <a:tailEnd/>
          </a:ln>
        </p:spPr>
      </p:pic>
      <p:sp>
        <p:nvSpPr>
          <p:cNvPr id="6" name="Rectangle 5"/>
          <p:cNvSpPr/>
          <p:nvPr userDrawn="1"/>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 name="Group 19"/>
          <p:cNvGrpSpPr>
            <a:grpSpLocks/>
          </p:cNvGrpSpPr>
          <p:nvPr userDrawn="1"/>
        </p:nvGrpSpPr>
        <p:grpSpPr bwMode="auto">
          <a:xfrm>
            <a:off x="0" y="0"/>
            <a:ext cx="9164638" cy="6858000"/>
            <a:chOff x="0" y="-2"/>
            <a:chExt cx="9164321" cy="6858004"/>
          </a:xfrm>
        </p:grpSpPr>
        <p:cxnSp>
          <p:nvCxnSpPr>
            <p:cNvPr id="21" name="Straight Connector 20"/>
            <p:cNvCxnSpPr/>
            <p:nvPr/>
          </p:nvCxnSpPr>
          <p:spPr>
            <a:xfrm rot="16200000" flipH="1">
              <a:off x="-2092373" y="2181268"/>
              <a:ext cx="6858004" cy="249546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flipH="1">
              <a:off x="-786699" y="2182062"/>
              <a:ext cx="6858004" cy="24938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H="1">
              <a:off x="518180" y="2182062"/>
              <a:ext cx="6858004" cy="24938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H="1">
              <a:off x="4402726" y="4760139"/>
              <a:ext cx="3067052" cy="112867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5408364" y="4470423"/>
              <a:ext cx="3498852" cy="127630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1105717" y="4474392"/>
              <a:ext cx="3489327" cy="127789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6438609" y="4192613"/>
              <a:ext cx="3908427" cy="142235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6819605" y="1084283"/>
              <a:ext cx="3429002" cy="126043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0" y="2412999"/>
              <a:ext cx="9143684" cy="332899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98458" y="3709988"/>
              <a:ext cx="8645226" cy="314801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094021" y="5013326"/>
              <a:ext cx="5049662" cy="18446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7667360" y="6327777"/>
              <a:ext cx="1476324" cy="5302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0" y="3044825"/>
              <a:ext cx="3801931" cy="13874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0" y="1892299"/>
              <a:ext cx="3384433" cy="123190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0" y="735011"/>
              <a:ext cx="2963760" cy="1081088"/>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0" y="-2"/>
              <a:ext cx="1398540" cy="5175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7976912" y="-2"/>
              <a:ext cx="604816" cy="2000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8397585" y="1098549"/>
              <a:ext cx="746099" cy="268288"/>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8" name="Rectangle 7"/>
          <p:cNvSpPr/>
          <p:nvPr userDrawn="1"/>
        </p:nvSpPr>
        <p:spPr>
          <a:xfrm>
            <a:off x="6702425" y="0"/>
            <a:ext cx="2441575" cy="685800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userDrawn="1"/>
        </p:nvSpPr>
        <p:spPr>
          <a:xfrm>
            <a:off x="0" y="6461125"/>
            <a:ext cx="9144000" cy="396875"/>
          </a:xfrm>
          <a:prstGeom prst="rect">
            <a:avLst/>
          </a:prstGeom>
          <a:solidFill>
            <a:srgbClr val="003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userDrawn="1"/>
        </p:nvSpPr>
        <p:spPr>
          <a:xfrm>
            <a:off x="0" y="0"/>
            <a:ext cx="9144000" cy="18288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bg1"/>
                </a:solidFill>
              </a:defRPr>
            </a:lvl1pPr>
          </a:lstStyle>
          <a:p>
            <a:pPr lvl="0"/>
            <a:r>
              <a:rPr lang="en-US" dirty="0" smtClean="0"/>
              <a:t>Click to add title</a:t>
            </a:r>
          </a:p>
        </p:txBody>
      </p:sp>
      <p:sp>
        <p:nvSpPr>
          <p:cNvPr id="4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bg1"/>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pic>
        <p:nvPicPr>
          <p:cNvPr id="39" name="Picture 2" descr="Q:\Design Catalog\Corporate Templates\Covers\Photo7 copy_LR.jpg"/>
          <p:cNvPicPr>
            <a:picLocks noChangeAspect="1" noChangeArrowheads="1"/>
          </p:cNvPicPr>
          <p:nvPr userDrawn="1"/>
        </p:nvPicPr>
        <p:blipFill>
          <a:blip r:embed="rId3" cstate="email"/>
          <a:srcRect/>
          <a:stretch>
            <a:fillRect/>
          </a:stretch>
        </p:blipFill>
        <p:spPr bwMode="auto">
          <a:xfrm>
            <a:off x="0" y="1840675"/>
            <a:ext cx="6711696" cy="4627578"/>
          </a:xfrm>
          <a:prstGeom prst="rect">
            <a:avLst/>
          </a:prstGeom>
          <a:noFill/>
          <a:ln w="9525">
            <a:noFill/>
            <a:miter lim="800000"/>
            <a:headEnd/>
            <a:tailEnd/>
          </a:ln>
        </p:spPr>
      </p:pic>
      <p:cxnSp>
        <p:nvCxnSpPr>
          <p:cNvPr id="14" name="Straight Connector 13"/>
          <p:cNvCxnSpPr/>
          <p:nvPr userDrawn="1"/>
        </p:nvCxnSpPr>
        <p:spPr>
          <a:xfrm>
            <a:off x="0" y="1825625"/>
            <a:ext cx="9144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21"/>
          <p:cNvSpPr>
            <a:spLocks noGrp="1"/>
          </p:cNvSpPr>
          <p:nvPr>
            <p:ph type="body" sz="quarter" idx="15" hasCustomPrompt="1"/>
          </p:nvPr>
        </p:nvSpPr>
        <p:spPr>
          <a:xfrm>
            <a:off x="6743700" y="1505533"/>
            <a:ext cx="2317750" cy="267855"/>
          </a:xfrm>
        </p:spPr>
        <p:txBody>
          <a:bodyPr>
            <a:normAutofit/>
          </a:bodyPr>
          <a:lstStyle>
            <a:lvl1pPr>
              <a:buNone/>
              <a:defRPr sz="1200">
                <a:solidFill>
                  <a:schemeClr val="bg1"/>
                </a:solidFill>
              </a:defRPr>
            </a:lvl1pPr>
          </a:lstStyle>
          <a:p>
            <a:pPr lvl="0"/>
            <a:r>
              <a:rPr lang="en-US" dirty="0" smtClean="0"/>
              <a:t>Click to add date</a:t>
            </a:r>
          </a:p>
        </p:txBody>
      </p:sp>
      <p:sp>
        <p:nvSpPr>
          <p:cNvPr id="41" name="Text Placeholder 21"/>
          <p:cNvSpPr>
            <a:spLocks noGrp="1"/>
          </p:cNvSpPr>
          <p:nvPr>
            <p:ph type="body" sz="quarter" idx="16" hasCustomPrompt="1"/>
          </p:nvPr>
        </p:nvSpPr>
        <p:spPr>
          <a:xfrm>
            <a:off x="6743700" y="116736"/>
            <a:ext cx="2317750" cy="1352141"/>
          </a:xfrm>
        </p:spPr>
        <p:txBody>
          <a:bodyPr>
            <a:normAutofit/>
          </a:bodyPr>
          <a:lstStyle>
            <a:lvl1pPr marL="0" indent="0">
              <a:buNone/>
              <a:defRPr sz="1500" baseline="0">
                <a:solidFill>
                  <a:schemeClr val="bg1"/>
                </a:solidFill>
              </a:defRPr>
            </a:lvl1pPr>
          </a:lstStyle>
          <a:p>
            <a:pPr lvl="0"/>
            <a:r>
              <a:rPr lang="en-US" dirty="0" smtClean="0"/>
              <a:t>Click to add presenter(s) name, title and presentation type</a:t>
            </a:r>
          </a:p>
        </p:txBody>
      </p:sp>
      <p:sp>
        <p:nvSpPr>
          <p:cNvPr id="44" name="Rectangle 43"/>
          <p:cNvSpPr/>
          <p:nvPr userDrawn="1"/>
        </p:nvSpPr>
        <p:spPr>
          <a:xfrm>
            <a:off x="6707188" y="5688281"/>
            <a:ext cx="2436812" cy="7633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3" name="Group 4"/>
          <p:cNvGrpSpPr>
            <a:grpSpLocks noChangeAspect="1"/>
          </p:cNvGrpSpPr>
          <p:nvPr userDrawn="1"/>
        </p:nvGrpSpPr>
        <p:grpSpPr bwMode="auto">
          <a:xfrm>
            <a:off x="6813550" y="5788025"/>
            <a:ext cx="1368425" cy="604838"/>
            <a:chOff x="4292" y="3646"/>
            <a:chExt cx="862" cy="381"/>
          </a:xfrm>
        </p:grpSpPr>
        <p:sp>
          <p:nvSpPr>
            <p:cNvPr id="46" name="AutoShape 3"/>
            <p:cNvSpPr>
              <a:spLocks noChangeAspect="1" noChangeArrowheads="1" noTextEdit="1"/>
            </p:cNvSpPr>
            <p:nvPr userDrawn="1"/>
          </p:nvSpPr>
          <p:spPr bwMode="auto">
            <a:xfrm>
              <a:off x="4292" y="3646"/>
              <a:ext cx="862" cy="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5"/>
            <p:cNvSpPr>
              <a:spLocks noEditPoints="1"/>
            </p:cNvSpPr>
            <p:nvPr userDrawn="1"/>
          </p:nvSpPr>
          <p:spPr bwMode="auto">
            <a:xfrm>
              <a:off x="4292" y="3646"/>
              <a:ext cx="586" cy="188"/>
            </a:xfrm>
            <a:custGeom>
              <a:avLst/>
              <a:gdLst/>
              <a:ahLst/>
              <a:cxnLst>
                <a:cxn ang="0">
                  <a:pos x="858" y="137"/>
                </a:cxn>
                <a:cxn ang="0">
                  <a:pos x="1059" y="137"/>
                </a:cxn>
                <a:cxn ang="0">
                  <a:pos x="1009" y="9"/>
                </a:cxn>
                <a:cxn ang="0">
                  <a:pos x="744" y="9"/>
                </a:cxn>
                <a:cxn ang="0">
                  <a:pos x="521" y="100"/>
                </a:cxn>
                <a:cxn ang="0">
                  <a:pos x="569" y="111"/>
                </a:cxn>
                <a:cxn ang="0">
                  <a:pos x="594" y="134"/>
                </a:cxn>
                <a:cxn ang="0">
                  <a:pos x="608" y="176"/>
                </a:cxn>
                <a:cxn ang="0">
                  <a:pos x="605" y="213"/>
                </a:cxn>
                <a:cxn ang="0">
                  <a:pos x="590" y="250"/>
                </a:cxn>
                <a:cxn ang="0">
                  <a:pos x="562" y="269"/>
                </a:cxn>
                <a:cxn ang="0">
                  <a:pos x="486" y="276"/>
                </a:cxn>
                <a:cxn ang="0">
                  <a:pos x="536" y="367"/>
                </a:cxn>
                <a:cxn ang="0">
                  <a:pos x="617" y="355"/>
                </a:cxn>
                <a:cxn ang="0">
                  <a:pos x="675" y="318"/>
                </a:cxn>
                <a:cxn ang="0">
                  <a:pos x="707" y="262"/>
                </a:cxn>
                <a:cxn ang="0">
                  <a:pos x="718" y="188"/>
                </a:cxn>
                <a:cxn ang="0">
                  <a:pos x="713" y="137"/>
                </a:cxn>
                <a:cxn ang="0">
                  <a:pos x="692" y="77"/>
                </a:cxn>
                <a:cxn ang="0">
                  <a:pos x="648" y="32"/>
                </a:cxn>
                <a:cxn ang="0">
                  <a:pos x="578" y="10"/>
                </a:cxn>
                <a:cxn ang="0">
                  <a:pos x="345" y="141"/>
                </a:cxn>
                <a:cxn ang="0">
                  <a:pos x="335" y="95"/>
                </a:cxn>
                <a:cxn ang="0">
                  <a:pos x="307" y="46"/>
                </a:cxn>
                <a:cxn ang="0">
                  <a:pos x="262" y="15"/>
                </a:cxn>
                <a:cxn ang="0">
                  <a:pos x="200" y="0"/>
                </a:cxn>
                <a:cxn ang="0">
                  <a:pos x="142" y="4"/>
                </a:cxn>
                <a:cxn ang="0">
                  <a:pos x="77" y="29"/>
                </a:cxn>
                <a:cxn ang="0">
                  <a:pos x="29" y="78"/>
                </a:cxn>
                <a:cxn ang="0">
                  <a:pos x="4" y="148"/>
                </a:cxn>
                <a:cxn ang="0">
                  <a:pos x="1" y="207"/>
                </a:cxn>
                <a:cxn ang="0">
                  <a:pos x="19" y="278"/>
                </a:cxn>
                <a:cxn ang="0">
                  <a:pos x="60" y="334"/>
                </a:cxn>
                <a:cxn ang="0">
                  <a:pos x="122" y="367"/>
                </a:cxn>
                <a:cxn ang="0">
                  <a:pos x="183" y="376"/>
                </a:cxn>
                <a:cxn ang="0">
                  <a:pos x="252" y="362"/>
                </a:cxn>
                <a:cxn ang="0">
                  <a:pos x="303" y="328"/>
                </a:cxn>
                <a:cxn ang="0">
                  <a:pos x="335" y="280"/>
                </a:cxn>
                <a:cxn ang="0">
                  <a:pos x="346" y="227"/>
                </a:cxn>
                <a:cxn ang="0">
                  <a:pos x="231" y="250"/>
                </a:cxn>
                <a:cxn ang="0">
                  <a:pos x="203" y="282"/>
                </a:cxn>
                <a:cxn ang="0">
                  <a:pos x="170" y="285"/>
                </a:cxn>
                <a:cxn ang="0">
                  <a:pos x="140" y="273"/>
                </a:cxn>
                <a:cxn ang="0">
                  <a:pos x="122" y="247"/>
                </a:cxn>
                <a:cxn ang="0">
                  <a:pos x="111" y="188"/>
                </a:cxn>
                <a:cxn ang="0">
                  <a:pos x="119" y="135"/>
                </a:cxn>
                <a:cxn ang="0">
                  <a:pos x="135" y="107"/>
                </a:cxn>
                <a:cxn ang="0">
                  <a:pos x="162" y="91"/>
                </a:cxn>
                <a:cxn ang="0">
                  <a:pos x="187" y="90"/>
                </a:cxn>
                <a:cxn ang="0">
                  <a:pos x="213" y="99"/>
                </a:cxn>
                <a:cxn ang="0">
                  <a:pos x="234" y="128"/>
                </a:cxn>
              </a:cxnLst>
              <a:rect l="0" t="0" r="r" b="b"/>
              <a:pathLst>
                <a:path w="1172" h="376">
                  <a:moveTo>
                    <a:pt x="744" y="367"/>
                  </a:moveTo>
                  <a:lnTo>
                    <a:pt x="856" y="367"/>
                  </a:lnTo>
                  <a:lnTo>
                    <a:pt x="856" y="137"/>
                  </a:lnTo>
                  <a:lnTo>
                    <a:pt x="858" y="137"/>
                  </a:lnTo>
                  <a:lnTo>
                    <a:pt x="907" y="367"/>
                  </a:lnTo>
                  <a:lnTo>
                    <a:pt x="1004" y="367"/>
                  </a:lnTo>
                  <a:lnTo>
                    <a:pt x="1057" y="137"/>
                  </a:lnTo>
                  <a:lnTo>
                    <a:pt x="1059" y="137"/>
                  </a:lnTo>
                  <a:lnTo>
                    <a:pt x="1059" y="322"/>
                  </a:lnTo>
                  <a:lnTo>
                    <a:pt x="1172" y="322"/>
                  </a:lnTo>
                  <a:lnTo>
                    <a:pt x="1172" y="9"/>
                  </a:lnTo>
                  <a:lnTo>
                    <a:pt x="1009" y="9"/>
                  </a:lnTo>
                  <a:lnTo>
                    <a:pt x="958" y="219"/>
                  </a:lnTo>
                  <a:lnTo>
                    <a:pt x="957" y="219"/>
                  </a:lnTo>
                  <a:lnTo>
                    <a:pt x="906" y="9"/>
                  </a:lnTo>
                  <a:lnTo>
                    <a:pt x="744" y="9"/>
                  </a:lnTo>
                  <a:lnTo>
                    <a:pt x="744" y="367"/>
                  </a:lnTo>
                  <a:close/>
                  <a:moveTo>
                    <a:pt x="486" y="100"/>
                  </a:moveTo>
                  <a:lnTo>
                    <a:pt x="521" y="100"/>
                  </a:lnTo>
                  <a:lnTo>
                    <a:pt x="521" y="100"/>
                  </a:lnTo>
                  <a:lnTo>
                    <a:pt x="536" y="101"/>
                  </a:lnTo>
                  <a:lnTo>
                    <a:pt x="548" y="102"/>
                  </a:lnTo>
                  <a:lnTo>
                    <a:pt x="559" y="106"/>
                  </a:lnTo>
                  <a:lnTo>
                    <a:pt x="569" y="111"/>
                  </a:lnTo>
                  <a:lnTo>
                    <a:pt x="577" y="116"/>
                  </a:lnTo>
                  <a:lnTo>
                    <a:pt x="584" y="122"/>
                  </a:lnTo>
                  <a:lnTo>
                    <a:pt x="589" y="128"/>
                  </a:lnTo>
                  <a:lnTo>
                    <a:pt x="594" y="134"/>
                  </a:lnTo>
                  <a:lnTo>
                    <a:pt x="599" y="141"/>
                  </a:lnTo>
                  <a:lnTo>
                    <a:pt x="601" y="149"/>
                  </a:lnTo>
                  <a:lnTo>
                    <a:pt x="606" y="163"/>
                  </a:lnTo>
                  <a:lnTo>
                    <a:pt x="608" y="176"/>
                  </a:lnTo>
                  <a:lnTo>
                    <a:pt x="609" y="185"/>
                  </a:lnTo>
                  <a:lnTo>
                    <a:pt x="609" y="185"/>
                  </a:lnTo>
                  <a:lnTo>
                    <a:pt x="608" y="199"/>
                  </a:lnTo>
                  <a:lnTo>
                    <a:pt x="605" y="213"/>
                  </a:lnTo>
                  <a:lnTo>
                    <a:pt x="601" y="229"/>
                  </a:lnTo>
                  <a:lnTo>
                    <a:pt x="598" y="237"/>
                  </a:lnTo>
                  <a:lnTo>
                    <a:pt x="594" y="243"/>
                  </a:lnTo>
                  <a:lnTo>
                    <a:pt x="590" y="250"/>
                  </a:lnTo>
                  <a:lnTo>
                    <a:pt x="584" y="256"/>
                  </a:lnTo>
                  <a:lnTo>
                    <a:pt x="578" y="261"/>
                  </a:lnTo>
                  <a:lnTo>
                    <a:pt x="571" y="266"/>
                  </a:lnTo>
                  <a:lnTo>
                    <a:pt x="562" y="269"/>
                  </a:lnTo>
                  <a:lnTo>
                    <a:pt x="553" y="273"/>
                  </a:lnTo>
                  <a:lnTo>
                    <a:pt x="542" y="274"/>
                  </a:lnTo>
                  <a:lnTo>
                    <a:pt x="530" y="276"/>
                  </a:lnTo>
                  <a:lnTo>
                    <a:pt x="486" y="276"/>
                  </a:lnTo>
                  <a:lnTo>
                    <a:pt x="486" y="100"/>
                  </a:lnTo>
                  <a:close/>
                  <a:moveTo>
                    <a:pt x="375" y="367"/>
                  </a:moveTo>
                  <a:lnTo>
                    <a:pt x="536" y="367"/>
                  </a:lnTo>
                  <a:lnTo>
                    <a:pt x="536" y="367"/>
                  </a:lnTo>
                  <a:lnTo>
                    <a:pt x="558" y="367"/>
                  </a:lnTo>
                  <a:lnTo>
                    <a:pt x="580" y="365"/>
                  </a:lnTo>
                  <a:lnTo>
                    <a:pt x="599" y="360"/>
                  </a:lnTo>
                  <a:lnTo>
                    <a:pt x="617" y="355"/>
                  </a:lnTo>
                  <a:lnTo>
                    <a:pt x="633" y="347"/>
                  </a:lnTo>
                  <a:lnTo>
                    <a:pt x="649" y="339"/>
                  </a:lnTo>
                  <a:lnTo>
                    <a:pt x="662" y="329"/>
                  </a:lnTo>
                  <a:lnTo>
                    <a:pt x="675" y="318"/>
                  </a:lnTo>
                  <a:lnTo>
                    <a:pt x="684" y="306"/>
                  </a:lnTo>
                  <a:lnTo>
                    <a:pt x="694" y="293"/>
                  </a:lnTo>
                  <a:lnTo>
                    <a:pt x="701" y="278"/>
                  </a:lnTo>
                  <a:lnTo>
                    <a:pt x="707" y="262"/>
                  </a:lnTo>
                  <a:lnTo>
                    <a:pt x="712" y="245"/>
                  </a:lnTo>
                  <a:lnTo>
                    <a:pt x="716" y="227"/>
                  </a:lnTo>
                  <a:lnTo>
                    <a:pt x="718" y="207"/>
                  </a:lnTo>
                  <a:lnTo>
                    <a:pt x="718" y="188"/>
                  </a:lnTo>
                  <a:lnTo>
                    <a:pt x="718" y="188"/>
                  </a:lnTo>
                  <a:lnTo>
                    <a:pt x="718" y="171"/>
                  </a:lnTo>
                  <a:lnTo>
                    <a:pt x="717" y="154"/>
                  </a:lnTo>
                  <a:lnTo>
                    <a:pt x="713" y="137"/>
                  </a:lnTo>
                  <a:lnTo>
                    <a:pt x="710" y="121"/>
                  </a:lnTo>
                  <a:lnTo>
                    <a:pt x="705" y="106"/>
                  </a:lnTo>
                  <a:lnTo>
                    <a:pt x="699" y="90"/>
                  </a:lnTo>
                  <a:lnTo>
                    <a:pt x="692" y="77"/>
                  </a:lnTo>
                  <a:lnTo>
                    <a:pt x="683" y="63"/>
                  </a:lnTo>
                  <a:lnTo>
                    <a:pt x="672" y="51"/>
                  </a:lnTo>
                  <a:lnTo>
                    <a:pt x="661" y="41"/>
                  </a:lnTo>
                  <a:lnTo>
                    <a:pt x="648" y="32"/>
                  </a:lnTo>
                  <a:lnTo>
                    <a:pt x="633" y="23"/>
                  </a:lnTo>
                  <a:lnTo>
                    <a:pt x="616" y="17"/>
                  </a:lnTo>
                  <a:lnTo>
                    <a:pt x="598" y="12"/>
                  </a:lnTo>
                  <a:lnTo>
                    <a:pt x="578" y="10"/>
                  </a:lnTo>
                  <a:lnTo>
                    <a:pt x="556" y="9"/>
                  </a:lnTo>
                  <a:lnTo>
                    <a:pt x="375" y="9"/>
                  </a:lnTo>
                  <a:lnTo>
                    <a:pt x="375" y="367"/>
                  </a:lnTo>
                  <a:close/>
                  <a:moveTo>
                    <a:pt x="345" y="141"/>
                  </a:moveTo>
                  <a:lnTo>
                    <a:pt x="345" y="141"/>
                  </a:lnTo>
                  <a:lnTo>
                    <a:pt x="342" y="126"/>
                  </a:lnTo>
                  <a:lnTo>
                    <a:pt x="338" y="110"/>
                  </a:lnTo>
                  <a:lnTo>
                    <a:pt x="335" y="95"/>
                  </a:lnTo>
                  <a:lnTo>
                    <a:pt x="329" y="82"/>
                  </a:lnTo>
                  <a:lnTo>
                    <a:pt x="323" y="69"/>
                  </a:lnTo>
                  <a:lnTo>
                    <a:pt x="315" y="57"/>
                  </a:lnTo>
                  <a:lnTo>
                    <a:pt x="307" y="46"/>
                  </a:lnTo>
                  <a:lnTo>
                    <a:pt x="297" y="38"/>
                  </a:lnTo>
                  <a:lnTo>
                    <a:pt x="286" y="29"/>
                  </a:lnTo>
                  <a:lnTo>
                    <a:pt x="274" y="21"/>
                  </a:lnTo>
                  <a:lnTo>
                    <a:pt x="262" y="15"/>
                  </a:lnTo>
                  <a:lnTo>
                    <a:pt x="248" y="10"/>
                  </a:lnTo>
                  <a:lnTo>
                    <a:pt x="233" y="5"/>
                  </a:lnTo>
                  <a:lnTo>
                    <a:pt x="217" y="2"/>
                  </a:lnTo>
                  <a:lnTo>
                    <a:pt x="200" y="0"/>
                  </a:lnTo>
                  <a:lnTo>
                    <a:pt x="183" y="0"/>
                  </a:lnTo>
                  <a:lnTo>
                    <a:pt x="183" y="0"/>
                  </a:lnTo>
                  <a:lnTo>
                    <a:pt x="162" y="0"/>
                  </a:lnTo>
                  <a:lnTo>
                    <a:pt x="142" y="4"/>
                  </a:lnTo>
                  <a:lnTo>
                    <a:pt x="124" y="7"/>
                  </a:lnTo>
                  <a:lnTo>
                    <a:pt x="107" y="13"/>
                  </a:lnTo>
                  <a:lnTo>
                    <a:pt x="91" y="21"/>
                  </a:lnTo>
                  <a:lnTo>
                    <a:pt x="77" y="29"/>
                  </a:lnTo>
                  <a:lnTo>
                    <a:pt x="62" y="40"/>
                  </a:lnTo>
                  <a:lnTo>
                    <a:pt x="50" y="51"/>
                  </a:lnTo>
                  <a:lnTo>
                    <a:pt x="39" y="65"/>
                  </a:lnTo>
                  <a:lnTo>
                    <a:pt x="29" y="78"/>
                  </a:lnTo>
                  <a:lnTo>
                    <a:pt x="21" y="94"/>
                  </a:lnTo>
                  <a:lnTo>
                    <a:pt x="13" y="111"/>
                  </a:lnTo>
                  <a:lnTo>
                    <a:pt x="7" y="128"/>
                  </a:lnTo>
                  <a:lnTo>
                    <a:pt x="4" y="148"/>
                  </a:lnTo>
                  <a:lnTo>
                    <a:pt x="1" y="167"/>
                  </a:lnTo>
                  <a:lnTo>
                    <a:pt x="0" y="188"/>
                  </a:lnTo>
                  <a:lnTo>
                    <a:pt x="0" y="188"/>
                  </a:lnTo>
                  <a:lnTo>
                    <a:pt x="1" y="207"/>
                  </a:lnTo>
                  <a:lnTo>
                    <a:pt x="4" y="227"/>
                  </a:lnTo>
                  <a:lnTo>
                    <a:pt x="7" y="245"/>
                  </a:lnTo>
                  <a:lnTo>
                    <a:pt x="12" y="262"/>
                  </a:lnTo>
                  <a:lnTo>
                    <a:pt x="19" y="278"/>
                  </a:lnTo>
                  <a:lnTo>
                    <a:pt x="27" y="294"/>
                  </a:lnTo>
                  <a:lnTo>
                    <a:pt x="37" y="308"/>
                  </a:lnTo>
                  <a:lnTo>
                    <a:pt x="47" y="322"/>
                  </a:lnTo>
                  <a:lnTo>
                    <a:pt x="60" y="334"/>
                  </a:lnTo>
                  <a:lnTo>
                    <a:pt x="74" y="344"/>
                  </a:lnTo>
                  <a:lnTo>
                    <a:pt x="89" y="354"/>
                  </a:lnTo>
                  <a:lnTo>
                    <a:pt x="105" y="361"/>
                  </a:lnTo>
                  <a:lnTo>
                    <a:pt x="122" y="367"/>
                  </a:lnTo>
                  <a:lnTo>
                    <a:pt x="141" y="372"/>
                  </a:lnTo>
                  <a:lnTo>
                    <a:pt x="161" y="374"/>
                  </a:lnTo>
                  <a:lnTo>
                    <a:pt x="183" y="376"/>
                  </a:lnTo>
                  <a:lnTo>
                    <a:pt x="183" y="376"/>
                  </a:lnTo>
                  <a:lnTo>
                    <a:pt x="201" y="376"/>
                  </a:lnTo>
                  <a:lnTo>
                    <a:pt x="219" y="372"/>
                  </a:lnTo>
                  <a:lnTo>
                    <a:pt x="236" y="368"/>
                  </a:lnTo>
                  <a:lnTo>
                    <a:pt x="252" y="362"/>
                  </a:lnTo>
                  <a:lnTo>
                    <a:pt x="267" y="356"/>
                  </a:lnTo>
                  <a:lnTo>
                    <a:pt x="280" y="347"/>
                  </a:lnTo>
                  <a:lnTo>
                    <a:pt x="292" y="339"/>
                  </a:lnTo>
                  <a:lnTo>
                    <a:pt x="303" y="328"/>
                  </a:lnTo>
                  <a:lnTo>
                    <a:pt x="313" y="317"/>
                  </a:lnTo>
                  <a:lnTo>
                    <a:pt x="321" y="306"/>
                  </a:lnTo>
                  <a:lnTo>
                    <a:pt x="329" y="293"/>
                  </a:lnTo>
                  <a:lnTo>
                    <a:pt x="335" y="280"/>
                  </a:lnTo>
                  <a:lnTo>
                    <a:pt x="340" y="267"/>
                  </a:lnTo>
                  <a:lnTo>
                    <a:pt x="343" y="254"/>
                  </a:lnTo>
                  <a:lnTo>
                    <a:pt x="346" y="240"/>
                  </a:lnTo>
                  <a:lnTo>
                    <a:pt x="346" y="227"/>
                  </a:lnTo>
                  <a:lnTo>
                    <a:pt x="237" y="227"/>
                  </a:lnTo>
                  <a:lnTo>
                    <a:pt x="237" y="227"/>
                  </a:lnTo>
                  <a:lnTo>
                    <a:pt x="235" y="239"/>
                  </a:lnTo>
                  <a:lnTo>
                    <a:pt x="231" y="250"/>
                  </a:lnTo>
                  <a:lnTo>
                    <a:pt x="226" y="260"/>
                  </a:lnTo>
                  <a:lnTo>
                    <a:pt x="220" y="269"/>
                  </a:lnTo>
                  <a:lnTo>
                    <a:pt x="212" y="277"/>
                  </a:lnTo>
                  <a:lnTo>
                    <a:pt x="203" y="282"/>
                  </a:lnTo>
                  <a:lnTo>
                    <a:pt x="192" y="285"/>
                  </a:lnTo>
                  <a:lnTo>
                    <a:pt x="179" y="287"/>
                  </a:lnTo>
                  <a:lnTo>
                    <a:pt x="179" y="287"/>
                  </a:lnTo>
                  <a:lnTo>
                    <a:pt x="170" y="285"/>
                  </a:lnTo>
                  <a:lnTo>
                    <a:pt x="162" y="284"/>
                  </a:lnTo>
                  <a:lnTo>
                    <a:pt x="153" y="282"/>
                  </a:lnTo>
                  <a:lnTo>
                    <a:pt x="147" y="278"/>
                  </a:lnTo>
                  <a:lnTo>
                    <a:pt x="140" y="273"/>
                  </a:lnTo>
                  <a:lnTo>
                    <a:pt x="135" y="268"/>
                  </a:lnTo>
                  <a:lnTo>
                    <a:pt x="130" y="262"/>
                  </a:lnTo>
                  <a:lnTo>
                    <a:pt x="125" y="255"/>
                  </a:lnTo>
                  <a:lnTo>
                    <a:pt x="122" y="247"/>
                  </a:lnTo>
                  <a:lnTo>
                    <a:pt x="119" y="240"/>
                  </a:lnTo>
                  <a:lnTo>
                    <a:pt x="114" y="223"/>
                  </a:lnTo>
                  <a:lnTo>
                    <a:pt x="112" y="206"/>
                  </a:lnTo>
                  <a:lnTo>
                    <a:pt x="111" y="188"/>
                  </a:lnTo>
                  <a:lnTo>
                    <a:pt x="111" y="188"/>
                  </a:lnTo>
                  <a:lnTo>
                    <a:pt x="112" y="169"/>
                  </a:lnTo>
                  <a:lnTo>
                    <a:pt x="114" y="152"/>
                  </a:lnTo>
                  <a:lnTo>
                    <a:pt x="119" y="135"/>
                  </a:lnTo>
                  <a:lnTo>
                    <a:pt x="122" y="128"/>
                  </a:lnTo>
                  <a:lnTo>
                    <a:pt x="125" y="121"/>
                  </a:lnTo>
                  <a:lnTo>
                    <a:pt x="130" y="113"/>
                  </a:lnTo>
                  <a:lnTo>
                    <a:pt x="135" y="107"/>
                  </a:lnTo>
                  <a:lnTo>
                    <a:pt x="140" y="102"/>
                  </a:lnTo>
                  <a:lnTo>
                    <a:pt x="147" y="98"/>
                  </a:lnTo>
                  <a:lnTo>
                    <a:pt x="153" y="94"/>
                  </a:lnTo>
                  <a:lnTo>
                    <a:pt x="162" y="91"/>
                  </a:lnTo>
                  <a:lnTo>
                    <a:pt x="170" y="90"/>
                  </a:lnTo>
                  <a:lnTo>
                    <a:pt x="179" y="89"/>
                  </a:lnTo>
                  <a:lnTo>
                    <a:pt x="179" y="89"/>
                  </a:lnTo>
                  <a:lnTo>
                    <a:pt x="187" y="90"/>
                  </a:lnTo>
                  <a:lnTo>
                    <a:pt x="195" y="91"/>
                  </a:lnTo>
                  <a:lnTo>
                    <a:pt x="201" y="93"/>
                  </a:lnTo>
                  <a:lnTo>
                    <a:pt x="207" y="95"/>
                  </a:lnTo>
                  <a:lnTo>
                    <a:pt x="213" y="99"/>
                  </a:lnTo>
                  <a:lnTo>
                    <a:pt x="217" y="102"/>
                  </a:lnTo>
                  <a:lnTo>
                    <a:pt x="224" y="111"/>
                  </a:lnTo>
                  <a:lnTo>
                    <a:pt x="230" y="119"/>
                  </a:lnTo>
                  <a:lnTo>
                    <a:pt x="234" y="128"/>
                  </a:lnTo>
                  <a:lnTo>
                    <a:pt x="236" y="137"/>
                  </a:lnTo>
                  <a:lnTo>
                    <a:pt x="237" y="141"/>
                  </a:lnTo>
                  <a:lnTo>
                    <a:pt x="345"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Rectangle 6"/>
            <p:cNvSpPr>
              <a:spLocks noChangeArrowheads="1"/>
            </p:cNvSpPr>
            <p:nvPr userDrawn="1"/>
          </p:nvSpPr>
          <p:spPr bwMode="auto">
            <a:xfrm>
              <a:off x="4822" y="3869"/>
              <a:ext cx="56" cy="15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7"/>
            <p:cNvSpPr>
              <a:spLocks/>
            </p:cNvSpPr>
            <p:nvPr userDrawn="1"/>
          </p:nvSpPr>
          <p:spPr bwMode="auto">
            <a:xfrm>
              <a:off x="4553" y="3865"/>
              <a:ext cx="249" cy="155"/>
            </a:xfrm>
            <a:custGeom>
              <a:avLst/>
              <a:gdLst/>
              <a:ahLst/>
              <a:cxnLst>
                <a:cxn ang="0">
                  <a:pos x="115" y="309"/>
                </a:cxn>
                <a:cxn ang="0">
                  <a:pos x="115" y="146"/>
                </a:cxn>
                <a:cxn ang="0">
                  <a:pos x="117" y="124"/>
                </a:cxn>
                <a:cxn ang="0">
                  <a:pos x="124" y="107"/>
                </a:cxn>
                <a:cxn ang="0">
                  <a:pos x="135" y="96"/>
                </a:cxn>
                <a:cxn ang="0">
                  <a:pos x="155" y="91"/>
                </a:cxn>
                <a:cxn ang="0">
                  <a:pos x="166" y="92"/>
                </a:cxn>
                <a:cxn ang="0">
                  <a:pos x="182" y="101"/>
                </a:cxn>
                <a:cxn ang="0">
                  <a:pos x="189" y="117"/>
                </a:cxn>
                <a:cxn ang="0">
                  <a:pos x="192" y="135"/>
                </a:cxn>
                <a:cxn ang="0">
                  <a:pos x="192" y="309"/>
                </a:cxn>
                <a:cxn ang="0">
                  <a:pos x="307" y="146"/>
                </a:cxn>
                <a:cxn ang="0">
                  <a:pos x="308" y="135"/>
                </a:cxn>
                <a:cxn ang="0">
                  <a:pos x="312" y="116"/>
                </a:cxn>
                <a:cxn ang="0">
                  <a:pos x="322" y="101"/>
                </a:cxn>
                <a:cxn ang="0">
                  <a:pos x="336" y="92"/>
                </a:cxn>
                <a:cxn ang="0">
                  <a:pos x="347" y="91"/>
                </a:cxn>
                <a:cxn ang="0">
                  <a:pos x="368" y="96"/>
                </a:cxn>
                <a:cxn ang="0">
                  <a:pos x="379" y="108"/>
                </a:cxn>
                <a:cxn ang="0">
                  <a:pos x="384" y="125"/>
                </a:cxn>
                <a:cxn ang="0">
                  <a:pos x="385" y="146"/>
                </a:cxn>
                <a:cxn ang="0">
                  <a:pos x="499" y="309"/>
                </a:cxn>
                <a:cxn ang="0">
                  <a:pos x="499" y="102"/>
                </a:cxn>
                <a:cxn ang="0">
                  <a:pos x="497" y="74"/>
                </a:cxn>
                <a:cxn ang="0">
                  <a:pos x="492" y="57"/>
                </a:cxn>
                <a:cxn ang="0">
                  <a:pos x="482" y="40"/>
                </a:cxn>
                <a:cxn ang="0">
                  <a:pos x="470" y="25"/>
                </a:cxn>
                <a:cxn ang="0">
                  <a:pos x="454" y="13"/>
                </a:cxn>
                <a:cxn ang="0">
                  <a:pos x="435" y="5"/>
                </a:cxn>
                <a:cxn ang="0">
                  <a:pos x="410" y="0"/>
                </a:cxn>
                <a:cxn ang="0">
                  <a:pos x="396" y="0"/>
                </a:cxn>
                <a:cxn ang="0">
                  <a:pos x="370" y="1"/>
                </a:cxn>
                <a:cxn ang="0">
                  <a:pos x="348" y="6"/>
                </a:cxn>
                <a:cxn ang="0">
                  <a:pos x="331" y="13"/>
                </a:cxn>
                <a:cxn ang="0">
                  <a:pos x="308" y="30"/>
                </a:cxn>
                <a:cxn ang="0">
                  <a:pos x="294" y="47"/>
                </a:cxn>
                <a:cxn ang="0">
                  <a:pos x="286" y="36"/>
                </a:cxn>
                <a:cxn ang="0">
                  <a:pos x="269" y="18"/>
                </a:cxn>
                <a:cxn ang="0">
                  <a:pos x="247" y="7"/>
                </a:cxn>
                <a:cxn ang="0">
                  <a:pos x="224" y="0"/>
                </a:cxn>
                <a:cxn ang="0">
                  <a:pos x="211" y="0"/>
                </a:cxn>
                <a:cxn ang="0">
                  <a:pos x="182" y="2"/>
                </a:cxn>
                <a:cxn ang="0">
                  <a:pos x="155" y="11"/>
                </a:cxn>
                <a:cxn ang="0">
                  <a:pos x="132" y="25"/>
                </a:cxn>
                <a:cxn ang="0">
                  <a:pos x="112" y="47"/>
                </a:cxn>
                <a:cxn ang="0">
                  <a:pos x="111" y="7"/>
                </a:cxn>
                <a:cxn ang="0">
                  <a:pos x="0" y="309"/>
                </a:cxn>
              </a:cxnLst>
              <a:rect l="0" t="0" r="r" b="b"/>
              <a:pathLst>
                <a:path w="499" h="309">
                  <a:moveTo>
                    <a:pt x="0" y="309"/>
                  </a:moveTo>
                  <a:lnTo>
                    <a:pt x="115" y="309"/>
                  </a:lnTo>
                  <a:lnTo>
                    <a:pt x="115" y="146"/>
                  </a:lnTo>
                  <a:lnTo>
                    <a:pt x="115" y="146"/>
                  </a:lnTo>
                  <a:lnTo>
                    <a:pt x="116" y="135"/>
                  </a:lnTo>
                  <a:lnTo>
                    <a:pt x="117" y="124"/>
                  </a:lnTo>
                  <a:lnTo>
                    <a:pt x="119" y="116"/>
                  </a:lnTo>
                  <a:lnTo>
                    <a:pt x="124" y="107"/>
                  </a:lnTo>
                  <a:lnTo>
                    <a:pt x="129" y="101"/>
                  </a:lnTo>
                  <a:lnTo>
                    <a:pt x="135" y="96"/>
                  </a:lnTo>
                  <a:lnTo>
                    <a:pt x="144" y="92"/>
                  </a:lnTo>
                  <a:lnTo>
                    <a:pt x="155" y="91"/>
                  </a:lnTo>
                  <a:lnTo>
                    <a:pt x="155" y="91"/>
                  </a:lnTo>
                  <a:lnTo>
                    <a:pt x="166" y="92"/>
                  </a:lnTo>
                  <a:lnTo>
                    <a:pt x="175" y="96"/>
                  </a:lnTo>
                  <a:lnTo>
                    <a:pt x="182" y="101"/>
                  </a:lnTo>
                  <a:lnTo>
                    <a:pt x="186" y="108"/>
                  </a:lnTo>
                  <a:lnTo>
                    <a:pt x="189" y="117"/>
                  </a:lnTo>
                  <a:lnTo>
                    <a:pt x="191" y="125"/>
                  </a:lnTo>
                  <a:lnTo>
                    <a:pt x="192" y="135"/>
                  </a:lnTo>
                  <a:lnTo>
                    <a:pt x="192" y="146"/>
                  </a:lnTo>
                  <a:lnTo>
                    <a:pt x="192" y="309"/>
                  </a:lnTo>
                  <a:lnTo>
                    <a:pt x="307" y="309"/>
                  </a:lnTo>
                  <a:lnTo>
                    <a:pt x="307" y="146"/>
                  </a:lnTo>
                  <a:lnTo>
                    <a:pt x="307" y="146"/>
                  </a:lnTo>
                  <a:lnTo>
                    <a:pt x="308" y="135"/>
                  </a:lnTo>
                  <a:lnTo>
                    <a:pt x="309" y="124"/>
                  </a:lnTo>
                  <a:lnTo>
                    <a:pt x="312" y="116"/>
                  </a:lnTo>
                  <a:lnTo>
                    <a:pt x="317" y="107"/>
                  </a:lnTo>
                  <a:lnTo>
                    <a:pt x="322" y="101"/>
                  </a:lnTo>
                  <a:lnTo>
                    <a:pt x="328" y="96"/>
                  </a:lnTo>
                  <a:lnTo>
                    <a:pt x="336" y="92"/>
                  </a:lnTo>
                  <a:lnTo>
                    <a:pt x="347" y="91"/>
                  </a:lnTo>
                  <a:lnTo>
                    <a:pt x="347" y="91"/>
                  </a:lnTo>
                  <a:lnTo>
                    <a:pt x="358" y="92"/>
                  </a:lnTo>
                  <a:lnTo>
                    <a:pt x="368" y="96"/>
                  </a:lnTo>
                  <a:lnTo>
                    <a:pt x="374" y="101"/>
                  </a:lnTo>
                  <a:lnTo>
                    <a:pt x="379" y="108"/>
                  </a:lnTo>
                  <a:lnTo>
                    <a:pt x="381" y="117"/>
                  </a:lnTo>
                  <a:lnTo>
                    <a:pt x="384" y="125"/>
                  </a:lnTo>
                  <a:lnTo>
                    <a:pt x="385" y="135"/>
                  </a:lnTo>
                  <a:lnTo>
                    <a:pt x="385" y="146"/>
                  </a:lnTo>
                  <a:lnTo>
                    <a:pt x="385" y="309"/>
                  </a:lnTo>
                  <a:lnTo>
                    <a:pt x="499" y="309"/>
                  </a:lnTo>
                  <a:lnTo>
                    <a:pt x="499" y="102"/>
                  </a:lnTo>
                  <a:lnTo>
                    <a:pt x="499" y="102"/>
                  </a:lnTo>
                  <a:lnTo>
                    <a:pt x="498" y="84"/>
                  </a:lnTo>
                  <a:lnTo>
                    <a:pt x="497" y="74"/>
                  </a:lnTo>
                  <a:lnTo>
                    <a:pt x="494" y="66"/>
                  </a:lnTo>
                  <a:lnTo>
                    <a:pt x="492" y="57"/>
                  </a:lnTo>
                  <a:lnTo>
                    <a:pt x="487" y="48"/>
                  </a:lnTo>
                  <a:lnTo>
                    <a:pt x="482" y="40"/>
                  </a:lnTo>
                  <a:lnTo>
                    <a:pt x="477" y="33"/>
                  </a:lnTo>
                  <a:lnTo>
                    <a:pt x="470" y="25"/>
                  </a:lnTo>
                  <a:lnTo>
                    <a:pt x="463" y="19"/>
                  </a:lnTo>
                  <a:lnTo>
                    <a:pt x="454" y="13"/>
                  </a:lnTo>
                  <a:lnTo>
                    <a:pt x="444" y="8"/>
                  </a:lnTo>
                  <a:lnTo>
                    <a:pt x="435" y="5"/>
                  </a:lnTo>
                  <a:lnTo>
                    <a:pt x="423" y="2"/>
                  </a:lnTo>
                  <a:lnTo>
                    <a:pt x="410" y="0"/>
                  </a:lnTo>
                  <a:lnTo>
                    <a:pt x="396" y="0"/>
                  </a:lnTo>
                  <a:lnTo>
                    <a:pt x="396" y="0"/>
                  </a:lnTo>
                  <a:lnTo>
                    <a:pt x="382" y="0"/>
                  </a:lnTo>
                  <a:lnTo>
                    <a:pt x="370" y="1"/>
                  </a:lnTo>
                  <a:lnTo>
                    <a:pt x="359" y="3"/>
                  </a:lnTo>
                  <a:lnTo>
                    <a:pt x="348" y="6"/>
                  </a:lnTo>
                  <a:lnTo>
                    <a:pt x="340" y="9"/>
                  </a:lnTo>
                  <a:lnTo>
                    <a:pt x="331" y="13"/>
                  </a:lnTo>
                  <a:lnTo>
                    <a:pt x="318" y="22"/>
                  </a:lnTo>
                  <a:lnTo>
                    <a:pt x="308" y="30"/>
                  </a:lnTo>
                  <a:lnTo>
                    <a:pt x="301" y="37"/>
                  </a:lnTo>
                  <a:lnTo>
                    <a:pt x="294" y="47"/>
                  </a:lnTo>
                  <a:lnTo>
                    <a:pt x="294" y="47"/>
                  </a:lnTo>
                  <a:lnTo>
                    <a:pt x="286" y="36"/>
                  </a:lnTo>
                  <a:lnTo>
                    <a:pt x="279" y="27"/>
                  </a:lnTo>
                  <a:lnTo>
                    <a:pt x="269" y="18"/>
                  </a:lnTo>
                  <a:lnTo>
                    <a:pt x="259" y="12"/>
                  </a:lnTo>
                  <a:lnTo>
                    <a:pt x="247" y="7"/>
                  </a:lnTo>
                  <a:lnTo>
                    <a:pt x="236" y="2"/>
                  </a:lnTo>
                  <a:lnTo>
                    <a:pt x="224" y="0"/>
                  </a:lnTo>
                  <a:lnTo>
                    <a:pt x="211" y="0"/>
                  </a:lnTo>
                  <a:lnTo>
                    <a:pt x="211" y="0"/>
                  </a:lnTo>
                  <a:lnTo>
                    <a:pt x="196" y="0"/>
                  </a:lnTo>
                  <a:lnTo>
                    <a:pt x="182" y="2"/>
                  </a:lnTo>
                  <a:lnTo>
                    <a:pt x="168" y="6"/>
                  </a:lnTo>
                  <a:lnTo>
                    <a:pt x="155" y="11"/>
                  </a:lnTo>
                  <a:lnTo>
                    <a:pt x="143" y="17"/>
                  </a:lnTo>
                  <a:lnTo>
                    <a:pt x="132" y="25"/>
                  </a:lnTo>
                  <a:lnTo>
                    <a:pt x="122" y="35"/>
                  </a:lnTo>
                  <a:lnTo>
                    <a:pt x="112" y="47"/>
                  </a:lnTo>
                  <a:lnTo>
                    <a:pt x="111" y="47"/>
                  </a:lnTo>
                  <a:lnTo>
                    <a:pt x="111" y="7"/>
                  </a:lnTo>
                  <a:lnTo>
                    <a:pt x="0" y="7"/>
                  </a:lnTo>
                  <a:lnTo>
                    <a:pt x="0" y="30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8"/>
            <p:cNvSpPr>
              <a:spLocks/>
            </p:cNvSpPr>
            <p:nvPr userDrawn="1"/>
          </p:nvSpPr>
          <p:spPr bwMode="auto">
            <a:xfrm>
              <a:off x="4374" y="3837"/>
              <a:ext cx="165" cy="190"/>
            </a:xfrm>
            <a:custGeom>
              <a:avLst/>
              <a:gdLst/>
              <a:ahLst/>
              <a:cxnLst>
                <a:cxn ang="0">
                  <a:pos x="322" y="97"/>
                </a:cxn>
                <a:cxn ang="0">
                  <a:pos x="307" y="57"/>
                </a:cxn>
                <a:cxn ang="0">
                  <a:pos x="280" y="29"/>
                </a:cxn>
                <a:cxn ang="0">
                  <a:pos x="244" y="12"/>
                </a:cxn>
                <a:cxn ang="0">
                  <a:pos x="203" y="2"/>
                </a:cxn>
                <a:cxn ang="0">
                  <a:pos x="163" y="0"/>
                </a:cxn>
                <a:cxn ang="0">
                  <a:pos x="111" y="4"/>
                </a:cxn>
                <a:cxn ang="0">
                  <a:pos x="73" y="17"/>
                </a:cxn>
                <a:cxn ang="0">
                  <a:pos x="39" y="39"/>
                </a:cxn>
                <a:cxn ang="0">
                  <a:pos x="17" y="70"/>
                </a:cxn>
                <a:cxn ang="0">
                  <a:pos x="7" y="115"/>
                </a:cxn>
                <a:cxn ang="0">
                  <a:pos x="10" y="137"/>
                </a:cxn>
                <a:cxn ang="0">
                  <a:pos x="20" y="165"/>
                </a:cxn>
                <a:cxn ang="0">
                  <a:pos x="39" y="189"/>
                </a:cxn>
                <a:cxn ang="0">
                  <a:pos x="68" y="207"/>
                </a:cxn>
                <a:cxn ang="0">
                  <a:pos x="109" y="222"/>
                </a:cxn>
                <a:cxn ang="0">
                  <a:pos x="178" y="236"/>
                </a:cxn>
                <a:cxn ang="0">
                  <a:pos x="205" y="248"/>
                </a:cxn>
                <a:cxn ang="0">
                  <a:pos x="212" y="267"/>
                </a:cxn>
                <a:cxn ang="0">
                  <a:pos x="207" y="280"/>
                </a:cxn>
                <a:cxn ang="0">
                  <a:pos x="190" y="291"/>
                </a:cxn>
                <a:cxn ang="0">
                  <a:pos x="169" y="295"/>
                </a:cxn>
                <a:cxn ang="0">
                  <a:pos x="141" y="289"/>
                </a:cxn>
                <a:cxn ang="0">
                  <a:pos x="129" y="278"/>
                </a:cxn>
                <a:cxn ang="0">
                  <a:pos x="121" y="252"/>
                </a:cxn>
                <a:cxn ang="0">
                  <a:pos x="1" y="269"/>
                </a:cxn>
                <a:cxn ang="0">
                  <a:pos x="16" y="312"/>
                </a:cxn>
                <a:cxn ang="0">
                  <a:pos x="43" y="343"/>
                </a:cxn>
                <a:cxn ang="0">
                  <a:pos x="79" y="364"/>
                </a:cxn>
                <a:cxn ang="0">
                  <a:pos x="121" y="376"/>
                </a:cxn>
                <a:cxn ang="0">
                  <a:pos x="165" y="380"/>
                </a:cxn>
                <a:cxn ang="0">
                  <a:pos x="210" y="376"/>
                </a:cxn>
                <a:cxn ang="0">
                  <a:pos x="252" y="365"/>
                </a:cxn>
                <a:cxn ang="0">
                  <a:pos x="290" y="346"/>
                </a:cxn>
                <a:cxn ang="0">
                  <a:pos x="317" y="314"/>
                </a:cxn>
                <a:cxn ang="0">
                  <a:pos x="331" y="270"/>
                </a:cxn>
                <a:cxn ang="0">
                  <a:pos x="331" y="241"/>
                </a:cxn>
                <a:cxn ang="0">
                  <a:pos x="325" y="213"/>
                </a:cxn>
                <a:cxn ang="0">
                  <a:pos x="313" y="191"/>
                </a:cxn>
                <a:cxn ang="0">
                  <a:pos x="283" y="164"/>
                </a:cxn>
                <a:cxn ang="0">
                  <a:pos x="253" y="151"/>
                </a:cxn>
                <a:cxn ang="0">
                  <a:pos x="190" y="135"/>
                </a:cxn>
                <a:cxn ang="0">
                  <a:pos x="143" y="123"/>
                </a:cxn>
                <a:cxn ang="0">
                  <a:pos x="133" y="117"/>
                </a:cxn>
                <a:cxn ang="0">
                  <a:pos x="128" y="104"/>
                </a:cxn>
                <a:cxn ang="0">
                  <a:pos x="135" y="85"/>
                </a:cxn>
                <a:cxn ang="0">
                  <a:pos x="154" y="78"/>
                </a:cxn>
                <a:cxn ang="0">
                  <a:pos x="174" y="78"/>
                </a:cxn>
                <a:cxn ang="0">
                  <a:pos x="194" y="87"/>
                </a:cxn>
                <a:cxn ang="0">
                  <a:pos x="205" y="98"/>
                </a:cxn>
                <a:cxn ang="0">
                  <a:pos x="323" y="114"/>
                </a:cxn>
              </a:cxnLst>
              <a:rect l="0" t="0" r="r" b="b"/>
              <a:pathLst>
                <a:path w="331" h="380">
                  <a:moveTo>
                    <a:pt x="323" y="114"/>
                  </a:moveTo>
                  <a:lnTo>
                    <a:pt x="323" y="114"/>
                  </a:lnTo>
                  <a:lnTo>
                    <a:pt x="322" y="97"/>
                  </a:lnTo>
                  <a:lnTo>
                    <a:pt x="318" y="83"/>
                  </a:lnTo>
                  <a:lnTo>
                    <a:pt x="313" y="69"/>
                  </a:lnTo>
                  <a:lnTo>
                    <a:pt x="307" y="57"/>
                  </a:lnTo>
                  <a:lnTo>
                    <a:pt x="298" y="47"/>
                  </a:lnTo>
                  <a:lnTo>
                    <a:pt x="290" y="37"/>
                  </a:lnTo>
                  <a:lnTo>
                    <a:pt x="280" y="29"/>
                  </a:lnTo>
                  <a:lnTo>
                    <a:pt x="268" y="23"/>
                  </a:lnTo>
                  <a:lnTo>
                    <a:pt x="257" y="17"/>
                  </a:lnTo>
                  <a:lnTo>
                    <a:pt x="244" y="12"/>
                  </a:lnTo>
                  <a:lnTo>
                    <a:pt x="231" y="8"/>
                  </a:lnTo>
                  <a:lnTo>
                    <a:pt x="218" y="4"/>
                  </a:lnTo>
                  <a:lnTo>
                    <a:pt x="203" y="2"/>
                  </a:lnTo>
                  <a:lnTo>
                    <a:pt x="190" y="1"/>
                  </a:lnTo>
                  <a:lnTo>
                    <a:pt x="163" y="0"/>
                  </a:lnTo>
                  <a:lnTo>
                    <a:pt x="163" y="0"/>
                  </a:lnTo>
                  <a:lnTo>
                    <a:pt x="138" y="1"/>
                  </a:lnTo>
                  <a:lnTo>
                    <a:pt x="124" y="3"/>
                  </a:lnTo>
                  <a:lnTo>
                    <a:pt x="111" y="4"/>
                  </a:lnTo>
                  <a:lnTo>
                    <a:pt x="98" y="8"/>
                  </a:lnTo>
                  <a:lnTo>
                    <a:pt x="85" y="12"/>
                  </a:lnTo>
                  <a:lnTo>
                    <a:pt x="73" y="17"/>
                  </a:lnTo>
                  <a:lnTo>
                    <a:pt x="61" y="23"/>
                  </a:lnTo>
                  <a:lnTo>
                    <a:pt x="50" y="30"/>
                  </a:lnTo>
                  <a:lnTo>
                    <a:pt x="39" y="39"/>
                  </a:lnTo>
                  <a:lnTo>
                    <a:pt x="31" y="48"/>
                  </a:lnTo>
                  <a:lnTo>
                    <a:pt x="23" y="58"/>
                  </a:lnTo>
                  <a:lnTo>
                    <a:pt x="17" y="70"/>
                  </a:lnTo>
                  <a:lnTo>
                    <a:pt x="12" y="84"/>
                  </a:lnTo>
                  <a:lnTo>
                    <a:pt x="9" y="98"/>
                  </a:lnTo>
                  <a:lnTo>
                    <a:pt x="7" y="115"/>
                  </a:lnTo>
                  <a:lnTo>
                    <a:pt x="7" y="115"/>
                  </a:lnTo>
                  <a:lnTo>
                    <a:pt x="9" y="126"/>
                  </a:lnTo>
                  <a:lnTo>
                    <a:pt x="10" y="137"/>
                  </a:lnTo>
                  <a:lnTo>
                    <a:pt x="12" y="147"/>
                  </a:lnTo>
                  <a:lnTo>
                    <a:pt x="16" y="157"/>
                  </a:lnTo>
                  <a:lnTo>
                    <a:pt x="20" y="165"/>
                  </a:lnTo>
                  <a:lnTo>
                    <a:pt x="26" y="174"/>
                  </a:lnTo>
                  <a:lnTo>
                    <a:pt x="32" y="181"/>
                  </a:lnTo>
                  <a:lnTo>
                    <a:pt x="39" y="189"/>
                  </a:lnTo>
                  <a:lnTo>
                    <a:pt x="48" y="195"/>
                  </a:lnTo>
                  <a:lnTo>
                    <a:pt x="57" y="201"/>
                  </a:lnTo>
                  <a:lnTo>
                    <a:pt x="68" y="207"/>
                  </a:lnTo>
                  <a:lnTo>
                    <a:pt x="81" y="212"/>
                  </a:lnTo>
                  <a:lnTo>
                    <a:pt x="94" y="217"/>
                  </a:lnTo>
                  <a:lnTo>
                    <a:pt x="109" y="222"/>
                  </a:lnTo>
                  <a:lnTo>
                    <a:pt x="143" y="229"/>
                  </a:lnTo>
                  <a:lnTo>
                    <a:pt x="143" y="229"/>
                  </a:lnTo>
                  <a:lnTo>
                    <a:pt x="178" y="236"/>
                  </a:lnTo>
                  <a:lnTo>
                    <a:pt x="190" y="240"/>
                  </a:lnTo>
                  <a:lnTo>
                    <a:pt x="199" y="243"/>
                  </a:lnTo>
                  <a:lnTo>
                    <a:pt x="205" y="248"/>
                  </a:lnTo>
                  <a:lnTo>
                    <a:pt x="208" y="253"/>
                  </a:lnTo>
                  <a:lnTo>
                    <a:pt x="211" y="259"/>
                  </a:lnTo>
                  <a:lnTo>
                    <a:pt x="212" y="267"/>
                  </a:lnTo>
                  <a:lnTo>
                    <a:pt x="212" y="267"/>
                  </a:lnTo>
                  <a:lnTo>
                    <a:pt x="211" y="274"/>
                  </a:lnTo>
                  <a:lnTo>
                    <a:pt x="207" y="280"/>
                  </a:lnTo>
                  <a:lnTo>
                    <a:pt x="202" y="285"/>
                  </a:lnTo>
                  <a:lnTo>
                    <a:pt x="196" y="289"/>
                  </a:lnTo>
                  <a:lnTo>
                    <a:pt x="190" y="291"/>
                  </a:lnTo>
                  <a:lnTo>
                    <a:pt x="183" y="293"/>
                  </a:lnTo>
                  <a:lnTo>
                    <a:pt x="169" y="295"/>
                  </a:lnTo>
                  <a:lnTo>
                    <a:pt x="169" y="295"/>
                  </a:lnTo>
                  <a:lnTo>
                    <a:pt x="158" y="293"/>
                  </a:lnTo>
                  <a:lnTo>
                    <a:pt x="149" y="292"/>
                  </a:lnTo>
                  <a:lnTo>
                    <a:pt x="141" y="289"/>
                  </a:lnTo>
                  <a:lnTo>
                    <a:pt x="135" y="285"/>
                  </a:lnTo>
                  <a:lnTo>
                    <a:pt x="135" y="285"/>
                  </a:lnTo>
                  <a:lnTo>
                    <a:pt x="129" y="278"/>
                  </a:lnTo>
                  <a:lnTo>
                    <a:pt x="124" y="269"/>
                  </a:lnTo>
                  <a:lnTo>
                    <a:pt x="122" y="262"/>
                  </a:lnTo>
                  <a:lnTo>
                    <a:pt x="121" y="252"/>
                  </a:lnTo>
                  <a:lnTo>
                    <a:pt x="0" y="252"/>
                  </a:lnTo>
                  <a:lnTo>
                    <a:pt x="0" y="252"/>
                  </a:lnTo>
                  <a:lnTo>
                    <a:pt x="1" y="269"/>
                  </a:lnTo>
                  <a:lnTo>
                    <a:pt x="5" y="285"/>
                  </a:lnTo>
                  <a:lnTo>
                    <a:pt x="10" y="298"/>
                  </a:lnTo>
                  <a:lnTo>
                    <a:pt x="16" y="312"/>
                  </a:lnTo>
                  <a:lnTo>
                    <a:pt x="23" y="323"/>
                  </a:lnTo>
                  <a:lnTo>
                    <a:pt x="33" y="334"/>
                  </a:lnTo>
                  <a:lnTo>
                    <a:pt x="43" y="343"/>
                  </a:lnTo>
                  <a:lnTo>
                    <a:pt x="54" y="351"/>
                  </a:lnTo>
                  <a:lnTo>
                    <a:pt x="66" y="358"/>
                  </a:lnTo>
                  <a:lnTo>
                    <a:pt x="79" y="364"/>
                  </a:lnTo>
                  <a:lnTo>
                    <a:pt x="93" y="369"/>
                  </a:lnTo>
                  <a:lnTo>
                    <a:pt x="106" y="373"/>
                  </a:lnTo>
                  <a:lnTo>
                    <a:pt x="121" y="376"/>
                  </a:lnTo>
                  <a:lnTo>
                    <a:pt x="135" y="378"/>
                  </a:lnTo>
                  <a:lnTo>
                    <a:pt x="150" y="379"/>
                  </a:lnTo>
                  <a:lnTo>
                    <a:pt x="165" y="380"/>
                  </a:lnTo>
                  <a:lnTo>
                    <a:pt x="165" y="380"/>
                  </a:lnTo>
                  <a:lnTo>
                    <a:pt x="195" y="379"/>
                  </a:lnTo>
                  <a:lnTo>
                    <a:pt x="210" y="376"/>
                  </a:lnTo>
                  <a:lnTo>
                    <a:pt x="224" y="374"/>
                  </a:lnTo>
                  <a:lnTo>
                    <a:pt x="239" y="370"/>
                  </a:lnTo>
                  <a:lnTo>
                    <a:pt x="252" y="365"/>
                  </a:lnTo>
                  <a:lnTo>
                    <a:pt x="266" y="360"/>
                  </a:lnTo>
                  <a:lnTo>
                    <a:pt x="278" y="353"/>
                  </a:lnTo>
                  <a:lnTo>
                    <a:pt x="290" y="346"/>
                  </a:lnTo>
                  <a:lnTo>
                    <a:pt x="300" y="336"/>
                  </a:lnTo>
                  <a:lnTo>
                    <a:pt x="309" y="326"/>
                  </a:lnTo>
                  <a:lnTo>
                    <a:pt x="317" y="314"/>
                  </a:lnTo>
                  <a:lnTo>
                    <a:pt x="323" y="301"/>
                  </a:lnTo>
                  <a:lnTo>
                    <a:pt x="328" y="286"/>
                  </a:lnTo>
                  <a:lnTo>
                    <a:pt x="331" y="270"/>
                  </a:lnTo>
                  <a:lnTo>
                    <a:pt x="331" y="252"/>
                  </a:lnTo>
                  <a:lnTo>
                    <a:pt x="331" y="252"/>
                  </a:lnTo>
                  <a:lnTo>
                    <a:pt x="331" y="241"/>
                  </a:lnTo>
                  <a:lnTo>
                    <a:pt x="330" y="231"/>
                  </a:lnTo>
                  <a:lnTo>
                    <a:pt x="328" y="223"/>
                  </a:lnTo>
                  <a:lnTo>
                    <a:pt x="325" y="213"/>
                  </a:lnTo>
                  <a:lnTo>
                    <a:pt x="322" y="206"/>
                  </a:lnTo>
                  <a:lnTo>
                    <a:pt x="318" y="198"/>
                  </a:lnTo>
                  <a:lnTo>
                    <a:pt x="313" y="191"/>
                  </a:lnTo>
                  <a:lnTo>
                    <a:pt x="308" y="185"/>
                  </a:lnTo>
                  <a:lnTo>
                    <a:pt x="296" y="174"/>
                  </a:lnTo>
                  <a:lnTo>
                    <a:pt x="283" y="164"/>
                  </a:lnTo>
                  <a:lnTo>
                    <a:pt x="269" y="157"/>
                  </a:lnTo>
                  <a:lnTo>
                    <a:pt x="253" y="151"/>
                  </a:lnTo>
                  <a:lnTo>
                    <a:pt x="253" y="151"/>
                  </a:lnTo>
                  <a:lnTo>
                    <a:pt x="238" y="146"/>
                  </a:lnTo>
                  <a:lnTo>
                    <a:pt x="222" y="142"/>
                  </a:lnTo>
                  <a:lnTo>
                    <a:pt x="190" y="135"/>
                  </a:lnTo>
                  <a:lnTo>
                    <a:pt x="163" y="130"/>
                  </a:lnTo>
                  <a:lnTo>
                    <a:pt x="152" y="126"/>
                  </a:lnTo>
                  <a:lnTo>
                    <a:pt x="143" y="123"/>
                  </a:lnTo>
                  <a:lnTo>
                    <a:pt x="143" y="123"/>
                  </a:lnTo>
                  <a:lnTo>
                    <a:pt x="138" y="120"/>
                  </a:lnTo>
                  <a:lnTo>
                    <a:pt x="133" y="117"/>
                  </a:lnTo>
                  <a:lnTo>
                    <a:pt x="129" y="112"/>
                  </a:lnTo>
                  <a:lnTo>
                    <a:pt x="128" y="104"/>
                  </a:lnTo>
                  <a:lnTo>
                    <a:pt x="128" y="104"/>
                  </a:lnTo>
                  <a:lnTo>
                    <a:pt x="129" y="96"/>
                  </a:lnTo>
                  <a:lnTo>
                    <a:pt x="132" y="90"/>
                  </a:lnTo>
                  <a:lnTo>
                    <a:pt x="135" y="85"/>
                  </a:lnTo>
                  <a:lnTo>
                    <a:pt x="140" y="81"/>
                  </a:lnTo>
                  <a:lnTo>
                    <a:pt x="146" y="79"/>
                  </a:lnTo>
                  <a:lnTo>
                    <a:pt x="154" y="78"/>
                  </a:lnTo>
                  <a:lnTo>
                    <a:pt x="167" y="76"/>
                  </a:lnTo>
                  <a:lnTo>
                    <a:pt x="167" y="76"/>
                  </a:lnTo>
                  <a:lnTo>
                    <a:pt x="174" y="78"/>
                  </a:lnTo>
                  <a:lnTo>
                    <a:pt x="182" y="79"/>
                  </a:lnTo>
                  <a:lnTo>
                    <a:pt x="188" y="83"/>
                  </a:lnTo>
                  <a:lnTo>
                    <a:pt x="194" y="87"/>
                  </a:lnTo>
                  <a:lnTo>
                    <a:pt x="194" y="87"/>
                  </a:lnTo>
                  <a:lnTo>
                    <a:pt x="200" y="92"/>
                  </a:lnTo>
                  <a:lnTo>
                    <a:pt x="205" y="98"/>
                  </a:lnTo>
                  <a:lnTo>
                    <a:pt x="207" y="106"/>
                  </a:lnTo>
                  <a:lnTo>
                    <a:pt x="208" y="114"/>
                  </a:lnTo>
                  <a:lnTo>
                    <a:pt x="323"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9"/>
            <p:cNvSpPr>
              <a:spLocks/>
            </p:cNvSpPr>
            <p:nvPr userDrawn="1"/>
          </p:nvSpPr>
          <p:spPr bwMode="auto">
            <a:xfrm>
              <a:off x="4998" y="3809"/>
              <a:ext cx="156" cy="211"/>
            </a:xfrm>
            <a:custGeom>
              <a:avLst/>
              <a:gdLst/>
              <a:ahLst/>
              <a:cxnLst>
                <a:cxn ang="0">
                  <a:pos x="0" y="423"/>
                </a:cxn>
                <a:cxn ang="0">
                  <a:pos x="117" y="423"/>
                </a:cxn>
                <a:cxn ang="0">
                  <a:pos x="117" y="276"/>
                </a:cxn>
                <a:cxn ang="0">
                  <a:pos x="117" y="276"/>
                </a:cxn>
                <a:cxn ang="0">
                  <a:pos x="117" y="258"/>
                </a:cxn>
                <a:cxn ang="0">
                  <a:pos x="120" y="241"/>
                </a:cxn>
                <a:cxn ang="0">
                  <a:pos x="125" y="229"/>
                </a:cxn>
                <a:cxn ang="0">
                  <a:pos x="127" y="224"/>
                </a:cxn>
                <a:cxn ang="0">
                  <a:pos x="129" y="219"/>
                </a:cxn>
                <a:cxn ang="0">
                  <a:pos x="129" y="219"/>
                </a:cxn>
                <a:cxn ang="0">
                  <a:pos x="134" y="213"/>
                </a:cxn>
                <a:cxn ang="0">
                  <a:pos x="142" y="208"/>
                </a:cxn>
                <a:cxn ang="0">
                  <a:pos x="149" y="204"/>
                </a:cxn>
                <a:cxn ang="0">
                  <a:pos x="156" y="203"/>
                </a:cxn>
                <a:cxn ang="0">
                  <a:pos x="156" y="203"/>
                </a:cxn>
                <a:cxn ang="0">
                  <a:pos x="166" y="203"/>
                </a:cxn>
                <a:cxn ang="0">
                  <a:pos x="173" y="206"/>
                </a:cxn>
                <a:cxn ang="0">
                  <a:pos x="179" y="209"/>
                </a:cxn>
                <a:cxn ang="0">
                  <a:pos x="185" y="215"/>
                </a:cxn>
                <a:cxn ang="0">
                  <a:pos x="185" y="215"/>
                </a:cxn>
                <a:cxn ang="0">
                  <a:pos x="190" y="221"/>
                </a:cxn>
                <a:cxn ang="0">
                  <a:pos x="193" y="231"/>
                </a:cxn>
                <a:cxn ang="0">
                  <a:pos x="195" y="242"/>
                </a:cxn>
                <a:cxn ang="0">
                  <a:pos x="195" y="256"/>
                </a:cxn>
                <a:cxn ang="0">
                  <a:pos x="195" y="423"/>
                </a:cxn>
                <a:cxn ang="0">
                  <a:pos x="312" y="423"/>
                </a:cxn>
                <a:cxn ang="0">
                  <a:pos x="312" y="230"/>
                </a:cxn>
                <a:cxn ang="0">
                  <a:pos x="312" y="230"/>
                </a:cxn>
                <a:cxn ang="0">
                  <a:pos x="312" y="215"/>
                </a:cxn>
                <a:cxn ang="0">
                  <a:pos x="311" y="202"/>
                </a:cxn>
                <a:cxn ang="0">
                  <a:pos x="308" y="189"/>
                </a:cxn>
                <a:cxn ang="0">
                  <a:pos x="306" y="178"/>
                </a:cxn>
                <a:cxn ang="0">
                  <a:pos x="301" y="167"/>
                </a:cxn>
                <a:cxn ang="0">
                  <a:pos x="297" y="157"/>
                </a:cxn>
                <a:cxn ang="0">
                  <a:pos x="291" y="148"/>
                </a:cxn>
                <a:cxn ang="0">
                  <a:pos x="285" y="141"/>
                </a:cxn>
                <a:cxn ang="0">
                  <a:pos x="285" y="141"/>
                </a:cxn>
                <a:cxn ang="0">
                  <a:pos x="278" y="134"/>
                </a:cxn>
                <a:cxn ang="0">
                  <a:pos x="271" y="129"/>
                </a:cxn>
                <a:cxn ang="0">
                  <a:pos x="262" y="124"/>
                </a:cxn>
                <a:cxn ang="0">
                  <a:pos x="252" y="119"/>
                </a:cxn>
                <a:cxn ang="0">
                  <a:pos x="243" y="117"/>
                </a:cxn>
                <a:cxn ang="0">
                  <a:pos x="233" y="114"/>
                </a:cxn>
                <a:cxn ang="0">
                  <a:pos x="222" y="113"/>
                </a:cxn>
                <a:cxn ang="0">
                  <a:pos x="211" y="112"/>
                </a:cxn>
                <a:cxn ang="0">
                  <a:pos x="211" y="112"/>
                </a:cxn>
                <a:cxn ang="0">
                  <a:pos x="196" y="113"/>
                </a:cxn>
                <a:cxn ang="0">
                  <a:pos x="183" y="114"/>
                </a:cxn>
                <a:cxn ang="0">
                  <a:pos x="170" y="117"/>
                </a:cxn>
                <a:cxn ang="0">
                  <a:pos x="155" y="123"/>
                </a:cxn>
                <a:cxn ang="0">
                  <a:pos x="155" y="123"/>
                </a:cxn>
                <a:cxn ang="0">
                  <a:pos x="145" y="129"/>
                </a:cxn>
                <a:cxn ang="0">
                  <a:pos x="137" y="135"/>
                </a:cxn>
                <a:cxn ang="0">
                  <a:pos x="127" y="143"/>
                </a:cxn>
                <a:cxn ang="0">
                  <a:pos x="117" y="153"/>
                </a:cxn>
                <a:cxn ang="0">
                  <a:pos x="117" y="0"/>
                </a:cxn>
                <a:cxn ang="0">
                  <a:pos x="0" y="0"/>
                </a:cxn>
                <a:cxn ang="0">
                  <a:pos x="0" y="423"/>
                </a:cxn>
              </a:cxnLst>
              <a:rect l="0" t="0" r="r" b="b"/>
              <a:pathLst>
                <a:path w="312" h="423">
                  <a:moveTo>
                    <a:pt x="0" y="423"/>
                  </a:moveTo>
                  <a:lnTo>
                    <a:pt x="117" y="423"/>
                  </a:lnTo>
                  <a:lnTo>
                    <a:pt x="117" y="276"/>
                  </a:lnTo>
                  <a:lnTo>
                    <a:pt x="117" y="276"/>
                  </a:lnTo>
                  <a:lnTo>
                    <a:pt x="117" y="258"/>
                  </a:lnTo>
                  <a:lnTo>
                    <a:pt x="120" y="241"/>
                  </a:lnTo>
                  <a:lnTo>
                    <a:pt x="125" y="229"/>
                  </a:lnTo>
                  <a:lnTo>
                    <a:pt x="127" y="224"/>
                  </a:lnTo>
                  <a:lnTo>
                    <a:pt x="129" y="219"/>
                  </a:lnTo>
                  <a:lnTo>
                    <a:pt x="129" y="219"/>
                  </a:lnTo>
                  <a:lnTo>
                    <a:pt x="134" y="213"/>
                  </a:lnTo>
                  <a:lnTo>
                    <a:pt x="142" y="208"/>
                  </a:lnTo>
                  <a:lnTo>
                    <a:pt x="149" y="204"/>
                  </a:lnTo>
                  <a:lnTo>
                    <a:pt x="156" y="203"/>
                  </a:lnTo>
                  <a:lnTo>
                    <a:pt x="156" y="203"/>
                  </a:lnTo>
                  <a:lnTo>
                    <a:pt x="166" y="203"/>
                  </a:lnTo>
                  <a:lnTo>
                    <a:pt x="173" y="206"/>
                  </a:lnTo>
                  <a:lnTo>
                    <a:pt x="179" y="209"/>
                  </a:lnTo>
                  <a:lnTo>
                    <a:pt x="185" y="215"/>
                  </a:lnTo>
                  <a:lnTo>
                    <a:pt x="185" y="215"/>
                  </a:lnTo>
                  <a:lnTo>
                    <a:pt x="190" y="221"/>
                  </a:lnTo>
                  <a:lnTo>
                    <a:pt x="193" y="231"/>
                  </a:lnTo>
                  <a:lnTo>
                    <a:pt x="195" y="242"/>
                  </a:lnTo>
                  <a:lnTo>
                    <a:pt x="195" y="256"/>
                  </a:lnTo>
                  <a:lnTo>
                    <a:pt x="195" y="423"/>
                  </a:lnTo>
                  <a:lnTo>
                    <a:pt x="312" y="423"/>
                  </a:lnTo>
                  <a:lnTo>
                    <a:pt x="312" y="230"/>
                  </a:lnTo>
                  <a:lnTo>
                    <a:pt x="312" y="230"/>
                  </a:lnTo>
                  <a:lnTo>
                    <a:pt x="312" y="215"/>
                  </a:lnTo>
                  <a:lnTo>
                    <a:pt x="311" y="202"/>
                  </a:lnTo>
                  <a:lnTo>
                    <a:pt x="308" y="189"/>
                  </a:lnTo>
                  <a:lnTo>
                    <a:pt x="306" y="178"/>
                  </a:lnTo>
                  <a:lnTo>
                    <a:pt x="301" y="167"/>
                  </a:lnTo>
                  <a:lnTo>
                    <a:pt x="297" y="157"/>
                  </a:lnTo>
                  <a:lnTo>
                    <a:pt x="291" y="148"/>
                  </a:lnTo>
                  <a:lnTo>
                    <a:pt x="285" y="141"/>
                  </a:lnTo>
                  <a:lnTo>
                    <a:pt x="285" y="141"/>
                  </a:lnTo>
                  <a:lnTo>
                    <a:pt x="278" y="134"/>
                  </a:lnTo>
                  <a:lnTo>
                    <a:pt x="271" y="129"/>
                  </a:lnTo>
                  <a:lnTo>
                    <a:pt x="262" y="124"/>
                  </a:lnTo>
                  <a:lnTo>
                    <a:pt x="252" y="119"/>
                  </a:lnTo>
                  <a:lnTo>
                    <a:pt x="243" y="117"/>
                  </a:lnTo>
                  <a:lnTo>
                    <a:pt x="233" y="114"/>
                  </a:lnTo>
                  <a:lnTo>
                    <a:pt x="222" y="113"/>
                  </a:lnTo>
                  <a:lnTo>
                    <a:pt x="211" y="112"/>
                  </a:lnTo>
                  <a:lnTo>
                    <a:pt x="211" y="112"/>
                  </a:lnTo>
                  <a:lnTo>
                    <a:pt x="196" y="113"/>
                  </a:lnTo>
                  <a:lnTo>
                    <a:pt x="183" y="114"/>
                  </a:lnTo>
                  <a:lnTo>
                    <a:pt x="170" y="117"/>
                  </a:lnTo>
                  <a:lnTo>
                    <a:pt x="155" y="123"/>
                  </a:lnTo>
                  <a:lnTo>
                    <a:pt x="155" y="123"/>
                  </a:lnTo>
                  <a:lnTo>
                    <a:pt x="145" y="129"/>
                  </a:lnTo>
                  <a:lnTo>
                    <a:pt x="137" y="135"/>
                  </a:lnTo>
                  <a:lnTo>
                    <a:pt x="127" y="143"/>
                  </a:lnTo>
                  <a:lnTo>
                    <a:pt x="117" y="153"/>
                  </a:lnTo>
                  <a:lnTo>
                    <a:pt x="117" y="0"/>
                  </a:lnTo>
                  <a:lnTo>
                    <a:pt x="0" y="0"/>
                  </a:lnTo>
                  <a:lnTo>
                    <a:pt x="0" y="4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10"/>
            <p:cNvSpPr>
              <a:spLocks/>
            </p:cNvSpPr>
            <p:nvPr userDrawn="1"/>
          </p:nvSpPr>
          <p:spPr bwMode="auto">
            <a:xfrm>
              <a:off x="4898" y="3822"/>
              <a:ext cx="81" cy="201"/>
            </a:xfrm>
            <a:custGeom>
              <a:avLst/>
              <a:gdLst/>
              <a:ahLst/>
              <a:cxnLst>
                <a:cxn ang="0">
                  <a:pos x="0" y="0"/>
                </a:cxn>
                <a:cxn ang="0">
                  <a:pos x="0" y="93"/>
                </a:cxn>
                <a:cxn ang="0">
                  <a:pos x="0" y="178"/>
                </a:cxn>
                <a:cxn ang="0">
                  <a:pos x="0" y="284"/>
                </a:cxn>
                <a:cxn ang="0">
                  <a:pos x="0" y="284"/>
                </a:cxn>
                <a:cxn ang="0">
                  <a:pos x="0" y="308"/>
                </a:cxn>
                <a:cxn ang="0">
                  <a:pos x="3" y="328"/>
                </a:cxn>
                <a:cxn ang="0">
                  <a:pos x="7" y="345"/>
                </a:cxn>
                <a:cxn ang="0">
                  <a:pos x="11" y="360"/>
                </a:cxn>
                <a:cxn ang="0">
                  <a:pos x="11" y="360"/>
                </a:cxn>
                <a:cxn ang="0">
                  <a:pos x="17" y="371"/>
                </a:cxn>
                <a:cxn ang="0">
                  <a:pos x="24" y="380"/>
                </a:cxn>
                <a:cxn ang="0">
                  <a:pos x="32" y="386"/>
                </a:cxn>
                <a:cxn ang="0">
                  <a:pos x="41" y="392"/>
                </a:cxn>
                <a:cxn ang="0">
                  <a:pos x="41" y="392"/>
                </a:cxn>
                <a:cxn ang="0">
                  <a:pos x="52" y="397"/>
                </a:cxn>
                <a:cxn ang="0">
                  <a:pos x="65" y="400"/>
                </a:cxn>
                <a:cxn ang="0">
                  <a:pos x="81" y="403"/>
                </a:cxn>
                <a:cxn ang="0">
                  <a:pos x="100" y="403"/>
                </a:cxn>
                <a:cxn ang="0">
                  <a:pos x="100" y="403"/>
                </a:cxn>
                <a:cxn ang="0">
                  <a:pos x="114" y="403"/>
                </a:cxn>
                <a:cxn ang="0">
                  <a:pos x="129" y="400"/>
                </a:cxn>
                <a:cxn ang="0">
                  <a:pos x="147" y="398"/>
                </a:cxn>
                <a:cxn ang="0">
                  <a:pos x="162" y="393"/>
                </a:cxn>
                <a:cxn ang="0">
                  <a:pos x="162" y="317"/>
                </a:cxn>
                <a:cxn ang="0">
                  <a:pos x="162" y="317"/>
                </a:cxn>
                <a:cxn ang="0">
                  <a:pos x="157" y="319"/>
                </a:cxn>
                <a:cxn ang="0">
                  <a:pos x="149" y="320"/>
                </a:cxn>
                <a:cxn ang="0">
                  <a:pos x="132" y="321"/>
                </a:cxn>
                <a:cxn ang="0">
                  <a:pos x="132" y="321"/>
                </a:cxn>
                <a:cxn ang="0">
                  <a:pos x="126" y="320"/>
                </a:cxn>
                <a:cxn ang="0">
                  <a:pos x="121" y="316"/>
                </a:cxn>
                <a:cxn ang="0">
                  <a:pos x="119" y="314"/>
                </a:cxn>
                <a:cxn ang="0">
                  <a:pos x="116" y="311"/>
                </a:cxn>
                <a:cxn ang="0">
                  <a:pos x="116" y="311"/>
                </a:cxn>
                <a:cxn ang="0">
                  <a:pos x="115" y="308"/>
                </a:cxn>
                <a:cxn ang="0">
                  <a:pos x="114" y="301"/>
                </a:cxn>
                <a:cxn ang="0">
                  <a:pos x="112" y="286"/>
                </a:cxn>
                <a:cxn ang="0">
                  <a:pos x="112" y="178"/>
                </a:cxn>
                <a:cxn ang="0">
                  <a:pos x="162" y="178"/>
                </a:cxn>
                <a:cxn ang="0">
                  <a:pos x="162" y="93"/>
                </a:cxn>
                <a:cxn ang="0">
                  <a:pos x="112" y="93"/>
                </a:cxn>
                <a:cxn ang="0">
                  <a:pos x="112" y="0"/>
                </a:cxn>
                <a:cxn ang="0">
                  <a:pos x="0" y="0"/>
                </a:cxn>
              </a:cxnLst>
              <a:rect l="0" t="0" r="r" b="b"/>
              <a:pathLst>
                <a:path w="162" h="403">
                  <a:moveTo>
                    <a:pt x="0" y="0"/>
                  </a:moveTo>
                  <a:lnTo>
                    <a:pt x="0" y="93"/>
                  </a:lnTo>
                  <a:lnTo>
                    <a:pt x="0" y="178"/>
                  </a:lnTo>
                  <a:lnTo>
                    <a:pt x="0" y="284"/>
                  </a:lnTo>
                  <a:lnTo>
                    <a:pt x="0" y="284"/>
                  </a:lnTo>
                  <a:lnTo>
                    <a:pt x="0" y="308"/>
                  </a:lnTo>
                  <a:lnTo>
                    <a:pt x="3" y="328"/>
                  </a:lnTo>
                  <a:lnTo>
                    <a:pt x="7" y="345"/>
                  </a:lnTo>
                  <a:lnTo>
                    <a:pt x="11" y="360"/>
                  </a:lnTo>
                  <a:lnTo>
                    <a:pt x="11" y="360"/>
                  </a:lnTo>
                  <a:lnTo>
                    <a:pt x="17" y="371"/>
                  </a:lnTo>
                  <a:lnTo>
                    <a:pt x="24" y="380"/>
                  </a:lnTo>
                  <a:lnTo>
                    <a:pt x="32" y="386"/>
                  </a:lnTo>
                  <a:lnTo>
                    <a:pt x="41" y="392"/>
                  </a:lnTo>
                  <a:lnTo>
                    <a:pt x="41" y="392"/>
                  </a:lnTo>
                  <a:lnTo>
                    <a:pt x="52" y="397"/>
                  </a:lnTo>
                  <a:lnTo>
                    <a:pt x="65" y="400"/>
                  </a:lnTo>
                  <a:lnTo>
                    <a:pt x="81" y="403"/>
                  </a:lnTo>
                  <a:lnTo>
                    <a:pt x="100" y="403"/>
                  </a:lnTo>
                  <a:lnTo>
                    <a:pt x="100" y="403"/>
                  </a:lnTo>
                  <a:lnTo>
                    <a:pt x="114" y="403"/>
                  </a:lnTo>
                  <a:lnTo>
                    <a:pt x="129" y="400"/>
                  </a:lnTo>
                  <a:lnTo>
                    <a:pt x="147" y="398"/>
                  </a:lnTo>
                  <a:lnTo>
                    <a:pt x="162" y="393"/>
                  </a:lnTo>
                  <a:lnTo>
                    <a:pt x="162" y="317"/>
                  </a:lnTo>
                  <a:lnTo>
                    <a:pt x="162" y="317"/>
                  </a:lnTo>
                  <a:lnTo>
                    <a:pt x="157" y="319"/>
                  </a:lnTo>
                  <a:lnTo>
                    <a:pt x="149" y="320"/>
                  </a:lnTo>
                  <a:lnTo>
                    <a:pt x="132" y="321"/>
                  </a:lnTo>
                  <a:lnTo>
                    <a:pt x="132" y="321"/>
                  </a:lnTo>
                  <a:lnTo>
                    <a:pt x="126" y="320"/>
                  </a:lnTo>
                  <a:lnTo>
                    <a:pt x="121" y="316"/>
                  </a:lnTo>
                  <a:lnTo>
                    <a:pt x="119" y="314"/>
                  </a:lnTo>
                  <a:lnTo>
                    <a:pt x="116" y="311"/>
                  </a:lnTo>
                  <a:lnTo>
                    <a:pt x="116" y="311"/>
                  </a:lnTo>
                  <a:lnTo>
                    <a:pt x="115" y="308"/>
                  </a:lnTo>
                  <a:lnTo>
                    <a:pt x="114" y="301"/>
                  </a:lnTo>
                  <a:lnTo>
                    <a:pt x="112" y="286"/>
                  </a:lnTo>
                  <a:lnTo>
                    <a:pt x="112" y="178"/>
                  </a:lnTo>
                  <a:lnTo>
                    <a:pt x="162" y="178"/>
                  </a:lnTo>
                  <a:lnTo>
                    <a:pt x="162" y="93"/>
                  </a:lnTo>
                  <a:lnTo>
                    <a:pt x="112" y="93"/>
                  </a:lnTo>
                  <a:lnTo>
                    <a:pt x="112"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Rectangle 11"/>
            <p:cNvSpPr>
              <a:spLocks noChangeArrowheads="1"/>
            </p:cNvSpPr>
            <p:nvPr userDrawn="1"/>
          </p:nvSpPr>
          <p:spPr bwMode="auto">
            <a:xfrm>
              <a:off x="4822" y="3822"/>
              <a:ext cx="56" cy="31"/>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16" name="Straight Connector 15"/>
          <p:cNvCxnSpPr/>
          <p:nvPr userDrawn="1"/>
        </p:nvCxnSpPr>
        <p:spPr>
          <a:xfrm>
            <a:off x="0" y="64563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rot="5400000">
            <a:off x="3274219" y="3429794"/>
            <a:ext cx="6858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19" name="Picture 2" descr="Q:\Design Catalog\Corporate Templates\Covers\abstract1.jpg"/>
          <p:cNvPicPr>
            <a:picLocks noChangeAspect="1" noChangeArrowheads="1"/>
          </p:cNvPicPr>
          <p:nvPr userDrawn="1"/>
        </p:nvPicPr>
        <p:blipFill>
          <a:blip r:embed="rId2" cstate="email"/>
          <a:stretch>
            <a:fillRect/>
          </a:stretch>
        </p:blipFill>
        <p:spPr bwMode="auto">
          <a:xfrm>
            <a:off x="-127649" y="0"/>
            <a:ext cx="9271649" cy="6858000"/>
          </a:xfrm>
          <a:prstGeom prst="rect">
            <a:avLst/>
          </a:prstGeom>
          <a:noFill/>
          <a:ln w="9525">
            <a:noFill/>
            <a:miter lim="800000"/>
            <a:headEnd/>
            <a:tailEnd/>
          </a:ln>
        </p:spPr>
      </p:pic>
      <p:sp>
        <p:nvSpPr>
          <p:cNvPr id="6" name="Rectangle 5"/>
          <p:cNvSpPr/>
          <p:nvPr userDrawn="1"/>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 name="Group 19"/>
          <p:cNvGrpSpPr>
            <a:grpSpLocks/>
          </p:cNvGrpSpPr>
          <p:nvPr userDrawn="1"/>
        </p:nvGrpSpPr>
        <p:grpSpPr bwMode="auto">
          <a:xfrm>
            <a:off x="0" y="0"/>
            <a:ext cx="9164638" cy="6858000"/>
            <a:chOff x="0" y="-2"/>
            <a:chExt cx="9164321" cy="6858004"/>
          </a:xfrm>
        </p:grpSpPr>
        <p:cxnSp>
          <p:nvCxnSpPr>
            <p:cNvPr id="34" name="Straight Connector 33"/>
            <p:cNvCxnSpPr/>
            <p:nvPr/>
          </p:nvCxnSpPr>
          <p:spPr>
            <a:xfrm rot="16200000" flipH="1">
              <a:off x="-2092373" y="2181268"/>
              <a:ext cx="6858004" cy="249546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786699" y="2182062"/>
              <a:ext cx="6858004" cy="24938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H="1">
              <a:off x="518180" y="2182062"/>
              <a:ext cx="6858004" cy="24938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4402726" y="4760139"/>
              <a:ext cx="3067052" cy="112867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408364" y="4470423"/>
              <a:ext cx="3498852" cy="127630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105717" y="4474392"/>
              <a:ext cx="3489327" cy="127789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6438609" y="4192613"/>
              <a:ext cx="3908427" cy="142235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flipH="1">
              <a:off x="6819605" y="1084283"/>
              <a:ext cx="3429002" cy="126043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0" y="2412999"/>
              <a:ext cx="9143684" cy="332899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498458" y="3709988"/>
              <a:ext cx="8645226" cy="314801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094021" y="5013326"/>
              <a:ext cx="5049662" cy="18446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7667360" y="6327777"/>
              <a:ext cx="1476324" cy="5302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0" y="3044825"/>
              <a:ext cx="3801931" cy="13874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0" y="1892299"/>
              <a:ext cx="3384433" cy="123190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0" y="735011"/>
              <a:ext cx="2963760" cy="1081088"/>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0" y="-2"/>
              <a:ext cx="1398540" cy="5175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7976912" y="-2"/>
              <a:ext cx="604816" cy="2000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8397585" y="1098549"/>
              <a:ext cx="746099" cy="268288"/>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userDrawn="1"/>
        </p:nvSpPr>
        <p:spPr>
          <a:xfrm>
            <a:off x="0" y="0"/>
            <a:ext cx="9143999" cy="18288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4" name="Picture 2" descr="Q:\Design Catalog\Corporate Templates\Covers\Photo7 copy_LR.jpg"/>
          <p:cNvPicPr>
            <a:picLocks noChangeAspect="1" noChangeArrowheads="1"/>
          </p:cNvPicPr>
          <p:nvPr userDrawn="1"/>
        </p:nvPicPr>
        <p:blipFill>
          <a:blip r:embed="rId3" cstate="email"/>
          <a:srcRect/>
          <a:stretch>
            <a:fillRect/>
          </a:stretch>
        </p:blipFill>
        <p:spPr bwMode="auto">
          <a:xfrm>
            <a:off x="0" y="1840675"/>
            <a:ext cx="6711696" cy="4627578"/>
          </a:xfrm>
          <a:prstGeom prst="rect">
            <a:avLst/>
          </a:prstGeom>
          <a:noFill/>
          <a:ln w="9525">
            <a:noFill/>
            <a:miter lim="800000"/>
            <a:headEnd/>
            <a:tailEnd/>
          </a:ln>
        </p:spPr>
      </p:pic>
      <p:sp>
        <p:nvSpPr>
          <p:cNvPr id="4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bg1"/>
                </a:solidFill>
              </a:defRPr>
            </a:lvl1pPr>
          </a:lstStyle>
          <a:p>
            <a:pPr lvl="0"/>
            <a:r>
              <a:rPr lang="en-US" dirty="0" smtClean="0"/>
              <a:t>Click to add title</a:t>
            </a:r>
          </a:p>
        </p:txBody>
      </p:sp>
      <p:sp>
        <p:nvSpPr>
          <p:cNvPr id="4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bg1"/>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sp>
        <p:nvSpPr>
          <p:cNvPr id="8" name="Rectangle 7"/>
          <p:cNvSpPr/>
          <p:nvPr userDrawn="1"/>
        </p:nvSpPr>
        <p:spPr>
          <a:xfrm>
            <a:off x="6702425" y="0"/>
            <a:ext cx="2441575" cy="685800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userDrawn="1"/>
        </p:nvSpPr>
        <p:spPr>
          <a:xfrm>
            <a:off x="0" y="6461125"/>
            <a:ext cx="9144000" cy="396875"/>
          </a:xfrm>
          <a:prstGeom prst="rect">
            <a:avLst/>
          </a:prstGeom>
          <a:solidFill>
            <a:srgbClr val="003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5" name="Picture 2" descr="Q:\Design Catalog\Corporate Templates\Covers\Photo3 copy_LR.jpg"/>
          <p:cNvPicPr>
            <a:picLocks noChangeAspect="1" noChangeArrowheads="1"/>
          </p:cNvPicPr>
          <p:nvPr userDrawn="1"/>
        </p:nvPicPr>
        <p:blipFill>
          <a:blip r:embed="rId4" cstate="email"/>
          <a:srcRect/>
          <a:stretch>
            <a:fillRect/>
          </a:stretch>
        </p:blipFill>
        <p:spPr bwMode="auto">
          <a:xfrm rot="20400000">
            <a:off x="7115294" y="4260748"/>
            <a:ext cx="1232980" cy="1216152"/>
          </a:xfrm>
          <a:prstGeom prst="rect">
            <a:avLst/>
          </a:prstGeom>
          <a:noFill/>
          <a:ln>
            <a:solidFill>
              <a:schemeClr val="accent1">
                <a:lumMod val="20000"/>
                <a:lumOff val="80000"/>
              </a:schemeClr>
            </a:solidFill>
          </a:ln>
        </p:spPr>
      </p:pic>
      <p:pic>
        <p:nvPicPr>
          <p:cNvPr id="56" name="Picture 2" descr="Q:\Design Catalog\Corporate Templates\Covers\Photo3 copy_LR.jpg"/>
          <p:cNvPicPr>
            <a:picLocks noChangeAspect="1" noChangeArrowheads="1"/>
          </p:cNvPicPr>
          <p:nvPr userDrawn="1"/>
        </p:nvPicPr>
        <p:blipFill>
          <a:blip r:embed="rId5" cstate="email"/>
          <a:srcRect/>
          <a:stretch>
            <a:fillRect/>
          </a:stretch>
        </p:blipFill>
        <p:spPr bwMode="auto">
          <a:xfrm rot="20400000">
            <a:off x="7859186" y="2693013"/>
            <a:ext cx="1211030" cy="1216152"/>
          </a:xfrm>
          <a:prstGeom prst="rect">
            <a:avLst/>
          </a:prstGeom>
          <a:noFill/>
          <a:ln>
            <a:solidFill>
              <a:schemeClr val="accent1">
                <a:lumMod val="20000"/>
                <a:lumOff val="80000"/>
              </a:schemeClr>
            </a:solidFill>
          </a:ln>
        </p:spPr>
      </p:pic>
      <p:cxnSp>
        <p:nvCxnSpPr>
          <p:cNvPr id="15" name="Straight Connector 14"/>
          <p:cNvCxnSpPr/>
          <p:nvPr userDrawn="1"/>
        </p:nvCxnSpPr>
        <p:spPr>
          <a:xfrm>
            <a:off x="0" y="1825625"/>
            <a:ext cx="9144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 Placeholder 21"/>
          <p:cNvSpPr>
            <a:spLocks noGrp="1"/>
          </p:cNvSpPr>
          <p:nvPr>
            <p:ph type="body" sz="quarter" idx="15" hasCustomPrompt="1"/>
          </p:nvPr>
        </p:nvSpPr>
        <p:spPr>
          <a:xfrm>
            <a:off x="6743700" y="1505533"/>
            <a:ext cx="2317750" cy="267855"/>
          </a:xfrm>
        </p:spPr>
        <p:txBody>
          <a:bodyPr>
            <a:normAutofit/>
          </a:bodyPr>
          <a:lstStyle>
            <a:lvl1pPr>
              <a:buNone/>
              <a:defRPr sz="1200">
                <a:solidFill>
                  <a:schemeClr val="bg1"/>
                </a:solidFill>
              </a:defRPr>
            </a:lvl1pPr>
          </a:lstStyle>
          <a:p>
            <a:pPr lvl="0"/>
            <a:r>
              <a:rPr lang="en-US" dirty="0" smtClean="0"/>
              <a:t>Click to add date</a:t>
            </a:r>
          </a:p>
        </p:txBody>
      </p:sp>
      <p:sp>
        <p:nvSpPr>
          <p:cNvPr id="58" name="Text Placeholder 21"/>
          <p:cNvSpPr>
            <a:spLocks noGrp="1"/>
          </p:cNvSpPr>
          <p:nvPr>
            <p:ph type="body" sz="quarter" idx="16" hasCustomPrompt="1"/>
          </p:nvPr>
        </p:nvSpPr>
        <p:spPr>
          <a:xfrm>
            <a:off x="6743700" y="116736"/>
            <a:ext cx="2317750" cy="1352141"/>
          </a:xfrm>
        </p:spPr>
        <p:txBody>
          <a:bodyPr>
            <a:normAutofit/>
          </a:bodyPr>
          <a:lstStyle>
            <a:lvl1pPr marL="0" indent="0">
              <a:buNone/>
              <a:defRPr sz="1500" baseline="0">
                <a:solidFill>
                  <a:schemeClr val="bg1"/>
                </a:solidFill>
              </a:defRPr>
            </a:lvl1pPr>
          </a:lstStyle>
          <a:p>
            <a:pPr lvl="0"/>
            <a:r>
              <a:rPr lang="en-US" dirty="0" smtClean="0"/>
              <a:t>Click to add presenter(s) name, title and presentation type</a:t>
            </a:r>
          </a:p>
        </p:txBody>
      </p:sp>
      <p:sp>
        <p:nvSpPr>
          <p:cNvPr id="44" name="Rectangle 43"/>
          <p:cNvSpPr/>
          <p:nvPr userDrawn="1"/>
        </p:nvSpPr>
        <p:spPr>
          <a:xfrm>
            <a:off x="6707188" y="5688281"/>
            <a:ext cx="2436812" cy="7633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3" name="Group 4"/>
          <p:cNvGrpSpPr>
            <a:grpSpLocks noChangeAspect="1"/>
          </p:cNvGrpSpPr>
          <p:nvPr userDrawn="1"/>
        </p:nvGrpSpPr>
        <p:grpSpPr bwMode="auto">
          <a:xfrm>
            <a:off x="6813550" y="5788025"/>
            <a:ext cx="1368425" cy="604838"/>
            <a:chOff x="4292" y="3646"/>
            <a:chExt cx="862" cy="381"/>
          </a:xfrm>
        </p:grpSpPr>
        <p:sp>
          <p:nvSpPr>
            <p:cNvPr id="60" name="AutoShape 3"/>
            <p:cNvSpPr>
              <a:spLocks noChangeAspect="1" noChangeArrowheads="1" noTextEdit="1"/>
            </p:cNvSpPr>
            <p:nvPr userDrawn="1"/>
          </p:nvSpPr>
          <p:spPr bwMode="auto">
            <a:xfrm>
              <a:off x="4292" y="3646"/>
              <a:ext cx="862" cy="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5"/>
            <p:cNvSpPr>
              <a:spLocks noEditPoints="1"/>
            </p:cNvSpPr>
            <p:nvPr userDrawn="1"/>
          </p:nvSpPr>
          <p:spPr bwMode="auto">
            <a:xfrm>
              <a:off x="4292" y="3646"/>
              <a:ext cx="586" cy="188"/>
            </a:xfrm>
            <a:custGeom>
              <a:avLst/>
              <a:gdLst/>
              <a:ahLst/>
              <a:cxnLst>
                <a:cxn ang="0">
                  <a:pos x="858" y="137"/>
                </a:cxn>
                <a:cxn ang="0">
                  <a:pos x="1059" y="137"/>
                </a:cxn>
                <a:cxn ang="0">
                  <a:pos x="1009" y="9"/>
                </a:cxn>
                <a:cxn ang="0">
                  <a:pos x="744" y="9"/>
                </a:cxn>
                <a:cxn ang="0">
                  <a:pos x="521" y="100"/>
                </a:cxn>
                <a:cxn ang="0">
                  <a:pos x="569" y="111"/>
                </a:cxn>
                <a:cxn ang="0">
                  <a:pos x="594" y="134"/>
                </a:cxn>
                <a:cxn ang="0">
                  <a:pos x="608" y="176"/>
                </a:cxn>
                <a:cxn ang="0">
                  <a:pos x="605" y="213"/>
                </a:cxn>
                <a:cxn ang="0">
                  <a:pos x="590" y="250"/>
                </a:cxn>
                <a:cxn ang="0">
                  <a:pos x="562" y="269"/>
                </a:cxn>
                <a:cxn ang="0">
                  <a:pos x="486" y="276"/>
                </a:cxn>
                <a:cxn ang="0">
                  <a:pos x="536" y="367"/>
                </a:cxn>
                <a:cxn ang="0">
                  <a:pos x="617" y="355"/>
                </a:cxn>
                <a:cxn ang="0">
                  <a:pos x="675" y="318"/>
                </a:cxn>
                <a:cxn ang="0">
                  <a:pos x="707" y="262"/>
                </a:cxn>
                <a:cxn ang="0">
                  <a:pos x="718" y="188"/>
                </a:cxn>
                <a:cxn ang="0">
                  <a:pos x="713" y="137"/>
                </a:cxn>
                <a:cxn ang="0">
                  <a:pos x="692" y="77"/>
                </a:cxn>
                <a:cxn ang="0">
                  <a:pos x="648" y="32"/>
                </a:cxn>
                <a:cxn ang="0">
                  <a:pos x="578" y="10"/>
                </a:cxn>
                <a:cxn ang="0">
                  <a:pos x="345" y="141"/>
                </a:cxn>
                <a:cxn ang="0">
                  <a:pos x="335" y="95"/>
                </a:cxn>
                <a:cxn ang="0">
                  <a:pos x="307" y="46"/>
                </a:cxn>
                <a:cxn ang="0">
                  <a:pos x="262" y="15"/>
                </a:cxn>
                <a:cxn ang="0">
                  <a:pos x="200" y="0"/>
                </a:cxn>
                <a:cxn ang="0">
                  <a:pos x="142" y="4"/>
                </a:cxn>
                <a:cxn ang="0">
                  <a:pos x="77" y="29"/>
                </a:cxn>
                <a:cxn ang="0">
                  <a:pos x="29" y="78"/>
                </a:cxn>
                <a:cxn ang="0">
                  <a:pos x="4" y="148"/>
                </a:cxn>
                <a:cxn ang="0">
                  <a:pos x="1" y="207"/>
                </a:cxn>
                <a:cxn ang="0">
                  <a:pos x="19" y="278"/>
                </a:cxn>
                <a:cxn ang="0">
                  <a:pos x="60" y="334"/>
                </a:cxn>
                <a:cxn ang="0">
                  <a:pos x="122" y="367"/>
                </a:cxn>
                <a:cxn ang="0">
                  <a:pos x="183" y="376"/>
                </a:cxn>
                <a:cxn ang="0">
                  <a:pos x="252" y="362"/>
                </a:cxn>
                <a:cxn ang="0">
                  <a:pos x="303" y="328"/>
                </a:cxn>
                <a:cxn ang="0">
                  <a:pos x="335" y="280"/>
                </a:cxn>
                <a:cxn ang="0">
                  <a:pos x="346" y="227"/>
                </a:cxn>
                <a:cxn ang="0">
                  <a:pos x="231" y="250"/>
                </a:cxn>
                <a:cxn ang="0">
                  <a:pos x="203" y="282"/>
                </a:cxn>
                <a:cxn ang="0">
                  <a:pos x="170" y="285"/>
                </a:cxn>
                <a:cxn ang="0">
                  <a:pos x="140" y="273"/>
                </a:cxn>
                <a:cxn ang="0">
                  <a:pos x="122" y="247"/>
                </a:cxn>
                <a:cxn ang="0">
                  <a:pos x="111" y="188"/>
                </a:cxn>
                <a:cxn ang="0">
                  <a:pos x="119" y="135"/>
                </a:cxn>
                <a:cxn ang="0">
                  <a:pos x="135" y="107"/>
                </a:cxn>
                <a:cxn ang="0">
                  <a:pos x="162" y="91"/>
                </a:cxn>
                <a:cxn ang="0">
                  <a:pos x="187" y="90"/>
                </a:cxn>
                <a:cxn ang="0">
                  <a:pos x="213" y="99"/>
                </a:cxn>
                <a:cxn ang="0">
                  <a:pos x="234" y="128"/>
                </a:cxn>
              </a:cxnLst>
              <a:rect l="0" t="0" r="r" b="b"/>
              <a:pathLst>
                <a:path w="1172" h="376">
                  <a:moveTo>
                    <a:pt x="744" y="367"/>
                  </a:moveTo>
                  <a:lnTo>
                    <a:pt x="856" y="367"/>
                  </a:lnTo>
                  <a:lnTo>
                    <a:pt x="856" y="137"/>
                  </a:lnTo>
                  <a:lnTo>
                    <a:pt x="858" y="137"/>
                  </a:lnTo>
                  <a:lnTo>
                    <a:pt x="907" y="367"/>
                  </a:lnTo>
                  <a:lnTo>
                    <a:pt x="1004" y="367"/>
                  </a:lnTo>
                  <a:lnTo>
                    <a:pt x="1057" y="137"/>
                  </a:lnTo>
                  <a:lnTo>
                    <a:pt x="1059" y="137"/>
                  </a:lnTo>
                  <a:lnTo>
                    <a:pt x="1059" y="322"/>
                  </a:lnTo>
                  <a:lnTo>
                    <a:pt x="1172" y="322"/>
                  </a:lnTo>
                  <a:lnTo>
                    <a:pt x="1172" y="9"/>
                  </a:lnTo>
                  <a:lnTo>
                    <a:pt x="1009" y="9"/>
                  </a:lnTo>
                  <a:lnTo>
                    <a:pt x="958" y="219"/>
                  </a:lnTo>
                  <a:lnTo>
                    <a:pt x="957" y="219"/>
                  </a:lnTo>
                  <a:lnTo>
                    <a:pt x="906" y="9"/>
                  </a:lnTo>
                  <a:lnTo>
                    <a:pt x="744" y="9"/>
                  </a:lnTo>
                  <a:lnTo>
                    <a:pt x="744" y="367"/>
                  </a:lnTo>
                  <a:close/>
                  <a:moveTo>
                    <a:pt x="486" y="100"/>
                  </a:moveTo>
                  <a:lnTo>
                    <a:pt x="521" y="100"/>
                  </a:lnTo>
                  <a:lnTo>
                    <a:pt x="521" y="100"/>
                  </a:lnTo>
                  <a:lnTo>
                    <a:pt x="536" y="101"/>
                  </a:lnTo>
                  <a:lnTo>
                    <a:pt x="548" y="102"/>
                  </a:lnTo>
                  <a:lnTo>
                    <a:pt x="559" y="106"/>
                  </a:lnTo>
                  <a:lnTo>
                    <a:pt x="569" y="111"/>
                  </a:lnTo>
                  <a:lnTo>
                    <a:pt x="577" y="116"/>
                  </a:lnTo>
                  <a:lnTo>
                    <a:pt x="584" y="122"/>
                  </a:lnTo>
                  <a:lnTo>
                    <a:pt x="589" y="128"/>
                  </a:lnTo>
                  <a:lnTo>
                    <a:pt x="594" y="134"/>
                  </a:lnTo>
                  <a:lnTo>
                    <a:pt x="599" y="141"/>
                  </a:lnTo>
                  <a:lnTo>
                    <a:pt x="601" y="149"/>
                  </a:lnTo>
                  <a:lnTo>
                    <a:pt x="606" y="163"/>
                  </a:lnTo>
                  <a:lnTo>
                    <a:pt x="608" y="176"/>
                  </a:lnTo>
                  <a:lnTo>
                    <a:pt x="609" y="185"/>
                  </a:lnTo>
                  <a:lnTo>
                    <a:pt x="609" y="185"/>
                  </a:lnTo>
                  <a:lnTo>
                    <a:pt x="608" y="199"/>
                  </a:lnTo>
                  <a:lnTo>
                    <a:pt x="605" y="213"/>
                  </a:lnTo>
                  <a:lnTo>
                    <a:pt x="601" y="229"/>
                  </a:lnTo>
                  <a:lnTo>
                    <a:pt x="598" y="237"/>
                  </a:lnTo>
                  <a:lnTo>
                    <a:pt x="594" y="243"/>
                  </a:lnTo>
                  <a:lnTo>
                    <a:pt x="590" y="250"/>
                  </a:lnTo>
                  <a:lnTo>
                    <a:pt x="584" y="256"/>
                  </a:lnTo>
                  <a:lnTo>
                    <a:pt x="578" y="261"/>
                  </a:lnTo>
                  <a:lnTo>
                    <a:pt x="571" y="266"/>
                  </a:lnTo>
                  <a:lnTo>
                    <a:pt x="562" y="269"/>
                  </a:lnTo>
                  <a:lnTo>
                    <a:pt x="553" y="273"/>
                  </a:lnTo>
                  <a:lnTo>
                    <a:pt x="542" y="274"/>
                  </a:lnTo>
                  <a:lnTo>
                    <a:pt x="530" y="276"/>
                  </a:lnTo>
                  <a:lnTo>
                    <a:pt x="486" y="276"/>
                  </a:lnTo>
                  <a:lnTo>
                    <a:pt x="486" y="100"/>
                  </a:lnTo>
                  <a:close/>
                  <a:moveTo>
                    <a:pt x="375" y="367"/>
                  </a:moveTo>
                  <a:lnTo>
                    <a:pt x="536" y="367"/>
                  </a:lnTo>
                  <a:lnTo>
                    <a:pt x="536" y="367"/>
                  </a:lnTo>
                  <a:lnTo>
                    <a:pt x="558" y="367"/>
                  </a:lnTo>
                  <a:lnTo>
                    <a:pt x="580" y="365"/>
                  </a:lnTo>
                  <a:lnTo>
                    <a:pt x="599" y="360"/>
                  </a:lnTo>
                  <a:lnTo>
                    <a:pt x="617" y="355"/>
                  </a:lnTo>
                  <a:lnTo>
                    <a:pt x="633" y="347"/>
                  </a:lnTo>
                  <a:lnTo>
                    <a:pt x="649" y="339"/>
                  </a:lnTo>
                  <a:lnTo>
                    <a:pt x="662" y="329"/>
                  </a:lnTo>
                  <a:lnTo>
                    <a:pt x="675" y="318"/>
                  </a:lnTo>
                  <a:lnTo>
                    <a:pt x="684" y="306"/>
                  </a:lnTo>
                  <a:lnTo>
                    <a:pt x="694" y="293"/>
                  </a:lnTo>
                  <a:lnTo>
                    <a:pt x="701" y="278"/>
                  </a:lnTo>
                  <a:lnTo>
                    <a:pt x="707" y="262"/>
                  </a:lnTo>
                  <a:lnTo>
                    <a:pt x="712" y="245"/>
                  </a:lnTo>
                  <a:lnTo>
                    <a:pt x="716" y="227"/>
                  </a:lnTo>
                  <a:lnTo>
                    <a:pt x="718" y="207"/>
                  </a:lnTo>
                  <a:lnTo>
                    <a:pt x="718" y="188"/>
                  </a:lnTo>
                  <a:lnTo>
                    <a:pt x="718" y="188"/>
                  </a:lnTo>
                  <a:lnTo>
                    <a:pt x="718" y="171"/>
                  </a:lnTo>
                  <a:lnTo>
                    <a:pt x="717" y="154"/>
                  </a:lnTo>
                  <a:lnTo>
                    <a:pt x="713" y="137"/>
                  </a:lnTo>
                  <a:lnTo>
                    <a:pt x="710" y="121"/>
                  </a:lnTo>
                  <a:lnTo>
                    <a:pt x="705" y="106"/>
                  </a:lnTo>
                  <a:lnTo>
                    <a:pt x="699" y="90"/>
                  </a:lnTo>
                  <a:lnTo>
                    <a:pt x="692" y="77"/>
                  </a:lnTo>
                  <a:lnTo>
                    <a:pt x="683" y="63"/>
                  </a:lnTo>
                  <a:lnTo>
                    <a:pt x="672" y="51"/>
                  </a:lnTo>
                  <a:lnTo>
                    <a:pt x="661" y="41"/>
                  </a:lnTo>
                  <a:lnTo>
                    <a:pt x="648" y="32"/>
                  </a:lnTo>
                  <a:lnTo>
                    <a:pt x="633" y="23"/>
                  </a:lnTo>
                  <a:lnTo>
                    <a:pt x="616" y="17"/>
                  </a:lnTo>
                  <a:lnTo>
                    <a:pt x="598" y="12"/>
                  </a:lnTo>
                  <a:lnTo>
                    <a:pt x="578" y="10"/>
                  </a:lnTo>
                  <a:lnTo>
                    <a:pt x="556" y="9"/>
                  </a:lnTo>
                  <a:lnTo>
                    <a:pt x="375" y="9"/>
                  </a:lnTo>
                  <a:lnTo>
                    <a:pt x="375" y="367"/>
                  </a:lnTo>
                  <a:close/>
                  <a:moveTo>
                    <a:pt x="345" y="141"/>
                  </a:moveTo>
                  <a:lnTo>
                    <a:pt x="345" y="141"/>
                  </a:lnTo>
                  <a:lnTo>
                    <a:pt x="342" y="126"/>
                  </a:lnTo>
                  <a:lnTo>
                    <a:pt x="338" y="110"/>
                  </a:lnTo>
                  <a:lnTo>
                    <a:pt x="335" y="95"/>
                  </a:lnTo>
                  <a:lnTo>
                    <a:pt x="329" y="82"/>
                  </a:lnTo>
                  <a:lnTo>
                    <a:pt x="323" y="69"/>
                  </a:lnTo>
                  <a:lnTo>
                    <a:pt x="315" y="57"/>
                  </a:lnTo>
                  <a:lnTo>
                    <a:pt x="307" y="46"/>
                  </a:lnTo>
                  <a:lnTo>
                    <a:pt x="297" y="38"/>
                  </a:lnTo>
                  <a:lnTo>
                    <a:pt x="286" y="29"/>
                  </a:lnTo>
                  <a:lnTo>
                    <a:pt x="274" y="21"/>
                  </a:lnTo>
                  <a:lnTo>
                    <a:pt x="262" y="15"/>
                  </a:lnTo>
                  <a:lnTo>
                    <a:pt x="248" y="10"/>
                  </a:lnTo>
                  <a:lnTo>
                    <a:pt x="233" y="5"/>
                  </a:lnTo>
                  <a:lnTo>
                    <a:pt x="217" y="2"/>
                  </a:lnTo>
                  <a:lnTo>
                    <a:pt x="200" y="0"/>
                  </a:lnTo>
                  <a:lnTo>
                    <a:pt x="183" y="0"/>
                  </a:lnTo>
                  <a:lnTo>
                    <a:pt x="183" y="0"/>
                  </a:lnTo>
                  <a:lnTo>
                    <a:pt x="162" y="0"/>
                  </a:lnTo>
                  <a:lnTo>
                    <a:pt x="142" y="4"/>
                  </a:lnTo>
                  <a:lnTo>
                    <a:pt x="124" y="7"/>
                  </a:lnTo>
                  <a:lnTo>
                    <a:pt x="107" y="13"/>
                  </a:lnTo>
                  <a:lnTo>
                    <a:pt x="91" y="21"/>
                  </a:lnTo>
                  <a:lnTo>
                    <a:pt x="77" y="29"/>
                  </a:lnTo>
                  <a:lnTo>
                    <a:pt x="62" y="40"/>
                  </a:lnTo>
                  <a:lnTo>
                    <a:pt x="50" y="51"/>
                  </a:lnTo>
                  <a:lnTo>
                    <a:pt x="39" y="65"/>
                  </a:lnTo>
                  <a:lnTo>
                    <a:pt x="29" y="78"/>
                  </a:lnTo>
                  <a:lnTo>
                    <a:pt x="21" y="94"/>
                  </a:lnTo>
                  <a:lnTo>
                    <a:pt x="13" y="111"/>
                  </a:lnTo>
                  <a:lnTo>
                    <a:pt x="7" y="128"/>
                  </a:lnTo>
                  <a:lnTo>
                    <a:pt x="4" y="148"/>
                  </a:lnTo>
                  <a:lnTo>
                    <a:pt x="1" y="167"/>
                  </a:lnTo>
                  <a:lnTo>
                    <a:pt x="0" y="188"/>
                  </a:lnTo>
                  <a:lnTo>
                    <a:pt x="0" y="188"/>
                  </a:lnTo>
                  <a:lnTo>
                    <a:pt x="1" y="207"/>
                  </a:lnTo>
                  <a:lnTo>
                    <a:pt x="4" y="227"/>
                  </a:lnTo>
                  <a:lnTo>
                    <a:pt x="7" y="245"/>
                  </a:lnTo>
                  <a:lnTo>
                    <a:pt x="12" y="262"/>
                  </a:lnTo>
                  <a:lnTo>
                    <a:pt x="19" y="278"/>
                  </a:lnTo>
                  <a:lnTo>
                    <a:pt x="27" y="294"/>
                  </a:lnTo>
                  <a:lnTo>
                    <a:pt x="37" y="308"/>
                  </a:lnTo>
                  <a:lnTo>
                    <a:pt x="47" y="322"/>
                  </a:lnTo>
                  <a:lnTo>
                    <a:pt x="60" y="334"/>
                  </a:lnTo>
                  <a:lnTo>
                    <a:pt x="74" y="344"/>
                  </a:lnTo>
                  <a:lnTo>
                    <a:pt x="89" y="354"/>
                  </a:lnTo>
                  <a:lnTo>
                    <a:pt x="105" y="361"/>
                  </a:lnTo>
                  <a:lnTo>
                    <a:pt x="122" y="367"/>
                  </a:lnTo>
                  <a:lnTo>
                    <a:pt x="141" y="372"/>
                  </a:lnTo>
                  <a:lnTo>
                    <a:pt x="161" y="374"/>
                  </a:lnTo>
                  <a:lnTo>
                    <a:pt x="183" y="376"/>
                  </a:lnTo>
                  <a:lnTo>
                    <a:pt x="183" y="376"/>
                  </a:lnTo>
                  <a:lnTo>
                    <a:pt x="201" y="376"/>
                  </a:lnTo>
                  <a:lnTo>
                    <a:pt x="219" y="372"/>
                  </a:lnTo>
                  <a:lnTo>
                    <a:pt x="236" y="368"/>
                  </a:lnTo>
                  <a:lnTo>
                    <a:pt x="252" y="362"/>
                  </a:lnTo>
                  <a:lnTo>
                    <a:pt x="267" y="356"/>
                  </a:lnTo>
                  <a:lnTo>
                    <a:pt x="280" y="347"/>
                  </a:lnTo>
                  <a:lnTo>
                    <a:pt x="292" y="339"/>
                  </a:lnTo>
                  <a:lnTo>
                    <a:pt x="303" y="328"/>
                  </a:lnTo>
                  <a:lnTo>
                    <a:pt x="313" y="317"/>
                  </a:lnTo>
                  <a:lnTo>
                    <a:pt x="321" y="306"/>
                  </a:lnTo>
                  <a:lnTo>
                    <a:pt x="329" y="293"/>
                  </a:lnTo>
                  <a:lnTo>
                    <a:pt x="335" y="280"/>
                  </a:lnTo>
                  <a:lnTo>
                    <a:pt x="340" y="267"/>
                  </a:lnTo>
                  <a:lnTo>
                    <a:pt x="343" y="254"/>
                  </a:lnTo>
                  <a:lnTo>
                    <a:pt x="346" y="240"/>
                  </a:lnTo>
                  <a:lnTo>
                    <a:pt x="346" y="227"/>
                  </a:lnTo>
                  <a:lnTo>
                    <a:pt x="237" y="227"/>
                  </a:lnTo>
                  <a:lnTo>
                    <a:pt x="237" y="227"/>
                  </a:lnTo>
                  <a:lnTo>
                    <a:pt x="235" y="239"/>
                  </a:lnTo>
                  <a:lnTo>
                    <a:pt x="231" y="250"/>
                  </a:lnTo>
                  <a:lnTo>
                    <a:pt x="226" y="260"/>
                  </a:lnTo>
                  <a:lnTo>
                    <a:pt x="220" y="269"/>
                  </a:lnTo>
                  <a:lnTo>
                    <a:pt x="212" y="277"/>
                  </a:lnTo>
                  <a:lnTo>
                    <a:pt x="203" y="282"/>
                  </a:lnTo>
                  <a:lnTo>
                    <a:pt x="192" y="285"/>
                  </a:lnTo>
                  <a:lnTo>
                    <a:pt x="179" y="287"/>
                  </a:lnTo>
                  <a:lnTo>
                    <a:pt x="179" y="287"/>
                  </a:lnTo>
                  <a:lnTo>
                    <a:pt x="170" y="285"/>
                  </a:lnTo>
                  <a:lnTo>
                    <a:pt x="162" y="284"/>
                  </a:lnTo>
                  <a:lnTo>
                    <a:pt x="153" y="282"/>
                  </a:lnTo>
                  <a:lnTo>
                    <a:pt x="147" y="278"/>
                  </a:lnTo>
                  <a:lnTo>
                    <a:pt x="140" y="273"/>
                  </a:lnTo>
                  <a:lnTo>
                    <a:pt x="135" y="268"/>
                  </a:lnTo>
                  <a:lnTo>
                    <a:pt x="130" y="262"/>
                  </a:lnTo>
                  <a:lnTo>
                    <a:pt x="125" y="255"/>
                  </a:lnTo>
                  <a:lnTo>
                    <a:pt x="122" y="247"/>
                  </a:lnTo>
                  <a:lnTo>
                    <a:pt x="119" y="240"/>
                  </a:lnTo>
                  <a:lnTo>
                    <a:pt x="114" y="223"/>
                  </a:lnTo>
                  <a:lnTo>
                    <a:pt x="112" y="206"/>
                  </a:lnTo>
                  <a:lnTo>
                    <a:pt x="111" y="188"/>
                  </a:lnTo>
                  <a:lnTo>
                    <a:pt x="111" y="188"/>
                  </a:lnTo>
                  <a:lnTo>
                    <a:pt x="112" y="169"/>
                  </a:lnTo>
                  <a:lnTo>
                    <a:pt x="114" y="152"/>
                  </a:lnTo>
                  <a:lnTo>
                    <a:pt x="119" y="135"/>
                  </a:lnTo>
                  <a:lnTo>
                    <a:pt x="122" y="128"/>
                  </a:lnTo>
                  <a:lnTo>
                    <a:pt x="125" y="121"/>
                  </a:lnTo>
                  <a:lnTo>
                    <a:pt x="130" y="113"/>
                  </a:lnTo>
                  <a:lnTo>
                    <a:pt x="135" y="107"/>
                  </a:lnTo>
                  <a:lnTo>
                    <a:pt x="140" y="102"/>
                  </a:lnTo>
                  <a:lnTo>
                    <a:pt x="147" y="98"/>
                  </a:lnTo>
                  <a:lnTo>
                    <a:pt x="153" y="94"/>
                  </a:lnTo>
                  <a:lnTo>
                    <a:pt x="162" y="91"/>
                  </a:lnTo>
                  <a:lnTo>
                    <a:pt x="170" y="90"/>
                  </a:lnTo>
                  <a:lnTo>
                    <a:pt x="179" y="89"/>
                  </a:lnTo>
                  <a:lnTo>
                    <a:pt x="179" y="89"/>
                  </a:lnTo>
                  <a:lnTo>
                    <a:pt x="187" y="90"/>
                  </a:lnTo>
                  <a:lnTo>
                    <a:pt x="195" y="91"/>
                  </a:lnTo>
                  <a:lnTo>
                    <a:pt x="201" y="93"/>
                  </a:lnTo>
                  <a:lnTo>
                    <a:pt x="207" y="95"/>
                  </a:lnTo>
                  <a:lnTo>
                    <a:pt x="213" y="99"/>
                  </a:lnTo>
                  <a:lnTo>
                    <a:pt x="217" y="102"/>
                  </a:lnTo>
                  <a:lnTo>
                    <a:pt x="224" y="111"/>
                  </a:lnTo>
                  <a:lnTo>
                    <a:pt x="230" y="119"/>
                  </a:lnTo>
                  <a:lnTo>
                    <a:pt x="234" y="128"/>
                  </a:lnTo>
                  <a:lnTo>
                    <a:pt x="236" y="137"/>
                  </a:lnTo>
                  <a:lnTo>
                    <a:pt x="237" y="141"/>
                  </a:lnTo>
                  <a:lnTo>
                    <a:pt x="345"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Rectangle 6"/>
            <p:cNvSpPr>
              <a:spLocks noChangeArrowheads="1"/>
            </p:cNvSpPr>
            <p:nvPr userDrawn="1"/>
          </p:nvSpPr>
          <p:spPr bwMode="auto">
            <a:xfrm>
              <a:off x="4822" y="3869"/>
              <a:ext cx="56" cy="15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7"/>
            <p:cNvSpPr>
              <a:spLocks/>
            </p:cNvSpPr>
            <p:nvPr userDrawn="1"/>
          </p:nvSpPr>
          <p:spPr bwMode="auto">
            <a:xfrm>
              <a:off x="4553" y="3865"/>
              <a:ext cx="249" cy="155"/>
            </a:xfrm>
            <a:custGeom>
              <a:avLst/>
              <a:gdLst/>
              <a:ahLst/>
              <a:cxnLst>
                <a:cxn ang="0">
                  <a:pos x="115" y="309"/>
                </a:cxn>
                <a:cxn ang="0">
                  <a:pos x="115" y="146"/>
                </a:cxn>
                <a:cxn ang="0">
                  <a:pos x="117" y="124"/>
                </a:cxn>
                <a:cxn ang="0">
                  <a:pos x="124" y="107"/>
                </a:cxn>
                <a:cxn ang="0">
                  <a:pos x="135" y="96"/>
                </a:cxn>
                <a:cxn ang="0">
                  <a:pos x="155" y="91"/>
                </a:cxn>
                <a:cxn ang="0">
                  <a:pos x="166" y="92"/>
                </a:cxn>
                <a:cxn ang="0">
                  <a:pos x="182" y="101"/>
                </a:cxn>
                <a:cxn ang="0">
                  <a:pos x="189" y="117"/>
                </a:cxn>
                <a:cxn ang="0">
                  <a:pos x="192" y="135"/>
                </a:cxn>
                <a:cxn ang="0">
                  <a:pos x="192" y="309"/>
                </a:cxn>
                <a:cxn ang="0">
                  <a:pos x="307" y="146"/>
                </a:cxn>
                <a:cxn ang="0">
                  <a:pos x="308" y="135"/>
                </a:cxn>
                <a:cxn ang="0">
                  <a:pos x="312" y="116"/>
                </a:cxn>
                <a:cxn ang="0">
                  <a:pos x="322" y="101"/>
                </a:cxn>
                <a:cxn ang="0">
                  <a:pos x="336" y="92"/>
                </a:cxn>
                <a:cxn ang="0">
                  <a:pos x="347" y="91"/>
                </a:cxn>
                <a:cxn ang="0">
                  <a:pos x="368" y="96"/>
                </a:cxn>
                <a:cxn ang="0">
                  <a:pos x="379" y="108"/>
                </a:cxn>
                <a:cxn ang="0">
                  <a:pos x="384" y="125"/>
                </a:cxn>
                <a:cxn ang="0">
                  <a:pos x="385" y="146"/>
                </a:cxn>
                <a:cxn ang="0">
                  <a:pos x="499" y="309"/>
                </a:cxn>
                <a:cxn ang="0">
                  <a:pos x="499" y="102"/>
                </a:cxn>
                <a:cxn ang="0">
                  <a:pos x="497" y="74"/>
                </a:cxn>
                <a:cxn ang="0">
                  <a:pos x="492" y="57"/>
                </a:cxn>
                <a:cxn ang="0">
                  <a:pos x="482" y="40"/>
                </a:cxn>
                <a:cxn ang="0">
                  <a:pos x="470" y="25"/>
                </a:cxn>
                <a:cxn ang="0">
                  <a:pos x="454" y="13"/>
                </a:cxn>
                <a:cxn ang="0">
                  <a:pos x="435" y="5"/>
                </a:cxn>
                <a:cxn ang="0">
                  <a:pos x="410" y="0"/>
                </a:cxn>
                <a:cxn ang="0">
                  <a:pos x="396" y="0"/>
                </a:cxn>
                <a:cxn ang="0">
                  <a:pos x="370" y="1"/>
                </a:cxn>
                <a:cxn ang="0">
                  <a:pos x="348" y="6"/>
                </a:cxn>
                <a:cxn ang="0">
                  <a:pos x="331" y="13"/>
                </a:cxn>
                <a:cxn ang="0">
                  <a:pos x="308" y="30"/>
                </a:cxn>
                <a:cxn ang="0">
                  <a:pos x="294" y="47"/>
                </a:cxn>
                <a:cxn ang="0">
                  <a:pos x="286" y="36"/>
                </a:cxn>
                <a:cxn ang="0">
                  <a:pos x="269" y="18"/>
                </a:cxn>
                <a:cxn ang="0">
                  <a:pos x="247" y="7"/>
                </a:cxn>
                <a:cxn ang="0">
                  <a:pos x="224" y="0"/>
                </a:cxn>
                <a:cxn ang="0">
                  <a:pos x="211" y="0"/>
                </a:cxn>
                <a:cxn ang="0">
                  <a:pos x="182" y="2"/>
                </a:cxn>
                <a:cxn ang="0">
                  <a:pos x="155" y="11"/>
                </a:cxn>
                <a:cxn ang="0">
                  <a:pos x="132" y="25"/>
                </a:cxn>
                <a:cxn ang="0">
                  <a:pos x="112" y="47"/>
                </a:cxn>
                <a:cxn ang="0">
                  <a:pos x="111" y="7"/>
                </a:cxn>
                <a:cxn ang="0">
                  <a:pos x="0" y="309"/>
                </a:cxn>
              </a:cxnLst>
              <a:rect l="0" t="0" r="r" b="b"/>
              <a:pathLst>
                <a:path w="499" h="309">
                  <a:moveTo>
                    <a:pt x="0" y="309"/>
                  </a:moveTo>
                  <a:lnTo>
                    <a:pt x="115" y="309"/>
                  </a:lnTo>
                  <a:lnTo>
                    <a:pt x="115" y="146"/>
                  </a:lnTo>
                  <a:lnTo>
                    <a:pt x="115" y="146"/>
                  </a:lnTo>
                  <a:lnTo>
                    <a:pt x="116" y="135"/>
                  </a:lnTo>
                  <a:lnTo>
                    <a:pt x="117" y="124"/>
                  </a:lnTo>
                  <a:lnTo>
                    <a:pt x="119" y="116"/>
                  </a:lnTo>
                  <a:lnTo>
                    <a:pt x="124" y="107"/>
                  </a:lnTo>
                  <a:lnTo>
                    <a:pt x="129" y="101"/>
                  </a:lnTo>
                  <a:lnTo>
                    <a:pt x="135" y="96"/>
                  </a:lnTo>
                  <a:lnTo>
                    <a:pt x="144" y="92"/>
                  </a:lnTo>
                  <a:lnTo>
                    <a:pt x="155" y="91"/>
                  </a:lnTo>
                  <a:lnTo>
                    <a:pt x="155" y="91"/>
                  </a:lnTo>
                  <a:lnTo>
                    <a:pt x="166" y="92"/>
                  </a:lnTo>
                  <a:lnTo>
                    <a:pt x="175" y="96"/>
                  </a:lnTo>
                  <a:lnTo>
                    <a:pt x="182" y="101"/>
                  </a:lnTo>
                  <a:lnTo>
                    <a:pt x="186" y="108"/>
                  </a:lnTo>
                  <a:lnTo>
                    <a:pt x="189" y="117"/>
                  </a:lnTo>
                  <a:lnTo>
                    <a:pt x="191" y="125"/>
                  </a:lnTo>
                  <a:lnTo>
                    <a:pt x="192" y="135"/>
                  </a:lnTo>
                  <a:lnTo>
                    <a:pt x="192" y="146"/>
                  </a:lnTo>
                  <a:lnTo>
                    <a:pt x="192" y="309"/>
                  </a:lnTo>
                  <a:lnTo>
                    <a:pt x="307" y="309"/>
                  </a:lnTo>
                  <a:lnTo>
                    <a:pt x="307" y="146"/>
                  </a:lnTo>
                  <a:lnTo>
                    <a:pt x="307" y="146"/>
                  </a:lnTo>
                  <a:lnTo>
                    <a:pt x="308" y="135"/>
                  </a:lnTo>
                  <a:lnTo>
                    <a:pt x="309" y="124"/>
                  </a:lnTo>
                  <a:lnTo>
                    <a:pt x="312" y="116"/>
                  </a:lnTo>
                  <a:lnTo>
                    <a:pt x="317" y="107"/>
                  </a:lnTo>
                  <a:lnTo>
                    <a:pt x="322" y="101"/>
                  </a:lnTo>
                  <a:lnTo>
                    <a:pt x="328" y="96"/>
                  </a:lnTo>
                  <a:lnTo>
                    <a:pt x="336" y="92"/>
                  </a:lnTo>
                  <a:lnTo>
                    <a:pt x="347" y="91"/>
                  </a:lnTo>
                  <a:lnTo>
                    <a:pt x="347" y="91"/>
                  </a:lnTo>
                  <a:lnTo>
                    <a:pt x="358" y="92"/>
                  </a:lnTo>
                  <a:lnTo>
                    <a:pt x="368" y="96"/>
                  </a:lnTo>
                  <a:lnTo>
                    <a:pt x="374" y="101"/>
                  </a:lnTo>
                  <a:lnTo>
                    <a:pt x="379" y="108"/>
                  </a:lnTo>
                  <a:lnTo>
                    <a:pt x="381" y="117"/>
                  </a:lnTo>
                  <a:lnTo>
                    <a:pt x="384" y="125"/>
                  </a:lnTo>
                  <a:lnTo>
                    <a:pt x="385" y="135"/>
                  </a:lnTo>
                  <a:lnTo>
                    <a:pt x="385" y="146"/>
                  </a:lnTo>
                  <a:lnTo>
                    <a:pt x="385" y="309"/>
                  </a:lnTo>
                  <a:lnTo>
                    <a:pt x="499" y="309"/>
                  </a:lnTo>
                  <a:lnTo>
                    <a:pt x="499" y="102"/>
                  </a:lnTo>
                  <a:lnTo>
                    <a:pt x="499" y="102"/>
                  </a:lnTo>
                  <a:lnTo>
                    <a:pt x="498" y="84"/>
                  </a:lnTo>
                  <a:lnTo>
                    <a:pt x="497" y="74"/>
                  </a:lnTo>
                  <a:lnTo>
                    <a:pt x="494" y="66"/>
                  </a:lnTo>
                  <a:lnTo>
                    <a:pt x="492" y="57"/>
                  </a:lnTo>
                  <a:lnTo>
                    <a:pt x="487" y="48"/>
                  </a:lnTo>
                  <a:lnTo>
                    <a:pt x="482" y="40"/>
                  </a:lnTo>
                  <a:lnTo>
                    <a:pt x="477" y="33"/>
                  </a:lnTo>
                  <a:lnTo>
                    <a:pt x="470" y="25"/>
                  </a:lnTo>
                  <a:lnTo>
                    <a:pt x="463" y="19"/>
                  </a:lnTo>
                  <a:lnTo>
                    <a:pt x="454" y="13"/>
                  </a:lnTo>
                  <a:lnTo>
                    <a:pt x="444" y="8"/>
                  </a:lnTo>
                  <a:lnTo>
                    <a:pt x="435" y="5"/>
                  </a:lnTo>
                  <a:lnTo>
                    <a:pt x="423" y="2"/>
                  </a:lnTo>
                  <a:lnTo>
                    <a:pt x="410" y="0"/>
                  </a:lnTo>
                  <a:lnTo>
                    <a:pt x="396" y="0"/>
                  </a:lnTo>
                  <a:lnTo>
                    <a:pt x="396" y="0"/>
                  </a:lnTo>
                  <a:lnTo>
                    <a:pt x="382" y="0"/>
                  </a:lnTo>
                  <a:lnTo>
                    <a:pt x="370" y="1"/>
                  </a:lnTo>
                  <a:lnTo>
                    <a:pt x="359" y="3"/>
                  </a:lnTo>
                  <a:lnTo>
                    <a:pt x="348" y="6"/>
                  </a:lnTo>
                  <a:lnTo>
                    <a:pt x="340" y="9"/>
                  </a:lnTo>
                  <a:lnTo>
                    <a:pt x="331" y="13"/>
                  </a:lnTo>
                  <a:lnTo>
                    <a:pt x="318" y="22"/>
                  </a:lnTo>
                  <a:lnTo>
                    <a:pt x="308" y="30"/>
                  </a:lnTo>
                  <a:lnTo>
                    <a:pt x="301" y="37"/>
                  </a:lnTo>
                  <a:lnTo>
                    <a:pt x="294" y="47"/>
                  </a:lnTo>
                  <a:lnTo>
                    <a:pt x="294" y="47"/>
                  </a:lnTo>
                  <a:lnTo>
                    <a:pt x="286" y="36"/>
                  </a:lnTo>
                  <a:lnTo>
                    <a:pt x="279" y="27"/>
                  </a:lnTo>
                  <a:lnTo>
                    <a:pt x="269" y="18"/>
                  </a:lnTo>
                  <a:lnTo>
                    <a:pt x="259" y="12"/>
                  </a:lnTo>
                  <a:lnTo>
                    <a:pt x="247" y="7"/>
                  </a:lnTo>
                  <a:lnTo>
                    <a:pt x="236" y="2"/>
                  </a:lnTo>
                  <a:lnTo>
                    <a:pt x="224" y="0"/>
                  </a:lnTo>
                  <a:lnTo>
                    <a:pt x="211" y="0"/>
                  </a:lnTo>
                  <a:lnTo>
                    <a:pt x="211" y="0"/>
                  </a:lnTo>
                  <a:lnTo>
                    <a:pt x="196" y="0"/>
                  </a:lnTo>
                  <a:lnTo>
                    <a:pt x="182" y="2"/>
                  </a:lnTo>
                  <a:lnTo>
                    <a:pt x="168" y="6"/>
                  </a:lnTo>
                  <a:lnTo>
                    <a:pt x="155" y="11"/>
                  </a:lnTo>
                  <a:lnTo>
                    <a:pt x="143" y="17"/>
                  </a:lnTo>
                  <a:lnTo>
                    <a:pt x="132" y="25"/>
                  </a:lnTo>
                  <a:lnTo>
                    <a:pt x="122" y="35"/>
                  </a:lnTo>
                  <a:lnTo>
                    <a:pt x="112" y="47"/>
                  </a:lnTo>
                  <a:lnTo>
                    <a:pt x="111" y="47"/>
                  </a:lnTo>
                  <a:lnTo>
                    <a:pt x="111" y="7"/>
                  </a:lnTo>
                  <a:lnTo>
                    <a:pt x="0" y="7"/>
                  </a:lnTo>
                  <a:lnTo>
                    <a:pt x="0" y="30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Freeform 8"/>
            <p:cNvSpPr>
              <a:spLocks/>
            </p:cNvSpPr>
            <p:nvPr userDrawn="1"/>
          </p:nvSpPr>
          <p:spPr bwMode="auto">
            <a:xfrm>
              <a:off x="4374" y="3837"/>
              <a:ext cx="165" cy="190"/>
            </a:xfrm>
            <a:custGeom>
              <a:avLst/>
              <a:gdLst/>
              <a:ahLst/>
              <a:cxnLst>
                <a:cxn ang="0">
                  <a:pos x="322" y="97"/>
                </a:cxn>
                <a:cxn ang="0">
                  <a:pos x="307" y="57"/>
                </a:cxn>
                <a:cxn ang="0">
                  <a:pos x="280" y="29"/>
                </a:cxn>
                <a:cxn ang="0">
                  <a:pos x="244" y="12"/>
                </a:cxn>
                <a:cxn ang="0">
                  <a:pos x="203" y="2"/>
                </a:cxn>
                <a:cxn ang="0">
                  <a:pos x="163" y="0"/>
                </a:cxn>
                <a:cxn ang="0">
                  <a:pos x="111" y="4"/>
                </a:cxn>
                <a:cxn ang="0">
                  <a:pos x="73" y="17"/>
                </a:cxn>
                <a:cxn ang="0">
                  <a:pos x="39" y="39"/>
                </a:cxn>
                <a:cxn ang="0">
                  <a:pos x="17" y="70"/>
                </a:cxn>
                <a:cxn ang="0">
                  <a:pos x="7" y="115"/>
                </a:cxn>
                <a:cxn ang="0">
                  <a:pos x="10" y="137"/>
                </a:cxn>
                <a:cxn ang="0">
                  <a:pos x="20" y="165"/>
                </a:cxn>
                <a:cxn ang="0">
                  <a:pos x="39" y="189"/>
                </a:cxn>
                <a:cxn ang="0">
                  <a:pos x="68" y="207"/>
                </a:cxn>
                <a:cxn ang="0">
                  <a:pos x="109" y="222"/>
                </a:cxn>
                <a:cxn ang="0">
                  <a:pos x="178" y="236"/>
                </a:cxn>
                <a:cxn ang="0">
                  <a:pos x="205" y="248"/>
                </a:cxn>
                <a:cxn ang="0">
                  <a:pos x="212" y="267"/>
                </a:cxn>
                <a:cxn ang="0">
                  <a:pos x="207" y="280"/>
                </a:cxn>
                <a:cxn ang="0">
                  <a:pos x="190" y="291"/>
                </a:cxn>
                <a:cxn ang="0">
                  <a:pos x="169" y="295"/>
                </a:cxn>
                <a:cxn ang="0">
                  <a:pos x="141" y="289"/>
                </a:cxn>
                <a:cxn ang="0">
                  <a:pos x="129" y="278"/>
                </a:cxn>
                <a:cxn ang="0">
                  <a:pos x="121" y="252"/>
                </a:cxn>
                <a:cxn ang="0">
                  <a:pos x="1" y="269"/>
                </a:cxn>
                <a:cxn ang="0">
                  <a:pos x="16" y="312"/>
                </a:cxn>
                <a:cxn ang="0">
                  <a:pos x="43" y="343"/>
                </a:cxn>
                <a:cxn ang="0">
                  <a:pos x="79" y="364"/>
                </a:cxn>
                <a:cxn ang="0">
                  <a:pos x="121" y="376"/>
                </a:cxn>
                <a:cxn ang="0">
                  <a:pos x="165" y="380"/>
                </a:cxn>
                <a:cxn ang="0">
                  <a:pos x="210" y="376"/>
                </a:cxn>
                <a:cxn ang="0">
                  <a:pos x="252" y="365"/>
                </a:cxn>
                <a:cxn ang="0">
                  <a:pos x="290" y="346"/>
                </a:cxn>
                <a:cxn ang="0">
                  <a:pos x="317" y="314"/>
                </a:cxn>
                <a:cxn ang="0">
                  <a:pos x="331" y="270"/>
                </a:cxn>
                <a:cxn ang="0">
                  <a:pos x="331" y="241"/>
                </a:cxn>
                <a:cxn ang="0">
                  <a:pos x="325" y="213"/>
                </a:cxn>
                <a:cxn ang="0">
                  <a:pos x="313" y="191"/>
                </a:cxn>
                <a:cxn ang="0">
                  <a:pos x="283" y="164"/>
                </a:cxn>
                <a:cxn ang="0">
                  <a:pos x="253" y="151"/>
                </a:cxn>
                <a:cxn ang="0">
                  <a:pos x="190" y="135"/>
                </a:cxn>
                <a:cxn ang="0">
                  <a:pos x="143" y="123"/>
                </a:cxn>
                <a:cxn ang="0">
                  <a:pos x="133" y="117"/>
                </a:cxn>
                <a:cxn ang="0">
                  <a:pos x="128" y="104"/>
                </a:cxn>
                <a:cxn ang="0">
                  <a:pos x="135" y="85"/>
                </a:cxn>
                <a:cxn ang="0">
                  <a:pos x="154" y="78"/>
                </a:cxn>
                <a:cxn ang="0">
                  <a:pos x="174" y="78"/>
                </a:cxn>
                <a:cxn ang="0">
                  <a:pos x="194" y="87"/>
                </a:cxn>
                <a:cxn ang="0">
                  <a:pos x="205" y="98"/>
                </a:cxn>
                <a:cxn ang="0">
                  <a:pos x="323" y="114"/>
                </a:cxn>
              </a:cxnLst>
              <a:rect l="0" t="0" r="r" b="b"/>
              <a:pathLst>
                <a:path w="331" h="380">
                  <a:moveTo>
                    <a:pt x="323" y="114"/>
                  </a:moveTo>
                  <a:lnTo>
                    <a:pt x="323" y="114"/>
                  </a:lnTo>
                  <a:lnTo>
                    <a:pt x="322" y="97"/>
                  </a:lnTo>
                  <a:lnTo>
                    <a:pt x="318" y="83"/>
                  </a:lnTo>
                  <a:lnTo>
                    <a:pt x="313" y="69"/>
                  </a:lnTo>
                  <a:lnTo>
                    <a:pt x="307" y="57"/>
                  </a:lnTo>
                  <a:lnTo>
                    <a:pt x="298" y="47"/>
                  </a:lnTo>
                  <a:lnTo>
                    <a:pt x="290" y="37"/>
                  </a:lnTo>
                  <a:lnTo>
                    <a:pt x="280" y="29"/>
                  </a:lnTo>
                  <a:lnTo>
                    <a:pt x="268" y="23"/>
                  </a:lnTo>
                  <a:lnTo>
                    <a:pt x="257" y="17"/>
                  </a:lnTo>
                  <a:lnTo>
                    <a:pt x="244" y="12"/>
                  </a:lnTo>
                  <a:lnTo>
                    <a:pt x="231" y="8"/>
                  </a:lnTo>
                  <a:lnTo>
                    <a:pt x="218" y="4"/>
                  </a:lnTo>
                  <a:lnTo>
                    <a:pt x="203" y="2"/>
                  </a:lnTo>
                  <a:lnTo>
                    <a:pt x="190" y="1"/>
                  </a:lnTo>
                  <a:lnTo>
                    <a:pt x="163" y="0"/>
                  </a:lnTo>
                  <a:lnTo>
                    <a:pt x="163" y="0"/>
                  </a:lnTo>
                  <a:lnTo>
                    <a:pt x="138" y="1"/>
                  </a:lnTo>
                  <a:lnTo>
                    <a:pt x="124" y="3"/>
                  </a:lnTo>
                  <a:lnTo>
                    <a:pt x="111" y="4"/>
                  </a:lnTo>
                  <a:lnTo>
                    <a:pt x="98" y="8"/>
                  </a:lnTo>
                  <a:lnTo>
                    <a:pt x="85" y="12"/>
                  </a:lnTo>
                  <a:lnTo>
                    <a:pt x="73" y="17"/>
                  </a:lnTo>
                  <a:lnTo>
                    <a:pt x="61" y="23"/>
                  </a:lnTo>
                  <a:lnTo>
                    <a:pt x="50" y="30"/>
                  </a:lnTo>
                  <a:lnTo>
                    <a:pt x="39" y="39"/>
                  </a:lnTo>
                  <a:lnTo>
                    <a:pt x="31" y="48"/>
                  </a:lnTo>
                  <a:lnTo>
                    <a:pt x="23" y="58"/>
                  </a:lnTo>
                  <a:lnTo>
                    <a:pt x="17" y="70"/>
                  </a:lnTo>
                  <a:lnTo>
                    <a:pt x="12" y="84"/>
                  </a:lnTo>
                  <a:lnTo>
                    <a:pt x="9" y="98"/>
                  </a:lnTo>
                  <a:lnTo>
                    <a:pt x="7" y="115"/>
                  </a:lnTo>
                  <a:lnTo>
                    <a:pt x="7" y="115"/>
                  </a:lnTo>
                  <a:lnTo>
                    <a:pt x="9" y="126"/>
                  </a:lnTo>
                  <a:lnTo>
                    <a:pt x="10" y="137"/>
                  </a:lnTo>
                  <a:lnTo>
                    <a:pt x="12" y="147"/>
                  </a:lnTo>
                  <a:lnTo>
                    <a:pt x="16" y="157"/>
                  </a:lnTo>
                  <a:lnTo>
                    <a:pt x="20" y="165"/>
                  </a:lnTo>
                  <a:lnTo>
                    <a:pt x="26" y="174"/>
                  </a:lnTo>
                  <a:lnTo>
                    <a:pt x="32" y="181"/>
                  </a:lnTo>
                  <a:lnTo>
                    <a:pt x="39" y="189"/>
                  </a:lnTo>
                  <a:lnTo>
                    <a:pt x="48" y="195"/>
                  </a:lnTo>
                  <a:lnTo>
                    <a:pt x="57" y="201"/>
                  </a:lnTo>
                  <a:lnTo>
                    <a:pt x="68" y="207"/>
                  </a:lnTo>
                  <a:lnTo>
                    <a:pt x="81" y="212"/>
                  </a:lnTo>
                  <a:lnTo>
                    <a:pt x="94" y="217"/>
                  </a:lnTo>
                  <a:lnTo>
                    <a:pt x="109" y="222"/>
                  </a:lnTo>
                  <a:lnTo>
                    <a:pt x="143" y="229"/>
                  </a:lnTo>
                  <a:lnTo>
                    <a:pt x="143" y="229"/>
                  </a:lnTo>
                  <a:lnTo>
                    <a:pt x="178" y="236"/>
                  </a:lnTo>
                  <a:lnTo>
                    <a:pt x="190" y="240"/>
                  </a:lnTo>
                  <a:lnTo>
                    <a:pt x="199" y="243"/>
                  </a:lnTo>
                  <a:lnTo>
                    <a:pt x="205" y="248"/>
                  </a:lnTo>
                  <a:lnTo>
                    <a:pt x="208" y="253"/>
                  </a:lnTo>
                  <a:lnTo>
                    <a:pt x="211" y="259"/>
                  </a:lnTo>
                  <a:lnTo>
                    <a:pt x="212" y="267"/>
                  </a:lnTo>
                  <a:lnTo>
                    <a:pt x="212" y="267"/>
                  </a:lnTo>
                  <a:lnTo>
                    <a:pt x="211" y="274"/>
                  </a:lnTo>
                  <a:lnTo>
                    <a:pt x="207" y="280"/>
                  </a:lnTo>
                  <a:lnTo>
                    <a:pt x="202" y="285"/>
                  </a:lnTo>
                  <a:lnTo>
                    <a:pt x="196" y="289"/>
                  </a:lnTo>
                  <a:lnTo>
                    <a:pt x="190" y="291"/>
                  </a:lnTo>
                  <a:lnTo>
                    <a:pt x="183" y="293"/>
                  </a:lnTo>
                  <a:lnTo>
                    <a:pt x="169" y="295"/>
                  </a:lnTo>
                  <a:lnTo>
                    <a:pt x="169" y="295"/>
                  </a:lnTo>
                  <a:lnTo>
                    <a:pt x="158" y="293"/>
                  </a:lnTo>
                  <a:lnTo>
                    <a:pt x="149" y="292"/>
                  </a:lnTo>
                  <a:lnTo>
                    <a:pt x="141" y="289"/>
                  </a:lnTo>
                  <a:lnTo>
                    <a:pt x="135" y="285"/>
                  </a:lnTo>
                  <a:lnTo>
                    <a:pt x="135" y="285"/>
                  </a:lnTo>
                  <a:lnTo>
                    <a:pt x="129" y="278"/>
                  </a:lnTo>
                  <a:lnTo>
                    <a:pt x="124" y="269"/>
                  </a:lnTo>
                  <a:lnTo>
                    <a:pt x="122" y="262"/>
                  </a:lnTo>
                  <a:lnTo>
                    <a:pt x="121" y="252"/>
                  </a:lnTo>
                  <a:lnTo>
                    <a:pt x="0" y="252"/>
                  </a:lnTo>
                  <a:lnTo>
                    <a:pt x="0" y="252"/>
                  </a:lnTo>
                  <a:lnTo>
                    <a:pt x="1" y="269"/>
                  </a:lnTo>
                  <a:lnTo>
                    <a:pt x="5" y="285"/>
                  </a:lnTo>
                  <a:lnTo>
                    <a:pt x="10" y="298"/>
                  </a:lnTo>
                  <a:lnTo>
                    <a:pt x="16" y="312"/>
                  </a:lnTo>
                  <a:lnTo>
                    <a:pt x="23" y="323"/>
                  </a:lnTo>
                  <a:lnTo>
                    <a:pt x="33" y="334"/>
                  </a:lnTo>
                  <a:lnTo>
                    <a:pt x="43" y="343"/>
                  </a:lnTo>
                  <a:lnTo>
                    <a:pt x="54" y="351"/>
                  </a:lnTo>
                  <a:lnTo>
                    <a:pt x="66" y="358"/>
                  </a:lnTo>
                  <a:lnTo>
                    <a:pt x="79" y="364"/>
                  </a:lnTo>
                  <a:lnTo>
                    <a:pt x="93" y="369"/>
                  </a:lnTo>
                  <a:lnTo>
                    <a:pt x="106" y="373"/>
                  </a:lnTo>
                  <a:lnTo>
                    <a:pt x="121" y="376"/>
                  </a:lnTo>
                  <a:lnTo>
                    <a:pt x="135" y="378"/>
                  </a:lnTo>
                  <a:lnTo>
                    <a:pt x="150" y="379"/>
                  </a:lnTo>
                  <a:lnTo>
                    <a:pt x="165" y="380"/>
                  </a:lnTo>
                  <a:lnTo>
                    <a:pt x="165" y="380"/>
                  </a:lnTo>
                  <a:lnTo>
                    <a:pt x="195" y="379"/>
                  </a:lnTo>
                  <a:lnTo>
                    <a:pt x="210" y="376"/>
                  </a:lnTo>
                  <a:lnTo>
                    <a:pt x="224" y="374"/>
                  </a:lnTo>
                  <a:lnTo>
                    <a:pt x="239" y="370"/>
                  </a:lnTo>
                  <a:lnTo>
                    <a:pt x="252" y="365"/>
                  </a:lnTo>
                  <a:lnTo>
                    <a:pt x="266" y="360"/>
                  </a:lnTo>
                  <a:lnTo>
                    <a:pt x="278" y="353"/>
                  </a:lnTo>
                  <a:lnTo>
                    <a:pt x="290" y="346"/>
                  </a:lnTo>
                  <a:lnTo>
                    <a:pt x="300" y="336"/>
                  </a:lnTo>
                  <a:lnTo>
                    <a:pt x="309" y="326"/>
                  </a:lnTo>
                  <a:lnTo>
                    <a:pt x="317" y="314"/>
                  </a:lnTo>
                  <a:lnTo>
                    <a:pt x="323" y="301"/>
                  </a:lnTo>
                  <a:lnTo>
                    <a:pt x="328" y="286"/>
                  </a:lnTo>
                  <a:lnTo>
                    <a:pt x="331" y="270"/>
                  </a:lnTo>
                  <a:lnTo>
                    <a:pt x="331" y="252"/>
                  </a:lnTo>
                  <a:lnTo>
                    <a:pt x="331" y="252"/>
                  </a:lnTo>
                  <a:lnTo>
                    <a:pt x="331" y="241"/>
                  </a:lnTo>
                  <a:lnTo>
                    <a:pt x="330" y="231"/>
                  </a:lnTo>
                  <a:lnTo>
                    <a:pt x="328" y="223"/>
                  </a:lnTo>
                  <a:lnTo>
                    <a:pt x="325" y="213"/>
                  </a:lnTo>
                  <a:lnTo>
                    <a:pt x="322" y="206"/>
                  </a:lnTo>
                  <a:lnTo>
                    <a:pt x="318" y="198"/>
                  </a:lnTo>
                  <a:lnTo>
                    <a:pt x="313" y="191"/>
                  </a:lnTo>
                  <a:lnTo>
                    <a:pt x="308" y="185"/>
                  </a:lnTo>
                  <a:lnTo>
                    <a:pt x="296" y="174"/>
                  </a:lnTo>
                  <a:lnTo>
                    <a:pt x="283" y="164"/>
                  </a:lnTo>
                  <a:lnTo>
                    <a:pt x="269" y="157"/>
                  </a:lnTo>
                  <a:lnTo>
                    <a:pt x="253" y="151"/>
                  </a:lnTo>
                  <a:lnTo>
                    <a:pt x="253" y="151"/>
                  </a:lnTo>
                  <a:lnTo>
                    <a:pt x="238" y="146"/>
                  </a:lnTo>
                  <a:lnTo>
                    <a:pt x="222" y="142"/>
                  </a:lnTo>
                  <a:lnTo>
                    <a:pt x="190" y="135"/>
                  </a:lnTo>
                  <a:lnTo>
                    <a:pt x="163" y="130"/>
                  </a:lnTo>
                  <a:lnTo>
                    <a:pt x="152" y="126"/>
                  </a:lnTo>
                  <a:lnTo>
                    <a:pt x="143" y="123"/>
                  </a:lnTo>
                  <a:lnTo>
                    <a:pt x="143" y="123"/>
                  </a:lnTo>
                  <a:lnTo>
                    <a:pt x="138" y="120"/>
                  </a:lnTo>
                  <a:lnTo>
                    <a:pt x="133" y="117"/>
                  </a:lnTo>
                  <a:lnTo>
                    <a:pt x="129" y="112"/>
                  </a:lnTo>
                  <a:lnTo>
                    <a:pt x="128" y="104"/>
                  </a:lnTo>
                  <a:lnTo>
                    <a:pt x="128" y="104"/>
                  </a:lnTo>
                  <a:lnTo>
                    <a:pt x="129" y="96"/>
                  </a:lnTo>
                  <a:lnTo>
                    <a:pt x="132" y="90"/>
                  </a:lnTo>
                  <a:lnTo>
                    <a:pt x="135" y="85"/>
                  </a:lnTo>
                  <a:lnTo>
                    <a:pt x="140" y="81"/>
                  </a:lnTo>
                  <a:lnTo>
                    <a:pt x="146" y="79"/>
                  </a:lnTo>
                  <a:lnTo>
                    <a:pt x="154" y="78"/>
                  </a:lnTo>
                  <a:lnTo>
                    <a:pt x="167" y="76"/>
                  </a:lnTo>
                  <a:lnTo>
                    <a:pt x="167" y="76"/>
                  </a:lnTo>
                  <a:lnTo>
                    <a:pt x="174" y="78"/>
                  </a:lnTo>
                  <a:lnTo>
                    <a:pt x="182" y="79"/>
                  </a:lnTo>
                  <a:lnTo>
                    <a:pt x="188" y="83"/>
                  </a:lnTo>
                  <a:lnTo>
                    <a:pt x="194" y="87"/>
                  </a:lnTo>
                  <a:lnTo>
                    <a:pt x="194" y="87"/>
                  </a:lnTo>
                  <a:lnTo>
                    <a:pt x="200" y="92"/>
                  </a:lnTo>
                  <a:lnTo>
                    <a:pt x="205" y="98"/>
                  </a:lnTo>
                  <a:lnTo>
                    <a:pt x="207" y="106"/>
                  </a:lnTo>
                  <a:lnTo>
                    <a:pt x="208" y="114"/>
                  </a:lnTo>
                  <a:lnTo>
                    <a:pt x="323"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 name="Freeform 9"/>
            <p:cNvSpPr>
              <a:spLocks/>
            </p:cNvSpPr>
            <p:nvPr userDrawn="1"/>
          </p:nvSpPr>
          <p:spPr bwMode="auto">
            <a:xfrm>
              <a:off x="4998" y="3809"/>
              <a:ext cx="156" cy="211"/>
            </a:xfrm>
            <a:custGeom>
              <a:avLst/>
              <a:gdLst/>
              <a:ahLst/>
              <a:cxnLst>
                <a:cxn ang="0">
                  <a:pos x="0" y="423"/>
                </a:cxn>
                <a:cxn ang="0">
                  <a:pos x="117" y="423"/>
                </a:cxn>
                <a:cxn ang="0">
                  <a:pos x="117" y="276"/>
                </a:cxn>
                <a:cxn ang="0">
                  <a:pos x="117" y="276"/>
                </a:cxn>
                <a:cxn ang="0">
                  <a:pos x="117" y="258"/>
                </a:cxn>
                <a:cxn ang="0">
                  <a:pos x="120" y="241"/>
                </a:cxn>
                <a:cxn ang="0">
                  <a:pos x="125" y="229"/>
                </a:cxn>
                <a:cxn ang="0">
                  <a:pos x="127" y="224"/>
                </a:cxn>
                <a:cxn ang="0">
                  <a:pos x="129" y="219"/>
                </a:cxn>
                <a:cxn ang="0">
                  <a:pos x="129" y="219"/>
                </a:cxn>
                <a:cxn ang="0">
                  <a:pos x="134" y="213"/>
                </a:cxn>
                <a:cxn ang="0">
                  <a:pos x="142" y="208"/>
                </a:cxn>
                <a:cxn ang="0">
                  <a:pos x="149" y="204"/>
                </a:cxn>
                <a:cxn ang="0">
                  <a:pos x="156" y="203"/>
                </a:cxn>
                <a:cxn ang="0">
                  <a:pos x="156" y="203"/>
                </a:cxn>
                <a:cxn ang="0">
                  <a:pos x="166" y="203"/>
                </a:cxn>
                <a:cxn ang="0">
                  <a:pos x="173" y="206"/>
                </a:cxn>
                <a:cxn ang="0">
                  <a:pos x="179" y="209"/>
                </a:cxn>
                <a:cxn ang="0">
                  <a:pos x="185" y="215"/>
                </a:cxn>
                <a:cxn ang="0">
                  <a:pos x="185" y="215"/>
                </a:cxn>
                <a:cxn ang="0">
                  <a:pos x="190" y="221"/>
                </a:cxn>
                <a:cxn ang="0">
                  <a:pos x="193" y="231"/>
                </a:cxn>
                <a:cxn ang="0">
                  <a:pos x="195" y="242"/>
                </a:cxn>
                <a:cxn ang="0">
                  <a:pos x="195" y="256"/>
                </a:cxn>
                <a:cxn ang="0">
                  <a:pos x="195" y="423"/>
                </a:cxn>
                <a:cxn ang="0">
                  <a:pos x="312" y="423"/>
                </a:cxn>
                <a:cxn ang="0">
                  <a:pos x="312" y="230"/>
                </a:cxn>
                <a:cxn ang="0">
                  <a:pos x="312" y="230"/>
                </a:cxn>
                <a:cxn ang="0">
                  <a:pos x="312" y="215"/>
                </a:cxn>
                <a:cxn ang="0">
                  <a:pos x="311" y="202"/>
                </a:cxn>
                <a:cxn ang="0">
                  <a:pos x="308" y="189"/>
                </a:cxn>
                <a:cxn ang="0">
                  <a:pos x="306" y="178"/>
                </a:cxn>
                <a:cxn ang="0">
                  <a:pos x="301" y="167"/>
                </a:cxn>
                <a:cxn ang="0">
                  <a:pos x="297" y="157"/>
                </a:cxn>
                <a:cxn ang="0">
                  <a:pos x="291" y="148"/>
                </a:cxn>
                <a:cxn ang="0">
                  <a:pos x="285" y="141"/>
                </a:cxn>
                <a:cxn ang="0">
                  <a:pos x="285" y="141"/>
                </a:cxn>
                <a:cxn ang="0">
                  <a:pos x="278" y="134"/>
                </a:cxn>
                <a:cxn ang="0">
                  <a:pos x="271" y="129"/>
                </a:cxn>
                <a:cxn ang="0">
                  <a:pos x="262" y="124"/>
                </a:cxn>
                <a:cxn ang="0">
                  <a:pos x="252" y="119"/>
                </a:cxn>
                <a:cxn ang="0">
                  <a:pos x="243" y="117"/>
                </a:cxn>
                <a:cxn ang="0">
                  <a:pos x="233" y="114"/>
                </a:cxn>
                <a:cxn ang="0">
                  <a:pos x="222" y="113"/>
                </a:cxn>
                <a:cxn ang="0">
                  <a:pos x="211" y="112"/>
                </a:cxn>
                <a:cxn ang="0">
                  <a:pos x="211" y="112"/>
                </a:cxn>
                <a:cxn ang="0">
                  <a:pos x="196" y="113"/>
                </a:cxn>
                <a:cxn ang="0">
                  <a:pos x="183" y="114"/>
                </a:cxn>
                <a:cxn ang="0">
                  <a:pos x="170" y="117"/>
                </a:cxn>
                <a:cxn ang="0">
                  <a:pos x="155" y="123"/>
                </a:cxn>
                <a:cxn ang="0">
                  <a:pos x="155" y="123"/>
                </a:cxn>
                <a:cxn ang="0">
                  <a:pos x="145" y="129"/>
                </a:cxn>
                <a:cxn ang="0">
                  <a:pos x="137" y="135"/>
                </a:cxn>
                <a:cxn ang="0">
                  <a:pos x="127" y="143"/>
                </a:cxn>
                <a:cxn ang="0">
                  <a:pos x="117" y="153"/>
                </a:cxn>
                <a:cxn ang="0">
                  <a:pos x="117" y="0"/>
                </a:cxn>
                <a:cxn ang="0">
                  <a:pos x="0" y="0"/>
                </a:cxn>
                <a:cxn ang="0">
                  <a:pos x="0" y="423"/>
                </a:cxn>
              </a:cxnLst>
              <a:rect l="0" t="0" r="r" b="b"/>
              <a:pathLst>
                <a:path w="312" h="423">
                  <a:moveTo>
                    <a:pt x="0" y="423"/>
                  </a:moveTo>
                  <a:lnTo>
                    <a:pt x="117" y="423"/>
                  </a:lnTo>
                  <a:lnTo>
                    <a:pt x="117" y="276"/>
                  </a:lnTo>
                  <a:lnTo>
                    <a:pt x="117" y="276"/>
                  </a:lnTo>
                  <a:lnTo>
                    <a:pt x="117" y="258"/>
                  </a:lnTo>
                  <a:lnTo>
                    <a:pt x="120" y="241"/>
                  </a:lnTo>
                  <a:lnTo>
                    <a:pt x="125" y="229"/>
                  </a:lnTo>
                  <a:lnTo>
                    <a:pt x="127" y="224"/>
                  </a:lnTo>
                  <a:lnTo>
                    <a:pt x="129" y="219"/>
                  </a:lnTo>
                  <a:lnTo>
                    <a:pt x="129" y="219"/>
                  </a:lnTo>
                  <a:lnTo>
                    <a:pt x="134" y="213"/>
                  </a:lnTo>
                  <a:lnTo>
                    <a:pt x="142" y="208"/>
                  </a:lnTo>
                  <a:lnTo>
                    <a:pt x="149" y="204"/>
                  </a:lnTo>
                  <a:lnTo>
                    <a:pt x="156" y="203"/>
                  </a:lnTo>
                  <a:lnTo>
                    <a:pt x="156" y="203"/>
                  </a:lnTo>
                  <a:lnTo>
                    <a:pt x="166" y="203"/>
                  </a:lnTo>
                  <a:lnTo>
                    <a:pt x="173" y="206"/>
                  </a:lnTo>
                  <a:lnTo>
                    <a:pt x="179" y="209"/>
                  </a:lnTo>
                  <a:lnTo>
                    <a:pt x="185" y="215"/>
                  </a:lnTo>
                  <a:lnTo>
                    <a:pt x="185" y="215"/>
                  </a:lnTo>
                  <a:lnTo>
                    <a:pt x="190" y="221"/>
                  </a:lnTo>
                  <a:lnTo>
                    <a:pt x="193" y="231"/>
                  </a:lnTo>
                  <a:lnTo>
                    <a:pt x="195" y="242"/>
                  </a:lnTo>
                  <a:lnTo>
                    <a:pt x="195" y="256"/>
                  </a:lnTo>
                  <a:lnTo>
                    <a:pt x="195" y="423"/>
                  </a:lnTo>
                  <a:lnTo>
                    <a:pt x="312" y="423"/>
                  </a:lnTo>
                  <a:lnTo>
                    <a:pt x="312" y="230"/>
                  </a:lnTo>
                  <a:lnTo>
                    <a:pt x="312" y="230"/>
                  </a:lnTo>
                  <a:lnTo>
                    <a:pt x="312" y="215"/>
                  </a:lnTo>
                  <a:lnTo>
                    <a:pt x="311" y="202"/>
                  </a:lnTo>
                  <a:lnTo>
                    <a:pt x="308" y="189"/>
                  </a:lnTo>
                  <a:lnTo>
                    <a:pt x="306" y="178"/>
                  </a:lnTo>
                  <a:lnTo>
                    <a:pt x="301" y="167"/>
                  </a:lnTo>
                  <a:lnTo>
                    <a:pt x="297" y="157"/>
                  </a:lnTo>
                  <a:lnTo>
                    <a:pt x="291" y="148"/>
                  </a:lnTo>
                  <a:lnTo>
                    <a:pt x="285" y="141"/>
                  </a:lnTo>
                  <a:lnTo>
                    <a:pt x="285" y="141"/>
                  </a:lnTo>
                  <a:lnTo>
                    <a:pt x="278" y="134"/>
                  </a:lnTo>
                  <a:lnTo>
                    <a:pt x="271" y="129"/>
                  </a:lnTo>
                  <a:lnTo>
                    <a:pt x="262" y="124"/>
                  </a:lnTo>
                  <a:lnTo>
                    <a:pt x="252" y="119"/>
                  </a:lnTo>
                  <a:lnTo>
                    <a:pt x="243" y="117"/>
                  </a:lnTo>
                  <a:lnTo>
                    <a:pt x="233" y="114"/>
                  </a:lnTo>
                  <a:lnTo>
                    <a:pt x="222" y="113"/>
                  </a:lnTo>
                  <a:lnTo>
                    <a:pt x="211" y="112"/>
                  </a:lnTo>
                  <a:lnTo>
                    <a:pt x="211" y="112"/>
                  </a:lnTo>
                  <a:lnTo>
                    <a:pt x="196" y="113"/>
                  </a:lnTo>
                  <a:lnTo>
                    <a:pt x="183" y="114"/>
                  </a:lnTo>
                  <a:lnTo>
                    <a:pt x="170" y="117"/>
                  </a:lnTo>
                  <a:lnTo>
                    <a:pt x="155" y="123"/>
                  </a:lnTo>
                  <a:lnTo>
                    <a:pt x="155" y="123"/>
                  </a:lnTo>
                  <a:lnTo>
                    <a:pt x="145" y="129"/>
                  </a:lnTo>
                  <a:lnTo>
                    <a:pt x="137" y="135"/>
                  </a:lnTo>
                  <a:lnTo>
                    <a:pt x="127" y="143"/>
                  </a:lnTo>
                  <a:lnTo>
                    <a:pt x="117" y="153"/>
                  </a:lnTo>
                  <a:lnTo>
                    <a:pt x="117" y="0"/>
                  </a:lnTo>
                  <a:lnTo>
                    <a:pt x="0" y="0"/>
                  </a:lnTo>
                  <a:lnTo>
                    <a:pt x="0" y="4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 name="Freeform 10"/>
            <p:cNvSpPr>
              <a:spLocks/>
            </p:cNvSpPr>
            <p:nvPr userDrawn="1"/>
          </p:nvSpPr>
          <p:spPr bwMode="auto">
            <a:xfrm>
              <a:off x="4898" y="3822"/>
              <a:ext cx="81" cy="201"/>
            </a:xfrm>
            <a:custGeom>
              <a:avLst/>
              <a:gdLst/>
              <a:ahLst/>
              <a:cxnLst>
                <a:cxn ang="0">
                  <a:pos x="0" y="0"/>
                </a:cxn>
                <a:cxn ang="0">
                  <a:pos x="0" y="93"/>
                </a:cxn>
                <a:cxn ang="0">
                  <a:pos x="0" y="178"/>
                </a:cxn>
                <a:cxn ang="0">
                  <a:pos x="0" y="284"/>
                </a:cxn>
                <a:cxn ang="0">
                  <a:pos x="0" y="284"/>
                </a:cxn>
                <a:cxn ang="0">
                  <a:pos x="0" y="308"/>
                </a:cxn>
                <a:cxn ang="0">
                  <a:pos x="3" y="328"/>
                </a:cxn>
                <a:cxn ang="0">
                  <a:pos x="7" y="345"/>
                </a:cxn>
                <a:cxn ang="0">
                  <a:pos x="11" y="360"/>
                </a:cxn>
                <a:cxn ang="0">
                  <a:pos x="11" y="360"/>
                </a:cxn>
                <a:cxn ang="0">
                  <a:pos x="17" y="371"/>
                </a:cxn>
                <a:cxn ang="0">
                  <a:pos x="24" y="380"/>
                </a:cxn>
                <a:cxn ang="0">
                  <a:pos x="32" y="386"/>
                </a:cxn>
                <a:cxn ang="0">
                  <a:pos x="41" y="392"/>
                </a:cxn>
                <a:cxn ang="0">
                  <a:pos x="41" y="392"/>
                </a:cxn>
                <a:cxn ang="0">
                  <a:pos x="52" y="397"/>
                </a:cxn>
                <a:cxn ang="0">
                  <a:pos x="65" y="400"/>
                </a:cxn>
                <a:cxn ang="0">
                  <a:pos x="81" y="403"/>
                </a:cxn>
                <a:cxn ang="0">
                  <a:pos x="100" y="403"/>
                </a:cxn>
                <a:cxn ang="0">
                  <a:pos x="100" y="403"/>
                </a:cxn>
                <a:cxn ang="0">
                  <a:pos x="114" y="403"/>
                </a:cxn>
                <a:cxn ang="0">
                  <a:pos x="129" y="400"/>
                </a:cxn>
                <a:cxn ang="0">
                  <a:pos x="147" y="398"/>
                </a:cxn>
                <a:cxn ang="0">
                  <a:pos x="162" y="393"/>
                </a:cxn>
                <a:cxn ang="0">
                  <a:pos x="162" y="317"/>
                </a:cxn>
                <a:cxn ang="0">
                  <a:pos x="162" y="317"/>
                </a:cxn>
                <a:cxn ang="0">
                  <a:pos x="157" y="319"/>
                </a:cxn>
                <a:cxn ang="0">
                  <a:pos x="149" y="320"/>
                </a:cxn>
                <a:cxn ang="0">
                  <a:pos x="132" y="321"/>
                </a:cxn>
                <a:cxn ang="0">
                  <a:pos x="132" y="321"/>
                </a:cxn>
                <a:cxn ang="0">
                  <a:pos x="126" y="320"/>
                </a:cxn>
                <a:cxn ang="0">
                  <a:pos x="121" y="316"/>
                </a:cxn>
                <a:cxn ang="0">
                  <a:pos x="119" y="314"/>
                </a:cxn>
                <a:cxn ang="0">
                  <a:pos x="116" y="311"/>
                </a:cxn>
                <a:cxn ang="0">
                  <a:pos x="116" y="311"/>
                </a:cxn>
                <a:cxn ang="0">
                  <a:pos x="115" y="308"/>
                </a:cxn>
                <a:cxn ang="0">
                  <a:pos x="114" y="301"/>
                </a:cxn>
                <a:cxn ang="0">
                  <a:pos x="112" y="286"/>
                </a:cxn>
                <a:cxn ang="0">
                  <a:pos x="112" y="178"/>
                </a:cxn>
                <a:cxn ang="0">
                  <a:pos x="162" y="178"/>
                </a:cxn>
                <a:cxn ang="0">
                  <a:pos x="162" y="93"/>
                </a:cxn>
                <a:cxn ang="0">
                  <a:pos x="112" y="93"/>
                </a:cxn>
                <a:cxn ang="0">
                  <a:pos x="112" y="0"/>
                </a:cxn>
                <a:cxn ang="0">
                  <a:pos x="0" y="0"/>
                </a:cxn>
              </a:cxnLst>
              <a:rect l="0" t="0" r="r" b="b"/>
              <a:pathLst>
                <a:path w="162" h="403">
                  <a:moveTo>
                    <a:pt x="0" y="0"/>
                  </a:moveTo>
                  <a:lnTo>
                    <a:pt x="0" y="93"/>
                  </a:lnTo>
                  <a:lnTo>
                    <a:pt x="0" y="178"/>
                  </a:lnTo>
                  <a:lnTo>
                    <a:pt x="0" y="284"/>
                  </a:lnTo>
                  <a:lnTo>
                    <a:pt x="0" y="284"/>
                  </a:lnTo>
                  <a:lnTo>
                    <a:pt x="0" y="308"/>
                  </a:lnTo>
                  <a:lnTo>
                    <a:pt x="3" y="328"/>
                  </a:lnTo>
                  <a:lnTo>
                    <a:pt x="7" y="345"/>
                  </a:lnTo>
                  <a:lnTo>
                    <a:pt x="11" y="360"/>
                  </a:lnTo>
                  <a:lnTo>
                    <a:pt x="11" y="360"/>
                  </a:lnTo>
                  <a:lnTo>
                    <a:pt x="17" y="371"/>
                  </a:lnTo>
                  <a:lnTo>
                    <a:pt x="24" y="380"/>
                  </a:lnTo>
                  <a:lnTo>
                    <a:pt x="32" y="386"/>
                  </a:lnTo>
                  <a:lnTo>
                    <a:pt x="41" y="392"/>
                  </a:lnTo>
                  <a:lnTo>
                    <a:pt x="41" y="392"/>
                  </a:lnTo>
                  <a:lnTo>
                    <a:pt x="52" y="397"/>
                  </a:lnTo>
                  <a:lnTo>
                    <a:pt x="65" y="400"/>
                  </a:lnTo>
                  <a:lnTo>
                    <a:pt x="81" y="403"/>
                  </a:lnTo>
                  <a:lnTo>
                    <a:pt x="100" y="403"/>
                  </a:lnTo>
                  <a:lnTo>
                    <a:pt x="100" y="403"/>
                  </a:lnTo>
                  <a:lnTo>
                    <a:pt x="114" y="403"/>
                  </a:lnTo>
                  <a:lnTo>
                    <a:pt x="129" y="400"/>
                  </a:lnTo>
                  <a:lnTo>
                    <a:pt x="147" y="398"/>
                  </a:lnTo>
                  <a:lnTo>
                    <a:pt x="162" y="393"/>
                  </a:lnTo>
                  <a:lnTo>
                    <a:pt x="162" y="317"/>
                  </a:lnTo>
                  <a:lnTo>
                    <a:pt x="162" y="317"/>
                  </a:lnTo>
                  <a:lnTo>
                    <a:pt x="157" y="319"/>
                  </a:lnTo>
                  <a:lnTo>
                    <a:pt x="149" y="320"/>
                  </a:lnTo>
                  <a:lnTo>
                    <a:pt x="132" y="321"/>
                  </a:lnTo>
                  <a:lnTo>
                    <a:pt x="132" y="321"/>
                  </a:lnTo>
                  <a:lnTo>
                    <a:pt x="126" y="320"/>
                  </a:lnTo>
                  <a:lnTo>
                    <a:pt x="121" y="316"/>
                  </a:lnTo>
                  <a:lnTo>
                    <a:pt x="119" y="314"/>
                  </a:lnTo>
                  <a:lnTo>
                    <a:pt x="116" y="311"/>
                  </a:lnTo>
                  <a:lnTo>
                    <a:pt x="116" y="311"/>
                  </a:lnTo>
                  <a:lnTo>
                    <a:pt x="115" y="308"/>
                  </a:lnTo>
                  <a:lnTo>
                    <a:pt x="114" y="301"/>
                  </a:lnTo>
                  <a:lnTo>
                    <a:pt x="112" y="286"/>
                  </a:lnTo>
                  <a:lnTo>
                    <a:pt x="112" y="178"/>
                  </a:lnTo>
                  <a:lnTo>
                    <a:pt x="162" y="178"/>
                  </a:lnTo>
                  <a:lnTo>
                    <a:pt x="162" y="93"/>
                  </a:lnTo>
                  <a:lnTo>
                    <a:pt x="112" y="93"/>
                  </a:lnTo>
                  <a:lnTo>
                    <a:pt x="112"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 name="Rectangle 11"/>
            <p:cNvSpPr>
              <a:spLocks noChangeArrowheads="1"/>
            </p:cNvSpPr>
            <p:nvPr userDrawn="1"/>
          </p:nvSpPr>
          <p:spPr bwMode="auto">
            <a:xfrm>
              <a:off x="4822" y="3822"/>
              <a:ext cx="56" cy="31"/>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17" name="Straight Connector 16"/>
          <p:cNvCxnSpPr/>
          <p:nvPr userDrawn="1"/>
        </p:nvCxnSpPr>
        <p:spPr>
          <a:xfrm>
            <a:off x="0" y="64563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3274219" y="3429794"/>
            <a:ext cx="6858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2652" y="0"/>
            <a:ext cx="8931348" cy="1417638"/>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ext Placeholder 7"/>
          <p:cNvSpPr>
            <a:spLocks noGrp="1"/>
          </p:cNvSpPr>
          <p:nvPr>
            <p:ph type="body" sz="quarter" idx="13" hasCustomPrompt="1"/>
          </p:nvPr>
        </p:nvSpPr>
        <p:spPr>
          <a:xfrm>
            <a:off x="241300" y="6400800"/>
            <a:ext cx="4702175" cy="446088"/>
          </a:xfrm>
        </p:spPr>
        <p:txBody>
          <a:bodyPr anchor="ctr"/>
          <a:lstStyle>
            <a:lvl1pPr>
              <a:buNone/>
              <a:defRPr sz="1400" b="1" i="1">
                <a:solidFill>
                  <a:schemeClr val="accent2"/>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
        <p:nvSpPr>
          <p:cNvPr id="7" name="Date Placeholder 3"/>
          <p:cNvSpPr>
            <a:spLocks noGrp="1"/>
          </p:cNvSpPr>
          <p:nvPr>
            <p:ph type="dt" sz="half" idx="2"/>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968AC74C-A8E6-49F4-B32B-2A731DFFA731}" type="datetimeFigureOut">
              <a:rPr lang="en-US" smtClean="0"/>
              <a:pPr>
                <a:defRPr/>
              </a:pPr>
              <a:t>5/5/2013</a:t>
            </a:fld>
            <a:endParaRPr lang="en-US" dirty="0"/>
          </a:p>
        </p:txBody>
      </p:sp>
      <p:sp>
        <p:nvSpPr>
          <p:cNvPr id="8"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004E23FA-282F-4C84-881E-9DAC50DAD92C}" type="slidenum">
              <a:rPr lang="en-US" smtClean="0"/>
              <a:pPr>
                <a:defRPr/>
              </a:pPr>
              <a:t>‹#›</a:t>
            </a:fld>
            <a:endParaRPr lang="en-US" dirty="0"/>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8" name="Picture 2" descr="Q:\Design Catalog\Corporate Templates\Covers\abstract1.jpg"/>
          <p:cNvPicPr>
            <a:picLocks noChangeAspect="1" noChangeArrowheads="1"/>
          </p:cNvPicPr>
          <p:nvPr userDrawn="1"/>
        </p:nvPicPr>
        <p:blipFill>
          <a:blip r:embed="rId2" cstate="email"/>
          <a:stretch>
            <a:fillRect/>
          </a:stretch>
        </p:blipFill>
        <p:spPr bwMode="auto">
          <a:xfrm>
            <a:off x="-144941" y="0"/>
            <a:ext cx="9288941" cy="6858000"/>
          </a:xfrm>
          <a:prstGeom prst="rect">
            <a:avLst/>
          </a:prstGeom>
          <a:noFill/>
          <a:ln w="9525">
            <a:noFill/>
            <a:miter lim="800000"/>
            <a:headEnd/>
            <a:tailEnd/>
          </a:ln>
        </p:spPr>
      </p:pic>
      <p:sp>
        <p:nvSpPr>
          <p:cNvPr id="5" name="Rectangle 4"/>
          <p:cNvSpPr/>
          <p:nvPr userDrawn="1"/>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Date Placeholder 3"/>
          <p:cNvSpPr>
            <a:spLocks noGrp="1"/>
          </p:cNvSpPr>
          <p:nvPr>
            <p:ph type="dt" sz="half" idx="10"/>
          </p:nvPr>
        </p:nvSpPr>
        <p:spPr>
          <a:xfrm>
            <a:off x="1" y="6356350"/>
            <a:ext cx="1246188" cy="365125"/>
          </a:xfrm>
          <a:prstGeom prst="rect">
            <a:avLst/>
          </a:prstGeom>
        </p:spPr>
        <p:txBody>
          <a:bodyPr/>
          <a:lstStyle>
            <a:lvl1pPr>
              <a:defRPr>
                <a:solidFill>
                  <a:schemeClr val="tx2">
                    <a:lumMod val="75000"/>
                  </a:schemeClr>
                </a:solidFill>
              </a:defRPr>
            </a:lvl1pPr>
          </a:lstStyle>
          <a:p>
            <a:pPr algn="ctr">
              <a:defRPr/>
            </a:pPr>
            <a:fld id="{72D95891-EC83-40D1-BF69-E61DC5DA0E12}" type="datetimeFigureOut">
              <a:rPr lang="en-US" smtClean="0"/>
              <a:pPr algn="ctr">
                <a:defRPr/>
              </a:pPr>
              <a:t>5/5/2013</a:t>
            </a:fld>
            <a:endParaRPr lang="en-US" dirty="0"/>
          </a:p>
        </p:txBody>
      </p:sp>
      <p:sp>
        <p:nvSpPr>
          <p:cNvPr id="17" name="Slide Number Placeholder 5"/>
          <p:cNvSpPr>
            <a:spLocks noGrp="1"/>
          </p:cNvSpPr>
          <p:nvPr>
            <p:ph type="sldNum" sz="quarter" idx="11"/>
          </p:nvPr>
        </p:nvSpPr>
        <p:spPr>
          <a:xfrm>
            <a:off x="8315325" y="6356350"/>
            <a:ext cx="828675" cy="365125"/>
          </a:xfrm>
          <a:prstGeom prst="rect">
            <a:avLst/>
          </a:prstGeom>
        </p:spPr>
        <p:txBody>
          <a:bodyPr/>
          <a:lstStyle>
            <a:lvl1pPr algn="ctr">
              <a:defRPr smtClean="0">
                <a:solidFill>
                  <a:schemeClr val="tx2">
                    <a:lumMod val="75000"/>
                  </a:schemeClr>
                </a:solidFill>
              </a:defRPr>
            </a:lvl1pPr>
          </a:lstStyle>
          <a:p>
            <a:pPr>
              <a:defRPr/>
            </a:pPr>
            <a:fld id="{22B09608-F9DB-44A6-95D0-11D1534A56B6}" type="slidenum">
              <a:rPr lang="en-US"/>
              <a:pPr>
                <a:defRPr/>
              </a:pPr>
              <a:t>‹#›</a:t>
            </a:fld>
            <a:endParaRPr lang="en-US" dirty="0"/>
          </a:p>
        </p:txBody>
      </p:sp>
      <p:sp>
        <p:nvSpPr>
          <p:cNvPr id="21" name="Rectangle 20"/>
          <p:cNvSpPr/>
          <p:nvPr userDrawn="1"/>
        </p:nvSpPr>
        <p:spPr>
          <a:xfrm flipV="1">
            <a:off x="8324602" y="0"/>
            <a:ext cx="819397" cy="2838203"/>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kern="1200" dirty="0">
              <a:solidFill>
                <a:schemeClr val="lt1"/>
              </a:solidFill>
              <a:latin typeface="+mn-lt"/>
              <a:ea typeface="+mn-ea"/>
              <a:cs typeface="+mn-cs"/>
            </a:endParaRPr>
          </a:p>
        </p:txBody>
      </p:sp>
      <p:cxnSp>
        <p:nvCxnSpPr>
          <p:cNvPr id="22" name="Straight Connector 21"/>
          <p:cNvCxnSpPr/>
          <p:nvPr userDrawn="1"/>
        </p:nvCxnSpPr>
        <p:spPr>
          <a:xfrm rot="5400000">
            <a:off x="4898232" y="3429795"/>
            <a:ext cx="6858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2"/>
          <p:cNvGrpSpPr/>
          <p:nvPr userDrawn="1"/>
        </p:nvGrpSpPr>
        <p:grpSpPr>
          <a:xfrm>
            <a:off x="0" y="-13648"/>
            <a:ext cx="5009566" cy="6871650"/>
            <a:chOff x="0" y="-13648"/>
            <a:chExt cx="5009566" cy="6871650"/>
          </a:xfrm>
        </p:grpSpPr>
        <p:cxnSp>
          <p:nvCxnSpPr>
            <p:cNvPr id="14" name="Straight Connector 13"/>
            <p:cNvCxnSpPr/>
            <p:nvPr/>
          </p:nvCxnSpPr>
          <p:spPr>
            <a:xfrm flipV="1">
              <a:off x="0" y="0"/>
              <a:ext cx="5009566" cy="182880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0" y="-13648"/>
              <a:ext cx="1433015" cy="52089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0" y="4243974"/>
              <a:ext cx="515504" cy="18756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0" y="5398525"/>
              <a:ext cx="933199" cy="34126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26055" y="6556242"/>
              <a:ext cx="825472" cy="30175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286762" y="4107058"/>
              <a:ext cx="4037706" cy="146418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136220" y="6558940"/>
              <a:ext cx="435281" cy="162842"/>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06363" y="483884"/>
              <a:ext cx="1526372" cy="55860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1225724" y="350460"/>
              <a:ext cx="1113052" cy="405016"/>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2663146" y="218814"/>
              <a:ext cx="685502" cy="24787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4095233" y="88950"/>
              <a:ext cx="268624" cy="9072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19" name="Title 1"/>
          <p:cNvSpPr>
            <a:spLocks noGrp="1"/>
          </p:cNvSpPr>
          <p:nvPr>
            <p:ph type="title"/>
          </p:nvPr>
        </p:nvSpPr>
        <p:spPr>
          <a:xfrm>
            <a:off x="0" y="2120678"/>
            <a:ext cx="8324850" cy="722376"/>
          </a:xfrm>
        </p:spPr>
        <p:txBody>
          <a:bodyPr anchor="t">
            <a:normAutofit/>
          </a:bodyPr>
          <a:lstStyle>
            <a:lvl1pPr algn="ctr">
              <a:defRPr sz="3700" b="0" cap="all">
                <a:solidFill>
                  <a:schemeClr val="bg1"/>
                </a:solidFill>
              </a:defRPr>
            </a:lvl1pPr>
          </a:lstStyle>
          <a:p>
            <a:r>
              <a:rPr lang="en-US" smtClean="0"/>
              <a:t>Click to edit Master title style</a:t>
            </a:r>
            <a:endParaRPr lang="en-US" dirty="0"/>
          </a:p>
        </p:txBody>
      </p:sp>
      <p:sp>
        <p:nvSpPr>
          <p:cNvPr id="20" name="Text Placeholder 2"/>
          <p:cNvSpPr>
            <a:spLocks noGrp="1"/>
          </p:cNvSpPr>
          <p:nvPr>
            <p:ph type="body" idx="1"/>
          </p:nvPr>
        </p:nvSpPr>
        <p:spPr>
          <a:xfrm>
            <a:off x="0" y="1651849"/>
            <a:ext cx="8324850" cy="466344"/>
          </a:xfrm>
        </p:spPr>
        <p:txBody>
          <a:bodyPr anchor="b"/>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cxnSp>
        <p:nvCxnSpPr>
          <p:cNvPr id="23" name="Straight Connector 22"/>
          <p:cNvCxnSpPr/>
          <p:nvPr userDrawn="1"/>
        </p:nvCxnSpPr>
        <p:spPr>
          <a:xfrm>
            <a:off x="0" y="2833688"/>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4549" y="0"/>
            <a:ext cx="8899451" cy="1417638"/>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44549" y="1600200"/>
            <a:ext cx="4343400"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95500" y="1600200"/>
            <a:ext cx="4343400"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hasCustomPrompt="1"/>
          </p:nvPr>
        </p:nvSpPr>
        <p:spPr>
          <a:xfrm>
            <a:off x="241300" y="6400800"/>
            <a:ext cx="4702175" cy="446088"/>
          </a:xfrm>
        </p:spPr>
        <p:txBody>
          <a:bodyPr anchor="ctr"/>
          <a:lstStyle>
            <a:lvl1pPr>
              <a:buNone/>
              <a:defRPr sz="1400" b="1" i="1">
                <a:solidFill>
                  <a:schemeClr val="accent2"/>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
        <p:nvSpPr>
          <p:cNvPr id="9" name="Date Placeholder 3"/>
          <p:cNvSpPr>
            <a:spLocks noGrp="1"/>
          </p:cNvSpPr>
          <p:nvPr>
            <p:ph type="dt" sz="half" idx="14"/>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968AC74C-A8E6-49F4-B32B-2A731DFFA731}" type="datetimeFigureOut">
              <a:rPr lang="en-US" smtClean="0"/>
              <a:pPr>
                <a:defRPr/>
              </a:pPr>
              <a:t>5/5/2013</a:t>
            </a:fld>
            <a:endParaRPr lang="en-US" dirty="0"/>
          </a:p>
        </p:txBody>
      </p:sp>
      <p:sp>
        <p:nvSpPr>
          <p:cNvPr id="11"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004E23FA-282F-4C84-881E-9DAC50DAD92C}" type="slidenum">
              <a:rPr lang="en-US" smtClean="0"/>
              <a:pPr>
                <a:defRPr/>
              </a:pPr>
              <a:t>‹#›</a:t>
            </a:fld>
            <a:endParaRPr lang="en-US" dirty="0"/>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4548" y="0"/>
            <a:ext cx="8899452" cy="1417638"/>
          </a:xfrm>
          <a:prstGeom prst="rect">
            <a:avLst/>
          </a:prstGeo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255181" y="1535113"/>
            <a:ext cx="4343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5181" y="2174875"/>
            <a:ext cx="4343400"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3562" y="1535113"/>
            <a:ext cx="4343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562" y="2174875"/>
            <a:ext cx="4343400"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7"/>
          <p:cNvSpPr>
            <a:spLocks noGrp="1"/>
          </p:cNvSpPr>
          <p:nvPr>
            <p:ph type="body" sz="quarter" idx="13" hasCustomPrompt="1"/>
          </p:nvPr>
        </p:nvSpPr>
        <p:spPr>
          <a:xfrm>
            <a:off x="241300" y="6400800"/>
            <a:ext cx="4702175" cy="446088"/>
          </a:xfrm>
        </p:spPr>
        <p:txBody>
          <a:bodyPr anchor="ctr"/>
          <a:lstStyle>
            <a:lvl1pPr>
              <a:buNone/>
              <a:defRPr sz="1400" b="1" i="1">
                <a:solidFill>
                  <a:schemeClr val="accent2"/>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
        <p:nvSpPr>
          <p:cNvPr id="11" name="Date Placeholder 3"/>
          <p:cNvSpPr>
            <a:spLocks noGrp="1"/>
          </p:cNvSpPr>
          <p:nvPr>
            <p:ph type="dt" sz="half" idx="14"/>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968AC74C-A8E6-49F4-B32B-2A731DFFA731}" type="datetimeFigureOut">
              <a:rPr lang="en-US" smtClean="0"/>
              <a:pPr>
                <a:defRPr/>
              </a:pPr>
              <a:t>5/5/2013</a:t>
            </a:fld>
            <a:endParaRPr lang="en-US" dirty="0"/>
          </a:p>
        </p:txBody>
      </p:sp>
      <p:sp>
        <p:nvSpPr>
          <p:cNvPr id="13" name="Slide Number Placeholder 5"/>
          <p:cNvSpPr>
            <a:spLocks noGrp="1"/>
          </p:cNvSpPr>
          <p:nvPr>
            <p:ph type="sldNum" sz="quarter" idx="15"/>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004E23FA-282F-4C84-881E-9DAC50DAD92C}"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44549" y="1600200"/>
            <a:ext cx="4343400"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74110" y="1600200"/>
            <a:ext cx="4343400"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4"/>
          </p:nvPr>
        </p:nvSpPr>
        <p:spPr>
          <a:xfrm>
            <a:off x="7361510" y="6529706"/>
            <a:ext cx="953465" cy="208404"/>
          </a:xfrm>
          <a:prstGeom prst="rect">
            <a:avLst/>
          </a:prstGeom>
        </p:spPr>
        <p:txBody>
          <a:bodyPr/>
          <a:lstStyle>
            <a:lvl1pPr>
              <a:defRPr/>
            </a:lvl1pPr>
          </a:lstStyle>
          <a:p>
            <a:pPr>
              <a:defRPr/>
            </a:pPr>
            <a:fld id="{B3E862DA-3B6A-4B6D-83A2-4E4FCD1C3F73}" type="datetimeFigureOut">
              <a:rPr lang="en-US"/>
              <a:pPr>
                <a:defRPr/>
              </a:pPr>
              <a:t>5/5/2013</a:t>
            </a:fld>
            <a:endParaRPr lang="en-US" dirty="0"/>
          </a:p>
        </p:txBody>
      </p:sp>
      <p:sp>
        <p:nvSpPr>
          <p:cNvPr id="7" name="Slide Number Placeholder 5"/>
          <p:cNvSpPr>
            <a:spLocks noGrp="1"/>
          </p:cNvSpPr>
          <p:nvPr>
            <p:ph type="sldNum" sz="quarter" idx="15"/>
          </p:nvPr>
        </p:nvSpPr>
        <p:spPr>
          <a:xfrm>
            <a:off x="7533340" y="6588319"/>
            <a:ext cx="744538" cy="210312"/>
          </a:xfrm>
          <a:prstGeom prst="rect">
            <a:avLst/>
          </a:prstGeom>
        </p:spPr>
        <p:txBody>
          <a:bodyPr/>
          <a:lstStyle>
            <a:lvl1pPr>
              <a:defRPr/>
            </a:lvl1pPr>
          </a:lstStyle>
          <a:p>
            <a:pPr>
              <a:defRPr/>
            </a:pPr>
            <a:fld id="{1D1809B7-0560-431F-8302-12223572285C}" type="slidenum">
              <a:rPr lang="en-US"/>
              <a:pPr>
                <a:defRPr/>
              </a:pPr>
              <a:t>‹#›</a:t>
            </a:fld>
            <a:endParaRPr lang="en-US" dirty="0"/>
          </a:p>
        </p:txBody>
      </p:sp>
      <p:sp>
        <p:nvSpPr>
          <p:cNvPr id="8" name="Text Placeholder 7"/>
          <p:cNvSpPr>
            <a:spLocks noGrp="1"/>
          </p:cNvSpPr>
          <p:nvPr>
            <p:ph type="body" sz="quarter" idx="13" hasCustomPrompt="1"/>
          </p:nvPr>
        </p:nvSpPr>
        <p:spPr>
          <a:xfrm>
            <a:off x="241301" y="647202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3283" y="0"/>
            <a:ext cx="8920717" cy="1417638"/>
          </a:xfrm>
          <a:prstGeom prst="rect">
            <a:avLst/>
          </a:prstGeom>
        </p:spPr>
        <p:txBody>
          <a:bodyPr/>
          <a:lstStyle/>
          <a:p>
            <a:r>
              <a:rPr lang="en-US" smtClean="0"/>
              <a:t>Click to edit Master title style</a:t>
            </a:r>
            <a:endParaRPr lang="en-US" dirty="0"/>
          </a:p>
        </p:txBody>
      </p:sp>
      <p:sp>
        <p:nvSpPr>
          <p:cNvPr id="6" name="Text Placeholder 7"/>
          <p:cNvSpPr>
            <a:spLocks noGrp="1"/>
          </p:cNvSpPr>
          <p:nvPr>
            <p:ph type="body" sz="quarter" idx="13" hasCustomPrompt="1"/>
          </p:nvPr>
        </p:nvSpPr>
        <p:spPr>
          <a:xfrm>
            <a:off x="241300" y="6400800"/>
            <a:ext cx="4702175" cy="446088"/>
          </a:xfrm>
        </p:spPr>
        <p:txBody>
          <a:bodyPr anchor="ctr"/>
          <a:lstStyle>
            <a:lvl1pPr>
              <a:buNone/>
              <a:defRPr sz="1400" b="1" i="1">
                <a:solidFill>
                  <a:schemeClr val="accent2"/>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
        <p:nvSpPr>
          <p:cNvPr id="7" name="Date Placeholder 3"/>
          <p:cNvSpPr>
            <a:spLocks noGrp="1"/>
          </p:cNvSpPr>
          <p:nvPr>
            <p:ph type="dt" sz="half" idx="2"/>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968AC74C-A8E6-49F4-B32B-2A731DFFA731}" type="datetimeFigureOut">
              <a:rPr lang="en-US" smtClean="0"/>
              <a:pPr>
                <a:defRPr/>
              </a:pPr>
              <a:t>5/5/2013</a:t>
            </a:fld>
            <a:endParaRPr lang="en-US" dirty="0"/>
          </a:p>
        </p:txBody>
      </p:sp>
      <p:sp>
        <p:nvSpPr>
          <p:cNvPr id="9"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004E23FA-282F-4C84-881E-9DAC50DAD92C}" type="slidenum">
              <a:rPr lang="en-US" smtClean="0"/>
              <a:pPr>
                <a:defRPr/>
              </a:pPr>
              <a:t>‹#›</a:t>
            </a:fld>
            <a:endParaRPr lang="en-US" dirty="0"/>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3" name="Rectangle 22"/>
          <p:cNvSpPr/>
          <p:nvPr userDrawn="1"/>
        </p:nvSpPr>
        <p:spPr>
          <a:xfrm flipV="1">
            <a:off x="0" y="0"/>
            <a:ext cx="9144000"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5" name="Rectangle 24"/>
          <p:cNvSpPr/>
          <p:nvPr userDrawn="1"/>
        </p:nvSpPr>
        <p:spPr>
          <a:xfrm flipV="1">
            <a:off x="0" y="0"/>
            <a:ext cx="9143999" cy="6858000"/>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6" name="Picture 2" descr="Q:\Design Catalog\Corporate Templates\Covers\abstract1.jpg"/>
          <p:cNvPicPr>
            <a:picLocks noChangeAspect="1" noChangeArrowheads="1"/>
          </p:cNvPicPr>
          <p:nvPr userDrawn="1"/>
        </p:nvPicPr>
        <p:blipFill>
          <a:blip r:embed="rId2" cstate="print"/>
          <a:stretch>
            <a:fillRect/>
          </a:stretch>
        </p:blipFill>
        <p:spPr bwMode="auto">
          <a:xfrm>
            <a:off x="-121022" y="6412675"/>
            <a:ext cx="9265022" cy="445325"/>
          </a:xfrm>
          <a:prstGeom prst="rect">
            <a:avLst/>
          </a:prstGeom>
          <a:noFill/>
          <a:ln w="9525">
            <a:noFill/>
            <a:miter lim="800000"/>
            <a:headEnd/>
            <a:tailEnd/>
          </a:ln>
        </p:spPr>
      </p:pic>
      <p:sp>
        <p:nvSpPr>
          <p:cNvPr id="27" name="Rectangle 26"/>
          <p:cNvSpPr/>
          <p:nvPr userDrawn="1"/>
        </p:nvSpPr>
        <p:spPr>
          <a:xfrm flipV="1">
            <a:off x="0" y="0"/>
            <a:ext cx="9144000" cy="6857999"/>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 name="Group 29"/>
          <p:cNvGrpSpPr/>
          <p:nvPr userDrawn="1"/>
        </p:nvGrpSpPr>
        <p:grpSpPr>
          <a:xfrm>
            <a:off x="0" y="-13648"/>
            <a:ext cx="5009566" cy="6871650"/>
            <a:chOff x="0" y="-13648"/>
            <a:chExt cx="5009566" cy="6871650"/>
          </a:xfrm>
        </p:grpSpPr>
        <p:cxnSp>
          <p:nvCxnSpPr>
            <p:cNvPr id="37" name="Straight Connector 36"/>
            <p:cNvCxnSpPr/>
            <p:nvPr/>
          </p:nvCxnSpPr>
          <p:spPr>
            <a:xfrm flipV="1">
              <a:off x="0" y="0"/>
              <a:ext cx="5009566" cy="1828800"/>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0" y="-13648"/>
              <a:ext cx="1433015" cy="520890"/>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0" y="4243974"/>
              <a:ext cx="515504" cy="187561"/>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0" y="5398525"/>
              <a:ext cx="933199" cy="341263"/>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526055" y="6556242"/>
              <a:ext cx="825472" cy="301758"/>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6200000" flipH="1">
              <a:off x="-1286762" y="4107058"/>
              <a:ext cx="4037706" cy="1464181"/>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136220" y="6558940"/>
              <a:ext cx="435281" cy="162842"/>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206363" y="483884"/>
              <a:ext cx="1526372" cy="558603"/>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H="1">
              <a:off x="1225724" y="350460"/>
              <a:ext cx="1113052" cy="405016"/>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flipH="1">
              <a:off x="2663146" y="218814"/>
              <a:ext cx="685502" cy="247873"/>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flipH="1">
              <a:off x="4095233" y="88950"/>
              <a:ext cx="268624" cy="90728"/>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grpSp>
      <p:sp>
        <p:nvSpPr>
          <p:cNvPr id="28" name="Rectangle 27"/>
          <p:cNvSpPr/>
          <p:nvPr userDrawn="1"/>
        </p:nvSpPr>
        <p:spPr>
          <a:xfrm flipV="1">
            <a:off x="0" y="-1"/>
            <a:ext cx="9143999" cy="6857999"/>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3" name="Rectangle 62"/>
          <p:cNvSpPr/>
          <p:nvPr userDrawn="1"/>
        </p:nvSpPr>
        <p:spPr>
          <a:xfrm flipV="1">
            <a:off x="0" y="6388923"/>
            <a:ext cx="8339910" cy="469076"/>
          </a:xfrm>
          <a:prstGeom prst="rect">
            <a:avLst/>
          </a:prstGeom>
          <a:gradFill>
            <a:gsLst>
              <a:gs pos="0">
                <a:srgbClr val="10253F">
                  <a:alpha val="69804"/>
                </a:srgbClr>
              </a:gs>
              <a:gs pos="100000">
                <a:srgbClr val="17375E">
                  <a:alpha val="69804"/>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4" name="Rectangle 63"/>
          <p:cNvSpPr/>
          <p:nvPr userDrawn="1"/>
        </p:nvSpPr>
        <p:spPr>
          <a:xfrm>
            <a:off x="8333772" y="6457950"/>
            <a:ext cx="810228" cy="40005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5" name="Rectangle 64"/>
          <p:cNvSpPr/>
          <p:nvPr userDrawn="1"/>
        </p:nvSpPr>
        <p:spPr>
          <a:xfrm>
            <a:off x="8344044" y="6391275"/>
            <a:ext cx="799956" cy="466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6" name="Date Placeholder 3"/>
          <p:cNvSpPr>
            <a:spLocks noGrp="1"/>
          </p:cNvSpPr>
          <p:nvPr>
            <p:ph type="dt" sz="half" idx="2"/>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968AC74C-A8E6-49F4-B32B-2A731DFFA731}" type="datetimeFigureOut">
              <a:rPr lang="en-US" smtClean="0"/>
              <a:pPr>
                <a:defRPr/>
              </a:pPr>
              <a:t>5/5/2013</a:t>
            </a:fld>
            <a:endParaRPr lang="en-US" dirty="0"/>
          </a:p>
        </p:txBody>
      </p:sp>
      <p:sp>
        <p:nvSpPr>
          <p:cNvPr id="67"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004E23FA-282F-4C84-881E-9DAC50DAD92C}" type="slidenum">
              <a:rPr lang="en-US" smtClean="0"/>
              <a:pPr>
                <a:defRPr/>
              </a:pPr>
              <a:t>‹#›</a:t>
            </a:fld>
            <a:endParaRPr lang="en-US" dirty="0"/>
          </a:p>
        </p:txBody>
      </p:sp>
      <p:cxnSp>
        <p:nvCxnSpPr>
          <p:cNvPr id="68" name="Straight Connector 67"/>
          <p:cNvCxnSpPr/>
          <p:nvPr userDrawn="1"/>
        </p:nvCxnSpPr>
        <p:spPr>
          <a:xfrm>
            <a:off x="4931954" y="6635086"/>
            <a:ext cx="3407953"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rot="5400000" flipH="1" flipV="1">
            <a:off x="4696980" y="6623482"/>
            <a:ext cx="469037" cy="1"/>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rot="5400000">
            <a:off x="8103692" y="6625841"/>
            <a:ext cx="467494"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0" y="6386913"/>
            <a:ext cx="9144000" cy="1587"/>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sp>
        <p:nvSpPr>
          <p:cNvPr id="76" name="Text Placeholder 7"/>
          <p:cNvSpPr>
            <a:spLocks noGrp="1"/>
          </p:cNvSpPr>
          <p:nvPr>
            <p:ph type="body" sz="quarter" idx="13" hasCustomPrompt="1"/>
          </p:nvPr>
        </p:nvSpPr>
        <p:spPr>
          <a:xfrm>
            <a:off x="241300" y="6400800"/>
            <a:ext cx="4702175" cy="446088"/>
          </a:xfrm>
        </p:spPr>
        <p:txBody>
          <a:bodyPr anchor="ctr"/>
          <a:lstStyle>
            <a:lvl1pPr>
              <a:buNone/>
              <a:defRPr lang="en-US" sz="1400" b="1" i="1" kern="1200" dirty="0" smtClean="0">
                <a:solidFill>
                  <a:schemeClr val="accent2"/>
                </a:solidFill>
                <a:latin typeface="+mn-lt"/>
                <a:ea typeface="+mn-ea"/>
                <a:cs typeface="+mn-cs"/>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marL="342900" lvl="0" indent="-342900" algn="l" rtl="0" eaLnBrk="0" fontAlgn="base" hangingPunct="0">
              <a:spcBef>
                <a:spcPct val="20000"/>
              </a:spcBef>
              <a:spcAft>
                <a:spcPct val="0"/>
              </a:spcAft>
              <a:buClr>
                <a:srgbClr val="F6B101"/>
              </a:buClr>
              <a:buFont typeface="Arial" charset="0"/>
              <a:buNone/>
            </a:pPr>
            <a:r>
              <a:rPr lang="en-US" dirty="0" smtClean="0"/>
              <a:t>Click to add section indicator OR presentation name</a:t>
            </a:r>
          </a:p>
        </p:txBody>
      </p:sp>
      <p:cxnSp>
        <p:nvCxnSpPr>
          <p:cNvPr id="33" name="Straight Connector 32"/>
          <p:cNvCxnSpPr/>
          <p:nvPr userDrawn="1"/>
        </p:nvCxnSpPr>
        <p:spPr>
          <a:xfrm rot="5400000">
            <a:off x="7227903" y="6511771"/>
            <a:ext cx="251534"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grpSp>
        <p:nvGrpSpPr>
          <p:cNvPr id="3" name="Group 4"/>
          <p:cNvGrpSpPr>
            <a:grpSpLocks noChangeAspect="1"/>
          </p:cNvGrpSpPr>
          <p:nvPr userDrawn="1"/>
        </p:nvGrpSpPr>
        <p:grpSpPr bwMode="auto">
          <a:xfrm>
            <a:off x="8410575" y="6478588"/>
            <a:ext cx="681038" cy="301625"/>
            <a:chOff x="5298" y="4081"/>
            <a:chExt cx="429" cy="190"/>
          </a:xfrm>
        </p:grpSpPr>
        <p:sp>
          <p:nvSpPr>
            <p:cNvPr id="4099" name="AutoShape 3"/>
            <p:cNvSpPr>
              <a:spLocks noChangeAspect="1" noChangeArrowheads="1" noTextEdit="1"/>
            </p:cNvSpPr>
            <p:nvPr userDrawn="1"/>
          </p:nvSpPr>
          <p:spPr bwMode="auto">
            <a:xfrm>
              <a:off x="5298" y="4081"/>
              <a:ext cx="429" cy="1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1" name="Freeform 5"/>
            <p:cNvSpPr>
              <a:spLocks noEditPoints="1"/>
            </p:cNvSpPr>
            <p:nvPr userDrawn="1"/>
          </p:nvSpPr>
          <p:spPr bwMode="auto">
            <a:xfrm>
              <a:off x="5298" y="4081"/>
              <a:ext cx="292" cy="94"/>
            </a:xfrm>
            <a:custGeom>
              <a:avLst/>
              <a:gdLst/>
              <a:ahLst/>
              <a:cxnLst>
                <a:cxn ang="0">
                  <a:pos x="854" y="136"/>
                </a:cxn>
                <a:cxn ang="0">
                  <a:pos x="1054" y="136"/>
                </a:cxn>
                <a:cxn ang="0">
                  <a:pos x="1005" y="9"/>
                </a:cxn>
                <a:cxn ang="0">
                  <a:pos x="740" y="9"/>
                </a:cxn>
                <a:cxn ang="0">
                  <a:pos x="519" y="100"/>
                </a:cxn>
                <a:cxn ang="0">
                  <a:pos x="566" y="111"/>
                </a:cxn>
                <a:cxn ang="0">
                  <a:pos x="591" y="134"/>
                </a:cxn>
                <a:cxn ang="0">
                  <a:pos x="605" y="175"/>
                </a:cxn>
                <a:cxn ang="0">
                  <a:pos x="602" y="213"/>
                </a:cxn>
                <a:cxn ang="0">
                  <a:pos x="588" y="249"/>
                </a:cxn>
                <a:cxn ang="0">
                  <a:pos x="560" y="269"/>
                </a:cxn>
                <a:cxn ang="0">
                  <a:pos x="484" y="275"/>
                </a:cxn>
                <a:cxn ang="0">
                  <a:pos x="533" y="366"/>
                </a:cxn>
                <a:cxn ang="0">
                  <a:pos x="614" y="354"/>
                </a:cxn>
                <a:cxn ang="0">
                  <a:pos x="671" y="317"/>
                </a:cxn>
                <a:cxn ang="0">
                  <a:pos x="704" y="261"/>
                </a:cxn>
                <a:cxn ang="0">
                  <a:pos x="715" y="187"/>
                </a:cxn>
                <a:cxn ang="0">
                  <a:pos x="710" y="136"/>
                </a:cxn>
                <a:cxn ang="0">
                  <a:pos x="688" y="77"/>
                </a:cxn>
                <a:cxn ang="0">
                  <a:pos x="645" y="32"/>
                </a:cxn>
                <a:cxn ang="0">
                  <a:pos x="576" y="10"/>
                </a:cxn>
                <a:cxn ang="0">
                  <a:pos x="343" y="141"/>
                </a:cxn>
                <a:cxn ang="0">
                  <a:pos x="333" y="95"/>
                </a:cxn>
                <a:cxn ang="0">
                  <a:pos x="305" y="46"/>
                </a:cxn>
                <a:cxn ang="0">
                  <a:pos x="261" y="15"/>
                </a:cxn>
                <a:cxn ang="0">
                  <a:pos x="199" y="0"/>
                </a:cxn>
                <a:cxn ang="0">
                  <a:pos x="142" y="4"/>
                </a:cxn>
                <a:cxn ang="0">
                  <a:pos x="76" y="29"/>
                </a:cxn>
                <a:cxn ang="0">
                  <a:pos x="29" y="78"/>
                </a:cxn>
                <a:cxn ang="0">
                  <a:pos x="4" y="147"/>
                </a:cxn>
                <a:cxn ang="0">
                  <a:pos x="1" y="207"/>
                </a:cxn>
                <a:cxn ang="0">
                  <a:pos x="19" y="277"/>
                </a:cxn>
                <a:cxn ang="0">
                  <a:pos x="59" y="333"/>
                </a:cxn>
                <a:cxn ang="0">
                  <a:pos x="121" y="366"/>
                </a:cxn>
                <a:cxn ang="0">
                  <a:pos x="182" y="375"/>
                </a:cxn>
                <a:cxn ang="0">
                  <a:pos x="251" y="361"/>
                </a:cxn>
                <a:cxn ang="0">
                  <a:pos x="302" y="327"/>
                </a:cxn>
                <a:cxn ang="0">
                  <a:pos x="333" y="280"/>
                </a:cxn>
                <a:cxn ang="0">
                  <a:pos x="344" y="226"/>
                </a:cxn>
                <a:cxn ang="0">
                  <a:pos x="230" y="249"/>
                </a:cxn>
                <a:cxn ang="0">
                  <a:pos x="202" y="281"/>
                </a:cxn>
                <a:cxn ang="0">
                  <a:pos x="170" y="285"/>
                </a:cxn>
                <a:cxn ang="0">
                  <a:pos x="139" y="272"/>
                </a:cxn>
                <a:cxn ang="0">
                  <a:pos x="121" y="247"/>
                </a:cxn>
                <a:cxn ang="0">
                  <a:pos x="110" y="187"/>
                </a:cxn>
                <a:cxn ang="0">
                  <a:pos x="119" y="135"/>
                </a:cxn>
                <a:cxn ang="0">
                  <a:pos x="135" y="107"/>
                </a:cxn>
                <a:cxn ang="0">
                  <a:pos x="161" y="91"/>
                </a:cxn>
                <a:cxn ang="0">
                  <a:pos x="187" y="90"/>
                </a:cxn>
                <a:cxn ang="0">
                  <a:pos x="212" y="98"/>
                </a:cxn>
                <a:cxn ang="0">
                  <a:pos x="233" y="128"/>
                </a:cxn>
              </a:cxnLst>
              <a:rect l="0" t="0" r="r" b="b"/>
              <a:pathLst>
                <a:path w="1167" h="375">
                  <a:moveTo>
                    <a:pt x="740" y="366"/>
                  </a:moveTo>
                  <a:lnTo>
                    <a:pt x="852" y="366"/>
                  </a:lnTo>
                  <a:lnTo>
                    <a:pt x="852" y="136"/>
                  </a:lnTo>
                  <a:lnTo>
                    <a:pt x="854" y="136"/>
                  </a:lnTo>
                  <a:lnTo>
                    <a:pt x="903" y="366"/>
                  </a:lnTo>
                  <a:lnTo>
                    <a:pt x="1000" y="366"/>
                  </a:lnTo>
                  <a:lnTo>
                    <a:pt x="1052" y="136"/>
                  </a:lnTo>
                  <a:lnTo>
                    <a:pt x="1054" y="136"/>
                  </a:lnTo>
                  <a:lnTo>
                    <a:pt x="1054" y="321"/>
                  </a:lnTo>
                  <a:lnTo>
                    <a:pt x="1167" y="321"/>
                  </a:lnTo>
                  <a:lnTo>
                    <a:pt x="1167" y="9"/>
                  </a:lnTo>
                  <a:lnTo>
                    <a:pt x="1005" y="9"/>
                  </a:lnTo>
                  <a:lnTo>
                    <a:pt x="954" y="219"/>
                  </a:lnTo>
                  <a:lnTo>
                    <a:pt x="953" y="219"/>
                  </a:lnTo>
                  <a:lnTo>
                    <a:pt x="902" y="9"/>
                  </a:lnTo>
                  <a:lnTo>
                    <a:pt x="740" y="9"/>
                  </a:lnTo>
                  <a:lnTo>
                    <a:pt x="740" y="366"/>
                  </a:lnTo>
                  <a:close/>
                  <a:moveTo>
                    <a:pt x="484" y="100"/>
                  </a:moveTo>
                  <a:lnTo>
                    <a:pt x="519" y="100"/>
                  </a:lnTo>
                  <a:lnTo>
                    <a:pt x="519" y="100"/>
                  </a:lnTo>
                  <a:lnTo>
                    <a:pt x="533" y="101"/>
                  </a:lnTo>
                  <a:lnTo>
                    <a:pt x="545" y="102"/>
                  </a:lnTo>
                  <a:lnTo>
                    <a:pt x="556" y="106"/>
                  </a:lnTo>
                  <a:lnTo>
                    <a:pt x="566" y="111"/>
                  </a:lnTo>
                  <a:lnTo>
                    <a:pt x="574" y="116"/>
                  </a:lnTo>
                  <a:lnTo>
                    <a:pt x="582" y="122"/>
                  </a:lnTo>
                  <a:lnTo>
                    <a:pt x="587" y="128"/>
                  </a:lnTo>
                  <a:lnTo>
                    <a:pt x="591" y="134"/>
                  </a:lnTo>
                  <a:lnTo>
                    <a:pt x="596" y="141"/>
                  </a:lnTo>
                  <a:lnTo>
                    <a:pt x="599" y="148"/>
                  </a:lnTo>
                  <a:lnTo>
                    <a:pt x="604" y="163"/>
                  </a:lnTo>
                  <a:lnTo>
                    <a:pt x="605" y="175"/>
                  </a:lnTo>
                  <a:lnTo>
                    <a:pt x="606" y="185"/>
                  </a:lnTo>
                  <a:lnTo>
                    <a:pt x="606" y="185"/>
                  </a:lnTo>
                  <a:lnTo>
                    <a:pt x="605" y="198"/>
                  </a:lnTo>
                  <a:lnTo>
                    <a:pt x="602" y="213"/>
                  </a:lnTo>
                  <a:lnTo>
                    <a:pt x="599" y="229"/>
                  </a:lnTo>
                  <a:lnTo>
                    <a:pt x="595" y="236"/>
                  </a:lnTo>
                  <a:lnTo>
                    <a:pt x="591" y="242"/>
                  </a:lnTo>
                  <a:lnTo>
                    <a:pt x="588" y="249"/>
                  </a:lnTo>
                  <a:lnTo>
                    <a:pt x="582" y="255"/>
                  </a:lnTo>
                  <a:lnTo>
                    <a:pt x="576" y="260"/>
                  </a:lnTo>
                  <a:lnTo>
                    <a:pt x="568" y="265"/>
                  </a:lnTo>
                  <a:lnTo>
                    <a:pt x="560" y="269"/>
                  </a:lnTo>
                  <a:lnTo>
                    <a:pt x="550" y="272"/>
                  </a:lnTo>
                  <a:lnTo>
                    <a:pt x="539" y="274"/>
                  </a:lnTo>
                  <a:lnTo>
                    <a:pt x="527" y="275"/>
                  </a:lnTo>
                  <a:lnTo>
                    <a:pt x="484" y="275"/>
                  </a:lnTo>
                  <a:lnTo>
                    <a:pt x="484" y="100"/>
                  </a:lnTo>
                  <a:close/>
                  <a:moveTo>
                    <a:pt x="373" y="366"/>
                  </a:moveTo>
                  <a:lnTo>
                    <a:pt x="533" y="366"/>
                  </a:lnTo>
                  <a:lnTo>
                    <a:pt x="533" y="366"/>
                  </a:lnTo>
                  <a:lnTo>
                    <a:pt x="555" y="366"/>
                  </a:lnTo>
                  <a:lnTo>
                    <a:pt x="577" y="364"/>
                  </a:lnTo>
                  <a:lnTo>
                    <a:pt x="596" y="359"/>
                  </a:lnTo>
                  <a:lnTo>
                    <a:pt x="614" y="354"/>
                  </a:lnTo>
                  <a:lnTo>
                    <a:pt x="630" y="347"/>
                  </a:lnTo>
                  <a:lnTo>
                    <a:pt x="646" y="338"/>
                  </a:lnTo>
                  <a:lnTo>
                    <a:pt x="659" y="328"/>
                  </a:lnTo>
                  <a:lnTo>
                    <a:pt x="671" y="317"/>
                  </a:lnTo>
                  <a:lnTo>
                    <a:pt x="681" y="305"/>
                  </a:lnTo>
                  <a:lnTo>
                    <a:pt x="691" y="292"/>
                  </a:lnTo>
                  <a:lnTo>
                    <a:pt x="698" y="277"/>
                  </a:lnTo>
                  <a:lnTo>
                    <a:pt x="704" y="261"/>
                  </a:lnTo>
                  <a:lnTo>
                    <a:pt x="709" y="244"/>
                  </a:lnTo>
                  <a:lnTo>
                    <a:pt x="713" y="226"/>
                  </a:lnTo>
                  <a:lnTo>
                    <a:pt x="715" y="207"/>
                  </a:lnTo>
                  <a:lnTo>
                    <a:pt x="715" y="187"/>
                  </a:lnTo>
                  <a:lnTo>
                    <a:pt x="715" y="187"/>
                  </a:lnTo>
                  <a:lnTo>
                    <a:pt x="715" y="170"/>
                  </a:lnTo>
                  <a:lnTo>
                    <a:pt x="714" y="153"/>
                  </a:lnTo>
                  <a:lnTo>
                    <a:pt x="710" y="136"/>
                  </a:lnTo>
                  <a:lnTo>
                    <a:pt x="707" y="120"/>
                  </a:lnTo>
                  <a:lnTo>
                    <a:pt x="702" y="106"/>
                  </a:lnTo>
                  <a:lnTo>
                    <a:pt x="696" y="90"/>
                  </a:lnTo>
                  <a:lnTo>
                    <a:pt x="688" y="77"/>
                  </a:lnTo>
                  <a:lnTo>
                    <a:pt x="680" y="63"/>
                  </a:lnTo>
                  <a:lnTo>
                    <a:pt x="669" y="51"/>
                  </a:lnTo>
                  <a:lnTo>
                    <a:pt x="658" y="41"/>
                  </a:lnTo>
                  <a:lnTo>
                    <a:pt x="645" y="32"/>
                  </a:lnTo>
                  <a:lnTo>
                    <a:pt x="630" y="23"/>
                  </a:lnTo>
                  <a:lnTo>
                    <a:pt x="613" y="17"/>
                  </a:lnTo>
                  <a:lnTo>
                    <a:pt x="595" y="12"/>
                  </a:lnTo>
                  <a:lnTo>
                    <a:pt x="576" y="10"/>
                  </a:lnTo>
                  <a:lnTo>
                    <a:pt x="554" y="9"/>
                  </a:lnTo>
                  <a:lnTo>
                    <a:pt x="373" y="9"/>
                  </a:lnTo>
                  <a:lnTo>
                    <a:pt x="373" y="366"/>
                  </a:lnTo>
                  <a:close/>
                  <a:moveTo>
                    <a:pt x="343" y="141"/>
                  </a:moveTo>
                  <a:lnTo>
                    <a:pt x="343" y="141"/>
                  </a:lnTo>
                  <a:lnTo>
                    <a:pt x="341" y="125"/>
                  </a:lnTo>
                  <a:lnTo>
                    <a:pt x="337" y="109"/>
                  </a:lnTo>
                  <a:lnTo>
                    <a:pt x="333" y="95"/>
                  </a:lnTo>
                  <a:lnTo>
                    <a:pt x="327" y="81"/>
                  </a:lnTo>
                  <a:lnTo>
                    <a:pt x="321" y="69"/>
                  </a:lnTo>
                  <a:lnTo>
                    <a:pt x="314" y="57"/>
                  </a:lnTo>
                  <a:lnTo>
                    <a:pt x="305" y="46"/>
                  </a:lnTo>
                  <a:lnTo>
                    <a:pt x="296" y="38"/>
                  </a:lnTo>
                  <a:lnTo>
                    <a:pt x="285" y="29"/>
                  </a:lnTo>
                  <a:lnTo>
                    <a:pt x="273" y="21"/>
                  </a:lnTo>
                  <a:lnTo>
                    <a:pt x="261" y="15"/>
                  </a:lnTo>
                  <a:lnTo>
                    <a:pt x="247" y="10"/>
                  </a:lnTo>
                  <a:lnTo>
                    <a:pt x="231" y="5"/>
                  </a:lnTo>
                  <a:lnTo>
                    <a:pt x="216" y="2"/>
                  </a:lnTo>
                  <a:lnTo>
                    <a:pt x="199" y="0"/>
                  </a:lnTo>
                  <a:lnTo>
                    <a:pt x="182" y="0"/>
                  </a:lnTo>
                  <a:lnTo>
                    <a:pt x="182" y="0"/>
                  </a:lnTo>
                  <a:lnTo>
                    <a:pt x="161" y="0"/>
                  </a:lnTo>
                  <a:lnTo>
                    <a:pt x="142" y="4"/>
                  </a:lnTo>
                  <a:lnTo>
                    <a:pt x="124" y="7"/>
                  </a:lnTo>
                  <a:lnTo>
                    <a:pt x="107" y="13"/>
                  </a:lnTo>
                  <a:lnTo>
                    <a:pt x="91" y="21"/>
                  </a:lnTo>
                  <a:lnTo>
                    <a:pt x="76" y="29"/>
                  </a:lnTo>
                  <a:lnTo>
                    <a:pt x="62" y="40"/>
                  </a:lnTo>
                  <a:lnTo>
                    <a:pt x="50" y="51"/>
                  </a:lnTo>
                  <a:lnTo>
                    <a:pt x="39" y="64"/>
                  </a:lnTo>
                  <a:lnTo>
                    <a:pt x="29" y="78"/>
                  </a:lnTo>
                  <a:lnTo>
                    <a:pt x="21" y="94"/>
                  </a:lnTo>
                  <a:lnTo>
                    <a:pt x="13" y="111"/>
                  </a:lnTo>
                  <a:lnTo>
                    <a:pt x="7" y="128"/>
                  </a:lnTo>
                  <a:lnTo>
                    <a:pt x="4" y="147"/>
                  </a:lnTo>
                  <a:lnTo>
                    <a:pt x="1" y="167"/>
                  </a:lnTo>
                  <a:lnTo>
                    <a:pt x="0" y="187"/>
                  </a:lnTo>
                  <a:lnTo>
                    <a:pt x="0" y="187"/>
                  </a:lnTo>
                  <a:lnTo>
                    <a:pt x="1" y="207"/>
                  </a:lnTo>
                  <a:lnTo>
                    <a:pt x="4" y="226"/>
                  </a:lnTo>
                  <a:lnTo>
                    <a:pt x="7" y="244"/>
                  </a:lnTo>
                  <a:lnTo>
                    <a:pt x="12" y="261"/>
                  </a:lnTo>
                  <a:lnTo>
                    <a:pt x="19" y="277"/>
                  </a:lnTo>
                  <a:lnTo>
                    <a:pt x="27" y="293"/>
                  </a:lnTo>
                  <a:lnTo>
                    <a:pt x="36" y="308"/>
                  </a:lnTo>
                  <a:lnTo>
                    <a:pt x="47" y="321"/>
                  </a:lnTo>
                  <a:lnTo>
                    <a:pt x="59" y="333"/>
                  </a:lnTo>
                  <a:lnTo>
                    <a:pt x="74" y="343"/>
                  </a:lnTo>
                  <a:lnTo>
                    <a:pt x="88" y="353"/>
                  </a:lnTo>
                  <a:lnTo>
                    <a:pt x="104" y="360"/>
                  </a:lnTo>
                  <a:lnTo>
                    <a:pt x="121" y="366"/>
                  </a:lnTo>
                  <a:lnTo>
                    <a:pt x="141" y="371"/>
                  </a:lnTo>
                  <a:lnTo>
                    <a:pt x="160" y="373"/>
                  </a:lnTo>
                  <a:lnTo>
                    <a:pt x="182" y="375"/>
                  </a:lnTo>
                  <a:lnTo>
                    <a:pt x="182" y="375"/>
                  </a:lnTo>
                  <a:lnTo>
                    <a:pt x="200" y="375"/>
                  </a:lnTo>
                  <a:lnTo>
                    <a:pt x="218" y="371"/>
                  </a:lnTo>
                  <a:lnTo>
                    <a:pt x="235" y="367"/>
                  </a:lnTo>
                  <a:lnTo>
                    <a:pt x="251" y="361"/>
                  </a:lnTo>
                  <a:lnTo>
                    <a:pt x="265" y="355"/>
                  </a:lnTo>
                  <a:lnTo>
                    <a:pt x="279" y="347"/>
                  </a:lnTo>
                  <a:lnTo>
                    <a:pt x="291" y="338"/>
                  </a:lnTo>
                  <a:lnTo>
                    <a:pt x="302" y="327"/>
                  </a:lnTo>
                  <a:lnTo>
                    <a:pt x="311" y="316"/>
                  </a:lnTo>
                  <a:lnTo>
                    <a:pt x="320" y="305"/>
                  </a:lnTo>
                  <a:lnTo>
                    <a:pt x="327" y="292"/>
                  </a:lnTo>
                  <a:lnTo>
                    <a:pt x="333" y="280"/>
                  </a:lnTo>
                  <a:lnTo>
                    <a:pt x="338" y="266"/>
                  </a:lnTo>
                  <a:lnTo>
                    <a:pt x="342" y="253"/>
                  </a:lnTo>
                  <a:lnTo>
                    <a:pt x="344" y="240"/>
                  </a:lnTo>
                  <a:lnTo>
                    <a:pt x="344" y="226"/>
                  </a:lnTo>
                  <a:lnTo>
                    <a:pt x="236" y="226"/>
                  </a:lnTo>
                  <a:lnTo>
                    <a:pt x="236" y="226"/>
                  </a:lnTo>
                  <a:lnTo>
                    <a:pt x="234" y="238"/>
                  </a:lnTo>
                  <a:lnTo>
                    <a:pt x="230" y="249"/>
                  </a:lnTo>
                  <a:lnTo>
                    <a:pt x="225" y="259"/>
                  </a:lnTo>
                  <a:lnTo>
                    <a:pt x="219" y="269"/>
                  </a:lnTo>
                  <a:lnTo>
                    <a:pt x="211" y="276"/>
                  </a:lnTo>
                  <a:lnTo>
                    <a:pt x="202" y="281"/>
                  </a:lnTo>
                  <a:lnTo>
                    <a:pt x="191" y="285"/>
                  </a:lnTo>
                  <a:lnTo>
                    <a:pt x="178" y="286"/>
                  </a:lnTo>
                  <a:lnTo>
                    <a:pt x="178" y="286"/>
                  </a:lnTo>
                  <a:lnTo>
                    <a:pt x="170" y="285"/>
                  </a:lnTo>
                  <a:lnTo>
                    <a:pt x="161" y="283"/>
                  </a:lnTo>
                  <a:lnTo>
                    <a:pt x="153" y="281"/>
                  </a:lnTo>
                  <a:lnTo>
                    <a:pt x="147" y="277"/>
                  </a:lnTo>
                  <a:lnTo>
                    <a:pt x="139" y="272"/>
                  </a:lnTo>
                  <a:lnTo>
                    <a:pt x="135" y="268"/>
                  </a:lnTo>
                  <a:lnTo>
                    <a:pt x="130" y="261"/>
                  </a:lnTo>
                  <a:lnTo>
                    <a:pt x="125" y="254"/>
                  </a:lnTo>
                  <a:lnTo>
                    <a:pt x="121" y="247"/>
                  </a:lnTo>
                  <a:lnTo>
                    <a:pt x="119" y="240"/>
                  </a:lnTo>
                  <a:lnTo>
                    <a:pt x="114" y="223"/>
                  </a:lnTo>
                  <a:lnTo>
                    <a:pt x="111" y="206"/>
                  </a:lnTo>
                  <a:lnTo>
                    <a:pt x="110" y="187"/>
                  </a:lnTo>
                  <a:lnTo>
                    <a:pt x="110" y="187"/>
                  </a:lnTo>
                  <a:lnTo>
                    <a:pt x="111" y="169"/>
                  </a:lnTo>
                  <a:lnTo>
                    <a:pt x="114" y="152"/>
                  </a:lnTo>
                  <a:lnTo>
                    <a:pt x="119" y="135"/>
                  </a:lnTo>
                  <a:lnTo>
                    <a:pt x="121" y="128"/>
                  </a:lnTo>
                  <a:lnTo>
                    <a:pt x="125" y="120"/>
                  </a:lnTo>
                  <a:lnTo>
                    <a:pt x="130" y="113"/>
                  </a:lnTo>
                  <a:lnTo>
                    <a:pt x="135" y="107"/>
                  </a:lnTo>
                  <a:lnTo>
                    <a:pt x="139" y="102"/>
                  </a:lnTo>
                  <a:lnTo>
                    <a:pt x="147" y="97"/>
                  </a:lnTo>
                  <a:lnTo>
                    <a:pt x="153" y="94"/>
                  </a:lnTo>
                  <a:lnTo>
                    <a:pt x="161" y="91"/>
                  </a:lnTo>
                  <a:lnTo>
                    <a:pt x="170" y="90"/>
                  </a:lnTo>
                  <a:lnTo>
                    <a:pt x="178" y="89"/>
                  </a:lnTo>
                  <a:lnTo>
                    <a:pt x="178" y="89"/>
                  </a:lnTo>
                  <a:lnTo>
                    <a:pt x="187" y="90"/>
                  </a:lnTo>
                  <a:lnTo>
                    <a:pt x="194" y="91"/>
                  </a:lnTo>
                  <a:lnTo>
                    <a:pt x="200" y="92"/>
                  </a:lnTo>
                  <a:lnTo>
                    <a:pt x="206" y="95"/>
                  </a:lnTo>
                  <a:lnTo>
                    <a:pt x="212" y="98"/>
                  </a:lnTo>
                  <a:lnTo>
                    <a:pt x="216" y="102"/>
                  </a:lnTo>
                  <a:lnTo>
                    <a:pt x="223" y="111"/>
                  </a:lnTo>
                  <a:lnTo>
                    <a:pt x="229" y="119"/>
                  </a:lnTo>
                  <a:lnTo>
                    <a:pt x="233" y="128"/>
                  </a:lnTo>
                  <a:lnTo>
                    <a:pt x="235" y="136"/>
                  </a:lnTo>
                  <a:lnTo>
                    <a:pt x="236" y="141"/>
                  </a:lnTo>
                  <a:lnTo>
                    <a:pt x="343"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2" name="Rectangle 6"/>
            <p:cNvSpPr>
              <a:spLocks noChangeArrowheads="1"/>
            </p:cNvSpPr>
            <p:nvPr userDrawn="1"/>
          </p:nvSpPr>
          <p:spPr bwMode="auto">
            <a:xfrm>
              <a:off x="5562" y="4192"/>
              <a:ext cx="28" cy="7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3" name="Freeform 7"/>
            <p:cNvSpPr>
              <a:spLocks/>
            </p:cNvSpPr>
            <p:nvPr userDrawn="1"/>
          </p:nvSpPr>
          <p:spPr bwMode="auto">
            <a:xfrm>
              <a:off x="5428" y="4190"/>
              <a:ext cx="124" cy="77"/>
            </a:xfrm>
            <a:custGeom>
              <a:avLst/>
              <a:gdLst/>
              <a:ahLst/>
              <a:cxnLst>
                <a:cxn ang="0">
                  <a:pos x="114" y="308"/>
                </a:cxn>
                <a:cxn ang="0">
                  <a:pos x="114" y="145"/>
                </a:cxn>
                <a:cxn ang="0">
                  <a:pos x="116" y="124"/>
                </a:cxn>
                <a:cxn ang="0">
                  <a:pos x="123" y="107"/>
                </a:cxn>
                <a:cxn ang="0">
                  <a:pos x="134" y="96"/>
                </a:cxn>
                <a:cxn ang="0">
                  <a:pos x="154" y="91"/>
                </a:cxn>
                <a:cxn ang="0">
                  <a:pos x="164" y="92"/>
                </a:cxn>
                <a:cxn ang="0">
                  <a:pos x="180" y="100"/>
                </a:cxn>
                <a:cxn ang="0">
                  <a:pos x="188" y="116"/>
                </a:cxn>
                <a:cxn ang="0">
                  <a:pos x="191" y="135"/>
                </a:cxn>
                <a:cxn ang="0">
                  <a:pos x="191" y="308"/>
                </a:cxn>
                <a:cxn ang="0">
                  <a:pos x="305" y="145"/>
                </a:cxn>
                <a:cxn ang="0">
                  <a:pos x="306" y="135"/>
                </a:cxn>
                <a:cxn ang="0">
                  <a:pos x="310" y="115"/>
                </a:cxn>
                <a:cxn ang="0">
                  <a:pos x="320" y="100"/>
                </a:cxn>
                <a:cxn ang="0">
                  <a:pos x="334" y="92"/>
                </a:cxn>
                <a:cxn ang="0">
                  <a:pos x="345" y="91"/>
                </a:cxn>
                <a:cxn ang="0">
                  <a:pos x="366" y="96"/>
                </a:cxn>
                <a:cxn ang="0">
                  <a:pos x="377" y="108"/>
                </a:cxn>
                <a:cxn ang="0">
                  <a:pos x="381" y="125"/>
                </a:cxn>
                <a:cxn ang="0">
                  <a:pos x="383" y="145"/>
                </a:cxn>
                <a:cxn ang="0">
                  <a:pos x="497" y="308"/>
                </a:cxn>
                <a:cxn ang="0">
                  <a:pos x="497" y="102"/>
                </a:cxn>
                <a:cxn ang="0">
                  <a:pos x="494" y="74"/>
                </a:cxn>
                <a:cxn ang="0">
                  <a:pos x="489" y="57"/>
                </a:cxn>
                <a:cxn ang="0">
                  <a:pos x="480" y="40"/>
                </a:cxn>
                <a:cxn ang="0">
                  <a:pos x="467" y="25"/>
                </a:cxn>
                <a:cxn ang="0">
                  <a:pos x="452" y="13"/>
                </a:cxn>
                <a:cxn ang="0">
                  <a:pos x="432" y="4"/>
                </a:cxn>
                <a:cxn ang="0">
                  <a:pos x="408" y="0"/>
                </a:cxn>
                <a:cxn ang="0">
                  <a:pos x="394" y="0"/>
                </a:cxn>
                <a:cxn ang="0">
                  <a:pos x="368" y="1"/>
                </a:cxn>
                <a:cxn ang="0">
                  <a:pos x="346" y="6"/>
                </a:cxn>
                <a:cxn ang="0">
                  <a:pos x="329" y="13"/>
                </a:cxn>
                <a:cxn ang="0">
                  <a:pos x="306" y="30"/>
                </a:cxn>
                <a:cxn ang="0">
                  <a:pos x="292" y="47"/>
                </a:cxn>
                <a:cxn ang="0">
                  <a:pos x="284" y="36"/>
                </a:cxn>
                <a:cxn ang="0">
                  <a:pos x="268" y="18"/>
                </a:cxn>
                <a:cxn ang="0">
                  <a:pos x="246" y="7"/>
                </a:cxn>
                <a:cxn ang="0">
                  <a:pos x="223" y="0"/>
                </a:cxn>
                <a:cxn ang="0">
                  <a:pos x="209" y="0"/>
                </a:cxn>
                <a:cxn ang="0">
                  <a:pos x="180" y="2"/>
                </a:cxn>
                <a:cxn ang="0">
                  <a:pos x="154" y="10"/>
                </a:cxn>
                <a:cxn ang="0">
                  <a:pos x="131" y="25"/>
                </a:cxn>
                <a:cxn ang="0">
                  <a:pos x="111" y="47"/>
                </a:cxn>
                <a:cxn ang="0">
                  <a:pos x="110" y="7"/>
                </a:cxn>
                <a:cxn ang="0">
                  <a:pos x="0" y="308"/>
                </a:cxn>
              </a:cxnLst>
              <a:rect l="0" t="0" r="r" b="b"/>
              <a:pathLst>
                <a:path w="497" h="308">
                  <a:moveTo>
                    <a:pt x="0" y="308"/>
                  </a:moveTo>
                  <a:lnTo>
                    <a:pt x="114" y="308"/>
                  </a:lnTo>
                  <a:lnTo>
                    <a:pt x="114" y="145"/>
                  </a:lnTo>
                  <a:lnTo>
                    <a:pt x="114" y="145"/>
                  </a:lnTo>
                  <a:lnTo>
                    <a:pt x="115" y="135"/>
                  </a:lnTo>
                  <a:lnTo>
                    <a:pt x="116" y="124"/>
                  </a:lnTo>
                  <a:lnTo>
                    <a:pt x="118" y="115"/>
                  </a:lnTo>
                  <a:lnTo>
                    <a:pt x="123" y="107"/>
                  </a:lnTo>
                  <a:lnTo>
                    <a:pt x="128" y="100"/>
                  </a:lnTo>
                  <a:lnTo>
                    <a:pt x="134" y="96"/>
                  </a:lnTo>
                  <a:lnTo>
                    <a:pt x="143" y="92"/>
                  </a:lnTo>
                  <a:lnTo>
                    <a:pt x="154" y="91"/>
                  </a:lnTo>
                  <a:lnTo>
                    <a:pt x="154" y="91"/>
                  </a:lnTo>
                  <a:lnTo>
                    <a:pt x="164" y="92"/>
                  </a:lnTo>
                  <a:lnTo>
                    <a:pt x="174" y="96"/>
                  </a:lnTo>
                  <a:lnTo>
                    <a:pt x="180" y="100"/>
                  </a:lnTo>
                  <a:lnTo>
                    <a:pt x="185" y="108"/>
                  </a:lnTo>
                  <a:lnTo>
                    <a:pt x="188" y="116"/>
                  </a:lnTo>
                  <a:lnTo>
                    <a:pt x="190" y="125"/>
                  </a:lnTo>
                  <a:lnTo>
                    <a:pt x="191" y="135"/>
                  </a:lnTo>
                  <a:lnTo>
                    <a:pt x="191" y="145"/>
                  </a:lnTo>
                  <a:lnTo>
                    <a:pt x="191" y="308"/>
                  </a:lnTo>
                  <a:lnTo>
                    <a:pt x="305" y="308"/>
                  </a:lnTo>
                  <a:lnTo>
                    <a:pt x="305" y="145"/>
                  </a:lnTo>
                  <a:lnTo>
                    <a:pt x="305" y="145"/>
                  </a:lnTo>
                  <a:lnTo>
                    <a:pt x="306" y="135"/>
                  </a:lnTo>
                  <a:lnTo>
                    <a:pt x="307" y="124"/>
                  </a:lnTo>
                  <a:lnTo>
                    <a:pt x="310" y="115"/>
                  </a:lnTo>
                  <a:lnTo>
                    <a:pt x="315" y="107"/>
                  </a:lnTo>
                  <a:lnTo>
                    <a:pt x="320" y="100"/>
                  </a:lnTo>
                  <a:lnTo>
                    <a:pt x="326" y="96"/>
                  </a:lnTo>
                  <a:lnTo>
                    <a:pt x="334" y="92"/>
                  </a:lnTo>
                  <a:lnTo>
                    <a:pt x="345" y="91"/>
                  </a:lnTo>
                  <a:lnTo>
                    <a:pt x="345" y="91"/>
                  </a:lnTo>
                  <a:lnTo>
                    <a:pt x="356" y="92"/>
                  </a:lnTo>
                  <a:lnTo>
                    <a:pt x="366" y="96"/>
                  </a:lnTo>
                  <a:lnTo>
                    <a:pt x="372" y="100"/>
                  </a:lnTo>
                  <a:lnTo>
                    <a:pt x="377" y="108"/>
                  </a:lnTo>
                  <a:lnTo>
                    <a:pt x="379" y="116"/>
                  </a:lnTo>
                  <a:lnTo>
                    <a:pt x="381" y="125"/>
                  </a:lnTo>
                  <a:lnTo>
                    <a:pt x="383" y="135"/>
                  </a:lnTo>
                  <a:lnTo>
                    <a:pt x="383" y="145"/>
                  </a:lnTo>
                  <a:lnTo>
                    <a:pt x="383" y="308"/>
                  </a:lnTo>
                  <a:lnTo>
                    <a:pt x="497" y="308"/>
                  </a:lnTo>
                  <a:lnTo>
                    <a:pt x="497" y="102"/>
                  </a:lnTo>
                  <a:lnTo>
                    <a:pt x="497" y="102"/>
                  </a:lnTo>
                  <a:lnTo>
                    <a:pt x="495" y="83"/>
                  </a:lnTo>
                  <a:lnTo>
                    <a:pt x="494" y="74"/>
                  </a:lnTo>
                  <a:lnTo>
                    <a:pt x="492" y="65"/>
                  </a:lnTo>
                  <a:lnTo>
                    <a:pt x="489" y="57"/>
                  </a:lnTo>
                  <a:lnTo>
                    <a:pt x="484" y="48"/>
                  </a:lnTo>
                  <a:lnTo>
                    <a:pt x="480" y="40"/>
                  </a:lnTo>
                  <a:lnTo>
                    <a:pt x="475" y="32"/>
                  </a:lnTo>
                  <a:lnTo>
                    <a:pt x="467" y="25"/>
                  </a:lnTo>
                  <a:lnTo>
                    <a:pt x="460" y="19"/>
                  </a:lnTo>
                  <a:lnTo>
                    <a:pt x="452" y="13"/>
                  </a:lnTo>
                  <a:lnTo>
                    <a:pt x="442" y="8"/>
                  </a:lnTo>
                  <a:lnTo>
                    <a:pt x="432" y="4"/>
                  </a:lnTo>
                  <a:lnTo>
                    <a:pt x="420" y="2"/>
                  </a:lnTo>
                  <a:lnTo>
                    <a:pt x="408" y="0"/>
                  </a:lnTo>
                  <a:lnTo>
                    <a:pt x="394" y="0"/>
                  </a:lnTo>
                  <a:lnTo>
                    <a:pt x="394" y="0"/>
                  </a:lnTo>
                  <a:lnTo>
                    <a:pt x="380" y="0"/>
                  </a:lnTo>
                  <a:lnTo>
                    <a:pt x="368" y="1"/>
                  </a:lnTo>
                  <a:lnTo>
                    <a:pt x="357" y="3"/>
                  </a:lnTo>
                  <a:lnTo>
                    <a:pt x="346" y="6"/>
                  </a:lnTo>
                  <a:lnTo>
                    <a:pt x="338" y="9"/>
                  </a:lnTo>
                  <a:lnTo>
                    <a:pt x="329" y="13"/>
                  </a:lnTo>
                  <a:lnTo>
                    <a:pt x="316" y="21"/>
                  </a:lnTo>
                  <a:lnTo>
                    <a:pt x="306" y="30"/>
                  </a:lnTo>
                  <a:lnTo>
                    <a:pt x="299" y="37"/>
                  </a:lnTo>
                  <a:lnTo>
                    <a:pt x="292" y="47"/>
                  </a:lnTo>
                  <a:lnTo>
                    <a:pt x="292" y="47"/>
                  </a:lnTo>
                  <a:lnTo>
                    <a:pt x="284" y="36"/>
                  </a:lnTo>
                  <a:lnTo>
                    <a:pt x="277" y="26"/>
                  </a:lnTo>
                  <a:lnTo>
                    <a:pt x="268" y="18"/>
                  </a:lnTo>
                  <a:lnTo>
                    <a:pt x="258" y="12"/>
                  </a:lnTo>
                  <a:lnTo>
                    <a:pt x="246" y="7"/>
                  </a:lnTo>
                  <a:lnTo>
                    <a:pt x="235" y="2"/>
                  </a:lnTo>
                  <a:lnTo>
                    <a:pt x="223" y="0"/>
                  </a:lnTo>
                  <a:lnTo>
                    <a:pt x="209" y="0"/>
                  </a:lnTo>
                  <a:lnTo>
                    <a:pt x="209" y="0"/>
                  </a:lnTo>
                  <a:lnTo>
                    <a:pt x="195" y="0"/>
                  </a:lnTo>
                  <a:lnTo>
                    <a:pt x="180" y="2"/>
                  </a:lnTo>
                  <a:lnTo>
                    <a:pt x="167" y="6"/>
                  </a:lnTo>
                  <a:lnTo>
                    <a:pt x="154" y="10"/>
                  </a:lnTo>
                  <a:lnTo>
                    <a:pt x="141" y="17"/>
                  </a:lnTo>
                  <a:lnTo>
                    <a:pt x="131" y="25"/>
                  </a:lnTo>
                  <a:lnTo>
                    <a:pt x="121" y="35"/>
                  </a:lnTo>
                  <a:lnTo>
                    <a:pt x="111" y="47"/>
                  </a:lnTo>
                  <a:lnTo>
                    <a:pt x="110" y="47"/>
                  </a:lnTo>
                  <a:lnTo>
                    <a:pt x="110" y="7"/>
                  </a:lnTo>
                  <a:lnTo>
                    <a:pt x="0" y="7"/>
                  </a:lnTo>
                  <a:lnTo>
                    <a:pt x="0" y="30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4" name="Freeform 8"/>
            <p:cNvSpPr>
              <a:spLocks/>
            </p:cNvSpPr>
            <p:nvPr userDrawn="1"/>
          </p:nvSpPr>
          <p:spPr bwMode="auto">
            <a:xfrm>
              <a:off x="5339" y="4176"/>
              <a:ext cx="82" cy="95"/>
            </a:xfrm>
            <a:custGeom>
              <a:avLst/>
              <a:gdLst/>
              <a:ahLst/>
              <a:cxnLst>
                <a:cxn ang="0">
                  <a:pos x="320" y="97"/>
                </a:cxn>
                <a:cxn ang="0">
                  <a:pos x="306" y="57"/>
                </a:cxn>
                <a:cxn ang="0">
                  <a:pos x="279" y="29"/>
                </a:cxn>
                <a:cxn ang="0">
                  <a:pos x="243" y="12"/>
                </a:cxn>
                <a:cxn ang="0">
                  <a:pos x="203" y="2"/>
                </a:cxn>
                <a:cxn ang="0">
                  <a:pos x="163" y="0"/>
                </a:cxn>
                <a:cxn ang="0">
                  <a:pos x="111" y="4"/>
                </a:cxn>
                <a:cxn ang="0">
                  <a:pos x="73" y="17"/>
                </a:cxn>
                <a:cxn ang="0">
                  <a:pos x="39" y="39"/>
                </a:cxn>
                <a:cxn ang="0">
                  <a:pos x="17" y="70"/>
                </a:cxn>
                <a:cxn ang="0">
                  <a:pos x="8" y="115"/>
                </a:cxn>
                <a:cxn ang="0">
                  <a:pos x="10" y="137"/>
                </a:cxn>
                <a:cxn ang="0">
                  <a:pos x="20" y="165"/>
                </a:cxn>
                <a:cxn ang="0">
                  <a:pos x="39" y="188"/>
                </a:cxn>
                <a:cxn ang="0">
                  <a:pos x="68" y="206"/>
                </a:cxn>
                <a:cxn ang="0">
                  <a:pos x="108" y="221"/>
                </a:cxn>
                <a:cxn ang="0">
                  <a:pos x="177" y="236"/>
                </a:cxn>
                <a:cxn ang="0">
                  <a:pos x="204" y="248"/>
                </a:cxn>
                <a:cxn ang="0">
                  <a:pos x="211" y="266"/>
                </a:cxn>
                <a:cxn ang="0">
                  <a:pos x="206" y="279"/>
                </a:cxn>
                <a:cxn ang="0">
                  <a:pos x="189" y="290"/>
                </a:cxn>
                <a:cxn ang="0">
                  <a:pos x="169" y="294"/>
                </a:cxn>
                <a:cxn ang="0">
                  <a:pos x="141" y="288"/>
                </a:cxn>
                <a:cxn ang="0">
                  <a:pos x="129" y="277"/>
                </a:cxn>
                <a:cxn ang="0">
                  <a:pos x="120" y="251"/>
                </a:cxn>
                <a:cxn ang="0">
                  <a:pos x="2" y="268"/>
                </a:cxn>
                <a:cxn ang="0">
                  <a:pos x="16" y="311"/>
                </a:cxn>
                <a:cxn ang="0">
                  <a:pos x="43" y="343"/>
                </a:cxn>
                <a:cxn ang="0">
                  <a:pos x="79" y="363"/>
                </a:cxn>
                <a:cxn ang="0">
                  <a:pos x="120" y="375"/>
                </a:cxn>
                <a:cxn ang="0">
                  <a:pos x="164" y="379"/>
                </a:cxn>
                <a:cxn ang="0">
                  <a:pos x="209" y="375"/>
                </a:cxn>
                <a:cxn ang="0">
                  <a:pos x="251" y="364"/>
                </a:cxn>
                <a:cxn ang="0">
                  <a:pos x="289" y="345"/>
                </a:cxn>
                <a:cxn ang="0">
                  <a:pos x="315" y="313"/>
                </a:cxn>
                <a:cxn ang="0">
                  <a:pos x="330" y="270"/>
                </a:cxn>
                <a:cxn ang="0">
                  <a:pos x="330" y="240"/>
                </a:cxn>
                <a:cxn ang="0">
                  <a:pos x="324" y="212"/>
                </a:cxn>
                <a:cxn ang="0">
                  <a:pos x="312" y="191"/>
                </a:cxn>
                <a:cxn ang="0">
                  <a:pos x="282" y="164"/>
                </a:cxn>
                <a:cxn ang="0">
                  <a:pos x="252" y="150"/>
                </a:cxn>
                <a:cxn ang="0">
                  <a:pos x="189" y="135"/>
                </a:cxn>
                <a:cxn ang="0">
                  <a:pos x="142" y="122"/>
                </a:cxn>
                <a:cxn ang="0">
                  <a:pos x="132" y="116"/>
                </a:cxn>
                <a:cxn ang="0">
                  <a:pos x="128" y="104"/>
                </a:cxn>
                <a:cxn ang="0">
                  <a:pos x="135" y="85"/>
                </a:cxn>
                <a:cxn ang="0">
                  <a:pos x="153" y="77"/>
                </a:cxn>
                <a:cxn ang="0">
                  <a:pos x="174" y="77"/>
                </a:cxn>
                <a:cxn ang="0">
                  <a:pos x="193" y="87"/>
                </a:cxn>
                <a:cxn ang="0">
                  <a:pos x="204" y="98"/>
                </a:cxn>
                <a:cxn ang="0">
                  <a:pos x="322" y="114"/>
                </a:cxn>
              </a:cxnLst>
              <a:rect l="0" t="0" r="r" b="b"/>
              <a:pathLst>
                <a:path w="330" h="379">
                  <a:moveTo>
                    <a:pt x="322" y="114"/>
                  </a:moveTo>
                  <a:lnTo>
                    <a:pt x="322" y="114"/>
                  </a:lnTo>
                  <a:lnTo>
                    <a:pt x="320" y="97"/>
                  </a:lnTo>
                  <a:lnTo>
                    <a:pt x="317" y="82"/>
                  </a:lnTo>
                  <a:lnTo>
                    <a:pt x="312" y="69"/>
                  </a:lnTo>
                  <a:lnTo>
                    <a:pt x="306" y="57"/>
                  </a:lnTo>
                  <a:lnTo>
                    <a:pt x="297" y="47"/>
                  </a:lnTo>
                  <a:lnTo>
                    <a:pt x="289" y="37"/>
                  </a:lnTo>
                  <a:lnTo>
                    <a:pt x="279" y="29"/>
                  </a:lnTo>
                  <a:lnTo>
                    <a:pt x="267" y="23"/>
                  </a:lnTo>
                  <a:lnTo>
                    <a:pt x="256" y="17"/>
                  </a:lnTo>
                  <a:lnTo>
                    <a:pt x="243" y="12"/>
                  </a:lnTo>
                  <a:lnTo>
                    <a:pt x="231" y="8"/>
                  </a:lnTo>
                  <a:lnTo>
                    <a:pt x="217" y="4"/>
                  </a:lnTo>
                  <a:lnTo>
                    <a:pt x="203" y="2"/>
                  </a:lnTo>
                  <a:lnTo>
                    <a:pt x="189" y="1"/>
                  </a:lnTo>
                  <a:lnTo>
                    <a:pt x="163" y="0"/>
                  </a:lnTo>
                  <a:lnTo>
                    <a:pt x="163" y="0"/>
                  </a:lnTo>
                  <a:lnTo>
                    <a:pt x="137" y="1"/>
                  </a:lnTo>
                  <a:lnTo>
                    <a:pt x="124" y="3"/>
                  </a:lnTo>
                  <a:lnTo>
                    <a:pt x="111" y="4"/>
                  </a:lnTo>
                  <a:lnTo>
                    <a:pt x="97" y="8"/>
                  </a:lnTo>
                  <a:lnTo>
                    <a:pt x="85" y="12"/>
                  </a:lnTo>
                  <a:lnTo>
                    <a:pt x="73" y="17"/>
                  </a:lnTo>
                  <a:lnTo>
                    <a:pt x="61" y="23"/>
                  </a:lnTo>
                  <a:lnTo>
                    <a:pt x="50" y="30"/>
                  </a:lnTo>
                  <a:lnTo>
                    <a:pt x="39" y="39"/>
                  </a:lnTo>
                  <a:lnTo>
                    <a:pt x="31" y="48"/>
                  </a:lnTo>
                  <a:lnTo>
                    <a:pt x="23" y="58"/>
                  </a:lnTo>
                  <a:lnTo>
                    <a:pt x="17" y="70"/>
                  </a:lnTo>
                  <a:lnTo>
                    <a:pt x="13" y="84"/>
                  </a:lnTo>
                  <a:lnTo>
                    <a:pt x="9" y="98"/>
                  </a:lnTo>
                  <a:lnTo>
                    <a:pt x="8" y="115"/>
                  </a:lnTo>
                  <a:lnTo>
                    <a:pt x="8" y="115"/>
                  </a:lnTo>
                  <a:lnTo>
                    <a:pt x="9" y="126"/>
                  </a:lnTo>
                  <a:lnTo>
                    <a:pt x="10" y="137"/>
                  </a:lnTo>
                  <a:lnTo>
                    <a:pt x="13" y="147"/>
                  </a:lnTo>
                  <a:lnTo>
                    <a:pt x="16" y="156"/>
                  </a:lnTo>
                  <a:lnTo>
                    <a:pt x="20" y="165"/>
                  </a:lnTo>
                  <a:lnTo>
                    <a:pt x="26" y="173"/>
                  </a:lnTo>
                  <a:lnTo>
                    <a:pt x="32" y="181"/>
                  </a:lnTo>
                  <a:lnTo>
                    <a:pt x="39" y="188"/>
                  </a:lnTo>
                  <a:lnTo>
                    <a:pt x="48" y="194"/>
                  </a:lnTo>
                  <a:lnTo>
                    <a:pt x="57" y="200"/>
                  </a:lnTo>
                  <a:lnTo>
                    <a:pt x="68" y="206"/>
                  </a:lnTo>
                  <a:lnTo>
                    <a:pt x="80" y="211"/>
                  </a:lnTo>
                  <a:lnTo>
                    <a:pt x="94" y="216"/>
                  </a:lnTo>
                  <a:lnTo>
                    <a:pt x="108" y="221"/>
                  </a:lnTo>
                  <a:lnTo>
                    <a:pt x="142" y="228"/>
                  </a:lnTo>
                  <a:lnTo>
                    <a:pt x="142" y="228"/>
                  </a:lnTo>
                  <a:lnTo>
                    <a:pt x="177" y="236"/>
                  </a:lnTo>
                  <a:lnTo>
                    <a:pt x="189" y="239"/>
                  </a:lnTo>
                  <a:lnTo>
                    <a:pt x="198" y="243"/>
                  </a:lnTo>
                  <a:lnTo>
                    <a:pt x="204" y="248"/>
                  </a:lnTo>
                  <a:lnTo>
                    <a:pt x="208" y="253"/>
                  </a:lnTo>
                  <a:lnTo>
                    <a:pt x="210" y="259"/>
                  </a:lnTo>
                  <a:lnTo>
                    <a:pt x="211" y="266"/>
                  </a:lnTo>
                  <a:lnTo>
                    <a:pt x="211" y="266"/>
                  </a:lnTo>
                  <a:lnTo>
                    <a:pt x="210" y="273"/>
                  </a:lnTo>
                  <a:lnTo>
                    <a:pt x="206" y="279"/>
                  </a:lnTo>
                  <a:lnTo>
                    <a:pt x="202" y="284"/>
                  </a:lnTo>
                  <a:lnTo>
                    <a:pt x="196" y="288"/>
                  </a:lnTo>
                  <a:lnTo>
                    <a:pt x="189" y="290"/>
                  </a:lnTo>
                  <a:lnTo>
                    <a:pt x="182" y="293"/>
                  </a:lnTo>
                  <a:lnTo>
                    <a:pt x="169" y="294"/>
                  </a:lnTo>
                  <a:lnTo>
                    <a:pt x="169" y="294"/>
                  </a:lnTo>
                  <a:lnTo>
                    <a:pt x="158" y="293"/>
                  </a:lnTo>
                  <a:lnTo>
                    <a:pt x="148" y="291"/>
                  </a:lnTo>
                  <a:lnTo>
                    <a:pt x="141" y="288"/>
                  </a:lnTo>
                  <a:lnTo>
                    <a:pt x="135" y="284"/>
                  </a:lnTo>
                  <a:lnTo>
                    <a:pt x="135" y="284"/>
                  </a:lnTo>
                  <a:lnTo>
                    <a:pt x="129" y="277"/>
                  </a:lnTo>
                  <a:lnTo>
                    <a:pt x="124" y="268"/>
                  </a:lnTo>
                  <a:lnTo>
                    <a:pt x="122" y="261"/>
                  </a:lnTo>
                  <a:lnTo>
                    <a:pt x="120" y="251"/>
                  </a:lnTo>
                  <a:lnTo>
                    <a:pt x="0" y="251"/>
                  </a:lnTo>
                  <a:lnTo>
                    <a:pt x="0" y="251"/>
                  </a:lnTo>
                  <a:lnTo>
                    <a:pt x="2" y="268"/>
                  </a:lnTo>
                  <a:lnTo>
                    <a:pt x="5" y="284"/>
                  </a:lnTo>
                  <a:lnTo>
                    <a:pt x="10" y="298"/>
                  </a:lnTo>
                  <a:lnTo>
                    <a:pt x="16" y="311"/>
                  </a:lnTo>
                  <a:lnTo>
                    <a:pt x="23" y="322"/>
                  </a:lnTo>
                  <a:lnTo>
                    <a:pt x="33" y="333"/>
                  </a:lnTo>
                  <a:lnTo>
                    <a:pt x="43" y="343"/>
                  </a:lnTo>
                  <a:lnTo>
                    <a:pt x="54" y="350"/>
                  </a:lnTo>
                  <a:lnTo>
                    <a:pt x="66" y="357"/>
                  </a:lnTo>
                  <a:lnTo>
                    <a:pt x="79" y="363"/>
                  </a:lnTo>
                  <a:lnTo>
                    <a:pt x="92" y="368"/>
                  </a:lnTo>
                  <a:lnTo>
                    <a:pt x="106" y="372"/>
                  </a:lnTo>
                  <a:lnTo>
                    <a:pt x="120" y="375"/>
                  </a:lnTo>
                  <a:lnTo>
                    <a:pt x="135" y="377"/>
                  </a:lnTo>
                  <a:lnTo>
                    <a:pt x="149" y="378"/>
                  </a:lnTo>
                  <a:lnTo>
                    <a:pt x="164" y="379"/>
                  </a:lnTo>
                  <a:lnTo>
                    <a:pt x="164" y="379"/>
                  </a:lnTo>
                  <a:lnTo>
                    <a:pt x="194" y="378"/>
                  </a:lnTo>
                  <a:lnTo>
                    <a:pt x="209" y="375"/>
                  </a:lnTo>
                  <a:lnTo>
                    <a:pt x="223" y="373"/>
                  </a:lnTo>
                  <a:lnTo>
                    <a:pt x="238" y="369"/>
                  </a:lnTo>
                  <a:lnTo>
                    <a:pt x="251" y="364"/>
                  </a:lnTo>
                  <a:lnTo>
                    <a:pt x="265" y="360"/>
                  </a:lnTo>
                  <a:lnTo>
                    <a:pt x="277" y="352"/>
                  </a:lnTo>
                  <a:lnTo>
                    <a:pt x="289" y="345"/>
                  </a:lnTo>
                  <a:lnTo>
                    <a:pt x="299" y="335"/>
                  </a:lnTo>
                  <a:lnTo>
                    <a:pt x="308" y="325"/>
                  </a:lnTo>
                  <a:lnTo>
                    <a:pt x="315" y="313"/>
                  </a:lnTo>
                  <a:lnTo>
                    <a:pt x="322" y="300"/>
                  </a:lnTo>
                  <a:lnTo>
                    <a:pt x="326" y="285"/>
                  </a:lnTo>
                  <a:lnTo>
                    <a:pt x="330" y="270"/>
                  </a:lnTo>
                  <a:lnTo>
                    <a:pt x="330" y="251"/>
                  </a:lnTo>
                  <a:lnTo>
                    <a:pt x="330" y="251"/>
                  </a:lnTo>
                  <a:lnTo>
                    <a:pt x="330" y="240"/>
                  </a:lnTo>
                  <a:lnTo>
                    <a:pt x="329" y="231"/>
                  </a:lnTo>
                  <a:lnTo>
                    <a:pt x="326" y="222"/>
                  </a:lnTo>
                  <a:lnTo>
                    <a:pt x="324" y="212"/>
                  </a:lnTo>
                  <a:lnTo>
                    <a:pt x="320" y="205"/>
                  </a:lnTo>
                  <a:lnTo>
                    <a:pt x="317" y="198"/>
                  </a:lnTo>
                  <a:lnTo>
                    <a:pt x="312" y="191"/>
                  </a:lnTo>
                  <a:lnTo>
                    <a:pt x="307" y="184"/>
                  </a:lnTo>
                  <a:lnTo>
                    <a:pt x="295" y="173"/>
                  </a:lnTo>
                  <a:lnTo>
                    <a:pt x="282" y="164"/>
                  </a:lnTo>
                  <a:lnTo>
                    <a:pt x="268" y="156"/>
                  </a:lnTo>
                  <a:lnTo>
                    <a:pt x="252" y="150"/>
                  </a:lnTo>
                  <a:lnTo>
                    <a:pt x="252" y="150"/>
                  </a:lnTo>
                  <a:lnTo>
                    <a:pt x="237" y="146"/>
                  </a:lnTo>
                  <a:lnTo>
                    <a:pt x="221" y="142"/>
                  </a:lnTo>
                  <a:lnTo>
                    <a:pt x="189" y="135"/>
                  </a:lnTo>
                  <a:lnTo>
                    <a:pt x="163" y="130"/>
                  </a:lnTo>
                  <a:lnTo>
                    <a:pt x="152" y="126"/>
                  </a:lnTo>
                  <a:lnTo>
                    <a:pt x="142" y="122"/>
                  </a:lnTo>
                  <a:lnTo>
                    <a:pt x="142" y="122"/>
                  </a:lnTo>
                  <a:lnTo>
                    <a:pt x="137" y="120"/>
                  </a:lnTo>
                  <a:lnTo>
                    <a:pt x="132" y="116"/>
                  </a:lnTo>
                  <a:lnTo>
                    <a:pt x="129" y="111"/>
                  </a:lnTo>
                  <a:lnTo>
                    <a:pt x="128" y="104"/>
                  </a:lnTo>
                  <a:lnTo>
                    <a:pt x="128" y="104"/>
                  </a:lnTo>
                  <a:lnTo>
                    <a:pt x="129" y="96"/>
                  </a:lnTo>
                  <a:lnTo>
                    <a:pt x="131" y="90"/>
                  </a:lnTo>
                  <a:lnTo>
                    <a:pt x="135" y="85"/>
                  </a:lnTo>
                  <a:lnTo>
                    <a:pt x="140" y="81"/>
                  </a:lnTo>
                  <a:lnTo>
                    <a:pt x="146" y="79"/>
                  </a:lnTo>
                  <a:lnTo>
                    <a:pt x="153" y="77"/>
                  </a:lnTo>
                  <a:lnTo>
                    <a:pt x="166" y="76"/>
                  </a:lnTo>
                  <a:lnTo>
                    <a:pt x="166" y="76"/>
                  </a:lnTo>
                  <a:lnTo>
                    <a:pt x="174" y="77"/>
                  </a:lnTo>
                  <a:lnTo>
                    <a:pt x="181" y="79"/>
                  </a:lnTo>
                  <a:lnTo>
                    <a:pt x="187" y="82"/>
                  </a:lnTo>
                  <a:lnTo>
                    <a:pt x="193" y="87"/>
                  </a:lnTo>
                  <a:lnTo>
                    <a:pt x="193" y="87"/>
                  </a:lnTo>
                  <a:lnTo>
                    <a:pt x="199" y="92"/>
                  </a:lnTo>
                  <a:lnTo>
                    <a:pt x="204" y="98"/>
                  </a:lnTo>
                  <a:lnTo>
                    <a:pt x="206" y="105"/>
                  </a:lnTo>
                  <a:lnTo>
                    <a:pt x="208" y="114"/>
                  </a:lnTo>
                  <a:lnTo>
                    <a:pt x="322"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5" name="Freeform 9"/>
            <p:cNvSpPr>
              <a:spLocks/>
            </p:cNvSpPr>
            <p:nvPr userDrawn="1"/>
          </p:nvSpPr>
          <p:spPr bwMode="auto">
            <a:xfrm>
              <a:off x="5649" y="4162"/>
              <a:ext cx="78" cy="106"/>
            </a:xfrm>
            <a:custGeom>
              <a:avLst/>
              <a:gdLst/>
              <a:ahLst/>
              <a:cxnLst>
                <a:cxn ang="0">
                  <a:pos x="0" y="422"/>
                </a:cxn>
                <a:cxn ang="0">
                  <a:pos x="116" y="422"/>
                </a:cxn>
                <a:cxn ang="0">
                  <a:pos x="116" y="276"/>
                </a:cxn>
                <a:cxn ang="0">
                  <a:pos x="116" y="276"/>
                </a:cxn>
                <a:cxn ang="0">
                  <a:pos x="116" y="257"/>
                </a:cxn>
                <a:cxn ang="0">
                  <a:pos x="119" y="240"/>
                </a:cxn>
                <a:cxn ang="0">
                  <a:pos x="123" y="228"/>
                </a:cxn>
                <a:cxn ang="0">
                  <a:pos x="126" y="223"/>
                </a:cxn>
                <a:cxn ang="0">
                  <a:pos x="128" y="219"/>
                </a:cxn>
                <a:cxn ang="0">
                  <a:pos x="128" y="219"/>
                </a:cxn>
                <a:cxn ang="0">
                  <a:pos x="133" y="212"/>
                </a:cxn>
                <a:cxn ang="0">
                  <a:pos x="140" y="208"/>
                </a:cxn>
                <a:cxn ang="0">
                  <a:pos x="148" y="204"/>
                </a:cxn>
                <a:cxn ang="0">
                  <a:pos x="155" y="203"/>
                </a:cxn>
                <a:cxn ang="0">
                  <a:pos x="155" y="203"/>
                </a:cxn>
                <a:cxn ang="0">
                  <a:pos x="165" y="203"/>
                </a:cxn>
                <a:cxn ang="0">
                  <a:pos x="172" y="205"/>
                </a:cxn>
                <a:cxn ang="0">
                  <a:pos x="178" y="209"/>
                </a:cxn>
                <a:cxn ang="0">
                  <a:pos x="184" y="215"/>
                </a:cxn>
                <a:cxn ang="0">
                  <a:pos x="184" y="215"/>
                </a:cxn>
                <a:cxn ang="0">
                  <a:pos x="189" y="221"/>
                </a:cxn>
                <a:cxn ang="0">
                  <a:pos x="191" y="231"/>
                </a:cxn>
                <a:cxn ang="0">
                  <a:pos x="194" y="242"/>
                </a:cxn>
                <a:cxn ang="0">
                  <a:pos x="194" y="255"/>
                </a:cxn>
                <a:cxn ang="0">
                  <a:pos x="194" y="422"/>
                </a:cxn>
                <a:cxn ang="0">
                  <a:pos x="310" y="422"/>
                </a:cxn>
                <a:cxn ang="0">
                  <a:pos x="310" y="229"/>
                </a:cxn>
                <a:cxn ang="0">
                  <a:pos x="310" y="229"/>
                </a:cxn>
                <a:cxn ang="0">
                  <a:pos x="310" y="215"/>
                </a:cxn>
                <a:cxn ang="0">
                  <a:pos x="309" y="202"/>
                </a:cxn>
                <a:cxn ang="0">
                  <a:pos x="306" y="188"/>
                </a:cxn>
                <a:cxn ang="0">
                  <a:pos x="304" y="177"/>
                </a:cxn>
                <a:cxn ang="0">
                  <a:pos x="299" y="166"/>
                </a:cxn>
                <a:cxn ang="0">
                  <a:pos x="295" y="157"/>
                </a:cxn>
                <a:cxn ang="0">
                  <a:pos x="289" y="148"/>
                </a:cxn>
                <a:cxn ang="0">
                  <a:pos x="283" y="141"/>
                </a:cxn>
                <a:cxn ang="0">
                  <a:pos x="283" y="141"/>
                </a:cxn>
                <a:cxn ang="0">
                  <a:pos x="276" y="133"/>
                </a:cxn>
                <a:cxn ang="0">
                  <a:pos x="269" y="129"/>
                </a:cxn>
                <a:cxn ang="0">
                  <a:pos x="260" y="124"/>
                </a:cxn>
                <a:cxn ang="0">
                  <a:pos x="251" y="119"/>
                </a:cxn>
                <a:cxn ang="0">
                  <a:pos x="241" y="116"/>
                </a:cxn>
                <a:cxn ang="0">
                  <a:pos x="231" y="114"/>
                </a:cxn>
                <a:cxn ang="0">
                  <a:pos x="220" y="113"/>
                </a:cxn>
                <a:cxn ang="0">
                  <a:pos x="209" y="112"/>
                </a:cxn>
                <a:cxn ang="0">
                  <a:pos x="209" y="112"/>
                </a:cxn>
                <a:cxn ang="0">
                  <a:pos x="195" y="113"/>
                </a:cxn>
                <a:cxn ang="0">
                  <a:pos x="182" y="114"/>
                </a:cxn>
                <a:cxn ang="0">
                  <a:pos x="168" y="116"/>
                </a:cxn>
                <a:cxn ang="0">
                  <a:pos x="154" y="122"/>
                </a:cxn>
                <a:cxn ang="0">
                  <a:pos x="154" y="122"/>
                </a:cxn>
                <a:cxn ang="0">
                  <a:pos x="144" y="129"/>
                </a:cxn>
                <a:cxn ang="0">
                  <a:pos x="135" y="135"/>
                </a:cxn>
                <a:cxn ang="0">
                  <a:pos x="126" y="143"/>
                </a:cxn>
                <a:cxn ang="0">
                  <a:pos x="116" y="153"/>
                </a:cxn>
                <a:cxn ang="0">
                  <a:pos x="116" y="0"/>
                </a:cxn>
                <a:cxn ang="0">
                  <a:pos x="0" y="0"/>
                </a:cxn>
                <a:cxn ang="0">
                  <a:pos x="0" y="422"/>
                </a:cxn>
              </a:cxnLst>
              <a:rect l="0" t="0" r="r" b="b"/>
              <a:pathLst>
                <a:path w="310" h="422">
                  <a:moveTo>
                    <a:pt x="0" y="422"/>
                  </a:moveTo>
                  <a:lnTo>
                    <a:pt x="116" y="422"/>
                  </a:lnTo>
                  <a:lnTo>
                    <a:pt x="116" y="276"/>
                  </a:lnTo>
                  <a:lnTo>
                    <a:pt x="116" y="276"/>
                  </a:lnTo>
                  <a:lnTo>
                    <a:pt x="116" y="257"/>
                  </a:lnTo>
                  <a:lnTo>
                    <a:pt x="119" y="240"/>
                  </a:lnTo>
                  <a:lnTo>
                    <a:pt x="123" y="228"/>
                  </a:lnTo>
                  <a:lnTo>
                    <a:pt x="126" y="223"/>
                  </a:lnTo>
                  <a:lnTo>
                    <a:pt x="128" y="219"/>
                  </a:lnTo>
                  <a:lnTo>
                    <a:pt x="128" y="219"/>
                  </a:lnTo>
                  <a:lnTo>
                    <a:pt x="133" y="212"/>
                  </a:lnTo>
                  <a:lnTo>
                    <a:pt x="140" y="208"/>
                  </a:lnTo>
                  <a:lnTo>
                    <a:pt x="148" y="204"/>
                  </a:lnTo>
                  <a:lnTo>
                    <a:pt x="155" y="203"/>
                  </a:lnTo>
                  <a:lnTo>
                    <a:pt x="155" y="203"/>
                  </a:lnTo>
                  <a:lnTo>
                    <a:pt x="165" y="203"/>
                  </a:lnTo>
                  <a:lnTo>
                    <a:pt x="172" y="205"/>
                  </a:lnTo>
                  <a:lnTo>
                    <a:pt x="178" y="209"/>
                  </a:lnTo>
                  <a:lnTo>
                    <a:pt x="184" y="215"/>
                  </a:lnTo>
                  <a:lnTo>
                    <a:pt x="184" y="215"/>
                  </a:lnTo>
                  <a:lnTo>
                    <a:pt x="189" y="221"/>
                  </a:lnTo>
                  <a:lnTo>
                    <a:pt x="191" y="231"/>
                  </a:lnTo>
                  <a:lnTo>
                    <a:pt x="194" y="242"/>
                  </a:lnTo>
                  <a:lnTo>
                    <a:pt x="194" y="255"/>
                  </a:lnTo>
                  <a:lnTo>
                    <a:pt x="194" y="422"/>
                  </a:lnTo>
                  <a:lnTo>
                    <a:pt x="310" y="422"/>
                  </a:lnTo>
                  <a:lnTo>
                    <a:pt x="310" y="229"/>
                  </a:lnTo>
                  <a:lnTo>
                    <a:pt x="310" y="229"/>
                  </a:lnTo>
                  <a:lnTo>
                    <a:pt x="310" y="215"/>
                  </a:lnTo>
                  <a:lnTo>
                    <a:pt x="309" y="202"/>
                  </a:lnTo>
                  <a:lnTo>
                    <a:pt x="306" y="188"/>
                  </a:lnTo>
                  <a:lnTo>
                    <a:pt x="304" y="177"/>
                  </a:lnTo>
                  <a:lnTo>
                    <a:pt x="299" y="166"/>
                  </a:lnTo>
                  <a:lnTo>
                    <a:pt x="295" y="157"/>
                  </a:lnTo>
                  <a:lnTo>
                    <a:pt x="289" y="148"/>
                  </a:lnTo>
                  <a:lnTo>
                    <a:pt x="283" y="141"/>
                  </a:lnTo>
                  <a:lnTo>
                    <a:pt x="283" y="141"/>
                  </a:lnTo>
                  <a:lnTo>
                    <a:pt x="276" y="133"/>
                  </a:lnTo>
                  <a:lnTo>
                    <a:pt x="269" y="129"/>
                  </a:lnTo>
                  <a:lnTo>
                    <a:pt x="260" y="124"/>
                  </a:lnTo>
                  <a:lnTo>
                    <a:pt x="251" y="119"/>
                  </a:lnTo>
                  <a:lnTo>
                    <a:pt x="241" y="116"/>
                  </a:lnTo>
                  <a:lnTo>
                    <a:pt x="231" y="114"/>
                  </a:lnTo>
                  <a:lnTo>
                    <a:pt x="220" y="113"/>
                  </a:lnTo>
                  <a:lnTo>
                    <a:pt x="209" y="112"/>
                  </a:lnTo>
                  <a:lnTo>
                    <a:pt x="209" y="112"/>
                  </a:lnTo>
                  <a:lnTo>
                    <a:pt x="195" y="113"/>
                  </a:lnTo>
                  <a:lnTo>
                    <a:pt x="182" y="114"/>
                  </a:lnTo>
                  <a:lnTo>
                    <a:pt x="168" y="116"/>
                  </a:lnTo>
                  <a:lnTo>
                    <a:pt x="154" y="122"/>
                  </a:lnTo>
                  <a:lnTo>
                    <a:pt x="154" y="122"/>
                  </a:lnTo>
                  <a:lnTo>
                    <a:pt x="144" y="129"/>
                  </a:lnTo>
                  <a:lnTo>
                    <a:pt x="135" y="135"/>
                  </a:lnTo>
                  <a:lnTo>
                    <a:pt x="126" y="143"/>
                  </a:lnTo>
                  <a:lnTo>
                    <a:pt x="116" y="153"/>
                  </a:lnTo>
                  <a:lnTo>
                    <a:pt x="116" y="0"/>
                  </a:lnTo>
                  <a:lnTo>
                    <a:pt x="0" y="0"/>
                  </a:lnTo>
                  <a:lnTo>
                    <a:pt x="0" y="4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6" name="Freeform 10"/>
            <p:cNvSpPr>
              <a:spLocks/>
            </p:cNvSpPr>
            <p:nvPr userDrawn="1"/>
          </p:nvSpPr>
          <p:spPr bwMode="auto">
            <a:xfrm>
              <a:off x="5599" y="4169"/>
              <a:ext cx="41" cy="100"/>
            </a:xfrm>
            <a:custGeom>
              <a:avLst/>
              <a:gdLst/>
              <a:ahLst/>
              <a:cxnLst>
                <a:cxn ang="0">
                  <a:pos x="0" y="0"/>
                </a:cxn>
                <a:cxn ang="0">
                  <a:pos x="0" y="93"/>
                </a:cxn>
                <a:cxn ang="0">
                  <a:pos x="0" y="178"/>
                </a:cxn>
                <a:cxn ang="0">
                  <a:pos x="0" y="284"/>
                </a:cxn>
                <a:cxn ang="0">
                  <a:pos x="0" y="284"/>
                </a:cxn>
                <a:cxn ang="0">
                  <a:pos x="0" y="307"/>
                </a:cxn>
                <a:cxn ang="0">
                  <a:pos x="2" y="328"/>
                </a:cxn>
                <a:cxn ang="0">
                  <a:pos x="6" y="345"/>
                </a:cxn>
                <a:cxn ang="0">
                  <a:pos x="11" y="359"/>
                </a:cxn>
                <a:cxn ang="0">
                  <a:pos x="11" y="359"/>
                </a:cxn>
                <a:cxn ang="0">
                  <a:pos x="17" y="370"/>
                </a:cxn>
                <a:cxn ang="0">
                  <a:pos x="23" y="379"/>
                </a:cxn>
                <a:cxn ang="0">
                  <a:pos x="31" y="385"/>
                </a:cxn>
                <a:cxn ang="0">
                  <a:pos x="40" y="391"/>
                </a:cxn>
                <a:cxn ang="0">
                  <a:pos x="40" y="391"/>
                </a:cxn>
                <a:cxn ang="0">
                  <a:pos x="51" y="396"/>
                </a:cxn>
                <a:cxn ang="0">
                  <a:pos x="64" y="399"/>
                </a:cxn>
                <a:cxn ang="0">
                  <a:pos x="80" y="402"/>
                </a:cxn>
                <a:cxn ang="0">
                  <a:pos x="99" y="402"/>
                </a:cxn>
                <a:cxn ang="0">
                  <a:pos x="99" y="402"/>
                </a:cxn>
                <a:cxn ang="0">
                  <a:pos x="113" y="402"/>
                </a:cxn>
                <a:cxn ang="0">
                  <a:pos x="128" y="399"/>
                </a:cxn>
                <a:cxn ang="0">
                  <a:pos x="145" y="397"/>
                </a:cxn>
                <a:cxn ang="0">
                  <a:pos x="161" y="392"/>
                </a:cxn>
                <a:cxn ang="0">
                  <a:pos x="161" y="317"/>
                </a:cxn>
                <a:cxn ang="0">
                  <a:pos x="161" y="317"/>
                </a:cxn>
                <a:cxn ang="0">
                  <a:pos x="156" y="318"/>
                </a:cxn>
                <a:cxn ang="0">
                  <a:pos x="148" y="319"/>
                </a:cxn>
                <a:cxn ang="0">
                  <a:pos x="131" y="320"/>
                </a:cxn>
                <a:cxn ang="0">
                  <a:pos x="131" y="320"/>
                </a:cxn>
                <a:cxn ang="0">
                  <a:pos x="125" y="319"/>
                </a:cxn>
                <a:cxn ang="0">
                  <a:pos x="120" y="315"/>
                </a:cxn>
                <a:cxn ang="0">
                  <a:pos x="117" y="313"/>
                </a:cxn>
                <a:cxn ang="0">
                  <a:pos x="115" y="311"/>
                </a:cxn>
                <a:cxn ang="0">
                  <a:pos x="115" y="311"/>
                </a:cxn>
                <a:cxn ang="0">
                  <a:pos x="114" y="307"/>
                </a:cxn>
                <a:cxn ang="0">
                  <a:pos x="113" y="301"/>
                </a:cxn>
                <a:cxn ang="0">
                  <a:pos x="111" y="285"/>
                </a:cxn>
                <a:cxn ang="0">
                  <a:pos x="111" y="178"/>
                </a:cxn>
                <a:cxn ang="0">
                  <a:pos x="161" y="178"/>
                </a:cxn>
                <a:cxn ang="0">
                  <a:pos x="161" y="93"/>
                </a:cxn>
                <a:cxn ang="0">
                  <a:pos x="111" y="93"/>
                </a:cxn>
                <a:cxn ang="0">
                  <a:pos x="111" y="0"/>
                </a:cxn>
                <a:cxn ang="0">
                  <a:pos x="0" y="0"/>
                </a:cxn>
              </a:cxnLst>
              <a:rect l="0" t="0" r="r" b="b"/>
              <a:pathLst>
                <a:path w="161" h="402">
                  <a:moveTo>
                    <a:pt x="0" y="0"/>
                  </a:moveTo>
                  <a:lnTo>
                    <a:pt x="0" y="93"/>
                  </a:lnTo>
                  <a:lnTo>
                    <a:pt x="0" y="178"/>
                  </a:lnTo>
                  <a:lnTo>
                    <a:pt x="0" y="284"/>
                  </a:lnTo>
                  <a:lnTo>
                    <a:pt x="0" y="284"/>
                  </a:lnTo>
                  <a:lnTo>
                    <a:pt x="0" y="307"/>
                  </a:lnTo>
                  <a:lnTo>
                    <a:pt x="2" y="328"/>
                  </a:lnTo>
                  <a:lnTo>
                    <a:pt x="6" y="345"/>
                  </a:lnTo>
                  <a:lnTo>
                    <a:pt x="11" y="359"/>
                  </a:lnTo>
                  <a:lnTo>
                    <a:pt x="11" y="359"/>
                  </a:lnTo>
                  <a:lnTo>
                    <a:pt x="17" y="370"/>
                  </a:lnTo>
                  <a:lnTo>
                    <a:pt x="23" y="379"/>
                  </a:lnTo>
                  <a:lnTo>
                    <a:pt x="31" y="385"/>
                  </a:lnTo>
                  <a:lnTo>
                    <a:pt x="40" y="391"/>
                  </a:lnTo>
                  <a:lnTo>
                    <a:pt x="40" y="391"/>
                  </a:lnTo>
                  <a:lnTo>
                    <a:pt x="51" y="396"/>
                  </a:lnTo>
                  <a:lnTo>
                    <a:pt x="64" y="399"/>
                  </a:lnTo>
                  <a:lnTo>
                    <a:pt x="80" y="402"/>
                  </a:lnTo>
                  <a:lnTo>
                    <a:pt x="99" y="402"/>
                  </a:lnTo>
                  <a:lnTo>
                    <a:pt x="99" y="402"/>
                  </a:lnTo>
                  <a:lnTo>
                    <a:pt x="113" y="402"/>
                  </a:lnTo>
                  <a:lnTo>
                    <a:pt x="128" y="399"/>
                  </a:lnTo>
                  <a:lnTo>
                    <a:pt x="145" y="397"/>
                  </a:lnTo>
                  <a:lnTo>
                    <a:pt x="161" y="392"/>
                  </a:lnTo>
                  <a:lnTo>
                    <a:pt x="161" y="317"/>
                  </a:lnTo>
                  <a:lnTo>
                    <a:pt x="161" y="317"/>
                  </a:lnTo>
                  <a:lnTo>
                    <a:pt x="156" y="318"/>
                  </a:lnTo>
                  <a:lnTo>
                    <a:pt x="148" y="319"/>
                  </a:lnTo>
                  <a:lnTo>
                    <a:pt x="131" y="320"/>
                  </a:lnTo>
                  <a:lnTo>
                    <a:pt x="131" y="320"/>
                  </a:lnTo>
                  <a:lnTo>
                    <a:pt x="125" y="319"/>
                  </a:lnTo>
                  <a:lnTo>
                    <a:pt x="120" y="315"/>
                  </a:lnTo>
                  <a:lnTo>
                    <a:pt x="117" y="313"/>
                  </a:lnTo>
                  <a:lnTo>
                    <a:pt x="115" y="311"/>
                  </a:lnTo>
                  <a:lnTo>
                    <a:pt x="115" y="311"/>
                  </a:lnTo>
                  <a:lnTo>
                    <a:pt x="114" y="307"/>
                  </a:lnTo>
                  <a:lnTo>
                    <a:pt x="113" y="301"/>
                  </a:lnTo>
                  <a:lnTo>
                    <a:pt x="111" y="285"/>
                  </a:lnTo>
                  <a:lnTo>
                    <a:pt x="111" y="178"/>
                  </a:lnTo>
                  <a:lnTo>
                    <a:pt x="161" y="178"/>
                  </a:lnTo>
                  <a:lnTo>
                    <a:pt x="161" y="93"/>
                  </a:lnTo>
                  <a:lnTo>
                    <a:pt x="111" y="93"/>
                  </a:lnTo>
                  <a:lnTo>
                    <a:pt x="111"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7" name="Rectangle 11"/>
            <p:cNvSpPr>
              <a:spLocks noChangeArrowheads="1"/>
            </p:cNvSpPr>
            <p:nvPr userDrawn="1"/>
          </p:nvSpPr>
          <p:spPr bwMode="auto">
            <a:xfrm>
              <a:off x="5562" y="4169"/>
              <a:ext cx="28" cy="15"/>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67293"/>
            <a:ext cx="5568950" cy="465887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12652" y="1467293"/>
            <a:ext cx="3252862" cy="465887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
          <p:cNvSpPr>
            <a:spLocks noGrp="1"/>
          </p:cNvSpPr>
          <p:nvPr>
            <p:ph type="title"/>
          </p:nvPr>
        </p:nvSpPr>
        <p:spPr>
          <a:xfrm>
            <a:off x="223283" y="0"/>
            <a:ext cx="8920717" cy="1417638"/>
          </a:xfrm>
          <a:prstGeom prst="rect">
            <a:avLst/>
          </a:prstGeom>
        </p:spPr>
        <p:txBody>
          <a:bodyPr/>
          <a:lstStyle/>
          <a:p>
            <a:r>
              <a:rPr lang="en-US" smtClean="0"/>
              <a:t>Click to edit Master title style</a:t>
            </a:r>
            <a:endParaRPr lang="en-US" dirty="0"/>
          </a:p>
        </p:txBody>
      </p:sp>
      <p:sp>
        <p:nvSpPr>
          <p:cNvPr id="8" name="Text Placeholder 7"/>
          <p:cNvSpPr>
            <a:spLocks noGrp="1"/>
          </p:cNvSpPr>
          <p:nvPr>
            <p:ph type="body" sz="quarter" idx="13" hasCustomPrompt="1"/>
          </p:nvPr>
        </p:nvSpPr>
        <p:spPr>
          <a:xfrm>
            <a:off x="241300" y="6400800"/>
            <a:ext cx="4702175" cy="446088"/>
          </a:xfrm>
        </p:spPr>
        <p:txBody>
          <a:bodyPr anchor="ctr"/>
          <a:lstStyle>
            <a:lvl1pPr>
              <a:buNone/>
              <a:defRPr sz="1400" b="1" i="1">
                <a:solidFill>
                  <a:schemeClr val="accent2"/>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
        <p:nvSpPr>
          <p:cNvPr id="9" name="Date Placeholder 3"/>
          <p:cNvSpPr>
            <a:spLocks noGrp="1"/>
          </p:cNvSpPr>
          <p:nvPr>
            <p:ph type="dt" sz="half" idx="14"/>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968AC74C-A8E6-49F4-B32B-2A731DFFA731}" type="datetimeFigureOut">
              <a:rPr lang="en-US" smtClean="0"/>
              <a:pPr>
                <a:defRPr/>
              </a:pPr>
              <a:t>5/5/2013</a:t>
            </a:fld>
            <a:endParaRPr lang="en-US" dirty="0"/>
          </a:p>
        </p:txBody>
      </p:sp>
      <p:sp>
        <p:nvSpPr>
          <p:cNvPr id="12"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004E23FA-282F-4C84-881E-9DAC50DAD92C}" type="slidenum">
              <a:rPr lang="en-US" smtClean="0"/>
              <a:pPr>
                <a:defRPr/>
              </a:pPr>
              <a:t>‹#›</a:t>
            </a:fld>
            <a:endParaRPr lang="en-US" dirty="0"/>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433" y="5247168"/>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433" y="1499191"/>
            <a:ext cx="5486400" cy="3674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828433" y="5813906"/>
            <a:ext cx="5486400" cy="5549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ext Placeholder 7"/>
          <p:cNvSpPr>
            <a:spLocks noGrp="1"/>
          </p:cNvSpPr>
          <p:nvPr>
            <p:ph type="body" sz="quarter" idx="13" hasCustomPrompt="1"/>
          </p:nvPr>
        </p:nvSpPr>
        <p:spPr>
          <a:xfrm>
            <a:off x="241300" y="6400800"/>
            <a:ext cx="4702175" cy="446088"/>
          </a:xfrm>
        </p:spPr>
        <p:txBody>
          <a:bodyPr anchor="ctr"/>
          <a:lstStyle>
            <a:lvl1pPr>
              <a:buNone/>
              <a:defRPr sz="1400" b="1" i="1">
                <a:solidFill>
                  <a:schemeClr val="accent2"/>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
        <p:nvSpPr>
          <p:cNvPr id="9" name="Date Placeholder 3"/>
          <p:cNvSpPr>
            <a:spLocks noGrp="1"/>
          </p:cNvSpPr>
          <p:nvPr>
            <p:ph type="dt" sz="half" idx="14"/>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968AC74C-A8E6-49F4-B32B-2A731DFFA731}" type="datetimeFigureOut">
              <a:rPr lang="en-US" smtClean="0"/>
              <a:pPr>
                <a:defRPr/>
              </a:pPr>
              <a:t>5/5/2013</a:t>
            </a:fld>
            <a:endParaRPr lang="en-US" dirty="0"/>
          </a:p>
        </p:txBody>
      </p:sp>
      <p:sp>
        <p:nvSpPr>
          <p:cNvPr id="11"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004E23FA-282F-4C84-881E-9DAC50DAD92C}" type="slidenum">
              <a:rPr lang="en-US" smtClean="0"/>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65814" y="1535113"/>
            <a:ext cx="4343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65814" y="2174875"/>
            <a:ext cx="4343400"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71895" y="1535113"/>
            <a:ext cx="4343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71895" y="2174875"/>
            <a:ext cx="4343400"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4"/>
          </p:nvPr>
        </p:nvSpPr>
        <p:spPr>
          <a:xfrm>
            <a:off x="7361510" y="6529706"/>
            <a:ext cx="953465" cy="208404"/>
          </a:xfrm>
          <a:prstGeom prst="rect">
            <a:avLst/>
          </a:prstGeom>
        </p:spPr>
        <p:txBody>
          <a:bodyPr/>
          <a:lstStyle>
            <a:lvl1pPr>
              <a:defRPr/>
            </a:lvl1pPr>
          </a:lstStyle>
          <a:p>
            <a:pPr>
              <a:defRPr/>
            </a:pPr>
            <a:fld id="{4D82E895-471C-4E51-AEF0-2565112672E6}" type="datetimeFigureOut">
              <a:rPr lang="en-US"/>
              <a:pPr>
                <a:defRPr/>
              </a:pPr>
              <a:t>5/5/2013</a:t>
            </a:fld>
            <a:endParaRPr lang="en-US" dirty="0"/>
          </a:p>
        </p:txBody>
      </p:sp>
      <p:sp>
        <p:nvSpPr>
          <p:cNvPr id="9" name="Slide Number Placeholder 5"/>
          <p:cNvSpPr>
            <a:spLocks noGrp="1"/>
          </p:cNvSpPr>
          <p:nvPr>
            <p:ph type="sldNum" sz="quarter" idx="15"/>
          </p:nvPr>
        </p:nvSpPr>
        <p:spPr>
          <a:xfrm>
            <a:off x="7533340" y="6588319"/>
            <a:ext cx="744538" cy="210312"/>
          </a:xfrm>
          <a:prstGeom prst="rect">
            <a:avLst/>
          </a:prstGeom>
        </p:spPr>
        <p:txBody>
          <a:bodyPr/>
          <a:lstStyle>
            <a:lvl1pPr>
              <a:defRPr/>
            </a:lvl1pPr>
          </a:lstStyle>
          <a:p>
            <a:pPr>
              <a:defRPr/>
            </a:pPr>
            <a:fld id="{3D57BBE4-8ADF-46BC-BBCB-D3603382CAD3}" type="slidenum">
              <a:rPr lang="en-US"/>
              <a:pPr>
                <a:defRPr/>
              </a:pPr>
              <a:t>‹#›</a:t>
            </a:fld>
            <a:endParaRPr lang="en-US" dirty="0"/>
          </a:p>
        </p:txBody>
      </p:sp>
      <p:sp>
        <p:nvSpPr>
          <p:cNvPr id="10" name="Text Placeholder 7"/>
          <p:cNvSpPr>
            <a:spLocks noGrp="1"/>
          </p:cNvSpPr>
          <p:nvPr>
            <p:ph type="body" sz="quarter" idx="13" hasCustomPrompt="1"/>
          </p:nvPr>
        </p:nvSpPr>
        <p:spPr>
          <a:xfrm>
            <a:off x="241301" y="647202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4"/>
          </p:nvPr>
        </p:nvSpPr>
        <p:spPr>
          <a:xfrm>
            <a:off x="7361510" y="6529706"/>
            <a:ext cx="953465" cy="208404"/>
          </a:xfrm>
          <a:prstGeom prst="rect">
            <a:avLst/>
          </a:prstGeom>
        </p:spPr>
        <p:txBody>
          <a:bodyPr/>
          <a:lstStyle>
            <a:lvl1pPr>
              <a:defRPr/>
            </a:lvl1pPr>
          </a:lstStyle>
          <a:p>
            <a:pPr>
              <a:defRPr/>
            </a:pPr>
            <a:fld id="{69D0C8DC-A0B3-410C-A95C-6876F9CC08D6}" type="datetimeFigureOut">
              <a:rPr lang="en-US"/>
              <a:pPr>
                <a:defRPr/>
              </a:pPr>
              <a:t>5/5/2013</a:t>
            </a:fld>
            <a:endParaRPr lang="en-US" dirty="0"/>
          </a:p>
        </p:txBody>
      </p:sp>
      <p:sp>
        <p:nvSpPr>
          <p:cNvPr id="5" name="Slide Number Placeholder 5"/>
          <p:cNvSpPr>
            <a:spLocks noGrp="1"/>
          </p:cNvSpPr>
          <p:nvPr>
            <p:ph type="sldNum" sz="quarter" idx="15"/>
          </p:nvPr>
        </p:nvSpPr>
        <p:spPr>
          <a:xfrm>
            <a:off x="7533340" y="6588319"/>
            <a:ext cx="744538" cy="210312"/>
          </a:xfrm>
          <a:prstGeom prst="rect">
            <a:avLst/>
          </a:prstGeom>
        </p:spPr>
        <p:txBody>
          <a:bodyPr/>
          <a:lstStyle>
            <a:lvl1pPr>
              <a:defRPr/>
            </a:lvl1pPr>
          </a:lstStyle>
          <a:p>
            <a:pPr>
              <a:defRPr/>
            </a:pPr>
            <a:fld id="{E87E01D3-8E5A-4CBD-8564-02D2935D090E}" type="slidenum">
              <a:rPr lang="en-US"/>
              <a:pPr>
                <a:defRPr/>
              </a:pPr>
              <a:t>‹#›</a:t>
            </a:fld>
            <a:endParaRPr lang="en-US" dirty="0"/>
          </a:p>
        </p:txBody>
      </p:sp>
      <p:sp>
        <p:nvSpPr>
          <p:cNvPr id="6" name="Text Placeholder 7"/>
          <p:cNvSpPr>
            <a:spLocks noGrp="1"/>
          </p:cNvSpPr>
          <p:nvPr>
            <p:ph type="body" sz="quarter" idx="13" hasCustomPrompt="1"/>
          </p:nvPr>
        </p:nvSpPr>
        <p:spPr>
          <a:xfrm>
            <a:off x="241301" y="648389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8" name="Rectangle 17"/>
          <p:cNvSpPr/>
          <p:nvPr userDrawn="1"/>
        </p:nvSpPr>
        <p:spPr>
          <a:xfrm>
            <a:off x="8343541" y="6633792"/>
            <a:ext cx="810228" cy="40005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Rectangle 18"/>
          <p:cNvSpPr/>
          <p:nvPr userDrawn="1"/>
        </p:nvSpPr>
        <p:spPr>
          <a:xfrm>
            <a:off x="8353813" y="6567117"/>
            <a:ext cx="799956" cy="466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20" name="Straight Connector 19"/>
          <p:cNvCxnSpPr/>
          <p:nvPr userDrawn="1"/>
        </p:nvCxnSpPr>
        <p:spPr>
          <a:xfrm>
            <a:off x="9769" y="6562755"/>
            <a:ext cx="91440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4"/>
          <p:cNvGrpSpPr>
            <a:grpSpLocks noChangeAspect="1"/>
          </p:cNvGrpSpPr>
          <p:nvPr userDrawn="1"/>
        </p:nvGrpSpPr>
        <p:grpSpPr bwMode="auto">
          <a:xfrm>
            <a:off x="8504482" y="6610471"/>
            <a:ext cx="528637" cy="184150"/>
            <a:chOff x="5351" y="4121"/>
            <a:chExt cx="333" cy="116"/>
          </a:xfrm>
        </p:grpSpPr>
        <p:sp>
          <p:nvSpPr>
            <p:cNvPr id="3075" name="AutoShape 3"/>
            <p:cNvSpPr>
              <a:spLocks noChangeAspect="1" noChangeArrowheads="1" noTextEdit="1"/>
            </p:cNvSpPr>
            <p:nvPr userDrawn="1"/>
          </p:nvSpPr>
          <p:spPr bwMode="auto">
            <a:xfrm>
              <a:off x="5351" y="4121"/>
              <a:ext cx="333" cy="1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077" name="Freeform 5"/>
            <p:cNvSpPr>
              <a:spLocks noEditPoints="1"/>
            </p:cNvSpPr>
            <p:nvPr userDrawn="1"/>
          </p:nvSpPr>
          <p:spPr bwMode="auto">
            <a:xfrm>
              <a:off x="5351" y="4121"/>
              <a:ext cx="333" cy="116"/>
            </a:xfrm>
            <a:custGeom>
              <a:avLst/>
              <a:gdLst/>
              <a:ahLst/>
              <a:cxnLst>
                <a:cxn ang="0">
                  <a:pos x="1548" y="682"/>
                </a:cxn>
                <a:cxn ang="0">
                  <a:pos x="1238" y="478"/>
                </a:cxn>
                <a:cxn ang="0">
                  <a:pos x="1177" y="586"/>
                </a:cxn>
                <a:cxn ang="0">
                  <a:pos x="1079" y="653"/>
                </a:cxn>
                <a:cxn ang="0">
                  <a:pos x="942" y="681"/>
                </a:cxn>
                <a:cxn ang="0">
                  <a:pos x="613" y="539"/>
                </a:cxn>
                <a:cxn ang="0">
                  <a:pos x="548" y="624"/>
                </a:cxn>
                <a:cxn ang="0">
                  <a:pos x="476" y="670"/>
                </a:cxn>
                <a:cxn ang="0">
                  <a:pos x="365" y="695"/>
                </a:cxn>
                <a:cxn ang="0">
                  <a:pos x="283" y="693"/>
                </a:cxn>
                <a:cxn ang="0">
                  <a:pos x="198" y="673"/>
                </a:cxn>
                <a:cxn ang="0">
                  <a:pos x="127" y="634"/>
                </a:cxn>
                <a:cxn ang="0">
                  <a:pos x="79" y="591"/>
                </a:cxn>
                <a:cxn ang="0">
                  <a:pos x="35" y="522"/>
                </a:cxn>
                <a:cxn ang="0">
                  <a:pos x="9" y="441"/>
                </a:cxn>
                <a:cxn ang="0">
                  <a:pos x="0" y="346"/>
                </a:cxn>
                <a:cxn ang="0">
                  <a:pos x="6" y="272"/>
                </a:cxn>
                <a:cxn ang="0">
                  <a:pos x="29" y="190"/>
                </a:cxn>
                <a:cxn ang="0">
                  <a:pos x="71" y="119"/>
                </a:cxn>
                <a:cxn ang="0">
                  <a:pos x="116" y="71"/>
                </a:cxn>
                <a:cxn ang="0">
                  <a:pos x="180" y="30"/>
                </a:cxn>
                <a:cxn ang="0">
                  <a:pos x="254" y="6"/>
                </a:cxn>
                <a:cxn ang="0">
                  <a:pos x="319" y="0"/>
                </a:cxn>
                <a:cxn ang="0">
                  <a:pos x="451" y="18"/>
                </a:cxn>
                <a:cxn ang="0">
                  <a:pos x="549" y="70"/>
                </a:cxn>
                <a:cxn ang="0">
                  <a:pos x="614" y="157"/>
                </a:cxn>
                <a:cxn ang="0">
                  <a:pos x="982" y="15"/>
                </a:cxn>
                <a:cxn ang="0">
                  <a:pos x="1095" y="40"/>
                </a:cxn>
                <a:cxn ang="0">
                  <a:pos x="1167" y="87"/>
                </a:cxn>
                <a:cxn ang="0">
                  <a:pos x="1230" y="177"/>
                </a:cxn>
                <a:cxn ang="0">
                  <a:pos x="1722" y="14"/>
                </a:cxn>
                <a:cxn ang="0">
                  <a:pos x="439" y="266"/>
                </a:cxn>
                <a:cxn ang="0">
                  <a:pos x="428" y="222"/>
                </a:cxn>
                <a:cxn ang="0">
                  <a:pos x="399" y="185"/>
                </a:cxn>
                <a:cxn ang="0">
                  <a:pos x="353" y="167"/>
                </a:cxn>
                <a:cxn ang="0">
                  <a:pos x="301" y="169"/>
                </a:cxn>
                <a:cxn ang="0">
                  <a:pos x="246" y="200"/>
                </a:cxn>
                <a:cxn ang="0">
                  <a:pos x="216" y="252"/>
                </a:cxn>
                <a:cxn ang="0">
                  <a:pos x="203" y="351"/>
                </a:cxn>
                <a:cxn ang="0">
                  <a:pos x="211" y="431"/>
                </a:cxn>
                <a:cxn ang="0">
                  <a:pos x="245" y="499"/>
                </a:cxn>
                <a:cxn ang="0">
                  <a:pos x="304" y="531"/>
                </a:cxn>
                <a:cxn ang="0">
                  <a:pos x="358" y="532"/>
                </a:cxn>
                <a:cxn ang="0">
                  <a:pos x="401" y="513"/>
                </a:cxn>
                <a:cxn ang="0">
                  <a:pos x="429" y="471"/>
                </a:cxn>
                <a:cxn ang="0">
                  <a:pos x="622" y="422"/>
                </a:cxn>
                <a:cxn ang="0">
                  <a:pos x="1050" y="295"/>
                </a:cxn>
                <a:cxn ang="0">
                  <a:pos x="1017" y="226"/>
                </a:cxn>
                <a:cxn ang="0">
                  <a:pos x="961" y="193"/>
                </a:cxn>
                <a:cxn ang="0">
                  <a:pos x="828" y="183"/>
                </a:cxn>
                <a:cxn ang="0">
                  <a:pos x="925" y="508"/>
                </a:cxn>
                <a:cxn ang="0">
                  <a:pos x="1001" y="485"/>
                </a:cxn>
                <a:cxn ang="0">
                  <a:pos x="1038" y="443"/>
                </a:cxn>
                <a:cxn ang="0">
                  <a:pos x="1056" y="354"/>
                </a:cxn>
              </a:cxnLst>
              <a:rect l="0" t="0" r="r" b="b"/>
              <a:pathLst>
                <a:path w="1998" h="696">
                  <a:moveTo>
                    <a:pt x="1998" y="682"/>
                  </a:moveTo>
                  <a:lnTo>
                    <a:pt x="1807" y="682"/>
                  </a:lnTo>
                  <a:lnTo>
                    <a:pt x="1807" y="257"/>
                  </a:lnTo>
                  <a:lnTo>
                    <a:pt x="1692" y="682"/>
                  </a:lnTo>
                  <a:lnTo>
                    <a:pt x="1548" y="682"/>
                  </a:lnTo>
                  <a:lnTo>
                    <a:pt x="1433" y="257"/>
                  </a:lnTo>
                  <a:lnTo>
                    <a:pt x="1433" y="682"/>
                  </a:lnTo>
                  <a:lnTo>
                    <a:pt x="1238" y="682"/>
                  </a:lnTo>
                  <a:lnTo>
                    <a:pt x="1238" y="478"/>
                  </a:lnTo>
                  <a:lnTo>
                    <a:pt x="1238" y="478"/>
                  </a:lnTo>
                  <a:lnTo>
                    <a:pt x="1229" y="503"/>
                  </a:lnTo>
                  <a:lnTo>
                    <a:pt x="1218" y="526"/>
                  </a:lnTo>
                  <a:lnTo>
                    <a:pt x="1206" y="547"/>
                  </a:lnTo>
                  <a:lnTo>
                    <a:pt x="1192" y="567"/>
                  </a:lnTo>
                  <a:lnTo>
                    <a:pt x="1177" y="586"/>
                  </a:lnTo>
                  <a:lnTo>
                    <a:pt x="1161" y="603"/>
                  </a:lnTo>
                  <a:lnTo>
                    <a:pt x="1143" y="618"/>
                  </a:lnTo>
                  <a:lnTo>
                    <a:pt x="1123" y="631"/>
                  </a:lnTo>
                  <a:lnTo>
                    <a:pt x="1102" y="643"/>
                  </a:lnTo>
                  <a:lnTo>
                    <a:pt x="1079" y="653"/>
                  </a:lnTo>
                  <a:lnTo>
                    <a:pt x="1055" y="662"/>
                  </a:lnTo>
                  <a:lnTo>
                    <a:pt x="1029" y="669"/>
                  </a:lnTo>
                  <a:lnTo>
                    <a:pt x="1002" y="675"/>
                  </a:lnTo>
                  <a:lnTo>
                    <a:pt x="972" y="678"/>
                  </a:lnTo>
                  <a:lnTo>
                    <a:pt x="942" y="681"/>
                  </a:lnTo>
                  <a:lnTo>
                    <a:pt x="910" y="682"/>
                  </a:lnTo>
                  <a:lnTo>
                    <a:pt x="622" y="682"/>
                  </a:lnTo>
                  <a:lnTo>
                    <a:pt x="622" y="518"/>
                  </a:lnTo>
                  <a:lnTo>
                    <a:pt x="622" y="518"/>
                  </a:lnTo>
                  <a:lnTo>
                    <a:pt x="613" y="539"/>
                  </a:lnTo>
                  <a:lnTo>
                    <a:pt x="603" y="558"/>
                  </a:lnTo>
                  <a:lnTo>
                    <a:pt x="591" y="576"/>
                  </a:lnTo>
                  <a:lnTo>
                    <a:pt x="579" y="594"/>
                  </a:lnTo>
                  <a:lnTo>
                    <a:pt x="565" y="609"/>
                  </a:lnTo>
                  <a:lnTo>
                    <a:pt x="548" y="624"/>
                  </a:lnTo>
                  <a:lnTo>
                    <a:pt x="532" y="637"/>
                  </a:lnTo>
                  <a:lnTo>
                    <a:pt x="514" y="650"/>
                  </a:lnTo>
                  <a:lnTo>
                    <a:pt x="514" y="650"/>
                  </a:lnTo>
                  <a:lnTo>
                    <a:pt x="495" y="660"/>
                  </a:lnTo>
                  <a:lnTo>
                    <a:pt x="476" y="670"/>
                  </a:lnTo>
                  <a:lnTo>
                    <a:pt x="455" y="678"/>
                  </a:lnTo>
                  <a:lnTo>
                    <a:pt x="434" y="684"/>
                  </a:lnTo>
                  <a:lnTo>
                    <a:pt x="412" y="689"/>
                  </a:lnTo>
                  <a:lnTo>
                    <a:pt x="389" y="693"/>
                  </a:lnTo>
                  <a:lnTo>
                    <a:pt x="365" y="695"/>
                  </a:lnTo>
                  <a:lnTo>
                    <a:pt x="340" y="696"/>
                  </a:lnTo>
                  <a:lnTo>
                    <a:pt x="340" y="696"/>
                  </a:lnTo>
                  <a:lnTo>
                    <a:pt x="320" y="696"/>
                  </a:lnTo>
                  <a:lnTo>
                    <a:pt x="301" y="695"/>
                  </a:lnTo>
                  <a:lnTo>
                    <a:pt x="283" y="693"/>
                  </a:lnTo>
                  <a:lnTo>
                    <a:pt x="265" y="690"/>
                  </a:lnTo>
                  <a:lnTo>
                    <a:pt x="247" y="687"/>
                  </a:lnTo>
                  <a:lnTo>
                    <a:pt x="230" y="683"/>
                  </a:lnTo>
                  <a:lnTo>
                    <a:pt x="214" y="678"/>
                  </a:lnTo>
                  <a:lnTo>
                    <a:pt x="198" y="673"/>
                  </a:lnTo>
                  <a:lnTo>
                    <a:pt x="183" y="666"/>
                  </a:lnTo>
                  <a:lnTo>
                    <a:pt x="168" y="660"/>
                  </a:lnTo>
                  <a:lnTo>
                    <a:pt x="154" y="652"/>
                  </a:lnTo>
                  <a:lnTo>
                    <a:pt x="141" y="644"/>
                  </a:lnTo>
                  <a:lnTo>
                    <a:pt x="127" y="634"/>
                  </a:lnTo>
                  <a:lnTo>
                    <a:pt x="115" y="625"/>
                  </a:lnTo>
                  <a:lnTo>
                    <a:pt x="102" y="614"/>
                  </a:lnTo>
                  <a:lnTo>
                    <a:pt x="90" y="603"/>
                  </a:lnTo>
                  <a:lnTo>
                    <a:pt x="90" y="603"/>
                  </a:lnTo>
                  <a:lnTo>
                    <a:pt x="79" y="591"/>
                  </a:lnTo>
                  <a:lnTo>
                    <a:pt x="69" y="577"/>
                  </a:lnTo>
                  <a:lnTo>
                    <a:pt x="60" y="564"/>
                  </a:lnTo>
                  <a:lnTo>
                    <a:pt x="51" y="551"/>
                  </a:lnTo>
                  <a:lnTo>
                    <a:pt x="43" y="537"/>
                  </a:lnTo>
                  <a:lnTo>
                    <a:pt x="35" y="522"/>
                  </a:lnTo>
                  <a:lnTo>
                    <a:pt x="29" y="507"/>
                  </a:lnTo>
                  <a:lnTo>
                    <a:pt x="23" y="491"/>
                  </a:lnTo>
                  <a:lnTo>
                    <a:pt x="17" y="475"/>
                  </a:lnTo>
                  <a:lnTo>
                    <a:pt x="13" y="459"/>
                  </a:lnTo>
                  <a:lnTo>
                    <a:pt x="9" y="441"/>
                  </a:lnTo>
                  <a:lnTo>
                    <a:pt x="6" y="424"/>
                  </a:lnTo>
                  <a:lnTo>
                    <a:pt x="3" y="405"/>
                  </a:lnTo>
                  <a:lnTo>
                    <a:pt x="1" y="387"/>
                  </a:lnTo>
                  <a:lnTo>
                    <a:pt x="0" y="367"/>
                  </a:lnTo>
                  <a:lnTo>
                    <a:pt x="0" y="346"/>
                  </a:lnTo>
                  <a:lnTo>
                    <a:pt x="0" y="346"/>
                  </a:lnTo>
                  <a:lnTo>
                    <a:pt x="0" y="327"/>
                  </a:lnTo>
                  <a:lnTo>
                    <a:pt x="1" y="308"/>
                  </a:lnTo>
                  <a:lnTo>
                    <a:pt x="3" y="290"/>
                  </a:lnTo>
                  <a:lnTo>
                    <a:pt x="6" y="272"/>
                  </a:lnTo>
                  <a:lnTo>
                    <a:pt x="9" y="255"/>
                  </a:lnTo>
                  <a:lnTo>
                    <a:pt x="13" y="238"/>
                  </a:lnTo>
                  <a:lnTo>
                    <a:pt x="18" y="221"/>
                  </a:lnTo>
                  <a:lnTo>
                    <a:pt x="23" y="205"/>
                  </a:lnTo>
                  <a:lnTo>
                    <a:pt x="29" y="190"/>
                  </a:lnTo>
                  <a:lnTo>
                    <a:pt x="36" y="175"/>
                  </a:lnTo>
                  <a:lnTo>
                    <a:pt x="44" y="160"/>
                  </a:lnTo>
                  <a:lnTo>
                    <a:pt x="52" y="146"/>
                  </a:lnTo>
                  <a:lnTo>
                    <a:pt x="61" y="132"/>
                  </a:lnTo>
                  <a:lnTo>
                    <a:pt x="71" y="119"/>
                  </a:lnTo>
                  <a:lnTo>
                    <a:pt x="81" y="105"/>
                  </a:lnTo>
                  <a:lnTo>
                    <a:pt x="92" y="93"/>
                  </a:lnTo>
                  <a:lnTo>
                    <a:pt x="92" y="93"/>
                  </a:lnTo>
                  <a:lnTo>
                    <a:pt x="103" y="82"/>
                  </a:lnTo>
                  <a:lnTo>
                    <a:pt x="116" y="71"/>
                  </a:lnTo>
                  <a:lnTo>
                    <a:pt x="128" y="62"/>
                  </a:lnTo>
                  <a:lnTo>
                    <a:pt x="141" y="52"/>
                  </a:lnTo>
                  <a:lnTo>
                    <a:pt x="153" y="44"/>
                  </a:lnTo>
                  <a:lnTo>
                    <a:pt x="167" y="36"/>
                  </a:lnTo>
                  <a:lnTo>
                    <a:pt x="180" y="30"/>
                  </a:lnTo>
                  <a:lnTo>
                    <a:pt x="194" y="23"/>
                  </a:lnTo>
                  <a:lnTo>
                    <a:pt x="208" y="18"/>
                  </a:lnTo>
                  <a:lnTo>
                    <a:pt x="223" y="13"/>
                  </a:lnTo>
                  <a:lnTo>
                    <a:pt x="238" y="9"/>
                  </a:lnTo>
                  <a:lnTo>
                    <a:pt x="254" y="6"/>
                  </a:lnTo>
                  <a:lnTo>
                    <a:pt x="269" y="3"/>
                  </a:lnTo>
                  <a:lnTo>
                    <a:pt x="286" y="2"/>
                  </a:lnTo>
                  <a:lnTo>
                    <a:pt x="302" y="1"/>
                  </a:lnTo>
                  <a:lnTo>
                    <a:pt x="319" y="0"/>
                  </a:lnTo>
                  <a:lnTo>
                    <a:pt x="319" y="0"/>
                  </a:lnTo>
                  <a:lnTo>
                    <a:pt x="349" y="1"/>
                  </a:lnTo>
                  <a:lnTo>
                    <a:pt x="377" y="3"/>
                  </a:lnTo>
                  <a:lnTo>
                    <a:pt x="403" y="6"/>
                  </a:lnTo>
                  <a:lnTo>
                    <a:pt x="428" y="11"/>
                  </a:lnTo>
                  <a:lnTo>
                    <a:pt x="451" y="18"/>
                  </a:lnTo>
                  <a:lnTo>
                    <a:pt x="474" y="25"/>
                  </a:lnTo>
                  <a:lnTo>
                    <a:pt x="494" y="34"/>
                  </a:lnTo>
                  <a:lnTo>
                    <a:pt x="514" y="45"/>
                  </a:lnTo>
                  <a:lnTo>
                    <a:pt x="532" y="56"/>
                  </a:lnTo>
                  <a:lnTo>
                    <a:pt x="549" y="70"/>
                  </a:lnTo>
                  <a:lnTo>
                    <a:pt x="565" y="84"/>
                  </a:lnTo>
                  <a:lnTo>
                    <a:pt x="580" y="100"/>
                  </a:lnTo>
                  <a:lnTo>
                    <a:pt x="592" y="118"/>
                  </a:lnTo>
                  <a:lnTo>
                    <a:pt x="604" y="137"/>
                  </a:lnTo>
                  <a:lnTo>
                    <a:pt x="614" y="157"/>
                  </a:lnTo>
                  <a:lnTo>
                    <a:pt x="622" y="179"/>
                  </a:lnTo>
                  <a:lnTo>
                    <a:pt x="622" y="14"/>
                  </a:lnTo>
                  <a:lnTo>
                    <a:pt x="957" y="14"/>
                  </a:lnTo>
                  <a:lnTo>
                    <a:pt x="957" y="14"/>
                  </a:lnTo>
                  <a:lnTo>
                    <a:pt x="982" y="15"/>
                  </a:lnTo>
                  <a:lnTo>
                    <a:pt x="1007" y="17"/>
                  </a:lnTo>
                  <a:lnTo>
                    <a:pt x="1030" y="20"/>
                  </a:lnTo>
                  <a:lnTo>
                    <a:pt x="1053" y="26"/>
                  </a:lnTo>
                  <a:lnTo>
                    <a:pt x="1074" y="32"/>
                  </a:lnTo>
                  <a:lnTo>
                    <a:pt x="1095" y="40"/>
                  </a:lnTo>
                  <a:lnTo>
                    <a:pt x="1115" y="50"/>
                  </a:lnTo>
                  <a:lnTo>
                    <a:pt x="1133" y="61"/>
                  </a:lnTo>
                  <a:lnTo>
                    <a:pt x="1133" y="61"/>
                  </a:lnTo>
                  <a:lnTo>
                    <a:pt x="1151" y="73"/>
                  </a:lnTo>
                  <a:lnTo>
                    <a:pt x="1167" y="87"/>
                  </a:lnTo>
                  <a:lnTo>
                    <a:pt x="1182" y="102"/>
                  </a:lnTo>
                  <a:lnTo>
                    <a:pt x="1196" y="119"/>
                  </a:lnTo>
                  <a:lnTo>
                    <a:pt x="1208" y="137"/>
                  </a:lnTo>
                  <a:lnTo>
                    <a:pt x="1219" y="157"/>
                  </a:lnTo>
                  <a:lnTo>
                    <a:pt x="1230" y="177"/>
                  </a:lnTo>
                  <a:lnTo>
                    <a:pt x="1238" y="199"/>
                  </a:lnTo>
                  <a:lnTo>
                    <a:pt x="1238" y="14"/>
                  </a:lnTo>
                  <a:lnTo>
                    <a:pt x="1520" y="14"/>
                  </a:lnTo>
                  <a:lnTo>
                    <a:pt x="1618" y="430"/>
                  </a:lnTo>
                  <a:lnTo>
                    <a:pt x="1722" y="14"/>
                  </a:lnTo>
                  <a:lnTo>
                    <a:pt x="1998" y="14"/>
                  </a:lnTo>
                  <a:lnTo>
                    <a:pt x="1998" y="682"/>
                  </a:lnTo>
                  <a:close/>
                  <a:moveTo>
                    <a:pt x="622" y="422"/>
                  </a:moveTo>
                  <a:lnTo>
                    <a:pt x="622" y="266"/>
                  </a:lnTo>
                  <a:lnTo>
                    <a:pt x="439" y="266"/>
                  </a:lnTo>
                  <a:lnTo>
                    <a:pt x="439" y="266"/>
                  </a:lnTo>
                  <a:lnTo>
                    <a:pt x="437" y="254"/>
                  </a:lnTo>
                  <a:lnTo>
                    <a:pt x="435" y="243"/>
                  </a:lnTo>
                  <a:lnTo>
                    <a:pt x="432" y="232"/>
                  </a:lnTo>
                  <a:lnTo>
                    <a:pt x="428" y="222"/>
                  </a:lnTo>
                  <a:lnTo>
                    <a:pt x="424" y="213"/>
                  </a:lnTo>
                  <a:lnTo>
                    <a:pt x="419" y="205"/>
                  </a:lnTo>
                  <a:lnTo>
                    <a:pt x="413" y="198"/>
                  </a:lnTo>
                  <a:lnTo>
                    <a:pt x="407" y="191"/>
                  </a:lnTo>
                  <a:lnTo>
                    <a:pt x="399" y="185"/>
                  </a:lnTo>
                  <a:lnTo>
                    <a:pt x="392" y="180"/>
                  </a:lnTo>
                  <a:lnTo>
                    <a:pt x="383" y="176"/>
                  </a:lnTo>
                  <a:lnTo>
                    <a:pt x="374" y="172"/>
                  </a:lnTo>
                  <a:lnTo>
                    <a:pt x="364" y="169"/>
                  </a:lnTo>
                  <a:lnTo>
                    <a:pt x="353" y="167"/>
                  </a:lnTo>
                  <a:lnTo>
                    <a:pt x="341" y="166"/>
                  </a:lnTo>
                  <a:lnTo>
                    <a:pt x="328" y="166"/>
                  </a:lnTo>
                  <a:lnTo>
                    <a:pt x="328" y="166"/>
                  </a:lnTo>
                  <a:lnTo>
                    <a:pt x="314" y="167"/>
                  </a:lnTo>
                  <a:lnTo>
                    <a:pt x="301" y="169"/>
                  </a:lnTo>
                  <a:lnTo>
                    <a:pt x="288" y="172"/>
                  </a:lnTo>
                  <a:lnTo>
                    <a:pt x="277" y="177"/>
                  </a:lnTo>
                  <a:lnTo>
                    <a:pt x="266" y="183"/>
                  </a:lnTo>
                  <a:lnTo>
                    <a:pt x="256" y="191"/>
                  </a:lnTo>
                  <a:lnTo>
                    <a:pt x="246" y="200"/>
                  </a:lnTo>
                  <a:lnTo>
                    <a:pt x="237" y="210"/>
                  </a:lnTo>
                  <a:lnTo>
                    <a:pt x="237" y="210"/>
                  </a:lnTo>
                  <a:lnTo>
                    <a:pt x="229" y="223"/>
                  </a:lnTo>
                  <a:lnTo>
                    <a:pt x="222" y="237"/>
                  </a:lnTo>
                  <a:lnTo>
                    <a:pt x="216" y="252"/>
                  </a:lnTo>
                  <a:lnTo>
                    <a:pt x="211" y="269"/>
                  </a:lnTo>
                  <a:lnTo>
                    <a:pt x="208" y="287"/>
                  </a:lnTo>
                  <a:lnTo>
                    <a:pt x="205" y="307"/>
                  </a:lnTo>
                  <a:lnTo>
                    <a:pt x="203" y="328"/>
                  </a:lnTo>
                  <a:lnTo>
                    <a:pt x="203" y="351"/>
                  </a:lnTo>
                  <a:lnTo>
                    <a:pt x="203" y="351"/>
                  </a:lnTo>
                  <a:lnTo>
                    <a:pt x="203" y="373"/>
                  </a:lnTo>
                  <a:lnTo>
                    <a:pt x="205" y="394"/>
                  </a:lnTo>
                  <a:lnTo>
                    <a:pt x="207" y="413"/>
                  </a:lnTo>
                  <a:lnTo>
                    <a:pt x="211" y="431"/>
                  </a:lnTo>
                  <a:lnTo>
                    <a:pt x="216" y="448"/>
                  </a:lnTo>
                  <a:lnTo>
                    <a:pt x="221" y="463"/>
                  </a:lnTo>
                  <a:lnTo>
                    <a:pt x="228" y="476"/>
                  </a:lnTo>
                  <a:lnTo>
                    <a:pt x="236" y="488"/>
                  </a:lnTo>
                  <a:lnTo>
                    <a:pt x="245" y="499"/>
                  </a:lnTo>
                  <a:lnTo>
                    <a:pt x="255" y="508"/>
                  </a:lnTo>
                  <a:lnTo>
                    <a:pt x="266" y="516"/>
                  </a:lnTo>
                  <a:lnTo>
                    <a:pt x="277" y="523"/>
                  </a:lnTo>
                  <a:lnTo>
                    <a:pt x="290" y="528"/>
                  </a:lnTo>
                  <a:lnTo>
                    <a:pt x="304" y="531"/>
                  </a:lnTo>
                  <a:lnTo>
                    <a:pt x="320" y="533"/>
                  </a:lnTo>
                  <a:lnTo>
                    <a:pt x="337" y="534"/>
                  </a:lnTo>
                  <a:lnTo>
                    <a:pt x="337" y="534"/>
                  </a:lnTo>
                  <a:lnTo>
                    <a:pt x="348" y="534"/>
                  </a:lnTo>
                  <a:lnTo>
                    <a:pt x="358" y="532"/>
                  </a:lnTo>
                  <a:lnTo>
                    <a:pt x="368" y="530"/>
                  </a:lnTo>
                  <a:lnTo>
                    <a:pt x="377" y="527"/>
                  </a:lnTo>
                  <a:lnTo>
                    <a:pt x="385" y="523"/>
                  </a:lnTo>
                  <a:lnTo>
                    <a:pt x="393" y="518"/>
                  </a:lnTo>
                  <a:lnTo>
                    <a:pt x="401" y="513"/>
                  </a:lnTo>
                  <a:lnTo>
                    <a:pt x="407" y="506"/>
                  </a:lnTo>
                  <a:lnTo>
                    <a:pt x="414" y="499"/>
                  </a:lnTo>
                  <a:lnTo>
                    <a:pt x="419" y="490"/>
                  </a:lnTo>
                  <a:lnTo>
                    <a:pt x="424" y="481"/>
                  </a:lnTo>
                  <a:lnTo>
                    <a:pt x="429" y="471"/>
                  </a:lnTo>
                  <a:lnTo>
                    <a:pt x="432" y="460"/>
                  </a:lnTo>
                  <a:lnTo>
                    <a:pt x="436" y="448"/>
                  </a:lnTo>
                  <a:lnTo>
                    <a:pt x="438" y="436"/>
                  </a:lnTo>
                  <a:lnTo>
                    <a:pt x="440" y="422"/>
                  </a:lnTo>
                  <a:lnTo>
                    <a:pt x="622" y="422"/>
                  </a:lnTo>
                  <a:close/>
                  <a:moveTo>
                    <a:pt x="1056" y="354"/>
                  </a:moveTo>
                  <a:lnTo>
                    <a:pt x="1056" y="354"/>
                  </a:lnTo>
                  <a:lnTo>
                    <a:pt x="1055" y="332"/>
                  </a:lnTo>
                  <a:lnTo>
                    <a:pt x="1053" y="313"/>
                  </a:lnTo>
                  <a:lnTo>
                    <a:pt x="1050" y="295"/>
                  </a:lnTo>
                  <a:lnTo>
                    <a:pt x="1046" y="278"/>
                  </a:lnTo>
                  <a:lnTo>
                    <a:pt x="1041" y="263"/>
                  </a:lnTo>
                  <a:lnTo>
                    <a:pt x="1034" y="249"/>
                  </a:lnTo>
                  <a:lnTo>
                    <a:pt x="1026" y="236"/>
                  </a:lnTo>
                  <a:lnTo>
                    <a:pt x="1017" y="226"/>
                  </a:lnTo>
                  <a:lnTo>
                    <a:pt x="1017" y="226"/>
                  </a:lnTo>
                  <a:lnTo>
                    <a:pt x="1005" y="215"/>
                  </a:lnTo>
                  <a:lnTo>
                    <a:pt x="992" y="207"/>
                  </a:lnTo>
                  <a:lnTo>
                    <a:pt x="977" y="199"/>
                  </a:lnTo>
                  <a:lnTo>
                    <a:pt x="961" y="193"/>
                  </a:lnTo>
                  <a:lnTo>
                    <a:pt x="943" y="189"/>
                  </a:lnTo>
                  <a:lnTo>
                    <a:pt x="924" y="185"/>
                  </a:lnTo>
                  <a:lnTo>
                    <a:pt x="903" y="183"/>
                  </a:lnTo>
                  <a:lnTo>
                    <a:pt x="880" y="183"/>
                  </a:lnTo>
                  <a:lnTo>
                    <a:pt x="828" y="183"/>
                  </a:lnTo>
                  <a:lnTo>
                    <a:pt x="828" y="510"/>
                  </a:lnTo>
                  <a:lnTo>
                    <a:pt x="885" y="510"/>
                  </a:lnTo>
                  <a:lnTo>
                    <a:pt x="885" y="510"/>
                  </a:lnTo>
                  <a:lnTo>
                    <a:pt x="906" y="509"/>
                  </a:lnTo>
                  <a:lnTo>
                    <a:pt x="925" y="508"/>
                  </a:lnTo>
                  <a:lnTo>
                    <a:pt x="943" y="505"/>
                  </a:lnTo>
                  <a:lnTo>
                    <a:pt x="959" y="502"/>
                  </a:lnTo>
                  <a:lnTo>
                    <a:pt x="974" y="497"/>
                  </a:lnTo>
                  <a:lnTo>
                    <a:pt x="988" y="492"/>
                  </a:lnTo>
                  <a:lnTo>
                    <a:pt x="1001" y="485"/>
                  </a:lnTo>
                  <a:lnTo>
                    <a:pt x="1011" y="477"/>
                  </a:lnTo>
                  <a:lnTo>
                    <a:pt x="1011" y="477"/>
                  </a:lnTo>
                  <a:lnTo>
                    <a:pt x="1022" y="468"/>
                  </a:lnTo>
                  <a:lnTo>
                    <a:pt x="1031" y="456"/>
                  </a:lnTo>
                  <a:lnTo>
                    <a:pt x="1038" y="443"/>
                  </a:lnTo>
                  <a:lnTo>
                    <a:pt x="1045" y="428"/>
                  </a:lnTo>
                  <a:lnTo>
                    <a:pt x="1050" y="412"/>
                  </a:lnTo>
                  <a:lnTo>
                    <a:pt x="1053" y="395"/>
                  </a:lnTo>
                  <a:lnTo>
                    <a:pt x="1055" y="375"/>
                  </a:lnTo>
                  <a:lnTo>
                    <a:pt x="1056" y="354"/>
                  </a:lnTo>
                  <a:lnTo>
                    <a:pt x="1056" y="3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67293"/>
            <a:ext cx="5568950" cy="465887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44550" y="1467293"/>
            <a:ext cx="3220964" cy="465887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44550" y="0"/>
            <a:ext cx="8899450" cy="1417638"/>
          </a:xfrm>
        </p:spPr>
        <p:txBody>
          <a:bodyPr/>
          <a:lstStyle/>
          <a:p>
            <a:r>
              <a:rPr lang="en-US" smtClean="0"/>
              <a:t>Click to edit Master title style</a:t>
            </a:r>
            <a:endParaRPr lang="en-US" dirty="0"/>
          </a:p>
        </p:txBody>
      </p:sp>
      <p:sp>
        <p:nvSpPr>
          <p:cNvPr id="6" name="Date Placeholder 3"/>
          <p:cNvSpPr>
            <a:spLocks noGrp="1"/>
          </p:cNvSpPr>
          <p:nvPr>
            <p:ph type="dt" sz="half" idx="14"/>
          </p:nvPr>
        </p:nvSpPr>
        <p:spPr>
          <a:xfrm>
            <a:off x="7361510" y="6529706"/>
            <a:ext cx="953465" cy="208404"/>
          </a:xfrm>
          <a:prstGeom prst="rect">
            <a:avLst/>
          </a:prstGeom>
        </p:spPr>
        <p:txBody>
          <a:bodyPr/>
          <a:lstStyle>
            <a:lvl1pPr>
              <a:defRPr/>
            </a:lvl1pPr>
          </a:lstStyle>
          <a:p>
            <a:pPr>
              <a:defRPr/>
            </a:pPr>
            <a:fld id="{56853BCF-4910-4957-9216-F1BFCAE87824}" type="datetimeFigureOut">
              <a:rPr lang="en-US"/>
              <a:pPr>
                <a:defRPr/>
              </a:pPr>
              <a:t>5/5/2013</a:t>
            </a:fld>
            <a:endParaRPr lang="en-US" dirty="0"/>
          </a:p>
        </p:txBody>
      </p:sp>
      <p:sp>
        <p:nvSpPr>
          <p:cNvPr id="7" name="Slide Number Placeholder 5"/>
          <p:cNvSpPr>
            <a:spLocks noGrp="1"/>
          </p:cNvSpPr>
          <p:nvPr>
            <p:ph type="sldNum" sz="quarter" idx="15"/>
          </p:nvPr>
        </p:nvSpPr>
        <p:spPr>
          <a:xfrm>
            <a:off x="7533340" y="6588319"/>
            <a:ext cx="744538" cy="210312"/>
          </a:xfrm>
          <a:prstGeom prst="rect">
            <a:avLst/>
          </a:prstGeom>
        </p:spPr>
        <p:txBody>
          <a:bodyPr/>
          <a:lstStyle>
            <a:lvl1pPr>
              <a:defRPr/>
            </a:lvl1pPr>
          </a:lstStyle>
          <a:p>
            <a:pPr>
              <a:defRPr/>
            </a:pPr>
            <a:fld id="{F9BB0EDE-64A5-46CC-95B4-E964995DAD4D}" type="slidenum">
              <a:rPr lang="en-US"/>
              <a:pPr>
                <a:defRPr/>
              </a:pPr>
              <a:t>‹#›</a:t>
            </a:fld>
            <a:endParaRPr lang="en-US" dirty="0"/>
          </a:p>
        </p:txBody>
      </p:sp>
      <p:sp>
        <p:nvSpPr>
          <p:cNvPr id="9" name="Text Placeholder 7"/>
          <p:cNvSpPr>
            <a:spLocks noGrp="1"/>
          </p:cNvSpPr>
          <p:nvPr>
            <p:ph type="body" sz="quarter" idx="13" hasCustomPrompt="1"/>
          </p:nvPr>
        </p:nvSpPr>
        <p:spPr>
          <a:xfrm>
            <a:off x="241301" y="647202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37" y="5321603"/>
            <a:ext cx="5486400" cy="566738"/>
          </a:xfrm>
        </p:spPr>
        <p:txBody>
          <a:bodyPr anchor="b"/>
          <a:lstStyle>
            <a:lvl1pPr algn="l">
              <a:defRPr sz="2000" b="0">
                <a:solidFill>
                  <a:srgbClr val="003399"/>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881137" y="1562986"/>
            <a:ext cx="5486400" cy="374266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881137" y="5911702"/>
            <a:ext cx="5486400" cy="45189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4"/>
          </p:nvPr>
        </p:nvSpPr>
        <p:spPr>
          <a:xfrm>
            <a:off x="7361510" y="6529706"/>
            <a:ext cx="953465" cy="208404"/>
          </a:xfrm>
          <a:prstGeom prst="rect">
            <a:avLst/>
          </a:prstGeom>
        </p:spPr>
        <p:txBody>
          <a:bodyPr/>
          <a:lstStyle>
            <a:lvl1pPr>
              <a:defRPr/>
            </a:lvl1pPr>
          </a:lstStyle>
          <a:p>
            <a:pPr>
              <a:defRPr/>
            </a:pPr>
            <a:fld id="{3C505CF7-FB9D-407E-BF6B-FD4D73D3A95D}" type="datetimeFigureOut">
              <a:rPr lang="en-US"/>
              <a:pPr>
                <a:defRPr/>
              </a:pPr>
              <a:t>5/5/2013</a:t>
            </a:fld>
            <a:endParaRPr lang="en-US" dirty="0"/>
          </a:p>
        </p:txBody>
      </p:sp>
      <p:sp>
        <p:nvSpPr>
          <p:cNvPr id="7" name="Slide Number Placeholder 5"/>
          <p:cNvSpPr>
            <a:spLocks noGrp="1"/>
          </p:cNvSpPr>
          <p:nvPr>
            <p:ph type="sldNum" sz="quarter" idx="15"/>
          </p:nvPr>
        </p:nvSpPr>
        <p:spPr>
          <a:xfrm>
            <a:off x="7533340" y="6588319"/>
            <a:ext cx="744538" cy="210312"/>
          </a:xfrm>
          <a:prstGeom prst="rect">
            <a:avLst/>
          </a:prstGeom>
        </p:spPr>
        <p:txBody>
          <a:bodyPr/>
          <a:lstStyle>
            <a:lvl1pPr>
              <a:defRPr/>
            </a:lvl1pPr>
          </a:lstStyle>
          <a:p>
            <a:pPr>
              <a:defRPr/>
            </a:pPr>
            <a:fld id="{C66CE5C2-E866-4A58-8849-9B3AB7D4BAAC}" type="slidenum">
              <a:rPr lang="en-US"/>
              <a:pPr>
                <a:defRPr/>
              </a:pPr>
              <a:t>‹#›</a:t>
            </a:fld>
            <a:endParaRPr lang="en-US" dirty="0"/>
          </a:p>
        </p:txBody>
      </p:sp>
      <p:sp>
        <p:nvSpPr>
          <p:cNvPr id="8"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338" name="Rectangle 1026"/>
          <p:cNvSpPr>
            <a:spLocks noGrp="1" noChangeArrowheads="1"/>
          </p:cNvSpPr>
          <p:nvPr>
            <p:ph type="ctrTitle"/>
          </p:nvPr>
        </p:nvSpPr>
        <p:spPr>
          <a:xfrm>
            <a:off x="762000" y="762000"/>
            <a:ext cx="6172200" cy="1143000"/>
          </a:xfrm>
          <a:effectLst>
            <a:outerShdw blurRad="63500" dist="38099" dir="2700000" algn="ctr" rotWithShape="0">
              <a:srgbClr val="C0C0C0">
                <a:alpha val="74998"/>
              </a:srgbClr>
            </a:outerShdw>
          </a:effectLst>
        </p:spPr>
        <p:txBody>
          <a:bodyPr/>
          <a:lstStyle>
            <a:lvl1pPr>
              <a:defRPr sz="3600"/>
            </a:lvl1pPr>
          </a:lstStyle>
          <a:p>
            <a:r>
              <a:rPr lang="en-US" smtClean="0"/>
              <a:t>Click to edit Master title style</a:t>
            </a:r>
            <a:endParaRPr lang="en-US" dirty="0"/>
          </a:p>
        </p:txBody>
      </p:sp>
      <p:sp>
        <p:nvSpPr>
          <p:cNvPr id="14339" name="Rectangle 1027"/>
          <p:cNvSpPr>
            <a:spLocks noGrp="1" noChangeArrowheads="1"/>
          </p:cNvSpPr>
          <p:nvPr>
            <p:ph type="subTitle" idx="1"/>
          </p:nvPr>
        </p:nvSpPr>
        <p:spPr>
          <a:xfrm>
            <a:off x="762000" y="2590800"/>
            <a:ext cx="6092825" cy="1752600"/>
          </a:xfrm>
          <a:effectLst>
            <a:outerShdw blurRad="63500" dist="17961" dir="2700000" algn="ctr" rotWithShape="0">
              <a:srgbClr val="969696">
                <a:alpha val="50000"/>
              </a:srgbClr>
            </a:outerShdw>
          </a:effectLst>
        </p:spPr>
        <p:txBody>
          <a:bodyPr/>
          <a:lstStyle>
            <a:lvl1pPr marL="0" indent="0">
              <a:spcAft>
                <a:spcPts val="600"/>
              </a:spcAft>
              <a:buFont typeface="Wingdings" pitchFamily="-112" charset="2"/>
              <a:buNone/>
              <a:defRPr>
                <a:solidFill>
                  <a:srgbClr val="003399"/>
                </a:solidFill>
              </a:defRPr>
            </a:lvl1pPr>
          </a:lstStyle>
          <a:p>
            <a:r>
              <a:rPr lang="en-US" smtClean="0"/>
              <a:t>Click to edit Master subtitle style</a:t>
            </a:r>
            <a:endParaRPr lang="en-US" dirty="0"/>
          </a:p>
        </p:txBody>
      </p:sp>
    </p:spTree>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00" y="1828800"/>
            <a:ext cx="7467600" cy="3962400"/>
          </a:xfrm>
        </p:spPr>
        <p:txBody>
          <a:bodyPr/>
          <a:lstStyle>
            <a:lvl1pPr>
              <a:defRPr sz="2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2" name="Picture 1" descr="ppt divider page2.jpg"/>
          <p:cNvPicPr>
            <a:picLocks noChangeAspect="1"/>
          </p:cNvPicPr>
          <p:nvPr/>
        </p:nvPicPr>
        <p:blipFill>
          <a:blip r:embed="rId2" cstate="print"/>
          <a:srcRect/>
          <a:stretch>
            <a:fillRect/>
          </a:stretch>
        </p:blipFill>
        <p:spPr>
          <a:xfrm>
            <a:off x="0" y="0"/>
            <a:ext cx="9153890" cy="6858000"/>
          </a:xfrm>
          <a:prstGeom prst="rect">
            <a:avLst/>
          </a:prstGeom>
        </p:spPr>
      </p:pic>
      <p:sp>
        <p:nvSpPr>
          <p:cNvPr id="3" name="Title 1"/>
          <p:cNvSpPr>
            <a:spLocks noGrp="1"/>
          </p:cNvSpPr>
          <p:nvPr>
            <p:ph type="title"/>
          </p:nvPr>
        </p:nvSpPr>
        <p:spPr>
          <a:xfrm>
            <a:off x="244474" y="0"/>
            <a:ext cx="8133981" cy="1417638"/>
          </a:xfrm>
        </p:spPr>
        <p:txBody>
          <a:bodyPr/>
          <a:lstStyle/>
          <a:p>
            <a:r>
              <a:rPr lang="en-US" smtClean="0"/>
              <a:t>Click to edit Master title style</a:t>
            </a:r>
            <a:endParaRPr lang="en-US" dirty="0"/>
          </a:p>
        </p:txBody>
      </p:sp>
      <p:sp>
        <p:nvSpPr>
          <p:cNvPr id="4" name="Content Placeholder 2"/>
          <p:cNvSpPr>
            <a:spLocks noGrp="1"/>
          </p:cNvSpPr>
          <p:nvPr>
            <p:ph idx="1"/>
          </p:nvPr>
        </p:nvSpPr>
        <p:spPr>
          <a:xfrm>
            <a:off x="244475" y="1470026"/>
            <a:ext cx="8063502" cy="48381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Generic">
    <p:spTree>
      <p:nvGrpSpPr>
        <p:cNvPr id="1" name=""/>
        <p:cNvGrpSpPr/>
        <p:nvPr/>
      </p:nvGrpSpPr>
      <p:grpSpPr>
        <a:xfrm>
          <a:off x="0" y="0"/>
          <a:ext cx="0" cy="0"/>
          <a:chOff x="0" y="0"/>
          <a:chExt cx="0" cy="0"/>
        </a:xfrm>
      </p:grpSpPr>
      <p:pic>
        <p:nvPicPr>
          <p:cNvPr id="18" name="Picture 2" descr="Q:\Design Catalog\Corporate Templates\Covers\abstract1.jpg"/>
          <p:cNvPicPr>
            <a:picLocks noChangeAspect="1" noChangeArrowheads="1"/>
          </p:cNvPicPr>
          <p:nvPr userDrawn="1"/>
        </p:nvPicPr>
        <p:blipFill>
          <a:blip r:embed="rId2" cstate="print"/>
          <a:stretch>
            <a:fillRect/>
          </a:stretch>
        </p:blipFill>
        <p:spPr bwMode="auto">
          <a:xfrm>
            <a:off x="-170120" y="0"/>
            <a:ext cx="9314120" cy="6858000"/>
          </a:xfrm>
          <a:prstGeom prst="rect">
            <a:avLst/>
          </a:prstGeom>
          <a:noFill/>
          <a:ln w="9525">
            <a:noFill/>
            <a:miter lim="800000"/>
            <a:headEnd/>
            <a:tailEnd/>
          </a:ln>
        </p:spPr>
      </p:pic>
      <p:sp>
        <p:nvSpPr>
          <p:cNvPr id="25" name="Rectangle 24"/>
          <p:cNvSpPr/>
          <p:nvPr userDrawn="1"/>
        </p:nvSpPr>
        <p:spPr>
          <a:xfrm flipV="1">
            <a:off x="0" y="0"/>
            <a:ext cx="9144000"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8" name="Rectangle 27"/>
          <p:cNvSpPr/>
          <p:nvPr userDrawn="1"/>
        </p:nvSpPr>
        <p:spPr>
          <a:xfrm flipV="1">
            <a:off x="0" y="1828198"/>
            <a:ext cx="9144000" cy="1196975"/>
          </a:xfrm>
          <a:prstGeom prst="rect">
            <a:avLst/>
          </a:prstGeom>
          <a:gradFill>
            <a:gsLst>
              <a:gs pos="0">
                <a:srgbClr val="091625">
                  <a:alpha val="69804"/>
                </a:srgbClr>
              </a:gs>
              <a:gs pos="100000">
                <a:srgbClr val="132D4D">
                  <a:alpha val="69804"/>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9" name="Rectangle 28"/>
          <p:cNvSpPr/>
          <p:nvPr userDrawn="1"/>
        </p:nvSpPr>
        <p:spPr>
          <a:xfrm>
            <a:off x="6886575" y="1839310"/>
            <a:ext cx="2257425" cy="11785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4" name="Title 1"/>
          <p:cNvSpPr>
            <a:spLocks noGrp="1"/>
          </p:cNvSpPr>
          <p:nvPr>
            <p:ph type="title" hasCustomPrompt="1"/>
          </p:nvPr>
        </p:nvSpPr>
        <p:spPr>
          <a:xfrm>
            <a:off x="0" y="1831390"/>
            <a:ext cx="6879265" cy="722376"/>
          </a:xfrm>
        </p:spPr>
        <p:txBody>
          <a:bodyPr anchor="t">
            <a:normAutofit/>
          </a:bodyPr>
          <a:lstStyle>
            <a:lvl1pPr algn="ctr">
              <a:defRPr sz="3600" b="0" cap="all">
                <a:solidFill>
                  <a:schemeClr val="bg1"/>
                </a:solidFill>
              </a:defRPr>
            </a:lvl1pPr>
          </a:lstStyle>
          <a:p>
            <a:r>
              <a:rPr lang="en-US" dirty="0" smtClean="0"/>
              <a:t>Click to ADD TITLE</a:t>
            </a:r>
            <a:endParaRPr lang="en-US" dirty="0"/>
          </a:p>
        </p:txBody>
      </p:sp>
      <p:sp>
        <p:nvSpPr>
          <p:cNvPr id="35" name="Text Placeholder 2"/>
          <p:cNvSpPr>
            <a:spLocks noGrp="1"/>
          </p:cNvSpPr>
          <p:nvPr>
            <p:ph type="body" idx="1" hasCustomPrompt="1"/>
          </p:nvPr>
        </p:nvSpPr>
        <p:spPr>
          <a:xfrm>
            <a:off x="0" y="2551281"/>
            <a:ext cx="6905297" cy="466344"/>
          </a:xfrm>
        </p:spPr>
        <p:txBody>
          <a:bodyPr anchor="b">
            <a:normAutofit/>
          </a:bodyPr>
          <a:lstStyle>
            <a:lvl1pPr marL="0" indent="0" algn="ctr">
              <a:buNone/>
              <a:defRPr sz="2000">
                <a:solidFill>
                  <a:schemeClr val="tx1">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add subtitle</a:t>
            </a:r>
          </a:p>
        </p:txBody>
      </p:sp>
      <p:grpSp>
        <p:nvGrpSpPr>
          <p:cNvPr id="2" name="Group 4"/>
          <p:cNvGrpSpPr>
            <a:grpSpLocks noChangeAspect="1"/>
          </p:cNvGrpSpPr>
          <p:nvPr userDrawn="1"/>
        </p:nvGrpSpPr>
        <p:grpSpPr bwMode="auto">
          <a:xfrm>
            <a:off x="7172325" y="2135188"/>
            <a:ext cx="1712913" cy="596900"/>
            <a:chOff x="4518" y="1345"/>
            <a:chExt cx="1079" cy="376"/>
          </a:xfrm>
        </p:grpSpPr>
        <p:sp>
          <p:nvSpPr>
            <p:cNvPr id="1027" name="AutoShape 3"/>
            <p:cNvSpPr>
              <a:spLocks noChangeAspect="1" noChangeArrowheads="1" noTextEdit="1"/>
            </p:cNvSpPr>
            <p:nvPr userDrawn="1"/>
          </p:nvSpPr>
          <p:spPr bwMode="auto">
            <a:xfrm>
              <a:off x="4518" y="1345"/>
              <a:ext cx="1079" cy="3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9" name="Freeform 5"/>
            <p:cNvSpPr>
              <a:spLocks noEditPoints="1"/>
            </p:cNvSpPr>
            <p:nvPr userDrawn="1"/>
          </p:nvSpPr>
          <p:spPr bwMode="auto">
            <a:xfrm>
              <a:off x="4518" y="1345"/>
              <a:ext cx="1079" cy="376"/>
            </a:xfrm>
            <a:custGeom>
              <a:avLst/>
              <a:gdLst/>
              <a:ahLst/>
              <a:cxnLst>
                <a:cxn ang="0">
                  <a:pos x="1672" y="737"/>
                </a:cxn>
                <a:cxn ang="0">
                  <a:pos x="1337" y="517"/>
                </a:cxn>
                <a:cxn ang="0">
                  <a:pos x="1272" y="633"/>
                </a:cxn>
                <a:cxn ang="0">
                  <a:pos x="1165" y="705"/>
                </a:cxn>
                <a:cxn ang="0">
                  <a:pos x="1018" y="736"/>
                </a:cxn>
                <a:cxn ang="0">
                  <a:pos x="662" y="583"/>
                </a:cxn>
                <a:cxn ang="0">
                  <a:pos x="592" y="674"/>
                </a:cxn>
                <a:cxn ang="0">
                  <a:pos x="514" y="724"/>
                </a:cxn>
                <a:cxn ang="0">
                  <a:pos x="394" y="751"/>
                </a:cxn>
                <a:cxn ang="0">
                  <a:pos x="306" y="749"/>
                </a:cxn>
                <a:cxn ang="0">
                  <a:pos x="214" y="727"/>
                </a:cxn>
                <a:cxn ang="0">
                  <a:pos x="137" y="685"/>
                </a:cxn>
                <a:cxn ang="0">
                  <a:pos x="86" y="638"/>
                </a:cxn>
                <a:cxn ang="0">
                  <a:pos x="38" y="564"/>
                </a:cxn>
                <a:cxn ang="0">
                  <a:pos x="10" y="476"/>
                </a:cxn>
                <a:cxn ang="0">
                  <a:pos x="0" y="374"/>
                </a:cxn>
                <a:cxn ang="0">
                  <a:pos x="7" y="294"/>
                </a:cxn>
                <a:cxn ang="0">
                  <a:pos x="31" y="205"/>
                </a:cxn>
                <a:cxn ang="0">
                  <a:pos x="77" y="128"/>
                </a:cxn>
                <a:cxn ang="0">
                  <a:pos x="125" y="77"/>
                </a:cxn>
                <a:cxn ang="0">
                  <a:pos x="194" y="33"/>
                </a:cxn>
                <a:cxn ang="0">
                  <a:pos x="274" y="7"/>
                </a:cxn>
                <a:cxn ang="0">
                  <a:pos x="345" y="0"/>
                </a:cxn>
                <a:cxn ang="0">
                  <a:pos x="487" y="20"/>
                </a:cxn>
                <a:cxn ang="0">
                  <a:pos x="593" y="76"/>
                </a:cxn>
                <a:cxn ang="0">
                  <a:pos x="663" y="169"/>
                </a:cxn>
                <a:cxn ang="0">
                  <a:pos x="1061" y="16"/>
                </a:cxn>
                <a:cxn ang="0">
                  <a:pos x="1183" y="43"/>
                </a:cxn>
                <a:cxn ang="0">
                  <a:pos x="1261" y="94"/>
                </a:cxn>
                <a:cxn ang="0">
                  <a:pos x="1328" y="191"/>
                </a:cxn>
                <a:cxn ang="0">
                  <a:pos x="1860" y="15"/>
                </a:cxn>
                <a:cxn ang="0">
                  <a:pos x="474" y="288"/>
                </a:cxn>
                <a:cxn ang="0">
                  <a:pos x="462" y="240"/>
                </a:cxn>
                <a:cxn ang="0">
                  <a:pos x="431" y="200"/>
                </a:cxn>
                <a:cxn ang="0">
                  <a:pos x="381" y="180"/>
                </a:cxn>
                <a:cxn ang="0">
                  <a:pos x="325" y="182"/>
                </a:cxn>
                <a:cxn ang="0">
                  <a:pos x="266" y="216"/>
                </a:cxn>
                <a:cxn ang="0">
                  <a:pos x="233" y="272"/>
                </a:cxn>
                <a:cxn ang="0">
                  <a:pos x="219" y="379"/>
                </a:cxn>
                <a:cxn ang="0">
                  <a:pos x="228" y="466"/>
                </a:cxn>
                <a:cxn ang="0">
                  <a:pos x="265" y="539"/>
                </a:cxn>
                <a:cxn ang="0">
                  <a:pos x="329" y="574"/>
                </a:cxn>
                <a:cxn ang="0">
                  <a:pos x="386" y="575"/>
                </a:cxn>
                <a:cxn ang="0">
                  <a:pos x="433" y="555"/>
                </a:cxn>
                <a:cxn ang="0">
                  <a:pos x="463" y="509"/>
                </a:cxn>
                <a:cxn ang="0">
                  <a:pos x="672" y="456"/>
                </a:cxn>
                <a:cxn ang="0">
                  <a:pos x="1134" y="319"/>
                </a:cxn>
                <a:cxn ang="0">
                  <a:pos x="1098" y="244"/>
                </a:cxn>
                <a:cxn ang="0">
                  <a:pos x="1038" y="208"/>
                </a:cxn>
                <a:cxn ang="0">
                  <a:pos x="894" y="197"/>
                </a:cxn>
                <a:cxn ang="0">
                  <a:pos x="999" y="549"/>
                </a:cxn>
                <a:cxn ang="0">
                  <a:pos x="1081" y="524"/>
                </a:cxn>
                <a:cxn ang="0">
                  <a:pos x="1121" y="479"/>
                </a:cxn>
                <a:cxn ang="0">
                  <a:pos x="1140" y="382"/>
                </a:cxn>
              </a:cxnLst>
              <a:rect l="0" t="0" r="r" b="b"/>
              <a:pathLst>
                <a:path w="2158" h="752">
                  <a:moveTo>
                    <a:pt x="2158" y="737"/>
                  </a:moveTo>
                  <a:lnTo>
                    <a:pt x="1952" y="737"/>
                  </a:lnTo>
                  <a:lnTo>
                    <a:pt x="1952" y="278"/>
                  </a:lnTo>
                  <a:lnTo>
                    <a:pt x="1827" y="737"/>
                  </a:lnTo>
                  <a:lnTo>
                    <a:pt x="1672" y="737"/>
                  </a:lnTo>
                  <a:lnTo>
                    <a:pt x="1548" y="278"/>
                  </a:lnTo>
                  <a:lnTo>
                    <a:pt x="1548" y="737"/>
                  </a:lnTo>
                  <a:lnTo>
                    <a:pt x="1337" y="737"/>
                  </a:lnTo>
                  <a:lnTo>
                    <a:pt x="1337" y="517"/>
                  </a:lnTo>
                  <a:lnTo>
                    <a:pt x="1337" y="517"/>
                  </a:lnTo>
                  <a:lnTo>
                    <a:pt x="1327" y="544"/>
                  </a:lnTo>
                  <a:lnTo>
                    <a:pt x="1316" y="569"/>
                  </a:lnTo>
                  <a:lnTo>
                    <a:pt x="1303" y="591"/>
                  </a:lnTo>
                  <a:lnTo>
                    <a:pt x="1288" y="613"/>
                  </a:lnTo>
                  <a:lnTo>
                    <a:pt x="1272" y="633"/>
                  </a:lnTo>
                  <a:lnTo>
                    <a:pt x="1254" y="651"/>
                  </a:lnTo>
                  <a:lnTo>
                    <a:pt x="1235" y="667"/>
                  </a:lnTo>
                  <a:lnTo>
                    <a:pt x="1213" y="681"/>
                  </a:lnTo>
                  <a:lnTo>
                    <a:pt x="1190" y="694"/>
                  </a:lnTo>
                  <a:lnTo>
                    <a:pt x="1165" y="705"/>
                  </a:lnTo>
                  <a:lnTo>
                    <a:pt x="1139" y="715"/>
                  </a:lnTo>
                  <a:lnTo>
                    <a:pt x="1111" y="723"/>
                  </a:lnTo>
                  <a:lnTo>
                    <a:pt x="1082" y="729"/>
                  </a:lnTo>
                  <a:lnTo>
                    <a:pt x="1050" y="732"/>
                  </a:lnTo>
                  <a:lnTo>
                    <a:pt x="1018" y="736"/>
                  </a:lnTo>
                  <a:lnTo>
                    <a:pt x="983" y="737"/>
                  </a:lnTo>
                  <a:lnTo>
                    <a:pt x="672" y="737"/>
                  </a:lnTo>
                  <a:lnTo>
                    <a:pt x="672" y="560"/>
                  </a:lnTo>
                  <a:lnTo>
                    <a:pt x="672" y="560"/>
                  </a:lnTo>
                  <a:lnTo>
                    <a:pt x="662" y="583"/>
                  </a:lnTo>
                  <a:lnTo>
                    <a:pt x="651" y="603"/>
                  </a:lnTo>
                  <a:lnTo>
                    <a:pt x="638" y="623"/>
                  </a:lnTo>
                  <a:lnTo>
                    <a:pt x="625" y="641"/>
                  </a:lnTo>
                  <a:lnTo>
                    <a:pt x="610" y="658"/>
                  </a:lnTo>
                  <a:lnTo>
                    <a:pt x="592" y="674"/>
                  </a:lnTo>
                  <a:lnTo>
                    <a:pt x="575" y="688"/>
                  </a:lnTo>
                  <a:lnTo>
                    <a:pt x="556" y="702"/>
                  </a:lnTo>
                  <a:lnTo>
                    <a:pt x="556" y="702"/>
                  </a:lnTo>
                  <a:lnTo>
                    <a:pt x="535" y="713"/>
                  </a:lnTo>
                  <a:lnTo>
                    <a:pt x="514" y="724"/>
                  </a:lnTo>
                  <a:lnTo>
                    <a:pt x="491" y="732"/>
                  </a:lnTo>
                  <a:lnTo>
                    <a:pt x="469" y="739"/>
                  </a:lnTo>
                  <a:lnTo>
                    <a:pt x="445" y="744"/>
                  </a:lnTo>
                  <a:lnTo>
                    <a:pt x="420" y="749"/>
                  </a:lnTo>
                  <a:lnTo>
                    <a:pt x="394" y="751"/>
                  </a:lnTo>
                  <a:lnTo>
                    <a:pt x="367" y="752"/>
                  </a:lnTo>
                  <a:lnTo>
                    <a:pt x="367" y="752"/>
                  </a:lnTo>
                  <a:lnTo>
                    <a:pt x="346" y="752"/>
                  </a:lnTo>
                  <a:lnTo>
                    <a:pt x="325" y="751"/>
                  </a:lnTo>
                  <a:lnTo>
                    <a:pt x="306" y="749"/>
                  </a:lnTo>
                  <a:lnTo>
                    <a:pt x="286" y="745"/>
                  </a:lnTo>
                  <a:lnTo>
                    <a:pt x="267" y="742"/>
                  </a:lnTo>
                  <a:lnTo>
                    <a:pt x="248" y="738"/>
                  </a:lnTo>
                  <a:lnTo>
                    <a:pt x="231" y="732"/>
                  </a:lnTo>
                  <a:lnTo>
                    <a:pt x="214" y="727"/>
                  </a:lnTo>
                  <a:lnTo>
                    <a:pt x="197" y="719"/>
                  </a:lnTo>
                  <a:lnTo>
                    <a:pt x="181" y="713"/>
                  </a:lnTo>
                  <a:lnTo>
                    <a:pt x="166" y="704"/>
                  </a:lnTo>
                  <a:lnTo>
                    <a:pt x="152" y="696"/>
                  </a:lnTo>
                  <a:lnTo>
                    <a:pt x="137" y="685"/>
                  </a:lnTo>
                  <a:lnTo>
                    <a:pt x="124" y="675"/>
                  </a:lnTo>
                  <a:lnTo>
                    <a:pt x="111" y="663"/>
                  </a:lnTo>
                  <a:lnTo>
                    <a:pt x="98" y="651"/>
                  </a:lnTo>
                  <a:lnTo>
                    <a:pt x="98" y="651"/>
                  </a:lnTo>
                  <a:lnTo>
                    <a:pt x="86" y="638"/>
                  </a:lnTo>
                  <a:lnTo>
                    <a:pt x="75" y="624"/>
                  </a:lnTo>
                  <a:lnTo>
                    <a:pt x="65" y="610"/>
                  </a:lnTo>
                  <a:lnTo>
                    <a:pt x="55" y="596"/>
                  </a:lnTo>
                  <a:lnTo>
                    <a:pt x="47" y="581"/>
                  </a:lnTo>
                  <a:lnTo>
                    <a:pt x="38" y="564"/>
                  </a:lnTo>
                  <a:lnTo>
                    <a:pt x="31" y="548"/>
                  </a:lnTo>
                  <a:lnTo>
                    <a:pt x="25" y="531"/>
                  </a:lnTo>
                  <a:lnTo>
                    <a:pt x="18" y="513"/>
                  </a:lnTo>
                  <a:lnTo>
                    <a:pt x="14" y="496"/>
                  </a:lnTo>
                  <a:lnTo>
                    <a:pt x="10" y="476"/>
                  </a:lnTo>
                  <a:lnTo>
                    <a:pt x="7" y="458"/>
                  </a:lnTo>
                  <a:lnTo>
                    <a:pt x="3" y="437"/>
                  </a:lnTo>
                  <a:lnTo>
                    <a:pt x="1" y="418"/>
                  </a:lnTo>
                  <a:lnTo>
                    <a:pt x="0" y="396"/>
                  </a:lnTo>
                  <a:lnTo>
                    <a:pt x="0" y="374"/>
                  </a:lnTo>
                  <a:lnTo>
                    <a:pt x="0" y="374"/>
                  </a:lnTo>
                  <a:lnTo>
                    <a:pt x="0" y="354"/>
                  </a:lnTo>
                  <a:lnTo>
                    <a:pt x="1" y="333"/>
                  </a:lnTo>
                  <a:lnTo>
                    <a:pt x="3" y="314"/>
                  </a:lnTo>
                  <a:lnTo>
                    <a:pt x="7" y="294"/>
                  </a:lnTo>
                  <a:lnTo>
                    <a:pt x="10" y="276"/>
                  </a:lnTo>
                  <a:lnTo>
                    <a:pt x="14" y="257"/>
                  </a:lnTo>
                  <a:lnTo>
                    <a:pt x="20" y="239"/>
                  </a:lnTo>
                  <a:lnTo>
                    <a:pt x="25" y="221"/>
                  </a:lnTo>
                  <a:lnTo>
                    <a:pt x="31" y="205"/>
                  </a:lnTo>
                  <a:lnTo>
                    <a:pt x="39" y="189"/>
                  </a:lnTo>
                  <a:lnTo>
                    <a:pt x="48" y="173"/>
                  </a:lnTo>
                  <a:lnTo>
                    <a:pt x="56" y="157"/>
                  </a:lnTo>
                  <a:lnTo>
                    <a:pt x="66" y="142"/>
                  </a:lnTo>
                  <a:lnTo>
                    <a:pt x="77" y="128"/>
                  </a:lnTo>
                  <a:lnTo>
                    <a:pt x="88" y="114"/>
                  </a:lnTo>
                  <a:lnTo>
                    <a:pt x="100" y="101"/>
                  </a:lnTo>
                  <a:lnTo>
                    <a:pt x="100" y="101"/>
                  </a:lnTo>
                  <a:lnTo>
                    <a:pt x="112" y="89"/>
                  </a:lnTo>
                  <a:lnTo>
                    <a:pt x="125" y="77"/>
                  </a:lnTo>
                  <a:lnTo>
                    <a:pt x="138" y="67"/>
                  </a:lnTo>
                  <a:lnTo>
                    <a:pt x="152" y="56"/>
                  </a:lnTo>
                  <a:lnTo>
                    <a:pt x="165" y="48"/>
                  </a:lnTo>
                  <a:lnTo>
                    <a:pt x="180" y="39"/>
                  </a:lnTo>
                  <a:lnTo>
                    <a:pt x="194" y="33"/>
                  </a:lnTo>
                  <a:lnTo>
                    <a:pt x="209" y="25"/>
                  </a:lnTo>
                  <a:lnTo>
                    <a:pt x="225" y="20"/>
                  </a:lnTo>
                  <a:lnTo>
                    <a:pt x="241" y="14"/>
                  </a:lnTo>
                  <a:lnTo>
                    <a:pt x="257" y="10"/>
                  </a:lnTo>
                  <a:lnTo>
                    <a:pt x="274" y="7"/>
                  </a:lnTo>
                  <a:lnTo>
                    <a:pt x="291" y="3"/>
                  </a:lnTo>
                  <a:lnTo>
                    <a:pt x="309" y="2"/>
                  </a:lnTo>
                  <a:lnTo>
                    <a:pt x="327" y="1"/>
                  </a:lnTo>
                  <a:lnTo>
                    <a:pt x="345" y="0"/>
                  </a:lnTo>
                  <a:lnTo>
                    <a:pt x="345" y="0"/>
                  </a:lnTo>
                  <a:lnTo>
                    <a:pt x="376" y="1"/>
                  </a:lnTo>
                  <a:lnTo>
                    <a:pt x="407" y="3"/>
                  </a:lnTo>
                  <a:lnTo>
                    <a:pt x="435" y="7"/>
                  </a:lnTo>
                  <a:lnTo>
                    <a:pt x="462" y="12"/>
                  </a:lnTo>
                  <a:lnTo>
                    <a:pt x="487" y="20"/>
                  </a:lnTo>
                  <a:lnTo>
                    <a:pt x="512" y="27"/>
                  </a:lnTo>
                  <a:lnTo>
                    <a:pt x="534" y="37"/>
                  </a:lnTo>
                  <a:lnTo>
                    <a:pt x="556" y="49"/>
                  </a:lnTo>
                  <a:lnTo>
                    <a:pt x="575" y="61"/>
                  </a:lnTo>
                  <a:lnTo>
                    <a:pt x="593" y="76"/>
                  </a:lnTo>
                  <a:lnTo>
                    <a:pt x="610" y="91"/>
                  </a:lnTo>
                  <a:lnTo>
                    <a:pt x="626" y="109"/>
                  </a:lnTo>
                  <a:lnTo>
                    <a:pt x="639" y="127"/>
                  </a:lnTo>
                  <a:lnTo>
                    <a:pt x="652" y="148"/>
                  </a:lnTo>
                  <a:lnTo>
                    <a:pt x="663" y="169"/>
                  </a:lnTo>
                  <a:lnTo>
                    <a:pt x="672" y="193"/>
                  </a:lnTo>
                  <a:lnTo>
                    <a:pt x="672" y="15"/>
                  </a:lnTo>
                  <a:lnTo>
                    <a:pt x="1034" y="15"/>
                  </a:lnTo>
                  <a:lnTo>
                    <a:pt x="1034" y="15"/>
                  </a:lnTo>
                  <a:lnTo>
                    <a:pt x="1061" y="16"/>
                  </a:lnTo>
                  <a:lnTo>
                    <a:pt x="1087" y="18"/>
                  </a:lnTo>
                  <a:lnTo>
                    <a:pt x="1112" y="22"/>
                  </a:lnTo>
                  <a:lnTo>
                    <a:pt x="1137" y="28"/>
                  </a:lnTo>
                  <a:lnTo>
                    <a:pt x="1160" y="35"/>
                  </a:lnTo>
                  <a:lnTo>
                    <a:pt x="1183" y="43"/>
                  </a:lnTo>
                  <a:lnTo>
                    <a:pt x="1204" y="54"/>
                  </a:lnTo>
                  <a:lnTo>
                    <a:pt x="1224" y="66"/>
                  </a:lnTo>
                  <a:lnTo>
                    <a:pt x="1224" y="66"/>
                  </a:lnTo>
                  <a:lnTo>
                    <a:pt x="1243" y="79"/>
                  </a:lnTo>
                  <a:lnTo>
                    <a:pt x="1261" y="94"/>
                  </a:lnTo>
                  <a:lnTo>
                    <a:pt x="1277" y="111"/>
                  </a:lnTo>
                  <a:lnTo>
                    <a:pt x="1292" y="128"/>
                  </a:lnTo>
                  <a:lnTo>
                    <a:pt x="1305" y="148"/>
                  </a:lnTo>
                  <a:lnTo>
                    <a:pt x="1317" y="169"/>
                  </a:lnTo>
                  <a:lnTo>
                    <a:pt x="1328" y="191"/>
                  </a:lnTo>
                  <a:lnTo>
                    <a:pt x="1337" y="215"/>
                  </a:lnTo>
                  <a:lnTo>
                    <a:pt x="1337" y="15"/>
                  </a:lnTo>
                  <a:lnTo>
                    <a:pt x="1642" y="15"/>
                  </a:lnTo>
                  <a:lnTo>
                    <a:pt x="1748" y="464"/>
                  </a:lnTo>
                  <a:lnTo>
                    <a:pt x="1860" y="15"/>
                  </a:lnTo>
                  <a:lnTo>
                    <a:pt x="2158" y="15"/>
                  </a:lnTo>
                  <a:lnTo>
                    <a:pt x="2158" y="737"/>
                  </a:lnTo>
                  <a:close/>
                  <a:moveTo>
                    <a:pt x="672" y="456"/>
                  </a:moveTo>
                  <a:lnTo>
                    <a:pt x="672" y="288"/>
                  </a:lnTo>
                  <a:lnTo>
                    <a:pt x="474" y="288"/>
                  </a:lnTo>
                  <a:lnTo>
                    <a:pt x="474" y="288"/>
                  </a:lnTo>
                  <a:lnTo>
                    <a:pt x="472" y="275"/>
                  </a:lnTo>
                  <a:lnTo>
                    <a:pt x="470" y="263"/>
                  </a:lnTo>
                  <a:lnTo>
                    <a:pt x="467" y="251"/>
                  </a:lnTo>
                  <a:lnTo>
                    <a:pt x="462" y="240"/>
                  </a:lnTo>
                  <a:lnTo>
                    <a:pt x="458" y="230"/>
                  </a:lnTo>
                  <a:lnTo>
                    <a:pt x="452" y="221"/>
                  </a:lnTo>
                  <a:lnTo>
                    <a:pt x="446" y="214"/>
                  </a:lnTo>
                  <a:lnTo>
                    <a:pt x="439" y="206"/>
                  </a:lnTo>
                  <a:lnTo>
                    <a:pt x="431" y="200"/>
                  </a:lnTo>
                  <a:lnTo>
                    <a:pt x="423" y="194"/>
                  </a:lnTo>
                  <a:lnTo>
                    <a:pt x="413" y="190"/>
                  </a:lnTo>
                  <a:lnTo>
                    <a:pt x="404" y="186"/>
                  </a:lnTo>
                  <a:lnTo>
                    <a:pt x="393" y="182"/>
                  </a:lnTo>
                  <a:lnTo>
                    <a:pt x="381" y="180"/>
                  </a:lnTo>
                  <a:lnTo>
                    <a:pt x="368" y="179"/>
                  </a:lnTo>
                  <a:lnTo>
                    <a:pt x="355" y="179"/>
                  </a:lnTo>
                  <a:lnTo>
                    <a:pt x="355" y="179"/>
                  </a:lnTo>
                  <a:lnTo>
                    <a:pt x="340" y="180"/>
                  </a:lnTo>
                  <a:lnTo>
                    <a:pt x="325" y="182"/>
                  </a:lnTo>
                  <a:lnTo>
                    <a:pt x="311" y="186"/>
                  </a:lnTo>
                  <a:lnTo>
                    <a:pt x="299" y="191"/>
                  </a:lnTo>
                  <a:lnTo>
                    <a:pt x="288" y="197"/>
                  </a:lnTo>
                  <a:lnTo>
                    <a:pt x="277" y="206"/>
                  </a:lnTo>
                  <a:lnTo>
                    <a:pt x="266" y="216"/>
                  </a:lnTo>
                  <a:lnTo>
                    <a:pt x="256" y="227"/>
                  </a:lnTo>
                  <a:lnTo>
                    <a:pt x="256" y="227"/>
                  </a:lnTo>
                  <a:lnTo>
                    <a:pt x="247" y="241"/>
                  </a:lnTo>
                  <a:lnTo>
                    <a:pt x="240" y="256"/>
                  </a:lnTo>
                  <a:lnTo>
                    <a:pt x="233" y="272"/>
                  </a:lnTo>
                  <a:lnTo>
                    <a:pt x="228" y="291"/>
                  </a:lnTo>
                  <a:lnTo>
                    <a:pt x="225" y="310"/>
                  </a:lnTo>
                  <a:lnTo>
                    <a:pt x="221" y="332"/>
                  </a:lnTo>
                  <a:lnTo>
                    <a:pt x="219" y="355"/>
                  </a:lnTo>
                  <a:lnTo>
                    <a:pt x="219" y="379"/>
                  </a:lnTo>
                  <a:lnTo>
                    <a:pt x="219" y="379"/>
                  </a:lnTo>
                  <a:lnTo>
                    <a:pt x="219" y="403"/>
                  </a:lnTo>
                  <a:lnTo>
                    <a:pt x="221" y="425"/>
                  </a:lnTo>
                  <a:lnTo>
                    <a:pt x="224" y="446"/>
                  </a:lnTo>
                  <a:lnTo>
                    <a:pt x="228" y="466"/>
                  </a:lnTo>
                  <a:lnTo>
                    <a:pt x="233" y="484"/>
                  </a:lnTo>
                  <a:lnTo>
                    <a:pt x="239" y="500"/>
                  </a:lnTo>
                  <a:lnTo>
                    <a:pt x="246" y="514"/>
                  </a:lnTo>
                  <a:lnTo>
                    <a:pt x="255" y="527"/>
                  </a:lnTo>
                  <a:lnTo>
                    <a:pt x="265" y="539"/>
                  </a:lnTo>
                  <a:lnTo>
                    <a:pt x="276" y="549"/>
                  </a:lnTo>
                  <a:lnTo>
                    <a:pt x="288" y="558"/>
                  </a:lnTo>
                  <a:lnTo>
                    <a:pt x="299" y="565"/>
                  </a:lnTo>
                  <a:lnTo>
                    <a:pt x="314" y="571"/>
                  </a:lnTo>
                  <a:lnTo>
                    <a:pt x="329" y="574"/>
                  </a:lnTo>
                  <a:lnTo>
                    <a:pt x="346" y="576"/>
                  </a:lnTo>
                  <a:lnTo>
                    <a:pt x="363" y="577"/>
                  </a:lnTo>
                  <a:lnTo>
                    <a:pt x="363" y="577"/>
                  </a:lnTo>
                  <a:lnTo>
                    <a:pt x="375" y="577"/>
                  </a:lnTo>
                  <a:lnTo>
                    <a:pt x="386" y="575"/>
                  </a:lnTo>
                  <a:lnTo>
                    <a:pt x="397" y="573"/>
                  </a:lnTo>
                  <a:lnTo>
                    <a:pt x="407" y="570"/>
                  </a:lnTo>
                  <a:lnTo>
                    <a:pt x="416" y="565"/>
                  </a:lnTo>
                  <a:lnTo>
                    <a:pt x="424" y="560"/>
                  </a:lnTo>
                  <a:lnTo>
                    <a:pt x="433" y="555"/>
                  </a:lnTo>
                  <a:lnTo>
                    <a:pt x="439" y="547"/>
                  </a:lnTo>
                  <a:lnTo>
                    <a:pt x="447" y="539"/>
                  </a:lnTo>
                  <a:lnTo>
                    <a:pt x="452" y="530"/>
                  </a:lnTo>
                  <a:lnTo>
                    <a:pt x="458" y="520"/>
                  </a:lnTo>
                  <a:lnTo>
                    <a:pt x="463" y="509"/>
                  </a:lnTo>
                  <a:lnTo>
                    <a:pt x="467" y="497"/>
                  </a:lnTo>
                  <a:lnTo>
                    <a:pt x="471" y="484"/>
                  </a:lnTo>
                  <a:lnTo>
                    <a:pt x="473" y="471"/>
                  </a:lnTo>
                  <a:lnTo>
                    <a:pt x="475" y="456"/>
                  </a:lnTo>
                  <a:lnTo>
                    <a:pt x="672" y="456"/>
                  </a:lnTo>
                  <a:close/>
                  <a:moveTo>
                    <a:pt x="1140" y="382"/>
                  </a:moveTo>
                  <a:lnTo>
                    <a:pt x="1140" y="382"/>
                  </a:lnTo>
                  <a:lnTo>
                    <a:pt x="1139" y="359"/>
                  </a:lnTo>
                  <a:lnTo>
                    <a:pt x="1137" y="339"/>
                  </a:lnTo>
                  <a:lnTo>
                    <a:pt x="1134" y="319"/>
                  </a:lnTo>
                  <a:lnTo>
                    <a:pt x="1129" y="301"/>
                  </a:lnTo>
                  <a:lnTo>
                    <a:pt x="1124" y="284"/>
                  </a:lnTo>
                  <a:lnTo>
                    <a:pt x="1116" y="269"/>
                  </a:lnTo>
                  <a:lnTo>
                    <a:pt x="1108" y="255"/>
                  </a:lnTo>
                  <a:lnTo>
                    <a:pt x="1098" y="244"/>
                  </a:lnTo>
                  <a:lnTo>
                    <a:pt x="1098" y="244"/>
                  </a:lnTo>
                  <a:lnTo>
                    <a:pt x="1085" y="232"/>
                  </a:lnTo>
                  <a:lnTo>
                    <a:pt x="1072" y="224"/>
                  </a:lnTo>
                  <a:lnTo>
                    <a:pt x="1056" y="215"/>
                  </a:lnTo>
                  <a:lnTo>
                    <a:pt x="1038" y="208"/>
                  </a:lnTo>
                  <a:lnTo>
                    <a:pt x="1019" y="204"/>
                  </a:lnTo>
                  <a:lnTo>
                    <a:pt x="998" y="200"/>
                  </a:lnTo>
                  <a:lnTo>
                    <a:pt x="975" y="197"/>
                  </a:lnTo>
                  <a:lnTo>
                    <a:pt x="950" y="197"/>
                  </a:lnTo>
                  <a:lnTo>
                    <a:pt x="894" y="197"/>
                  </a:lnTo>
                  <a:lnTo>
                    <a:pt x="894" y="551"/>
                  </a:lnTo>
                  <a:lnTo>
                    <a:pt x="956" y="551"/>
                  </a:lnTo>
                  <a:lnTo>
                    <a:pt x="956" y="551"/>
                  </a:lnTo>
                  <a:lnTo>
                    <a:pt x="979" y="550"/>
                  </a:lnTo>
                  <a:lnTo>
                    <a:pt x="999" y="549"/>
                  </a:lnTo>
                  <a:lnTo>
                    <a:pt x="1019" y="546"/>
                  </a:lnTo>
                  <a:lnTo>
                    <a:pt x="1036" y="543"/>
                  </a:lnTo>
                  <a:lnTo>
                    <a:pt x="1052" y="537"/>
                  </a:lnTo>
                  <a:lnTo>
                    <a:pt x="1068" y="532"/>
                  </a:lnTo>
                  <a:lnTo>
                    <a:pt x="1081" y="524"/>
                  </a:lnTo>
                  <a:lnTo>
                    <a:pt x="1091" y="515"/>
                  </a:lnTo>
                  <a:lnTo>
                    <a:pt x="1091" y="515"/>
                  </a:lnTo>
                  <a:lnTo>
                    <a:pt x="1103" y="506"/>
                  </a:lnTo>
                  <a:lnTo>
                    <a:pt x="1113" y="493"/>
                  </a:lnTo>
                  <a:lnTo>
                    <a:pt x="1121" y="479"/>
                  </a:lnTo>
                  <a:lnTo>
                    <a:pt x="1128" y="462"/>
                  </a:lnTo>
                  <a:lnTo>
                    <a:pt x="1134" y="445"/>
                  </a:lnTo>
                  <a:lnTo>
                    <a:pt x="1137" y="426"/>
                  </a:lnTo>
                  <a:lnTo>
                    <a:pt x="1139" y="405"/>
                  </a:lnTo>
                  <a:lnTo>
                    <a:pt x="1140" y="382"/>
                  </a:lnTo>
                  <a:lnTo>
                    <a:pt x="1140" y="38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31" name="Straight Connector 30"/>
          <p:cNvCxnSpPr/>
          <p:nvPr userDrawn="1"/>
        </p:nvCxnSpPr>
        <p:spPr>
          <a:xfrm>
            <a:off x="0" y="1824038"/>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0" y="30146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rot="5400000">
            <a:off x="3440907" y="3429794"/>
            <a:ext cx="6858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1"/>
          <p:cNvSpPr>
            <a:spLocks noGrp="1"/>
          </p:cNvSpPr>
          <p:nvPr>
            <p:ph type="body" sz="quarter" idx="15" hasCustomPrompt="1"/>
          </p:nvPr>
        </p:nvSpPr>
        <p:spPr>
          <a:xfrm>
            <a:off x="6952705" y="4426562"/>
            <a:ext cx="2191295" cy="425787"/>
          </a:xfrm>
        </p:spPr>
        <p:txBody>
          <a:bodyPr>
            <a:normAutofit/>
          </a:bodyPr>
          <a:lstStyle>
            <a:lvl1pPr>
              <a:buNone/>
              <a:defRPr sz="1200">
                <a:solidFill>
                  <a:schemeClr val="bg1"/>
                </a:solidFill>
              </a:defRPr>
            </a:lvl1pPr>
          </a:lstStyle>
          <a:p>
            <a:pPr lvl="0"/>
            <a:r>
              <a:rPr lang="en-US" dirty="0" smtClean="0"/>
              <a:t>Click to add date</a:t>
            </a:r>
          </a:p>
        </p:txBody>
      </p:sp>
      <p:sp>
        <p:nvSpPr>
          <p:cNvPr id="19" name="Text Placeholder 21"/>
          <p:cNvSpPr>
            <a:spLocks noGrp="1"/>
          </p:cNvSpPr>
          <p:nvPr>
            <p:ph type="body" sz="quarter" idx="16" hasCustomPrompt="1"/>
          </p:nvPr>
        </p:nvSpPr>
        <p:spPr>
          <a:xfrm>
            <a:off x="6952705" y="3131998"/>
            <a:ext cx="2191295" cy="1259132"/>
          </a:xfrm>
        </p:spPr>
        <p:txBody>
          <a:bodyPr>
            <a:noAutofit/>
          </a:bodyPr>
          <a:lstStyle>
            <a:lvl1pPr marL="0" indent="0">
              <a:buNone/>
              <a:defRPr sz="1500">
                <a:solidFill>
                  <a:schemeClr val="bg1"/>
                </a:solidFill>
              </a:defRPr>
            </a:lvl1pPr>
          </a:lstStyle>
          <a:p>
            <a:pPr lvl="0"/>
            <a:r>
              <a:rPr lang="en-US" dirty="0" smtClean="0"/>
              <a:t>Click to add presenter(s) name, title and presentation type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7"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cxnSp>
        <p:nvCxnSpPr>
          <p:cNvPr id="12" name="Straight Connector 11"/>
          <p:cNvCxnSpPr/>
          <p:nvPr userDrawn="1"/>
        </p:nvCxnSpPr>
        <p:spPr>
          <a:xfrm>
            <a:off x="0" y="6386913"/>
            <a:ext cx="91440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Date Placeholder 3"/>
          <p:cNvSpPr>
            <a:spLocks noGrp="1"/>
          </p:cNvSpPr>
          <p:nvPr>
            <p:ph type="dt" sz="half" idx="2"/>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6A6A6"/>
                </a:solidFill>
                <a:latin typeface="+mn-lt"/>
              </a:defRPr>
            </a:lvl1pPr>
          </a:lstStyle>
          <a:p>
            <a:pPr>
              <a:defRPr/>
            </a:pPr>
            <a:fld id="{968AC74C-A8E6-49F4-B32B-2A731DFFA731}" type="datetimeFigureOut">
              <a:rPr lang="en-US" smtClean="0"/>
              <a:pPr>
                <a:defRPr/>
              </a:pPr>
              <a:t>5/5/2013</a:t>
            </a:fld>
            <a:endParaRPr lang="en-US" dirty="0"/>
          </a:p>
        </p:txBody>
      </p:sp>
      <p:sp>
        <p:nvSpPr>
          <p:cNvPr id="14"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6A6A6"/>
                </a:solidFill>
                <a:latin typeface="+mn-lt"/>
              </a:defRPr>
            </a:lvl1pPr>
          </a:lstStyle>
          <a:p>
            <a:pPr>
              <a:defRPr/>
            </a:pPr>
            <a:fld id="{004E23FA-282F-4C84-881E-9DAC50DAD92C}" type="slidenum">
              <a:rPr lang="en-US" smtClean="0"/>
              <a:pPr>
                <a:defRPr/>
              </a:pPr>
              <a:t>‹#›</a:t>
            </a:fld>
            <a:endParaRPr lang="en-US" dirty="0"/>
          </a:p>
        </p:txBody>
      </p:sp>
      <p:cxnSp>
        <p:nvCxnSpPr>
          <p:cNvPr id="15" name="Straight Connector 14"/>
          <p:cNvCxnSpPr/>
          <p:nvPr userDrawn="1"/>
        </p:nvCxnSpPr>
        <p:spPr>
          <a:xfrm>
            <a:off x="4943789" y="6633498"/>
            <a:ext cx="346869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5400000" flipH="1" flipV="1">
            <a:off x="4696980" y="6623482"/>
            <a:ext cx="4690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rot="5400000" flipH="1" flipV="1">
            <a:off x="8178463" y="6623481"/>
            <a:ext cx="4690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4"/>
          <p:cNvGrpSpPr>
            <a:grpSpLocks noChangeAspect="1"/>
          </p:cNvGrpSpPr>
          <p:nvPr userDrawn="1"/>
        </p:nvGrpSpPr>
        <p:grpSpPr bwMode="auto">
          <a:xfrm>
            <a:off x="8474075" y="6542088"/>
            <a:ext cx="539750" cy="187325"/>
            <a:chOff x="5338" y="4121"/>
            <a:chExt cx="340" cy="118"/>
          </a:xfrm>
        </p:grpSpPr>
        <p:sp>
          <p:nvSpPr>
            <p:cNvPr id="3075" name="AutoShape 3"/>
            <p:cNvSpPr>
              <a:spLocks noChangeAspect="1" noChangeArrowheads="1" noTextEdit="1"/>
            </p:cNvSpPr>
            <p:nvPr userDrawn="1"/>
          </p:nvSpPr>
          <p:spPr bwMode="auto">
            <a:xfrm>
              <a:off x="5338" y="4121"/>
              <a:ext cx="340" cy="1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077" name="Freeform 5"/>
            <p:cNvSpPr>
              <a:spLocks noEditPoints="1"/>
            </p:cNvSpPr>
            <p:nvPr userDrawn="1"/>
          </p:nvSpPr>
          <p:spPr bwMode="auto">
            <a:xfrm>
              <a:off x="5338" y="4121"/>
              <a:ext cx="340" cy="118"/>
            </a:xfrm>
            <a:custGeom>
              <a:avLst/>
              <a:gdLst/>
              <a:ahLst/>
              <a:cxnLst>
                <a:cxn ang="0">
                  <a:pos x="1581" y="694"/>
                </a:cxn>
                <a:cxn ang="0">
                  <a:pos x="1264" y="486"/>
                </a:cxn>
                <a:cxn ang="0">
                  <a:pos x="1202" y="596"/>
                </a:cxn>
                <a:cxn ang="0">
                  <a:pos x="1102" y="664"/>
                </a:cxn>
                <a:cxn ang="0">
                  <a:pos x="962" y="693"/>
                </a:cxn>
                <a:cxn ang="0">
                  <a:pos x="626" y="549"/>
                </a:cxn>
                <a:cxn ang="0">
                  <a:pos x="560" y="634"/>
                </a:cxn>
                <a:cxn ang="0">
                  <a:pos x="486" y="681"/>
                </a:cxn>
                <a:cxn ang="0">
                  <a:pos x="372" y="707"/>
                </a:cxn>
                <a:cxn ang="0">
                  <a:pos x="289" y="705"/>
                </a:cxn>
                <a:cxn ang="0">
                  <a:pos x="202" y="685"/>
                </a:cxn>
                <a:cxn ang="0">
                  <a:pos x="129" y="645"/>
                </a:cxn>
                <a:cxn ang="0">
                  <a:pos x="81" y="601"/>
                </a:cxn>
                <a:cxn ang="0">
                  <a:pos x="36" y="531"/>
                </a:cxn>
                <a:cxn ang="0">
                  <a:pos x="9" y="449"/>
                </a:cxn>
                <a:cxn ang="0">
                  <a:pos x="0" y="352"/>
                </a:cxn>
                <a:cxn ang="0">
                  <a:pos x="6" y="277"/>
                </a:cxn>
                <a:cxn ang="0">
                  <a:pos x="30" y="193"/>
                </a:cxn>
                <a:cxn ang="0">
                  <a:pos x="73" y="121"/>
                </a:cxn>
                <a:cxn ang="0">
                  <a:pos x="118" y="73"/>
                </a:cxn>
                <a:cxn ang="0">
                  <a:pos x="184" y="31"/>
                </a:cxn>
                <a:cxn ang="0">
                  <a:pos x="259" y="6"/>
                </a:cxn>
                <a:cxn ang="0">
                  <a:pos x="326" y="0"/>
                </a:cxn>
                <a:cxn ang="0">
                  <a:pos x="461" y="18"/>
                </a:cxn>
                <a:cxn ang="0">
                  <a:pos x="561" y="72"/>
                </a:cxn>
                <a:cxn ang="0">
                  <a:pos x="627" y="159"/>
                </a:cxn>
                <a:cxn ang="0">
                  <a:pos x="1003" y="15"/>
                </a:cxn>
                <a:cxn ang="0">
                  <a:pos x="1118" y="41"/>
                </a:cxn>
                <a:cxn ang="0">
                  <a:pos x="1192" y="89"/>
                </a:cxn>
                <a:cxn ang="0">
                  <a:pos x="1255" y="180"/>
                </a:cxn>
                <a:cxn ang="0">
                  <a:pos x="1758" y="14"/>
                </a:cxn>
                <a:cxn ang="0">
                  <a:pos x="448" y="271"/>
                </a:cxn>
                <a:cxn ang="0">
                  <a:pos x="437" y="226"/>
                </a:cxn>
                <a:cxn ang="0">
                  <a:pos x="407" y="188"/>
                </a:cxn>
                <a:cxn ang="0">
                  <a:pos x="360" y="170"/>
                </a:cxn>
                <a:cxn ang="0">
                  <a:pos x="308" y="172"/>
                </a:cxn>
                <a:cxn ang="0">
                  <a:pos x="251" y="203"/>
                </a:cxn>
                <a:cxn ang="0">
                  <a:pos x="221" y="256"/>
                </a:cxn>
                <a:cxn ang="0">
                  <a:pos x="207" y="357"/>
                </a:cxn>
                <a:cxn ang="0">
                  <a:pos x="215" y="438"/>
                </a:cxn>
                <a:cxn ang="0">
                  <a:pos x="250" y="508"/>
                </a:cxn>
                <a:cxn ang="0">
                  <a:pos x="311" y="540"/>
                </a:cxn>
                <a:cxn ang="0">
                  <a:pos x="365" y="541"/>
                </a:cxn>
                <a:cxn ang="0">
                  <a:pos x="409" y="522"/>
                </a:cxn>
                <a:cxn ang="0">
                  <a:pos x="438" y="479"/>
                </a:cxn>
                <a:cxn ang="0">
                  <a:pos x="635" y="429"/>
                </a:cxn>
                <a:cxn ang="0">
                  <a:pos x="1072" y="300"/>
                </a:cxn>
                <a:cxn ang="0">
                  <a:pos x="1038" y="230"/>
                </a:cxn>
                <a:cxn ang="0">
                  <a:pos x="982" y="196"/>
                </a:cxn>
                <a:cxn ang="0">
                  <a:pos x="845" y="186"/>
                </a:cxn>
                <a:cxn ang="0">
                  <a:pos x="945" y="517"/>
                </a:cxn>
                <a:cxn ang="0">
                  <a:pos x="1022" y="493"/>
                </a:cxn>
                <a:cxn ang="0">
                  <a:pos x="1059" y="451"/>
                </a:cxn>
                <a:cxn ang="0">
                  <a:pos x="1078" y="360"/>
                </a:cxn>
              </a:cxnLst>
              <a:rect l="0" t="0" r="r" b="b"/>
              <a:pathLst>
                <a:path w="2040" h="708">
                  <a:moveTo>
                    <a:pt x="2040" y="694"/>
                  </a:moveTo>
                  <a:lnTo>
                    <a:pt x="1845" y="694"/>
                  </a:lnTo>
                  <a:lnTo>
                    <a:pt x="1845" y="262"/>
                  </a:lnTo>
                  <a:lnTo>
                    <a:pt x="1727" y="694"/>
                  </a:lnTo>
                  <a:lnTo>
                    <a:pt x="1581" y="694"/>
                  </a:lnTo>
                  <a:lnTo>
                    <a:pt x="1464" y="262"/>
                  </a:lnTo>
                  <a:lnTo>
                    <a:pt x="1464" y="694"/>
                  </a:lnTo>
                  <a:lnTo>
                    <a:pt x="1264" y="694"/>
                  </a:lnTo>
                  <a:lnTo>
                    <a:pt x="1264" y="486"/>
                  </a:lnTo>
                  <a:lnTo>
                    <a:pt x="1264" y="486"/>
                  </a:lnTo>
                  <a:lnTo>
                    <a:pt x="1254" y="512"/>
                  </a:lnTo>
                  <a:lnTo>
                    <a:pt x="1244" y="535"/>
                  </a:lnTo>
                  <a:lnTo>
                    <a:pt x="1232" y="557"/>
                  </a:lnTo>
                  <a:lnTo>
                    <a:pt x="1217" y="577"/>
                  </a:lnTo>
                  <a:lnTo>
                    <a:pt x="1202" y="596"/>
                  </a:lnTo>
                  <a:lnTo>
                    <a:pt x="1186" y="613"/>
                  </a:lnTo>
                  <a:lnTo>
                    <a:pt x="1167" y="628"/>
                  </a:lnTo>
                  <a:lnTo>
                    <a:pt x="1147" y="642"/>
                  </a:lnTo>
                  <a:lnTo>
                    <a:pt x="1125" y="654"/>
                  </a:lnTo>
                  <a:lnTo>
                    <a:pt x="1102" y="664"/>
                  </a:lnTo>
                  <a:lnTo>
                    <a:pt x="1077" y="673"/>
                  </a:lnTo>
                  <a:lnTo>
                    <a:pt x="1050" y="680"/>
                  </a:lnTo>
                  <a:lnTo>
                    <a:pt x="1023" y="687"/>
                  </a:lnTo>
                  <a:lnTo>
                    <a:pt x="993" y="690"/>
                  </a:lnTo>
                  <a:lnTo>
                    <a:pt x="962" y="693"/>
                  </a:lnTo>
                  <a:lnTo>
                    <a:pt x="929" y="694"/>
                  </a:lnTo>
                  <a:lnTo>
                    <a:pt x="635" y="694"/>
                  </a:lnTo>
                  <a:lnTo>
                    <a:pt x="635" y="527"/>
                  </a:lnTo>
                  <a:lnTo>
                    <a:pt x="635" y="527"/>
                  </a:lnTo>
                  <a:lnTo>
                    <a:pt x="626" y="549"/>
                  </a:lnTo>
                  <a:lnTo>
                    <a:pt x="615" y="568"/>
                  </a:lnTo>
                  <a:lnTo>
                    <a:pt x="603" y="586"/>
                  </a:lnTo>
                  <a:lnTo>
                    <a:pt x="591" y="604"/>
                  </a:lnTo>
                  <a:lnTo>
                    <a:pt x="576" y="619"/>
                  </a:lnTo>
                  <a:lnTo>
                    <a:pt x="560" y="634"/>
                  </a:lnTo>
                  <a:lnTo>
                    <a:pt x="544" y="648"/>
                  </a:lnTo>
                  <a:lnTo>
                    <a:pt x="525" y="661"/>
                  </a:lnTo>
                  <a:lnTo>
                    <a:pt x="525" y="661"/>
                  </a:lnTo>
                  <a:lnTo>
                    <a:pt x="506" y="671"/>
                  </a:lnTo>
                  <a:lnTo>
                    <a:pt x="486" y="681"/>
                  </a:lnTo>
                  <a:lnTo>
                    <a:pt x="465" y="690"/>
                  </a:lnTo>
                  <a:lnTo>
                    <a:pt x="443" y="696"/>
                  </a:lnTo>
                  <a:lnTo>
                    <a:pt x="421" y="701"/>
                  </a:lnTo>
                  <a:lnTo>
                    <a:pt x="397" y="705"/>
                  </a:lnTo>
                  <a:lnTo>
                    <a:pt x="372" y="707"/>
                  </a:lnTo>
                  <a:lnTo>
                    <a:pt x="347" y="708"/>
                  </a:lnTo>
                  <a:lnTo>
                    <a:pt x="347" y="708"/>
                  </a:lnTo>
                  <a:lnTo>
                    <a:pt x="327" y="708"/>
                  </a:lnTo>
                  <a:lnTo>
                    <a:pt x="308" y="707"/>
                  </a:lnTo>
                  <a:lnTo>
                    <a:pt x="289" y="705"/>
                  </a:lnTo>
                  <a:lnTo>
                    <a:pt x="271" y="702"/>
                  </a:lnTo>
                  <a:lnTo>
                    <a:pt x="252" y="699"/>
                  </a:lnTo>
                  <a:lnTo>
                    <a:pt x="235" y="695"/>
                  </a:lnTo>
                  <a:lnTo>
                    <a:pt x="218" y="690"/>
                  </a:lnTo>
                  <a:lnTo>
                    <a:pt x="202" y="685"/>
                  </a:lnTo>
                  <a:lnTo>
                    <a:pt x="187" y="677"/>
                  </a:lnTo>
                  <a:lnTo>
                    <a:pt x="171" y="671"/>
                  </a:lnTo>
                  <a:lnTo>
                    <a:pt x="157" y="663"/>
                  </a:lnTo>
                  <a:lnTo>
                    <a:pt x="144" y="655"/>
                  </a:lnTo>
                  <a:lnTo>
                    <a:pt x="129" y="645"/>
                  </a:lnTo>
                  <a:lnTo>
                    <a:pt x="117" y="635"/>
                  </a:lnTo>
                  <a:lnTo>
                    <a:pt x="105" y="624"/>
                  </a:lnTo>
                  <a:lnTo>
                    <a:pt x="92" y="613"/>
                  </a:lnTo>
                  <a:lnTo>
                    <a:pt x="92" y="613"/>
                  </a:lnTo>
                  <a:lnTo>
                    <a:pt x="81" y="601"/>
                  </a:lnTo>
                  <a:lnTo>
                    <a:pt x="71" y="587"/>
                  </a:lnTo>
                  <a:lnTo>
                    <a:pt x="62" y="574"/>
                  </a:lnTo>
                  <a:lnTo>
                    <a:pt x="52" y="561"/>
                  </a:lnTo>
                  <a:lnTo>
                    <a:pt x="44" y="547"/>
                  </a:lnTo>
                  <a:lnTo>
                    <a:pt x="36" y="531"/>
                  </a:lnTo>
                  <a:lnTo>
                    <a:pt x="30" y="516"/>
                  </a:lnTo>
                  <a:lnTo>
                    <a:pt x="24" y="500"/>
                  </a:lnTo>
                  <a:lnTo>
                    <a:pt x="17" y="483"/>
                  </a:lnTo>
                  <a:lnTo>
                    <a:pt x="13" y="467"/>
                  </a:lnTo>
                  <a:lnTo>
                    <a:pt x="9" y="449"/>
                  </a:lnTo>
                  <a:lnTo>
                    <a:pt x="6" y="431"/>
                  </a:lnTo>
                  <a:lnTo>
                    <a:pt x="3" y="412"/>
                  </a:lnTo>
                  <a:lnTo>
                    <a:pt x="1" y="393"/>
                  </a:lnTo>
                  <a:lnTo>
                    <a:pt x="0" y="373"/>
                  </a:lnTo>
                  <a:lnTo>
                    <a:pt x="0" y="352"/>
                  </a:lnTo>
                  <a:lnTo>
                    <a:pt x="0" y="352"/>
                  </a:lnTo>
                  <a:lnTo>
                    <a:pt x="0" y="333"/>
                  </a:lnTo>
                  <a:lnTo>
                    <a:pt x="1" y="314"/>
                  </a:lnTo>
                  <a:lnTo>
                    <a:pt x="3" y="295"/>
                  </a:lnTo>
                  <a:lnTo>
                    <a:pt x="6" y="277"/>
                  </a:lnTo>
                  <a:lnTo>
                    <a:pt x="9" y="259"/>
                  </a:lnTo>
                  <a:lnTo>
                    <a:pt x="13" y="242"/>
                  </a:lnTo>
                  <a:lnTo>
                    <a:pt x="18" y="225"/>
                  </a:lnTo>
                  <a:lnTo>
                    <a:pt x="24" y="208"/>
                  </a:lnTo>
                  <a:lnTo>
                    <a:pt x="30" y="193"/>
                  </a:lnTo>
                  <a:lnTo>
                    <a:pt x="37" y="178"/>
                  </a:lnTo>
                  <a:lnTo>
                    <a:pt x="45" y="162"/>
                  </a:lnTo>
                  <a:lnTo>
                    <a:pt x="53" y="148"/>
                  </a:lnTo>
                  <a:lnTo>
                    <a:pt x="63" y="134"/>
                  </a:lnTo>
                  <a:lnTo>
                    <a:pt x="73" y="121"/>
                  </a:lnTo>
                  <a:lnTo>
                    <a:pt x="83" y="107"/>
                  </a:lnTo>
                  <a:lnTo>
                    <a:pt x="94" y="95"/>
                  </a:lnTo>
                  <a:lnTo>
                    <a:pt x="94" y="95"/>
                  </a:lnTo>
                  <a:lnTo>
                    <a:pt x="106" y="84"/>
                  </a:lnTo>
                  <a:lnTo>
                    <a:pt x="118" y="73"/>
                  </a:lnTo>
                  <a:lnTo>
                    <a:pt x="130" y="63"/>
                  </a:lnTo>
                  <a:lnTo>
                    <a:pt x="144" y="53"/>
                  </a:lnTo>
                  <a:lnTo>
                    <a:pt x="156" y="45"/>
                  </a:lnTo>
                  <a:lnTo>
                    <a:pt x="170" y="37"/>
                  </a:lnTo>
                  <a:lnTo>
                    <a:pt x="184" y="31"/>
                  </a:lnTo>
                  <a:lnTo>
                    <a:pt x="198" y="23"/>
                  </a:lnTo>
                  <a:lnTo>
                    <a:pt x="212" y="18"/>
                  </a:lnTo>
                  <a:lnTo>
                    <a:pt x="228" y="13"/>
                  </a:lnTo>
                  <a:lnTo>
                    <a:pt x="243" y="9"/>
                  </a:lnTo>
                  <a:lnTo>
                    <a:pt x="259" y="6"/>
                  </a:lnTo>
                  <a:lnTo>
                    <a:pt x="275" y="3"/>
                  </a:lnTo>
                  <a:lnTo>
                    <a:pt x="292" y="2"/>
                  </a:lnTo>
                  <a:lnTo>
                    <a:pt x="309" y="1"/>
                  </a:lnTo>
                  <a:lnTo>
                    <a:pt x="326" y="0"/>
                  </a:lnTo>
                  <a:lnTo>
                    <a:pt x="326" y="0"/>
                  </a:lnTo>
                  <a:lnTo>
                    <a:pt x="356" y="1"/>
                  </a:lnTo>
                  <a:lnTo>
                    <a:pt x="385" y="3"/>
                  </a:lnTo>
                  <a:lnTo>
                    <a:pt x="411" y="6"/>
                  </a:lnTo>
                  <a:lnTo>
                    <a:pt x="437" y="11"/>
                  </a:lnTo>
                  <a:lnTo>
                    <a:pt x="461" y="18"/>
                  </a:lnTo>
                  <a:lnTo>
                    <a:pt x="484" y="26"/>
                  </a:lnTo>
                  <a:lnTo>
                    <a:pt x="505" y="35"/>
                  </a:lnTo>
                  <a:lnTo>
                    <a:pt x="525" y="46"/>
                  </a:lnTo>
                  <a:lnTo>
                    <a:pt x="544" y="57"/>
                  </a:lnTo>
                  <a:lnTo>
                    <a:pt x="561" y="72"/>
                  </a:lnTo>
                  <a:lnTo>
                    <a:pt x="576" y="86"/>
                  </a:lnTo>
                  <a:lnTo>
                    <a:pt x="592" y="102"/>
                  </a:lnTo>
                  <a:lnTo>
                    <a:pt x="604" y="120"/>
                  </a:lnTo>
                  <a:lnTo>
                    <a:pt x="616" y="139"/>
                  </a:lnTo>
                  <a:lnTo>
                    <a:pt x="627" y="159"/>
                  </a:lnTo>
                  <a:lnTo>
                    <a:pt x="635" y="182"/>
                  </a:lnTo>
                  <a:lnTo>
                    <a:pt x="635" y="14"/>
                  </a:lnTo>
                  <a:lnTo>
                    <a:pt x="977" y="14"/>
                  </a:lnTo>
                  <a:lnTo>
                    <a:pt x="977" y="14"/>
                  </a:lnTo>
                  <a:lnTo>
                    <a:pt x="1003" y="15"/>
                  </a:lnTo>
                  <a:lnTo>
                    <a:pt x="1028" y="17"/>
                  </a:lnTo>
                  <a:lnTo>
                    <a:pt x="1051" y="20"/>
                  </a:lnTo>
                  <a:lnTo>
                    <a:pt x="1075" y="27"/>
                  </a:lnTo>
                  <a:lnTo>
                    <a:pt x="1096" y="33"/>
                  </a:lnTo>
                  <a:lnTo>
                    <a:pt x="1118" y="41"/>
                  </a:lnTo>
                  <a:lnTo>
                    <a:pt x="1138" y="51"/>
                  </a:lnTo>
                  <a:lnTo>
                    <a:pt x="1157" y="62"/>
                  </a:lnTo>
                  <a:lnTo>
                    <a:pt x="1157" y="62"/>
                  </a:lnTo>
                  <a:lnTo>
                    <a:pt x="1175" y="75"/>
                  </a:lnTo>
                  <a:lnTo>
                    <a:pt x="1192" y="89"/>
                  </a:lnTo>
                  <a:lnTo>
                    <a:pt x="1207" y="104"/>
                  </a:lnTo>
                  <a:lnTo>
                    <a:pt x="1222" y="121"/>
                  </a:lnTo>
                  <a:lnTo>
                    <a:pt x="1234" y="139"/>
                  </a:lnTo>
                  <a:lnTo>
                    <a:pt x="1245" y="159"/>
                  </a:lnTo>
                  <a:lnTo>
                    <a:pt x="1255" y="180"/>
                  </a:lnTo>
                  <a:lnTo>
                    <a:pt x="1264" y="202"/>
                  </a:lnTo>
                  <a:lnTo>
                    <a:pt x="1264" y="14"/>
                  </a:lnTo>
                  <a:lnTo>
                    <a:pt x="1552" y="14"/>
                  </a:lnTo>
                  <a:lnTo>
                    <a:pt x="1652" y="437"/>
                  </a:lnTo>
                  <a:lnTo>
                    <a:pt x="1758" y="14"/>
                  </a:lnTo>
                  <a:lnTo>
                    <a:pt x="2040" y="14"/>
                  </a:lnTo>
                  <a:lnTo>
                    <a:pt x="2040" y="694"/>
                  </a:lnTo>
                  <a:close/>
                  <a:moveTo>
                    <a:pt x="635" y="429"/>
                  </a:moveTo>
                  <a:lnTo>
                    <a:pt x="635" y="271"/>
                  </a:lnTo>
                  <a:lnTo>
                    <a:pt x="448" y="271"/>
                  </a:lnTo>
                  <a:lnTo>
                    <a:pt x="448" y="271"/>
                  </a:lnTo>
                  <a:lnTo>
                    <a:pt x="446" y="258"/>
                  </a:lnTo>
                  <a:lnTo>
                    <a:pt x="444" y="247"/>
                  </a:lnTo>
                  <a:lnTo>
                    <a:pt x="441" y="236"/>
                  </a:lnTo>
                  <a:lnTo>
                    <a:pt x="437" y="226"/>
                  </a:lnTo>
                  <a:lnTo>
                    <a:pt x="433" y="217"/>
                  </a:lnTo>
                  <a:lnTo>
                    <a:pt x="428" y="208"/>
                  </a:lnTo>
                  <a:lnTo>
                    <a:pt x="422" y="201"/>
                  </a:lnTo>
                  <a:lnTo>
                    <a:pt x="415" y="194"/>
                  </a:lnTo>
                  <a:lnTo>
                    <a:pt x="407" y="188"/>
                  </a:lnTo>
                  <a:lnTo>
                    <a:pt x="400" y="183"/>
                  </a:lnTo>
                  <a:lnTo>
                    <a:pt x="391" y="179"/>
                  </a:lnTo>
                  <a:lnTo>
                    <a:pt x="382" y="175"/>
                  </a:lnTo>
                  <a:lnTo>
                    <a:pt x="371" y="172"/>
                  </a:lnTo>
                  <a:lnTo>
                    <a:pt x="360" y="170"/>
                  </a:lnTo>
                  <a:lnTo>
                    <a:pt x="348" y="169"/>
                  </a:lnTo>
                  <a:lnTo>
                    <a:pt x="335" y="169"/>
                  </a:lnTo>
                  <a:lnTo>
                    <a:pt x="335" y="169"/>
                  </a:lnTo>
                  <a:lnTo>
                    <a:pt x="321" y="170"/>
                  </a:lnTo>
                  <a:lnTo>
                    <a:pt x="308" y="172"/>
                  </a:lnTo>
                  <a:lnTo>
                    <a:pt x="294" y="175"/>
                  </a:lnTo>
                  <a:lnTo>
                    <a:pt x="283" y="180"/>
                  </a:lnTo>
                  <a:lnTo>
                    <a:pt x="272" y="186"/>
                  </a:lnTo>
                  <a:lnTo>
                    <a:pt x="262" y="194"/>
                  </a:lnTo>
                  <a:lnTo>
                    <a:pt x="251" y="203"/>
                  </a:lnTo>
                  <a:lnTo>
                    <a:pt x="242" y="214"/>
                  </a:lnTo>
                  <a:lnTo>
                    <a:pt x="242" y="214"/>
                  </a:lnTo>
                  <a:lnTo>
                    <a:pt x="234" y="227"/>
                  </a:lnTo>
                  <a:lnTo>
                    <a:pt x="227" y="241"/>
                  </a:lnTo>
                  <a:lnTo>
                    <a:pt x="221" y="256"/>
                  </a:lnTo>
                  <a:lnTo>
                    <a:pt x="215" y="274"/>
                  </a:lnTo>
                  <a:lnTo>
                    <a:pt x="212" y="292"/>
                  </a:lnTo>
                  <a:lnTo>
                    <a:pt x="209" y="313"/>
                  </a:lnTo>
                  <a:lnTo>
                    <a:pt x="207" y="334"/>
                  </a:lnTo>
                  <a:lnTo>
                    <a:pt x="207" y="357"/>
                  </a:lnTo>
                  <a:lnTo>
                    <a:pt x="207" y="357"/>
                  </a:lnTo>
                  <a:lnTo>
                    <a:pt x="207" y="379"/>
                  </a:lnTo>
                  <a:lnTo>
                    <a:pt x="209" y="400"/>
                  </a:lnTo>
                  <a:lnTo>
                    <a:pt x="211" y="420"/>
                  </a:lnTo>
                  <a:lnTo>
                    <a:pt x="215" y="438"/>
                  </a:lnTo>
                  <a:lnTo>
                    <a:pt x="221" y="456"/>
                  </a:lnTo>
                  <a:lnTo>
                    <a:pt x="226" y="471"/>
                  </a:lnTo>
                  <a:lnTo>
                    <a:pt x="233" y="484"/>
                  </a:lnTo>
                  <a:lnTo>
                    <a:pt x="241" y="497"/>
                  </a:lnTo>
                  <a:lnTo>
                    <a:pt x="250" y="508"/>
                  </a:lnTo>
                  <a:lnTo>
                    <a:pt x="261" y="517"/>
                  </a:lnTo>
                  <a:lnTo>
                    <a:pt x="272" y="525"/>
                  </a:lnTo>
                  <a:lnTo>
                    <a:pt x="283" y="532"/>
                  </a:lnTo>
                  <a:lnTo>
                    <a:pt x="296" y="537"/>
                  </a:lnTo>
                  <a:lnTo>
                    <a:pt x="311" y="540"/>
                  </a:lnTo>
                  <a:lnTo>
                    <a:pt x="327" y="542"/>
                  </a:lnTo>
                  <a:lnTo>
                    <a:pt x="344" y="544"/>
                  </a:lnTo>
                  <a:lnTo>
                    <a:pt x="344" y="544"/>
                  </a:lnTo>
                  <a:lnTo>
                    <a:pt x="355" y="544"/>
                  </a:lnTo>
                  <a:lnTo>
                    <a:pt x="365" y="541"/>
                  </a:lnTo>
                  <a:lnTo>
                    <a:pt x="375" y="539"/>
                  </a:lnTo>
                  <a:lnTo>
                    <a:pt x="385" y="536"/>
                  </a:lnTo>
                  <a:lnTo>
                    <a:pt x="393" y="532"/>
                  </a:lnTo>
                  <a:lnTo>
                    <a:pt x="401" y="527"/>
                  </a:lnTo>
                  <a:lnTo>
                    <a:pt x="409" y="522"/>
                  </a:lnTo>
                  <a:lnTo>
                    <a:pt x="415" y="515"/>
                  </a:lnTo>
                  <a:lnTo>
                    <a:pt x="423" y="508"/>
                  </a:lnTo>
                  <a:lnTo>
                    <a:pt x="428" y="499"/>
                  </a:lnTo>
                  <a:lnTo>
                    <a:pt x="433" y="489"/>
                  </a:lnTo>
                  <a:lnTo>
                    <a:pt x="438" y="479"/>
                  </a:lnTo>
                  <a:lnTo>
                    <a:pt x="441" y="468"/>
                  </a:lnTo>
                  <a:lnTo>
                    <a:pt x="445" y="456"/>
                  </a:lnTo>
                  <a:lnTo>
                    <a:pt x="447" y="443"/>
                  </a:lnTo>
                  <a:lnTo>
                    <a:pt x="449" y="429"/>
                  </a:lnTo>
                  <a:lnTo>
                    <a:pt x="635" y="429"/>
                  </a:lnTo>
                  <a:close/>
                  <a:moveTo>
                    <a:pt x="1078" y="360"/>
                  </a:moveTo>
                  <a:lnTo>
                    <a:pt x="1078" y="360"/>
                  </a:lnTo>
                  <a:lnTo>
                    <a:pt x="1077" y="338"/>
                  </a:lnTo>
                  <a:lnTo>
                    <a:pt x="1075" y="319"/>
                  </a:lnTo>
                  <a:lnTo>
                    <a:pt x="1072" y="300"/>
                  </a:lnTo>
                  <a:lnTo>
                    <a:pt x="1068" y="283"/>
                  </a:lnTo>
                  <a:lnTo>
                    <a:pt x="1063" y="268"/>
                  </a:lnTo>
                  <a:lnTo>
                    <a:pt x="1055" y="253"/>
                  </a:lnTo>
                  <a:lnTo>
                    <a:pt x="1047" y="240"/>
                  </a:lnTo>
                  <a:lnTo>
                    <a:pt x="1038" y="230"/>
                  </a:lnTo>
                  <a:lnTo>
                    <a:pt x="1038" y="230"/>
                  </a:lnTo>
                  <a:lnTo>
                    <a:pt x="1026" y="219"/>
                  </a:lnTo>
                  <a:lnTo>
                    <a:pt x="1013" y="210"/>
                  </a:lnTo>
                  <a:lnTo>
                    <a:pt x="998" y="202"/>
                  </a:lnTo>
                  <a:lnTo>
                    <a:pt x="982" y="196"/>
                  </a:lnTo>
                  <a:lnTo>
                    <a:pt x="963" y="192"/>
                  </a:lnTo>
                  <a:lnTo>
                    <a:pt x="944" y="188"/>
                  </a:lnTo>
                  <a:lnTo>
                    <a:pt x="922" y="186"/>
                  </a:lnTo>
                  <a:lnTo>
                    <a:pt x="898" y="186"/>
                  </a:lnTo>
                  <a:lnTo>
                    <a:pt x="845" y="186"/>
                  </a:lnTo>
                  <a:lnTo>
                    <a:pt x="845" y="519"/>
                  </a:lnTo>
                  <a:lnTo>
                    <a:pt x="904" y="519"/>
                  </a:lnTo>
                  <a:lnTo>
                    <a:pt x="904" y="519"/>
                  </a:lnTo>
                  <a:lnTo>
                    <a:pt x="925" y="518"/>
                  </a:lnTo>
                  <a:lnTo>
                    <a:pt x="945" y="517"/>
                  </a:lnTo>
                  <a:lnTo>
                    <a:pt x="963" y="514"/>
                  </a:lnTo>
                  <a:lnTo>
                    <a:pt x="979" y="511"/>
                  </a:lnTo>
                  <a:lnTo>
                    <a:pt x="995" y="506"/>
                  </a:lnTo>
                  <a:lnTo>
                    <a:pt x="1009" y="501"/>
                  </a:lnTo>
                  <a:lnTo>
                    <a:pt x="1022" y="493"/>
                  </a:lnTo>
                  <a:lnTo>
                    <a:pt x="1032" y="485"/>
                  </a:lnTo>
                  <a:lnTo>
                    <a:pt x="1032" y="485"/>
                  </a:lnTo>
                  <a:lnTo>
                    <a:pt x="1043" y="476"/>
                  </a:lnTo>
                  <a:lnTo>
                    <a:pt x="1052" y="464"/>
                  </a:lnTo>
                  <a:lnTo>
                    <a:pt x="1059" y="451"/>
                  </a:lnTo>
                  <a:lnTo>
                    <a:pt x="1067" y="435"/>
                  </a:lnTo>
                  <a:lnTo>
                    <a:pt x="1072" y="419"/>
                  </a:lnTo>
                  <a:lnTo>
                    <a:pt x="1075" y="402"/>
                  </a:lnTo>
                  <a:lnTo>
                    <a:pt x="1077" y="381"/>
                  </a:lnTo>
                  <a:lnTo>
                    <a:pt x="1078" y="360"/>
                  </a:lnTo>
                  <a:lnTo>
                    <a:pt x="1078" y="360"/>
                  </a:lnTo>
                  <a:close/>
                </a:path>
              </a:pathLst>
            </a:custGeom>
            <a:solidFill>
              <a:srgbClr val="0052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18" name="Straight Connector 17"/>
          <p:cNvCxnSpPr/>
          <p:nvPr userDrawn="1"/>
        </p:nvCxnSpPr>
        <p:spPr>
          <a:xfrm rot="5400000">
            <a:off x="7225964" y="6509730"/>
            <a:ext cx="251534"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7"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cxnSp>
        <p:nvCxnSpPr>
          <p:cNvPr id="12" name="Straight Connector 11"/>
          <p:cNvCxnSpPr/>
          <p:nvPr userDrawn="1"/>
        </p:nvCxnSpPr>
        <p:spPr>
          <a:xfrm>
            <a:off x="0" y="6386913"/>
            <a:ext cx="91440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Date Placeholder 3"/>
          <p:cNvSpPr>
            <a:spLocks noGrp="1"/>
          </p:cNvSpPr>
          <p:nvPr>
            <p:ph type="dt" sz="half" idx="2"/>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6A6A6"/>
                </a:solidFill>
                <a:latin typeface="+mn-lt"/>
              </a:defRPr>
            </a:lvl1pPr>
          </a:lstStyle>
          <a:p>
            <a:pPr>
              <a:defRPr/>
            </a:pPr>
            <a:fld id="{968AC74C-A8E6-49F4-B32B-2A731DFFA731}" type="datetimeFigureOut">
              <a:rPr lang="en-US" smtClean="0"/>
              <a:pPr>
                <a:defRPr/>
              </a:pPr>
              <a:t>5/5/2013</a:t>
            </a:fld>
            <a:endParaRPr lang="en-US" dirty="0"/>
          </a:p>
        </p:txBody>
      </p:sp>
      <p:sp>
        <p:nvSpPr>
          <p:cNvPr id="14"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6A6A6"/>
                </a:solidFill>
                <a:latin typeface="+mn-lt"/>
              </a:defRPr>
            </a:lvl1pPr>
          </a:lstStyle>
          <a:p>
            <a:pPr>
              <a:defRPr/>
            </a:pPr>
            <a:fld id="{004E23FA-282F-4C84-881E-9DAC50DAD92C}" type="slidenum">
              <a:rPr lang="en-US" smtClean="0"/>
              <a:pPr>
                <a:defRPr/>
              </a:pPr>
              <a:t>‹#›</a:t>
            </a:fld>
            <a:endParaRPr lang="en-US" dirty="0"/>
          </a:p>
        </p:txBody>
      </p:sp>
      <p:cxnSp>
        <p:nvCxnSpPr>
          <p:cNvPr id="15" name="Straight Connector 14"/>
          <p:cNvCxnSpPr/>
          <p:nvPr userDrawn="1"/>
        </p:nvCxnSpPr>
        <p:spPr>
          <a:xfrm>
            <a:off x="4943789" y="6633498"/>
            <a:ext cx="346869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5400000" flipH="1" flipV="1">
            <a:off x="4696980" y="6623482"/>
            <a:ext cx="4690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rot="5400000" flipH="1" flipV="1">
            <a:off x="8178463" y="6623481"/>
            <a:ext cx="4690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4"/>
          <p:cNvGrpSpPr>
            <a:grpSpLocks noChangeAspect="1"/>
          </p:cNvGrpSpPr>
          <p:nvPr userDrawn="1"/>
        </p:nvGrpSpPr>
        <p:grpSpPr bwMode="auto">
          <a:xfrm>
            <a:off x="8474075" y="6542088"/>
            <a:ext cx="539750" cy="187325"/>
            <a:chOff x="5338" y="4121"/>
            <a:chExt cx="340" cy="118"/>
          </a:xfrm>
        </p:grpSpPr>
        <p:sp>
          <p:nvSpPr>
            <p:cNvPr id="3075" name="AutoShape 3"/>
            <p:cNvSpPr>
              <a:spLocks noChangeAspect="1" noChangeArrowheads="1" noTextEdit="1"/>
            </p:cNvSpPr>
            <p:nvPr userDrawn="1"/>
          </p:nvSpPr>
          <p:spPr bwMode="auto">
            <a:xfrm>
              <a:off x="5338" y="4121"/>
              <a:ext cx="340" cy="1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077" name="Freeform 5"/>
            <p:cNvSpPr>
              <a:spLocks noEditPoints="1"/>
            </p:cNvSpPr>
            <p:nvPr userDrawn="1"/>
          </p:nvSpPr>
          <p:spPr bwMode="auto">
            <a:xfrm>
              <a:off x="5338" y="4121"/>
              <a:ext cx="340" cy="118"/>
            </a:xfrm>
            <a:custGeom>
              <a:avLst/>
              <a:gdLst/>
              <a:ahLst/>
              <a:cxnLst>
                <a:cxn ang="0">
                  <a:pos x="1581" y="694"/>
                </a:cxn>
                <a:cxn ang="0">
                  <a:pos x="1264" y="486"/>
                </a:cxn>
                <a:cxn ang="0">
                  <a:pos x="1202" y="596"/>
                </a:cxn>
                <a:cxn ang="0">
                  <a:pos x="1102" y="664"/>
                </a:cxn>
                <a:cxn ang="0">
                  <a:pos x="962" y="693"/>
                </a:cxn>
                <a:cxn ang="0">
                  <a:pos x="626" y="549"/>
                </a:cxn>
                <a:cxn ang="0">
                  <a:pos x="560" y="634"/>
                </a:cxn>
                <a:cxn ang="0">
                  <a:pos x="486" y="681"/>
                </a:cxn>
                <a:cxn ang="0">
                  <a:pos x="372" y="707"/>
                </a:cxn>
                <a:cxn ang="0">
                  <a:pos x="289" y="705"/>
                </a:cxn>
                <a:cxn ang="0">
                  <a:pos x="202" y="685"/>
                </a:cxn>
                <a:cxn ang="0">
                  <a:pos x="129" y="645"/>
                </a:cxn>
                <a:cxn ang="0">
                  <a:pos x="81" y="601"/>
                </a:cxn>
                <a:cxn ang="0">
                  <a:pos x="36" y="531"/>
                </a:cxn>
                <a:cxn ang="0">
                  <a:pos x="9" y="449"/>
                </a:cxn>
                <a:cxn ang="0">
                  <a:pos x="0" y="352"/>
                </a:cxn>
                <a:cxn ang="0">
                  <a:pos x="6" y="277"/>
                </a:cxn>
                <a:cxn ang="0">
                  <a:pos x="30" y="193"/>
                </a:cxn>
                <a:cxn ang="0">
                  <a:pos x="73" y="121"/>
                </a:cxn>
                <a:cxn ang="0">
                  <a:pos x="118" y="73"/>
                </a:cxn>
                <a:cxn ang="0">
                  <a:pos x="184" y="31"/>
                </a:cxn>
                <a:cxn ang="0">
                  <a:pos x="259" y="6"/>
                </a:cxn>
                <a:cxn ang="0">
                  <a:pos x="326" y="0"/>
                </a:cxn>
                <a:cxn ang="0">
                  <a:pos x="461" y="18"/>
                </a:cxn>
                <a:cxn ang="0">
                  <a:pos x="561" y="72"/>
                </a:cxn>
                <a:cxn ang="0">
                  <a:pos x="627" y="159"/>
                </a:cxn>
                <a:cxn ang="0">
                  <a:pos x="1003" y="15"/>
                </a:cxn>
                <a:cxn ang="0">
                  <a:pos x="1118" y="41"/>
                </a:cxn>
                <a:cxn ang="0">
                  <a:pos x="1192" y="89"/>
                </a:cxn>
                <a:cxn ang="0">
                  <a:pos x="1255" y="180"/>
                </a:cxn>
                <a:cxn ang="0">
                  <a:pos x="1758" y="14"/>
                </a:cxn>
                <a:cxn ang="0">
                  <a:pos x="448" y="271"/>
                </a:cxn>
                <a:cxn ang="0">
                  <a:pos x="437" y="226"/>
                </a:cxn>
                <a:cxn ang="0">
                  <a:pos x="407" y="188"/>
                </a:cxn>
                <a:cxn ang="0">
                  <a:pos x="360" y="170"/>
                </a:cxn>
                <a:cxn ang="0">
                  <a:pos x="308" y="172"/>
                </a:cxn>
                <a:cxn ang="0">
                  <a:pos x="251" y="203"/>
                </a:cxn>
                <a:cxn ang="0">
                  <a:pos x="221" y="256"/>
                </a:cxn>
                <a:cxn ang="0">
                  <a:pos x="207" y="357"/>
                </a:cxn>
                <a:cxn ang="0">
                  <a:pos x="215" y="438"/>
                </a:cxn>
                <a:cxn ang="0">
                  <a:pos x="250" y="508"/>
                </a:cxn>
                <a:cxn ang="0">
                  <a:pos x="311" y="540"/>
                </a:cxn>
                <a:cxn ang="0">
                  <a:pos x="365" y="541"/>
                </a:cxn>
                <a:cxn ang="0">
                  <a:pos x="409" y="522"/>
                </a:cxn>
                <a:cxn ang="0">
                  <a:pos x="438" y="479"/>
                </a:cxn>
                <a:cxn ang="0">
                  <a:pos x="635" y="429"/>
                </a:cxn>
                <a:cxn ang="0">
                  <a:pos x="1072" y="300"/>
                </a:cxn>
                <a:cxn ang="0">
                  <a:pos x="1038" y="230"/>
                </a:cxn>
                <a:cxn ang="0">
                  <a:pos x="982" y="196"/>
                </a:cxn>
                <a:cxn ang="0">
                  <a:pos x="845" y="186"/>
                </a:cxn>
                <a:cxn ang="0">
                  <a:pos x="945" y="517"/>
                </a:cxn>
                <a:cxn ang="0">
                  <a:pos x="1022" y="493"/>
                </a:cxn>
                <a:cxn ang="0">
                  <a:pos x="1059" y="451"/>
                </a:cxn>
                <a:cxn ang="0">
                  <a:pos x="1078" y="360"/>
                </a:cxn>
              </a:cxnLst>
              <a:rect l="0" t="0" r="r" b="b"/>
              <a:pathLst>
                <a:path w="2040" h="708">
                  <a:moveTo>
                    <a:pt x="2040" y="694"/>
                  </a:moveTo>
                  <a:lnTo>
                    <a:pt x="1845" y="694"/>
                  </a:lnTo>
                  <a:lnTo>
                    <a:pt x="1845" y="262"/>
                  </a:lnTo>
                  <a:lnTo>
                    <a:pt x="1727" y="694"/>
                  </a:lnTo>
                  <a:lnTo>
                    <a:pt x="1581" y="694"/>
                  </a:lnTo>
                  <a:lnTo>
                    <a:pt x="1464" y="262"/>
                  </a:lnTo>
                  <a:lnTo>
                    <a:pt x="1464" y="694"/>
                  </a:lnTo>
                  <a:lnTo>
                    <a:pt x="1264" y="694"/>
                  </a:lnTo>
                  <a:lnTo>
                    <a:pt x="1264" y="486"/>
                  </a:lnTo>
                  <a:lnTo>
                    <a:pt x="1264" y="486"/>
                  </a:lnTo>
                  <a:lnTo>
                    <a:pt x="1254" y="512"/>
                  </a:lnTo>
                  <a:lnTo>
                    <a:pt x="1244" y="535"/>
                  </a:lnTo>
                  <a:lnTo>
                    <a:pt x="1232" y="557"/>
                  </a:lnTo>
                  <a:lnTo>
                    <a:pt x="1217" y="577"/>
                  </a:lnTo>
                  <a:lnTo>
                    <a:pt x="1202" y="596"/>
                  </a:lnTo>
                  <a:lnTo>
                    <a:pt x="1186" y="613"/>
                  </a:lnTo>
                  <a:lnTo>
                    <a:pt x="1167" y="628"/>
                  </a:lnTo>
                  <a:lnTo>
                    <a:pt x="1147" y="642"/>
                  </a:lnTo>
                  <a:lnTo>
                    <a:pt x="1125" y="654"/>
                  </a:lnTo>
                  <a:lnTo>
                    <a:pt x="1102" y="664"/>
                  </a:lnTo>
                  <a:lnTo>
                    <a:pt x="1077" y="673"/>
                  </a:lnTo>
                  <a:lnTo>
                    <a:pt x="1050" y="680"/>
                  </a:lnTo>
                  <a:lnTo>
                    <a:pt x="1023" y="687"/>
                  </a:lnTo>
                  <a:lnTo>
                    <a:pt x="993" y="690"/>
                  </a:lnTo>
                  <a:lnTo>
                    <a:pt x="962" y="693"/>
                  </a:lnTo>
                  <a:lnTo>
                    <a:pt x="929" y="694"/>
                  </a:lnTo>
                  <a:lnTo>
                    <a:pt x="635" y="694"/>
                  </a:lnTo>
                  <a:lnTo>
                    <a:pt x="635" y="527"/>
                  </a:lnTo>
                  <a:lnTo>
                    <a:pt x="635" y="527"/>
                  </a:lnTo>
                  <a:lnTo>
                    <a:pt x="626" y="549"/>
                  </a:lnTo>
                  <a:lnTo>
                    <a:pt x="615" y="568"/>
                  </a:lnTo>
                  <a:lnTo>
                    <a:pt x="603" y="586"/>
                  </a:lnTo>
                  <a:lnTo>
                    <a:pt x="591" y="604"/>
                  </a:lnTo>
                  <a:lnTo>
                    <a:pt x="576" y="619"/>
                  </a:lnTo>
                  <a:lnTo>
                    <a:pt x="560" y="634"/>
                  </a:lnTo>
                  <a:lnTo>
                    <a:pt x="544" y="648"/>
                  </a:lnTo>
                  <a:lnTo>
                    <a:pt x="525" y="661"/>
                  </a:lnTo>
                  <a:lnTo>
                    <a:pt x="525" y="661"/>
                  </a:lnTo>
                  <a:lnTo>
                    <a:pt x="506" y="671"/>
                  </a:lnTo>
                  <a:lnTo>
                    <a:pt x="486" y="681"/>
                  </a:lnTo>
                  <a:lnTo>
                    <a:pt x="465" y="690"/>
                  </a:lnTo>
                  <a:lnTo>
                    <a:pt x="443" y="696"/>
                  </a:lnTo>
                  <a:lnTo>
                    <a:pt x="421" y="701"/>
                  </a:lnTo>
                  <a:lnTo>
                    <a:pt x="397" y="705"/>
                  </a:lnTo>
                  <a:lnTo>
                    <a:pt x="372" y="707"/>
                  </a:lnTo>
                  <a:lnTo>
                    <a:pt x="347" y="708"/>
                  </a:lnTo>
                  <a:lnTo>
                    <a:pt x="347" y="708"/>
                  </a:lnTo>
                  <a:lnTo>
                    <a:pt x="327" y="708"/>
                  </a:lnTo>
                  <a:lnTo>
                    <a:pt x="308" y="707"/>
                  </a:lnTo>
                  <a:lnTo>
                    <a:pt x="289" y="705"/>
                  </a:lnTo>
                  <a:lnTo>
                    <a:pt x="271" y="702"/>
                  </a:lnTo>
                  <a:lnTo>
                    <a:pt x="252" y="699"/>
                  </a:lnTo>
                  <a:lnTo>
                    <a:pt x="235" y="695"/>
                  </a:lnTo>
                  <a:lnTo>
                    <a:pt x="218" y="690"/>
                  </a:lnTo>
                  <a:lnTo>
                    <a:pt x="202" y="685"/>
                  </a:lnTo>
                  <a:lnTo>
                    <a:pt x="187" y="677"/>
                  </a:lnTo>
                  <a:lnTo>
                    <a:pt x="171" y="671"/>
                  </a:lnTo>
                  <a:lnTo>
                    <a:pt x="157" y="663"/>
                  </a:lnTo>
                  <a:lnTo>
                    <a:pt x="144" y="655"/>
                  </a:lnTo>
                  <a:lnTo>
                    <a:pt x="129" y="645"/>
                  </a:lnTo>
                  <a:lnTo>
                    <a:pt x="117" y="635"/>
                  </a:lnTo>
                  <a:lnTo>
                    <a:pt x="105" y="624"/>
                  </a:lnTo>
                  <a:lnTo>
                    <a:pt x="92" y="613"/>
                  </a:lnTo>
                  <a:lnTo>
                    <a:pt x="92" y="613"/>
                  </a:lnTo>
                  <a:lnTo>
                    <a:pt x="81" y="601"/>
                  </a:lnTo>
                  <a:lnTo>
                    <a:pt x="71" y="587"/>
                  </a:lnTo>
                  <a:lnTo>
                    <a:pt x="62" y="574"/>
                  </a:lnTo>
                  <a:lnTo>
                    <a:pt x="52" y="561"/>
                  </a:lnTo>
                  <a:lnTo>
                    <a:pt x="44" y="547"/>
                  </a:lnTo>
                  <a:lnTo>
                    <a:pt x="36" y="531"/>
                  </a:lnTo>
                  <a:lnTo>
                    <a:pt x="30" y="516"/>
                  </a:lnTo>
                  <a:lnTo>
                    <a:pt x="24" y="500"/>
                  </a:lnTo>
                  <a:lnTo>
                    <a:pt x="17" y="483"/>
                  </a:lnTo>
                  <a:lnTo>
                    <a:pt x="13" y="467"/>
                  </a:lnTo>
                  <a:lnTo>
                    <a:pt x="9" y="449"/>
                  </a:lnTo>
                  <a:lnTo>
                    <a:pt x="6" y="431"/>
                  </a:lnTo>
                  <a:lnTo>
                    <a:pt x="3" y="412"/>
                  </a:lnTo>
                  <a:lnTo>
                    <a:pt x="1" y="393"/>
                  </a:lnTo>
                  <a:lnTo>
                    <a:pt x="0" y="373"/>
                  </a:lnTo>
                  <a:lnTo>
                    <a:pt x="0" y="352"/>
                  </a:lnTo>
                  <a:lnTo>
                    <a:pt x="0" y="352"/>
                  </a:lnTo>
                  <a:lnTo>
                    <a:pt x="0" y="333"/>
                  </a:lnTo>
                  <a:lnTo>
                    <a:pt x="1" y="314"/>
                  </a:lnTo>
                  <a:lnTo>
                    <a:pt x="3" y="295"/>
                  </a:lnTo>
                  <a:lnTo>
                    <a:pt x="6" y="277"/>
                  </a:lnTo>
                  <a:lnTo>
                    <a:pt x="9" y="259"/>
                  </a:lnTo>
                  <a:lnTo>
                    <a:pt x="13" y="242"/>
                  </a:lnTo>
                  <a:lnTo>
                    <a:pt x="18" y="225"/>
                  </a:lnTo>
                  <a:lnTo>
                    <a:pt x="24" y="208"/>
                  </a:lnTo>
                  <a:lnTo>
                    <a:pt x="30" y="193"/>
                  </a:lnTo>
                  <a:lnTo>
                    <a:pt x="37" y="178"/>
                  </a:lnTo>
                  <a:lnTo>
                    <a:pt x="45" y="162"/>
                  </a:lnTo>
                  <a:lnTo>
                    <a:pt x="53" y="148"/>
                  </a:lnTo>
                  <a:lnTo>
                    <a:pt x="63" y="134"/>
                  </a:lnTo>
                  <a:lnTo>
                    <a:pt x="73" y="121"/>
                  </a:lnTo>
                  <a:lnTo>
                    <a:pt x="83" y="107"/>
                  </a:lnTo>
                  <a:lnTo>
                    <a:pt x="94" y="95"/>
                  </a:lnTo>
                  <a:lnTo>
                    <a:pt x="94" y="95"/>
                  </a:lnTo>
                  <a:lnTo>
                    <a:pt x="106" y="84"/>
                  </a:lnTo>
                  <a:lnTo>
                    <a:pt x="118" y="73"/>
                  </a:lnTo>
                  <a:lnTo>
                    <a:pt x="130" y="63"/>
                  </a:lnTo>
                  <a:lnTo>
                    <a:pt x="144" y="53"/>
                  </a:lnTo>
                  <a:lnTo>
                    <a:pt x="156" y="45"/>
                  </a:lnTo>
                  <a:lnTo>
                    <a:pt x="170" y="37"/>
                  </a:lnTo>
                  <a:lnTo>
                    <a:pt x="184" y="31"/>
                  </a:lnTo>
                  <a:lnTo>
                    <a:pt x="198" y="23"/>
                  </a:lnTo>
                  <a:lnTo>
                    <a:pt x="212" y="18"/>
                  </a:lnTo>
                  <a:lnTo>
                    <a:pt x="228" y="13"/>
                  </a:lnTo>
                  <a:lnTo>
                    <a:pt x="243" y="9"/>
                  </a:lnTo>
                  <a:lnTo>
                    <a:pt x="259" y="6"/>
                  </a:lnTo>
                  <a:lnTo>
                    <a:pt x="275" y="3"/>
                  </a:lnTo>
                  <a:lnTo>
                    <a:pt x="292" y="2"/>
                  </a:lnTo>
                  <a:lnTo>
                    <a:pt x="309" y="1"/>
                  </a:lnTo>
                  <a:lnTo>
                    <a:pt x="326" y="0"/>
                  </a:lnTo>
                  <a:lnTo>
                    <a:pt x="326" y="0"/>
                  </a:lnTo>
                  <a:lnTo>
                    <a:pt x="356" y="1"/>
                  </a:lnTo>
                  <a:lnTo>
                    <a:pt x="385" y="3"/>
                  </a:lnTo>
                  <a:lnTo>
                    <a:pt x="411" y="6"/>
                  </a:lnTo>
                  <a:lnTo>
                    <a:pt x="437" y="11"/>
                  </a:lnTo>
                  <a:lnTo>
                    <a:pt x="461" y="18"/>
                  </a:lnTo>
                  <a:lnTo>
                    <a:pt x="484" y="26"/>
                  </a:lnTo>
                  <a:lnTo>
                    <a:pt x="505" y="35"/>
                  </a:lnTo>
                  <a:lnTo>
                    <a:pt x="525" y="46"/>
                  </a:lnTo>
                  <a:lnTo>
                    <a:pt x="544" y="57"/>
                  </a:lnTo>
                  <a:lnTo>
                    <a:pt x="561" y="72"/>
                  </a:lnTo>
                  <a:lnTo>
                    <a:pt x="576" y="86"/>
                  </a:lnTo>
                  <a:lnTo>
                    <a:pt x="592" y="102"/>
                  </a:lnTo>
                  <a:lnTo>
                    <a:pt x="604" y="120"/>
                  </a:lnTo>
                  <a:lnTo>
                    <a:pt x="616" y="139"/>
                  </a:lnTo>
                  <a:lnTo>
                    <a:pt x="627" y="159"/>
                  </a:lnTo>
                  <a:lnTo>
                    <a:pt x="635" y="182"/>
                  </a:lnTo>
                  <a:lnTo>
                    <a:pt x="635" y="14"/>
                  </a:lnTo>
                  <a:lnTo>
                    <a:pt x="977" y="14"/>
                  </a:lnTo>
                  <a:lnTo>
                    <a:pt x="977" y="14"/>
                  </a:lnTo>
                  <a:lnTo>
                    <a:pt x="1003" y="15"/>
                  </a:lnTo>
                  <a:lnTo>
                    <a:pt x="1028" y="17"/>
                  </a:lnTo>
                  <a:lnTo>
                    <a:pt x="1051" y="20"/>
                  </a:lnTo>
                  <a:lnTo>
                    <a:pt x="1075" y="27"/>
                  </a:lnTo>
                  <a:lnTo>
                    <a:pt x="1096" y="33"/>
                  </a:lnTo>
                  <a:lnTo>
                    <a:pt x="1118" y="41"/>
                  </a:lnTo>
                  <a:lnTo>
                    <a:pt x="1138" y="51"/>
                  </a:lnTo>
                  <a:lnTo>
                    <a:pt x="1157" y="62"/>
                  </a:lnTo>
                  <a:lnTo>
                    <a:pt x="1157" y="62"/>
                  </a:lnTo>
                  <a:lnTo>
                    <a:pt x="1175" y="75"/>
                  </a:lnTo>
                  <a:lnTo>
                    <a:pt x="1192" y="89"/>
                  </a:lnTo>
                  <a:lnTo>
                    <a:pt x="1207" y="104"/>
                  </a:lnTo>
                  <a:lnTo>
                    <a:pt x="1222" y="121"/>
                  </a:lnTo>
                  <a:lnTo>
                    <a:pt x="1234" y="139"/>
                  </a:lnTo>
                  <a:lnTo>
                    <a:pt x="1245" y="159"/>
                  </a:lnTo>
                  <a:lnTo>
                    <a:pt x="1255" y="180"/>
                  </a:lnTo>
                  <a:lnTo>
                    <a:pt x="1264" y="202"/>
                  </a:lnTo>
                  <a:lnTo>
                    <a:pt x="1264" y="14"/>
                  </a:lnTo>
                  <a:lnTo>
                    <a:pt x="1552" y="14"/>
                  </a:lnTo>
                  <a:lnTo>
                    <a:pt x="1652" y="437"/>
                  </a:lnTo>
                  <a:lnTo>
                    <a:pt x="1758" y="14"/>
                  </a:lnTo>
                  <a:lnTo>
                    <a:pt x="2040" y="14"/>
                  </a:lnTo>
                  <a:lnTo>
                    <a:pt x="2040" y="694"/>
                  </a:lnTo>
                  <a:close/>
                  <a:moveTo>
                    <a:pt x="635" y="429"/>
                  </a:moveTo>
                  <a:lnTo>
                    <a:pt x="635" y="271"/>
                  </a:lnTo>
                  <a:lnTo>
                    <a:pt x="448" y="271"/>
                  </a:lnTo>
                  <a:lnTo>
                    <a:pt x="448" y="271"/>
                  </a:lnTo>
                  <a:lnTo>
                    <a:pt x="446" y="258"/>
                  </a:lnTo>
                  <a:lnTo>
                    <a:pt x="444" y="247"/>
                  </a:lnTo>
                  <a:lnTo>
                    <a:pt x="441" y="236"/>
                  </a:lnTo>
                  <a:lnTo>
                    <a:pt x="437" y="226"/>
                  </a:lnTo>
                  <a:lnTo>
                    <a:pt x="433" y="217"/>
                  </a:lnTo>
                  <a:lnTo>
                    <a:pt x="428" y="208"/>
                  </a:lnTo>
                  <a:lnTo>
                    <a:pt x="422" y="201"/>
                  </a:lnTo>
                  <a:lnTo>
                    <a:pt x="415" y="194"/>
                  </a:lnTo>
                  <a:lnTo>
                    <a:pt x="407" y="188"/>
                  </a:lnTo>
                  <a:lnTo>
                    <a:pt x="400" y="183"/>
                  </a:lnTo>
                  <a:lnTo>
                    <a:pt x="391" y="179"/>
                  </a:lnTo>
                  <a:lnTo>
                    <a:pt x="382" y="175"/>
                  </a:lnTo>
                  <a:lnTo>
                    <a:pt x="371" y="172"/>
                  </a:lnTo>
                  <a:lnTo>
                    <a:pt x="360" y="170"/>
                  </a:lnTo>
                  <a:lnTo>
                    <a:pt x="348" y="169"/>
                  </a:lnTo>
                  <a:lnTo>
                    <a:pt x="335" y="169"/>
                  </a:lnTo>
                  <a:lnTo>
                    <a:pt x="335" y="169"/>
                  </a:lnTo>
                  <a:lnTo>
                    <a:pt x="321" y="170"/>
                  </a:lnTo>
                  <a:lnTo>
                    <a:pt x="308" y="172"/>
                  </a:lnTo>
                  <a:lnTo>
                    <a:pt x="294" y="175"/>
                  </a:lnTo>
                  <a:lnTo>
                    <a:pt x="283" y="180"/>
                  </a:lnTo>
                  <a:lnTo>
                    <a:pt x="272" y="186"/>
                  </a:lnTo>
                  <a:lnTo>
                    <a:pt x="262" y="194"/>
                  </a:lnTo>
                  <a:lnTo>
                    <a:pt x="251" y="203"/>
                  </a:lnTo>
                  <a:lnTo>
                    <a:pt x="242" y="214"/>
                  </a:lnTo>
                  <a:lnTo>
                    <a:pt x="242" y="214"/>
                  </a:lnTo>
                  <a:lnTo>
                    <a:pt x="234" y="227"/>
                  </a:lnTo>
                  <a:lnTo>
                    <a:pt x="227" y="241"/>
                  </a:lnTo>
                  <a:lnTo>
                    <a:pt x="221" y="256"/>
                  </a:lnTo>
                  <a:lnTo>
                    <a:pt x="215" y="274"/>
                  </a:lnTo>
                  <a:lnTo>
                    <a:pt x="212" y="292"/>
                  </a:lnTo>
                  <a:lnTo>
                    <a:pt x="209" y="313"/>
                  </a:lnTo>
                  <a:lnTo>
                    <a:pt x="207" y="334"/>
                  </a:lnTo>
                  <a:lnTo>
                    <a:pt x="207" y="357"/>
                  </a:lnTo>
                  <a:lnTo>
                    <a:pt x="207" y="357"/>
                  </a:lnTo>
                  <a:lnTo>
                    <a:pt x="207" y="379"/>
                  </a:lnTo>
                  <a:lnTo>
                    <a:pt x="209" y="400"/>
                  </a:lnTo>
                  <a:lnTo>
                    <a:pt x="211" y="420"/>
                  </a:lnTo>
                  <a:lnTo>
                    <a:pt x="215" y="438"/>
                  </a:lnTo>
                  <a:lnTo>
                    <a:pt x="221" y="456"/>
                  </a:lnTo>
                  <a:lnTo>
                    <a:pt x="226" y="471"/>
                  </a:lnTo>
                  <a:lnTo>
                    <a:pt x="233" y="484"/>
                  </a:lnTo>
                  <a:lnTo>
                    <a:pt x="241" y="497"/>
                  </a:lnTo>
                  <a:lnTo>
                    <a:pt x="250" y="508"/>
                  </a:lnTo>
                  <a:lnTo>
                    <a:pt x="261" y="517"/>
                  </a:lnTo>
                  <a:lnTo>
                    <a:pt x="272" y="525"/>
                  </a:lnTo>
                  <a:lnTo>
                    <a:pt x="283" y="532"/>
                  </a:lnTo>
                  <a:lnTo>
                    <a:pt x="296" y="537"/>
                  </a:lnTo>
                  <a:lnTo>
                    <a:pt x="311" y="540"/>
                  </a:lnTo>
                  <a:lnTo>
                    <a:pt x="327" y="542"/>
                  </a:lnTo>
                  <a:lnTo>
                    <a:pt x="344" y="544"/>
                  </a:lnTo>
                  <a:lnTo>
                    <a:pt x="344" y="544"/>
                  </a:lnTo>
                  <a:lnTo>
                    <a:pt x="355" y="544"/>
                  </a:lnTo>
                  <a:lnTo>
                    <a:pt x="365" y="541"/>
                  </a:lnTo>
                  <a:lnTo>
                    <a:pt x="375" y="539"/>
                  </a:lnTo>
                  <a:lnTo>
                    <a:pt x="385" y="536"/>
                  </a:lnTo>
                  <a:lnTo>
                    <a:pt x="393" y="532"/>
                  </a:lnTo>
                  <a:lnTo>
                    <a:pt x="401" y="527"/>
                  </a:lnTo>
                  <a:lnTo>
                    <a:pt x="409" y="522"/>
                  </a:lnTo>
                  <a:lnTo>
                    <a:pt x="415" y="515"/>
                  </a:lnTo>
                  <a:lnTo>
                    <a:pt x="423" y="508"/>
                  </a:lnTo>
                  <a:lnTo>
                    <a:pt x="428" y="499"/>
                  </a:lnTo>
                  <a:lnTo>
                    <a:pt x="433" y="489"/>
                  </a:lnTo>
                  <a:lnTo>
                    <a:pt x="438" y="479"/>
                  </a:lnTo>
                  <a:lnTo>
                    <a:pt x="441" y="468"/>
                  </a:lnTo>
                  <a:lnTo>
                    <a:pt x="445" y="456"/>
                  </a:lnTo>
                  <a:lnTo>
                    <a:pt x="447" y="443"/>
                  </a:lnTo>
                  <a:lnTo>
                    <a:pt x="449" y="429"/>
                  </a:lnTo>
                  <a:lnTo>
                    <a:pt x="635" y="429"/>
                  </a:lnTo>
                  <a:close/>
                  <a:moveTo>
                    <a:pt x="1078" y="360"/>
                  </a:moveTo>
                  <a:lnTo>
                    <a:pt x="1078" y="360"/>
                  </a:lnTo>
                  <a:lnTo>
                    <a:pt x="1077" y="338"/>
                  </a:lnTo>
                  <a:lnTo>
                    <a:pt x="1075" y="319"/>
                  </a:lnTo>
                  <a:lnTo>
                    <a:pt x="1072" y="300"/>
                  </a:lnTo>
                  <a:lnTo>
                    <a:pt x="1068" y="283"/>
                  </a:lnTo>
                  <a:lnTo>
                    <a:pt x="1063" y="268"/>
                  </a:lnTo>
                  <a:lnTo>
                    <a:pt x="1055" y="253"/>
                  </a:lnTo>
                  <a:lnTo>
                    <a:pt x="1047" y="240"/>
                  </a:lnTo>
                  <a:lnTo>
                    <a:pt x="1038" y="230"/>
                  </a:lnTo>
                  <a:lnTo>
                    <a:pt x="1038" y="230"/>
                  </a:lnTo>
                  <a:lnTo>
                    <a:pt x="1026" y="219"/>
                  </a:lnTo>
                  <a:lnTo>
                    <a:pt x="1013" y="210"/>
                  </a:lnTo>
                  <a:lnTo>
                    <a:pt x="998" y="202"/>
                  </a:lnTo>
                  <a:lnTo>
                    <a:pt x="982" y="196"/>
                  </a:lnTo>
                  <a:lnTo>
                    <a:pt x="963" y="192"/>
                  </a:lnTo>
                  <a:lnTo>
                    <a:pt x="944" y="188"/>
                  </a:lnTo>
                  <a:lnTo>
                    <a:pt x="922" y="186"/>
                  </a:lnTo>
                  <a:lnTo>
                    <a:pt x="898" y="186"/>
                  </a:lnTo>
                  <a:lnTo>
                    <a:pt x="845" y="186"/>
                  </a:lnTo>
                  <a:lnTo>
                    <a:pt x="845" y="519"/>
                  </a:lnTo>
                  <a:lnTo>
                    <a:pt x="904" y="519"/>
                  </a:lnTo>
                  <a:lnTo>
                    <a:pt x="904" y="519"/>
                  </a:lnTo>
                  <a:lnTo>
                    <a:pt x="925" y="518"/>
                  </a:lnTo>
                  <a:lnTo>
                    <a:pt x="945" y="517"/>
                  </a:lnTo>
                  <a:lnTo>
                    <a:pt x="963" y="514"/>
                  </a:lnTo>
                  <a:lnTo>
                    <a:pt x="979" y="511"/>
                  </a:lnTo>
                  <a:lnTo>
                    <a:pt x="995" y="506"/>
                  </a:lnTo>
                  <a:lnTo>
                    <a:pt x="1009" y="501"/>
                  </a:lnTo>
                  <a:lnTo>
                    <a:pt x="1022" y="493"/>
                  </a:lnTo>
                  <a:lnTo>
                    <a:pt x="1032" y="485"/>
                  </a:lnTo>
                  <a:lnTo>
                    <a:pt x="1032" y="485"/>
                  </a:lnTo>
                  <a:lnTo>
                    <a:pt x="1043" y="476"/>
                  </a:lnTo>
                  <a:lnTo>
                    <a:pt x="1052" y="464"/>
                  </a:lnTo>
                  <a:lnTo>
                    <a:pt x="1059" y="451"/>
                  </a:lnTo>
                  <a:lnTo>
                    <a:pt x="1067" y="435"/>
                  </a:lnTo>
                  <a:lnTo>
                    <a:pt x="1072" y="419"/>
                  </a:lnTo>
                  <a:lnTo>
                    <a:pt x="1075" y="402"/>
                  </a:lnTo>
                  <a:lnTo>
                    <a:pt x="1077" y="381"/>
                  </a:lnTo>
                  <a:lnTo>
                    <a:pt x="1078" y="360"/>
                  </a:lnTo>
                  <a:lnTo>
                    <a:pt x="1078" y="360"/>
                  </a:lnTo>
                  <a:close/>
                </a:path>
              </a:pathLst>
            </a:custGeom>
            <a:solidFill>
              <a:srgbClr val="0052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18" name="Straight Connector 17"/>
          <p:cNvCxnSpPr/>
          <p:nvPr userDrawn="1"/>
        </p:nvCxnSpPr>
        <p:spPr>
          <a:xfrm rot="5400000">
            <a:off x="7225964" y="6509730"/>
            <a:ext cx="251534"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8" name="Picture 2" descr="Q:\Design Catalog\Corporate Templates\Covers\abstract1.jpg"/>
          <p:cNvPicPr>
            <a:picLocks noChangeAspect="1" noChangeArrowheads="1"/>
          </p:cNvPicPr>
          <p:nvPr userDrawn="1"/>
        </p:nvPicPr>
        <p:blipFill>
          <a:blip r:embed="rId2" cstate="screen"/>
          <a:stretch>
            <a:fillRect/>
          </a:stretch>
        </p:blipFill>
        <p:spPr bwMode="auto">
          <a:xfrm>
            <a:off x="-171835" y="0"/>
            <a:ext cx="9315835" cy="6858000"/>
          </a:xfrm>
          <a:prstGeom prst="rect">
            <a:avLst/>
          </a:prstGeom>
          <a:noFill/>
          <a:ln w="9525">
            <a:noFill/>
            <a:miter lim="800000"/>
            <a:headEnd/>
            <a:tailEnd/>
          </a:ln>
        </p:spPr>
      </p:pic>
      <p:sp>
        <p:nvSpPr>
          <p:cNvPr id="6" name="Rectangle 5"/>
          <p:cNvSpPr/>
          <p:nvPr userDrawn="1"/>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 name="Group 19"/>
          <p:cNvGrpSpPr>
            <a:grpSpLocks/>
          </p:cNvGrpSpPr>
          <p:nvPr userDrawn="1"/>
        </p:nvGrpSpPr>
        <p:grpSpPr bwMode="auto">
          <a:xfrm>
            <a:off x="0" y="0"/>
            <a:ext cx="9164638" cy="6858000"/>
            <a:chOff x="0" y="-2"/>
            <a:chExt cx="9164321" cy="6858004"/>
          </a:xfrm>
        </p:grpSpPr>
        <p:cxnSp>
          <p:nvCxnSpPr>
            <p:cNvPr id="21" name="Straight Connector 20"/>
            <p:cNvCxnSpPr/>
            <p:nvPr/>
          </p:nvCxnSpPr>
          <p:spPr>
            <a:xfrm rot="16200000" flipH="1">
              <a:off x="-2092373" y="2181268"/>
              <a:ext cx="6858004" cy="249546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flipH="1">
              <a:off x="-786699" y="2182062"/>
              <a:ext cx="6858004" cy="24938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H="1">
              <a:off x="518180" y="2182062"/>
              <a:ext cx="6858004" cy="24938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H="1">
              <a:off x="4402726" y="4760139"/>
              <a:ext cx="3067052" cy="112867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5408364" y="4470423"/>
              <a:ext cx="3498852" cy="127630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1105717" y="4474392"/>
              <a:ext cx="3489327" cy="127789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6438609" y="4192613"/>
              <a:ext cx="3908427" cy="142235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6819605" y="1084283"/>
              <a:ext cx="3429002" cy="126043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0" y="2412999"/>
              <a:ext cx="9143684" cy="332899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98458" y="3709988"/>
              <a:ext cx="8645226" cy="314801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094021" y="5013326"/>
              <a:ext cx="5049662" cy="18446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7667360" y="6327777"/>
              <a:ext cx="1476324" cy="5302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0" y="3044825"/>
              <a:ext cx="3801931" cy="13874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0" y="1892299"/>
              <a:ext cx="3384433" cy="123190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0" y="735011"/>
              <a:ext cx="2963760" cy="1081088"/>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0" y="-2"/>
              <a:ext cx="1398540" cy="5175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7976912" y="-2"/>
              <a:ext cx="604816" cy="2000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8397585" y="1098549"/>
              <a:ext cx="746099" cy="268288"/>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8" name="Rectangle 7"/>
          <p:cNvSpPr/>
          <p:nvPr userDrawn="1"/>
        </p:nvSpPr>
        <p:spPr>
          <a:xfrm>
            <a:off x="6702425" y="0"/>
            <a:ext cx="2441575" cy="685800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userDrawn="1"/>
        </p:nvSpPr>
        <p:spPr>
          <a:xfrm>
            <a:off x="0" y="6461125"/>
            <a:ext cx="9144000" cy="396875"/>
          </a:xfrm>
          <a:prstGeom prst="rect">
            <a:avLst/>
          </a:prstGeom>
          <a:solidFill>
            <a:srgbClr val="003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10"/>
          <p:cNvSpPr/>
          <p:nvPr userDrawn="1"/>
        </p:nvSpPr>
        <p:spPr>
          <a:xfrm>
            <a:off x="6707188" y="5875338"/>
            <a:ext cx="2436812" cy="5762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userDrawn="1"/>
        </p:nvSpPr>
        <p:spPr>
          <a:xfrm>
            <a:off x="0" y="0"/>
            <a:ext cx="9144000" cy="18288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bg1"/>
                </a:solidFill>
              </a:defRPr>
            </a:lvl1pPr>
          </a:lstStyle>
          <a:p>
            <a:pPr lvl="0"/>
            <a:r>
              <a:rPr lang="en-US" dirty="0" smtClean="0"/>
              <a:t>Click to add title</a:t>
            </a:r>
          </a:p>
        </p:txBody>
      </p:sp>
      <p:sp>
        <p:nvSpPr>
          <p:cNvPr id="4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bg1"/>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grpSp>
        <p:nvGrpSpPr>
          <p:cNvPr id="3" name="Group 4"/>
          <p:cNvGrpSpPr>
            <a:grpSpLocks noChangeAspect="1"/>
          </p:cNvGrpSpPr>
          <p:nvPr userDrawn="1"/>
        </p:nvGrpSpPr>
        <p:grpSpPr bwMode="auto">
          <a:xfrm>
            <a:off x="6851650" y="5981700"/>
            <a:ext cx="1057275" cy="368300"/>
            <a:chOff x="4316" y="3768"/>
            <a:chExt cx="666" cy="232"/>
          </a:xfrm>
        </p:grpSpPr>
        <p:sp>
          <p:nvSpPr>
            <p:cNvPr id="5123" name="AutoShape 3"/>
            <p:cNvSpPr>
              <a:spLocks noChangeAspect="1" noChangeArrowheads="1" noTextEdit="1"/>
            </p:cNvSpPr>
            <p:nvPr userDrawn="1"/>
          </p:nvSpPr>
          <p:spPr bwMode="auto">
            <a:xfrm>
              <a:off x="4316" y="3768"/>
              <a:ext cx="666" cy="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125" name="Freeform 5"/>
            <p:cNvSpPr>
              <a:spLocks noEditPoints="1"/>
            </p:cNvSpPr>
            <p:nvPr userDrawn="1"/>
          </p:nvSpPr>
          <p:spPr bwMode="auto">
            <a:xfrm>
              <a:off x="4316" y="3768"/>
              <a:ext cx="666" cy="232"/>
            </a:xfrm>
            <a:custGeom>
              <a:avLst/>
              <a:gdLst/>
              <a:ahLst/>
              <a:cxnLst>
                <a:cxn ang="0">
                  <a:pos x="1548" y="682"/>
                </a:cxn>
                <a:cxn ang="0">
                  <a:pos x="1238" y="478"/>
                </a:cxn>
                <a:cxn ang="0">
                  <a:pos x="1177" y="586"/>
                </a:cxn>
                <a:cxn ang="0">
                  <a:pos x="1079" y="653"/>
                </a:cxn>
                <a:cxn ang="0">
                  <a:pos x="942" y="681"/>
                </a:cxn>
                <a:cxn ang="0">
                  <a:pos x="613" y="539"/>
                </a:cxn>
                <a:cxn ang="0">
                  <a:pos x="548" y="624"/>
                </a:cxn>
                <a:cxn ang="0">
                  <a:pos x="476" y="670"/>
                </a:cxn>
                <a:cxn ang="0">
                  <a:pos x="365" y="695"/>
                </a:cxn>
                <a:cxn ang="0">
                  <a:pos x="283" y="693"/>
                </a:cxn>
                <a:cxn ang="0">
                  <a:pos x="198" y="673"/>
                </a:cxn>
                <a:cxn ang="0">
                  <a:pos x="127" y="634"/>
                </a:cxn>
                <a:cxn ang="0">
                  <a:pos x="79" y="591"/>
                </a:cxn>
                <a:cxn ang="0">
                  <a:pos x="35" y="522"/>
                </a:cxn>
                <a:cxn ang="0">
                  <a:pos x="9" y="441"/>
                </a:cxn>
                <a:cxn ang="0">
                  <a:pos x="0" y="346"/>
                </a:cxn>
                <a:cxn ang="0">
                  <a:pos x="6" y="272"/>
                </a:cxn>
                <a:cxn ang="0">
                  <a:pos x="29" y="190"/>
                </a:cxn>
                <a:cxn ang="0">
                  <a:pos x="71" y="119"/>
                </a:cxn>
                <a:cxn ang="0">
                  <a:pos x="116" y="71"/>
                </a:cxn>
                <a:cxn ang="0">
                  <a:pos x="180" y="30"/>
                </a:cxn>
                <a:cxn ang="0">
                  <a:pos x="254" y="6"/>
                </a:cxn>
                <a:cxn ang="0">
                  <a:pos x="319" y="0"/>
                </a:cxn>
                <a:cxn ang="0">
                  <a:pos x="451" y="18"/>
                </a:cxn>
                <a:cxn ang="0">
                  <a:pos x="549" y="70"/>
                </a:cxn>
                <a:cxn ang="0">
                  <a:pos x="614" y="157"/>
                </a:cxn>
                <a:cxn ang="0">
                  <a:pos x="982" y="15"/>
                </a:cxn>
                <a:cxn ang="0">
                  <a:pos x="1095" y="40"/>
                </a:cxn>
                <a:cxn ang="0">
                  <a:pos x="1167" y="87"/>
                </a:cxn>
                <a:cxn ang="0">
                  <a:pos x="1230" y="177"/>
                </a:cxn>
                <a:cxn ang="0">
                  <a:pos x="1722" y="14"/>
                </a:cxn>
                <a:cxn ang="0">
                  <a:pos x="439" y="266"/>
                </a:cxn>
                <a:cxn ang="0">
                  <a:pos x="428" y="222"/>
                </a:cxn>
                <a:cxn ang="0">
                  <a:pos x="399" y="185"/>
                </a:cxn>
                <a:cxn ang="0">
                  <a:pos x="353" y="167"/>
                </a:cxn>
                <a:cxn ang="0">
                  <a:pos x="301" y="169"/>
                </a:cxn>
                <a:cxn ang="0">
                  <a:pos x="246" y="200"/>
                </a:cxn>
                <a:cxn ang="0">
                  <a:pos x="216" y="252"/>
                </a:cxn>
                <a:cxn ang="0">
                  <a:pos x="203" y="351"/>
                </a:cxn>
                <a:cxn ang="0">
                  <a:pos x="211" y="431"/>
                </a:cxn>
                <a:cxn ang="0">
                  <a:pos x="245" y="499"/>
                </a:cxn>
                <a:cxn ang="0">
                  <a:pos x="304" y="531"/>
                </a:cxn>
                <a:cxn ang="0">
                  <a:pos x="358" y="532"/>
                </a:cxn>
                <a:cxn ang="0">
                  <a:pos x="401" y="513"/>
                </a:cxn>
                <a:cxn ang="0">
                  <a:pos x="429" y="471"/>
                </a:cxn>
                <a:cxn ang="0">
                  <a:pos x="622" y="422"/>
                </a:cxn>
                <a:cxn ang="0">
                  <a:pos x="1050" y="295"/>
                </a:cxn>
                <a:cxn ang="0">
                  <a:pos x="1017" y="226"/>
                </a:cxn>
                <a:cxn ang="0">
                  <a:pos x="961" y="193"/>
                </a:cxn>
                <a:cxn ang="0">
                  <a:pos x="828" y="183"/>
                </a:cxn>
                <a:cxn ang="0">
                  <a:pos x="925" y="508"/>
                </a:cxn>
                <a:cxn ang="0">
                  <a:pos x="1001" y="485"/>
                </a:cxn>
                <a:cxn ang="0">
                  <a:pos x="1038" y="443"/>
                </a:cxn>
                <a:cxn ang="0">
                  <a:pos x="1056" y="354"/>
                </a:cxn>
              </a:cxnLst>
              <a:rect l="0" t="0" r="r" b="b"/>
              <a:pathLst>
                <a:path w="1998" h="696">
                  <a:moveTo>
                    <a:pt x="1998" y="682"/>
                  </a:moveTo>
                  <a:lnTo>
                    <a:pt x="1807" y="682"/>
                  </a:lnTo>
                  <a:lnTo>
                    <a:pt x="1807" y="257"/>
                  </a:lnTo>
                  <a:lnTo>
                    <a:pt x="1692" y="682"/>
                  </a:lnTo>
                  <a:lnTo>
                    <a:pt x="1548" y="682"/>
                  </a:lnTo>
                  <a:lnTo>
                    <a:pt x="1433" y="257"/>
                  </a:lnTo>
                  <a:lnTo>
                    <a:pt x="1433" y="682"/>
                  </a:lnTo>
                  <a:lnTo>
                    <a:pt x="1238" y="682"/>
                  </a:lnTo>
                  <a:lnTo>
                    <a:pt x="1238" y="478"/>
                  </a:lnTo>
                  <a:lnTo>
                    <a:pt x="1238" y="478"/>
                  </a:lnTo>
                  <a:lnTo>
                    <a:pt x="1229" y="503"/>
                  </a:lnTo>
                  <a:lnTo>
                    <a:pt x="1218" y="526"/>
                  </a:lnTo>
                  <a:lnTo>
                    <a:pt x="1206" y="547"/>
                  </a:lnTo>
                  <a:lnTo>
                    <a:pt x="1192" y="567"/>
                  </a:lnTo>
                  <a:lnTo>
                    <a:pt x="1177" y="586"/>
                  </a:lnTo>
                  <a:lnTo>
                    <a:pt x="1161" y="603"/>
                  </a:lnTo>
                  <a:lnTo>
                    <a:pt x="1143" y="618"/>
                  </a:lnTo>
                  <a:lnTo>
                    <a:pt x="1123" y="631"/>
                  </a:lnTo>
                  <a:lnTo>
                    <a:pt x="1102" y="643"/>
                  </a:lnTo>
                  <a:lnTo>
                    <a:pt x="1079" y="653"/>
                  </a:lnTo>
                  <a:lnTo>
                    <a:pt x="1055" y="662"/>
                  </a:lnTo>
                  <a:lnTo>
                    <a:pt x="1029" y="669"/>
                  </a:lnTo>
                  <a:lnTo>
                    <a:pt x="1002" y="675"/>
                  </a:lnTo>
                  <a:lnTo>
                    <a:pt x="972" y="678"/>
                  </a:lnTo>
                  <a:lnTo>
                    <a:pt x="942" y="681"/>
                  </a:lnTo>
                  <a:lnTo>
                    <a:pt x="910" y="682"/>
                  </a:lnTo>
                  <a:lnTo>
                    <a:pt x="622" y="682"/>
                  </a:lnTo>
                  <a:lnTo>
                    <a:pt x="622" y="518"/>
                  </a:lnTo>
                  <a:lnTo>
                    <a:pt x="622" y="518"/>
                  </a:lnTo>
                  <a:lnTo>
                    <a:pt x="613" y="539"/>
                  </a:lnTo>
                  <a:lnTo>
                    <a:pt x="603" y="558"/>
                  </a:lnTo>
                  <a:lnTo>
                    <a:pt x="591" y="576"/>
                  </a:lnTo>
                  <a:lnTo>
                    <a:pt x="579" y="594"/>
                  </a:lnTo>
                  <a:lnTo>
                    <a:pt x="565" y="609"/>
                  </a:lnTo>
                  <a:lnTo>
                    <a:pt x="548" y="624"/>
                  </a:lnTo>
                  <a:lnTo>
                    <a:pt x="532" y="637"/>
                  </a:lnTo>
                  <a:lnTo>
                    <a:pt x="514" y="650"/>
                  </a:lnTo>
                  <a:lnTo>
                    <a:pt x="514" y="650"/>
                  </a:lnTo>
                  <a:lnTo>
                    <a:pt x="495" y="660"/>
                  </a:lnTo>
                  <a:lnTo>
                    <a:pt x="476" y="670"/>
                  </a:lnTo>
                  <a:lnTo>
                    <a:pt x="455" y="678"/>
                  </a:lnTo>
                  <a:lnTo>
                    <a:pt x="434" y="684"/>
                  </a:lnTo>
                  <a:lnTo>
                    <a:pt x="412" y="689"/>
                  </a:lnTo>
                  <a:lnTo>
                    <a:pt x="389" y="693"/>
                  </a:lnTo>
                  <a:lnTo>
                    <a:pt x="365" y="695"/>
                  </a:lnTo>
                  <a:lnTo>
                    <a:pt x="340" y="696"/>
                  </a:lnTo>
                  <a:lnTo>
                    <a:pt x="340" y="696"/>
                  </a:lnTo>
                  <a:lnTo>
                    <a:pt x="320" y="696"/>
                  </a:lnTo>
                  <a:lnTo>
                    <a:pt x="301" y="695"/>
                  </a:lnTo>
                  <a:lnTo>
                    <a:pt x="283" y="693"/>
                  </a:lnTo>
                  <a:lnTo>
                    <a:pt x="265" y="690"/>
                  </a:lnTo>
                  <a:lnTo>
                    <a:pt x="247" y="687"/>
                  </a:lnTo>
                  <a:lnTo>
                    <a:pt x="230" y="683"/>
                  </a:lnTo>
                  <a:lnTo>
                    <a:pt x="214" y="678"/>
                  </a:lnTo>
                  <a:lnTo>
                    <a:pt x="198" y="673"/>
                  </a:lnTo>
                  <a:lnTo>
                    <a:pt x="183" y="666"/>
                  </a:lnTo>
                  <a:lnTo>
                    <a:pt x="168" y="660"/>
                  </a:lnTo>
                  <a:lnTo>
                    <a:pt x="154" y="652"/>
                  </a:lnTo>
                  <a:lnTo>
                    <a:pt x="141" y="644"/>
                  </a:lnTo>
                  <a:lnTo>
                    <a:pt x="127" y="634"/>
                  </a:lnTo>
                  <a:lnTo>
                    <a:pt x="115" y="625"/>
                  </a:lnTo>
                  <a:lnTo>
                    <a:pt x="102" y="614"/>
                  </a:lnTo>
                  <a:lnTo>
                    <a:pt x="90" y="603"/>
                  </a:lnTo>
                  <a:lnTo>
                    <a:pt x="90" y="603"/>
                  </a:lnTo>
                  <a:lnTo>
                    <a:pt x="79" y="591"/>
                  </a:lnTo>
                  <a:lnTo>
                    <a:pt x="69" y="577"/>
                  </a:lnTo>
                  <a:lnTo>
                    <a:pt x="60" y="564"/>
                  </a:lnTo>
                  <a:lnTo>
                    <a:pt x="51" y="551"/>
                  </a:lnTo>
                  <a:lnTo>
                    <a:pt x="43" y="537"/>
                  </a:lnTo>
                  <a:lnTo>
                    <a:pt x="35" y="522"/>
                  </a:lnTo>
                  <a:lnTo>
                    <a:pt x="29" y="507"/>
                  </a:lnTo>
                  <a:lnTo>
                    <a:pt x="23" y="491"/>
                  </a:lnTo>
                  <a:lnTo>
                    <a:pt x="17" y="475"/>
                  </a:lnTo>
                  <a:lnTo>
                    <a:pt x="13" y="459"/>
                  </a:lnTo>
                  <a:lnTo>
                    <a:pt x="9" y="441"/>
                  </a:lnTo>
                  <a:lnTo>
                    <a:pt x="6" y="424"/>
                  </a:lnTo>
                  <a:lnTo>
                    <a:pt x="3" y="405"/>
                  </a:lnTo>
                  <a:lnTo>
                    <a:pt x="1" y="387"/>
                  </a:lnTo>
                  <a:lnTo>
                    <a:pt x="0" y="367"/>
                  </a:lnTo>
                  <a:lnTo>
                    <a:pt x="0" y="346"/>
                  </a:lnTo>
                  <a:lnTo>
                    <a:pt x="0" y="346"/>
                  </a:lnTo>
                  <a:lnTo>
                    <a:pt x="0" y="327"/>
                  </a:lnTo>
                  <a:lnTo>
                    <a:pt x="1" y="308"/>
                  </a:lnTo>
                  <a:lnTo>
                    <a:pt x="3" y="290"/>
                  </a:lnTo>
                  <a:lnTo>
                    <a:pt x="6" y="272"/>
                  </a:lnTo>
                  <a:lnTo>
                    <a:pt x="9" y="255"/>
                  </a:lnTo>
                  <a:lnTo>
                    <a:pt x="13" y="238"/>
                  </a:lnTo>
                  <a:lnTo>
                    <a:pt x="18" y="221"/>
                  </a:lnTo>
                  <a:lnTo>
                    <a:pt x="23" y="205"/>
                  </a:lnTo>
                  <a:lnTo>
                    <a:pt x="29" y="190"/>
                  </a:lnTo>
                  <a:lnTo>
                    <a:pt x="36" y="175"/>
                  </a:lnTo>
                  <a:lnTo>
                    <a:pt x="44" y="160"/>
                  </a:lnTo>
                  <a:lnTo>
                    <a:pt x="52" y="146"/>
                  </a:lnTo>
                  <a:lnTo>
                    <a:pt x="61" y="132"/>
                  </a:lnTo>
                  <a:lnTo>
                    <a:pt x="71" y="119"/>
                  </a:lnTo>
                  <a:lnTo>
                    <a:pt x="81" y="105"/>
                  </a:lnTo>
                  <a:lnTo>
                    <a:pt x="92" y="93"/>
                  </a:lnTo>
                  <a:lnTo>
                    <a:pt x="92" y="93"/>
                  </a:lnTo>
                  <a:lnTo>
                    <a:pt x="103" y="82"/>
                  </a:lnTo>
                  <a:lnTo>
                    <a:pt x="116" y="71"/>
                  </a:lnTo>
                  <a:lnTo>
                    <a:pt x="128" y="62"/>
                  </a:lnTo>
                  <a:lnTo>
                    <a:pt x="141" y="52"/>
                  </a:lnTo>
                  <a:lnTo>
                    <a:pt x="153" y="44"/>
                  </a:lnTo>
                  <a:lnTo>
                    <a:pt x="167" y="36"/>
                  </a:lnTo>
                  <a:lnTo>
                    <a:pt x="180" y="30"/>
                  </a:lnTo>
                  <a:lnTo>
                    <a:pt x="194" y="23"/>
                  </a:lnTo>
                  <a:lnTo>
                    <a:pt x="208" y="18"/>
                  </a:lnTo>
                  <a:lnTo>
                    <a:pt x="223" y="13"/>
                  </a:lnTo>
                  <a:lnTo>
                    <a:pt x="238" y="9"/>
                  </a:lnTo>
                  <a:lnTo>
                    <a:pt x="254" y="6"/>
                  </a:lnTo>
                  <a:lnTo>
                    <a:pt x="269" y="3"/>
                  </a:lnTo>
                  <a:lnTo>
                    <a:pt x="286" y="2"/>
                  </a:lnTo>
                  <a:lnTo>
                    <a:pt x="302" y="1"/>
                  </a:lnTo>
                  <a:lnTo>
                    <a:pt x="319" y="0"/>
                  </a:lnTo>
                  <a:lnTo>
                    <a:pt x="319" y="0"/>
                  </a:lnTo>
                  <a:lnTo>
                    <a:pt x="349" y="1"/>
                  </a:lnTo>
                  <a:lnTo>
                    <a:pt x="377" y="3"/>
                  </a:lnTo>
                  <a:lnTo>
                    <a:pt x="403" y="6"/>
                  </a:lnTo>
                  <a:lnTo>
                    <a:pt x="428" y="11"/>
                  </a:lnTo>
                  <a:lnTo>
                    <a:pt x="451" y="18"/>
                  </a:lnTo>
                  <a:lnTo>
                    <a:pt x="474" y="25"/>
                  </a:lnTo>
                  <a:lnTo>
                    <a:pt x="494" y="34"/>
                  </a:lnTo>
                  <a:lnTo>
                    <a:pt x="514" y="45"/>
                  </a:lnTo>
                  <a:lnTo>
                    <a:pt x="532" y="56"/>
                  </a:lnTo>
                  <a:lnTo>
                    <a:pt x="549" y="70"/>
                  </a:lnTo>
                  <a:lnTo>
                    <a:pt x="565" y="84"/>
                  </a:lnTo>
                  <a:lnTo>
                    <a:pt x="580" y="100"/>
                  </a:lnTo>
                  <a:lnTo>
                    <a:pt x="592" y="118"/>
                  </a:lnTo>
                  <a:lnTo>
                    <a:pt x="604" y="137"/>
                  </a:lnTo>
                  <a:lnTo>
                    <a:pt x="614" y="157"/>
                  </a:lnTo>
                  <a:lnTo>
                    <a:pt x="622" y="179"/>
                  </a:lnTo>
                  <a:lnTo>
                    <a:pt x="622" y="14"/>
                  </a:lnTo>
                  <a:lnTo>
                    <a:pt x="957" y="14"/>
                  </a:lnTo>
                  <a:lnTo>
                    <a:pt x="957" y="14"/>
                  </a:lnTo>
                  <a:lnTo>
                    <a:pt x="982" y="15"/>
                  </a:lnTo>
                  <a:lnTo>
                    <a:pt x="1007" y="17"/>
                  </a:lnTo>
                  <a:lnTo>
                    <a:pt x="1030" y="20"/>
                  </a:lnTo>
                  <a:lnTo>
                    <a:pt x="1053" y="26"/>
                  </a:lnTo>
                  <a:lnTo>
                    <a:pt x="1074" y="32"/>
                  </a:lnTo>
                  <a:lnTo>
                    <a:pt x="1095" y="40"/>
                  </a:lnTo>
                  <a:lnTo>
                    <a:pt x="1115" y="50"/>
                  </a:lnTo>
                  <a:lnTo>
                    <a:pt x="1133" y="61"/>
                  </a:lnTo>
                  <a:lnTo>
                    <a:pt x="1133" y="61"/>
                  </a:lnTo>
                  <a:lnTo>
                    <a:pt x="1151" y="73"/>
                  </a:lnTo>
                  <a:lnTo>
                    <a:pt x="1167" y="87"/>
                  </a:lnTo>
                  <a:lnTo>
                    <a:pt x="1182" y="102"/>
                  </a:lnTo>
                  <a:lnTo>
                    <a:pt x="1196" y="119"/>
                  </a:lnTo>
                  <a:lnTo>
                    <a:pt x="1208" y="137"/>
                  </a:lnTo>
                  <a:lnTo>
                    <a:pt x="1219" y="157"/>
                  </a:lnTo>
                  <a:lnTo>
                    <a:pt x="1230" y="177"/>
                  </a:lnTo>
                  <a:lnTo>
                    <a:pt x="1238" y="199"/>
                  </a:lnTo>
                  <a:lnTo>
                    <a:pt x="1238" y="14"/>
                  </a:lnTo>
                  <a:lnTo>
                    <a:pt x="1520" y="14"/>
                  </a:lnTo>
                  <a:lnTo>
                    <a:pt x="1618" y="430"/>
                  </a:lnTo>
                  <a:lnTo>
                    <a:pt x="1722" y="14"/>
                  </a:lnTo>
                  <a:lnTo>
                    <a:pt x="1998" y="14"/>
                  </a:lnTo>
                  <a:lnTo>
                    <a:pt x="1998" y="682"/>
                  </a:lnTo>
                  <a:close/>
                  <a:moveTo>
                    <a:pt x="622" y="422"/>
                  </a:moveTo>
                  <a:lnTo>
                    <a:pt x="622" y="266"/>
                  </a:lnTo>
                  <a:lnTo>
                    <a:pt x="439" y="266"/>
                  </a:lnTo>
                  <a:lnTo>
                    <a:pt x="439" y="266"/>
                  </a:lnTo>
                  <a:lnTo>
                    <a:pt x="437" y="254"/>
                  </a:lnTo>
                  <a:lnTo>
                    <a:pt x="435" y="243"/>
                  </a:lnTo>
                  <a:lnTo>
                    <a:pt x="432" y="232"/>
                  </a:lnTo>
                  <a:lnTo>
                    <a:pt x="428" y="222"/>
                  </a:lnTo>
                  <a:lnTo>
                    <a:pt x="424" y="213"/>
                  </a:lnTo>
                  <a:lnTo>
                    <a:pt x="419" y="205"/>
                  </a:lnTo>
                  <a:lnTo>
                    <a:pt x="413" y="198"/>
                  </a:lnTo>
                  <a:lnTo>
                    <a:pt x="407" y="191"/>
                  </a:lnTo>
                  <a:lnTo>
                    <a:pt x="399" y="185"/>
                  </a:lnTo>
                  <a:lnTo>
                    <a:pt x="392" y="180"/>
                  </a:lnTo>
                  <a:lnTo>
                    <a:pt x="383" y="176"/>
                  </a:lnTo>
                  <a:lnTo>
                    <a:pt x="374" y="172"/>
                  </a:lnTo>
                  <a:lnTo>
                    <a:pt x="364" y="169"/>
                  </a:lnTo>
                  <a:lnTo>
                    <a:pt x="353" y="167"/>
                  </a:lnTo>
                  <a:lnTo>
                    <a:pt x="341" y="166"/>
                  </a:lnTo>
                  <a:lnTo>
                    <a:pt x="328" y="166"/>
                  </a:lnTo>
                  <a:lnTo>
                    <a:pt x="328" y="166"/>
                  </a:lnTo>
                  <a:lnTo>
                    <a:pt x="314" y="167"/>
                  </a:lnTo>
                  <a:lnTo>
                    <a:pt x="301" y="169"/>
                  </a:lnTo>
                  <a:lnTo>
                    <a:pt x="288" y="172"/>
                  </a:lnTo>
                  <a:lnTo>
                    <a:pt x="277" y="177"/>
                  </a:lnTo>
                  <a:lnTo>
                    <a:pt x="266" y="183"/>
                  </a:lnTo>
                  <a:lnTo>
                    <a:pt x="256" y="191"/>
                  </a:lnTo>
                  <a:lnTo>
                    <a:pt x="246" y="200"/>
                  </a:lnTo>
                  <a:lnTo>
                    <a:pt x="237" y="210"/>
                  </a:lnTo>
                  <a:lnTo>
                    <a:pt x="237" y="210"/>
                  </a:lnTo>
                  <a:lnTo>
                    <a:pt x="229" y="223"/>
                  </a:lnTo>
                  <a:lnTo>
                    <a:pt x="222" y="237"/>
                  </a:lnTo>
                  <a:lnTo>
                    <a:pt x="216" y="252"/>
                  </a:lnTo>
                  <a:lnTo>
                    <a:pt x="211" y="269"/>
                  </a:lnTo>
                  <a:lnTo>
                    <a:pt x="208" y="287"/>
                  </a:lnTo>
                  <a:lnTo>
                    <a:pt x="205" y="307"/>
                  </a:lnTo>
                  <a:lnTo>
                    <a:pt x="203" y="328"/>
                  </a:lnTo>
                  <a:lnTo>
                    <a:pt x="203" y="351"/>
                  </a:lnTo>
                  <a:lnTo>
                    <a:pt x="203" y="351"/>
                  </a:lnTo>
                  <a:lnTo>
                    <a:pt x="203" y="373"/>
                  </a:lnTo>
                  <a:lnTo>
                    <a:pt x="205" y="394"/>
                  </a:lnTo>
                  <a:lnTo>
                    <a:pt x="207" y="413"/>
                  </a:lnTo>
                  <a:lnTo>
                    <a:pt x="211" y="431"/>
                  </a:lnTo>
                  <a:lnTo>
                    <a:pt x="216" y="448"/>
                  </a:lnTo>
                  <a:lnTo>
                    <a:pt x="221" y="463"/>
                  </a:lnTo>
                  <a:lnTo>
                    <a:pt x="228" y="476"/>
                  </a:lnTo>
                  <a:lnTo>
                    <a:pt x="236" y="488"/>
                  </a:lnTo>
                  <a:lnTo>
                    <a:pt x="245" y="499"/>
                  </a:lnTo>
                  <a:lnTo>
                    <a:pt x="255" y="508"/>
                  </a:lnTo>
                  <a:lnTo>
                    <a:pt x="266" y="516"/>
                  </a:lnTo>
                  <a:lnTo>
                    <a:pt x="277" y="523"/>
                  </a:lnTo>
                  <a:lnTo>
                    <a:pt x="290" y="528"/>
                  </a:lnTo>
                  <a:lnTo>
                    <a:pt x="304" y="531"/>
                  </a:lnTo>
                  <a:lnTo>
                    <a:pt x="320" y="533"/>
                  </a:lnTo>
                  <a:lnTo>
                    <a:pt x="337" y="534"/>
                  </a:lnTo>
                  <a:lnTo>
                    <a:pt x="337" y="534"/>
                  </a:lnTo>
                  <a:lnTo>
                    <a:pt x="348" y="534"/>
                  </a:lnTo>
                  <a:lnTo>
                    <a:pt x="358" y="532"/>
                  </a:lnTo>
                  <a:lnTo>
                    <a:pt x="368" y="530"/>
                  </a:lnTo>
                  <a:lnTo>
                    <a:pt x="377" y="527"/>
                  </a:lnTo>
                  <a:lnTo>
                    <a:pt x="385" y="523"/>
                  </a:lnTo>
                  <a:lnTo>
                    <a:pt x="393" y="518"/>
                  </a:lnTo>
                  <a:lnTo>
                    <a:pt x="401" y="513"/>
                  </a:lnTo>
                  <a:lnTo>
                    <a:pt x="407" y="506"/>
                  </a:lnTo>
                  <a:lnTo>
                    <a:pt x="414" y="499"/>
                  </a:lnTo>
                  <a:lnTo>
                    <a:pt x="419" y="490"/>
                  </a:lnTo>
                  <a:lnTo>
                    <a:pt x="424" y="481"/>
                  </a:lnTo>
                  <a:lnTo>
                    <a:pt x="429" y="471"/>
                  </a:lnTo>
                  <a:lnTo>
                    <a:pt x="432" y="460"/>
                  </a:lnTo>
                  <a:lnTo>
                    <a:pt x="436" y="448"/>
                  </a:lnTo>
                  <a:lnTo>
                    <a:pt x="438" y="436"/>
                  </a:lnTo>
                  <a:lnTo>
                    <a:pt x="440" y="422"/>
                  </a:lnTo>
                  <a:lnTo>
                    <a:pt x="622" y="422"/>
                  </a:lnTo>
                  <a:close/>
                  <a:moveTo>
                    <a:pt x="1056" y="354"/>
                  </a:moveTo>
                  <a:lnTo>
                    <a:pt x="1056" y="354"/>
                  </a:lnTo>
                  <a:lnTo>
                    <a:pt x="1055" y="332"/>
                  </a:lnTo>
                  <a:lnTo>
                    <a:pt x="1053" y="313"/>
                  </a:lnTo>
                  <a:lnTo>
                    <a:pt x="1050" y="295"/>
                  </a:lnTo>
                  <a:lnTo>
                    <a:pt x="1046" y="278"/>
                  </a:lnTo>
                  <a:lnTo>
                    <a:pt x="1041" y="263"/>
                  </a:lnTo>
                  <a:lnTo>
                    <a:pt x="1034" y="249"/>
                  </a:lnTo>
                  <a:lnTo>
                    <a:pt x="1026" y="236"/>
                  </a:lnTo>
                  <a:lnTo>
                    <a:pt x="1017" y="226"/>
                  </a:lnTo>
                  <a:lnTo>
                    <a:pt x="1017" y="226"/>
                  </a:lnTo>
                  <a:lnTo>
                    <a:pt x="1005" y="215"/>
                  </a:lnTo>
                  <a:lnTo>
                    <a:pt x="992" y="207"/>
                  </a:lnTo>
                  <a:lnTo>
                    <a:pt x="977" y="199"/>
                  </a:lnTo>
                  <a:lnTo>
                    <a:pt x="961" y="193"/>
                  </a:lnTo>
                  <a:lnTo>
                    <a:pt x="943" y="189"/>
                  </a:lnTo>
                  <a:lnTo>
                    <a:pt x="924" y="185"/>
                  </a:lnTo>
                  <a:lnTo>
                    <a:pt x="903" y="183"/>
                  </a:lnTo>
                  <a:lnTo>
                    <a:pt x="880" y="183"/>
                  </a:lnTo>
                  <a:lnTo>
                    <a:pt x="828" y="183"/>
                  </a:lnTo>
                  <a:lnTo>
                    <a:pt x="828" y="510"/>
                  </a:lnTo>
                  <a:lnTo>
                    <a:pt x="885" y="510"/>
                  </a:lnTo>
                  <a:lnTo>
                    <a:pt x="885" y="510"/>
                  </a:lnTo>
                  <a:lnTo>
                    <a:pt x="906" y="509"/>
                  </a:lnTo>
                  <a:lnTo>
                    <a:pt x="925" y="508"/>
                  </a:lnTo>
                  <a:lnTo>
                    <a:pt x="943" y="505"/>
                  </a:lnTo>
                  <a:lnTo>
                    <a:pt x="959" y="502"/>
                  </a:lnTo>
                  <a:lnTo>
                    <a:pt x="974" y="497"/>
                  </a:lnTo>
                  <a:lnTo>
                    <a:pt x="988" y="492"/>
                  </a:lnTo>
                  <a:lnTo>
                    <a:pt x="1001" y="485"/>
                  </a:lnTo>
                  <a:lnTo>
                    <a:pt x="1011" y="477"/>
                  </a:lnTo>
                  <a:lnTo>
                    <a:pt x="1011" y="477"/>
                  </a:lnTo>
                  <a:lnTo>
                    <a:pt x="1022" y="468"/>
                  </a:lnTo>
                  <a:lnTo>
                    <a:pt x="1031" y="456"/>
                  </a:lnTo>
                  <a:lnTo>
                    <a:pt x="1038" y="443"/>
                  </a:lnTo>
                  <a:lnTo>
                    <a:pt x="1045" y="428"/>
                  </a:lnTo>
                  <a:lnTo>
                    <a:pt x="1050" y="412"/>
                  </a:lnTo>
                  <a:lnTo>
                    <a:pt x="1053" y="395"/>
                  </a:lnTo>
                  <a:lnTo>
                    <a:pt x="1055" y="375"/>
                  </a:lnTo>
                  <a:lnTo>
                    <a:pt x="1056" y="354"/>
                  </a:lnTo>
                  <a:lnTo>
                    <a:pt x="1056" y="3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39" name="Picture 2" descr="Q:\Design Catalog\Corporate Templates\Covers\Photo7 copy_LR.jpg"/>
          <p:cNvPicPr>
            <a:picLocks noChangeAspect="1" noChangeArrowheads="1"/>
          </p:cNvPicPr>
          <p:nvPr userDrawn="1"/>
        </p:nvPicPr>
        <p:blipFill>
          <a:blip r:embed="rId3" cstate="screen"/>
          <a:srcRect/>
          <a:stretch>
            <a:fillRect/>
          </a:stretch>
        </p:blipFill>
        <p:spPr bwMode="auto">
          <a:xfrm>
            <a:off x="0" y="1840675"/>
            <a:ext cx="6711696" cy="4627578"/>
          </a:xfrm>
          <a:prstGeom prst="rect">
            <a:avLst/>
          </a:prstGeom>
          <a:noFill/>
          <a:ln w="9525">
            <a:noFill/>
            <a:miter lim="800000"/>
            <a:headEnd/>
            <a:tailEnd/>
          </a:ln>
        </p:spPr>
      </p:pic>
      <p:cxnSp>
        <p:nvCxnSpPr>
          <p:cNvPr id="14" name="Straight Connector 13"/>
          <p:cNvCxnSpPr/>
          <p:nvPr userDrawn="1"/>
        </p:nvCxnSpPr>
        <p:spPr>
          <a:xfrm>
            <a:off x="0" y="1825625"/>
            <a:ext cx="9144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rot="5400000">
            <a:off x="3274219" y="3429794"/>
            <a:ext cx="6858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64563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21"/>
          <p:cNvSpPr>
            <a:spLocks noGrp="1"/>
          </p:cNvSpPr>
          <p:nvPr>
            <p:ph type="body" sz="quarter" idx="15" hasCustomPrompt="1"/>
          </p:nvPr>
        </p:nvSpPr>
        <p:spPr>
          <a:xfrm>
            <a:off x="6743700" y="1505533"/>
            <a:ext cx="2317750" cy="267855"/>
          </a:xfrm>
        </p:spPr>
        <p:txBody>
          <a:bodyPr>
            <a:normAutofit/>
          </a:bodyPr>
          <a:lstStyle>
            <a:lvl1pPr>
              <a:buNone/>
              <a:defRPr sz="1200">
                <a:solidFill>
                  <a:schemeClr val="bg1"/>
                </a:solidFill>
              </a:defRPr>
            </a:lvl1pPr>
          </a:lstStyle>
          <a:p>
            <a:pPr lvl="0"/>
            <a:r>
              <a:rPr lang="en-US" dirty="0" smtClean="0"/>
              <a:t>Click to add date</a:t>
            </a:r>
          </a:p>
        </p:txBody>
      </p:sp>
      <p:sp>
        <p:nvSpPr>
          <p:cNvPr id="41" name="Text Placeholder 21"/>
          <p:cNvSpPr>
            <a:spLocks noGrp="1"/>
          </p:cNvSpPr>
          <p:nvPr>
            <p:ph type="body" sz="quarter" idx="16" hasCustomPrompt="1"/>
          </p:nvPr>
        </p:nvSpPr>
        <p:spPr>
          <a:xfrm>
            <a:off x="6743700" y="116736"/>
            <a:ext cx="2317750" cy="1352141"/>
          </a:xfrm>
        </p:spPr>
        <p:txBody>
          <a:bodyPr>
            <a:normAutofit/>
          </a:bodyPr>
          <a:lstStyle>
            <a:lvl1pPr marL="0" indent="0">
              <a:buNone/>
              <a:defRPr sz="1500" baseline="0">
                <a:solidFill>
                  <a:schemeClr val="bg1"/>
                </a:solidFill>
              </a:defRPr>
            </a:lvl1pPr>
          </a:lstStyle>
          <a:p>
            <a:pPr lvl="0"/>
            <a:r>
              <a:rPr lang="en-US" dirty="0" smtClean="0"/>
              <a:t>Click to add presenter(s) name, title and presentation type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9" name="Picture 2" descr="Q:\Design Catalog\Corporate Templates\Covers\abstract1.jpg"/>
          <p:cNvPicPr>
            <a:picLocks noChangeAspect="1" noChangeArrowheads="1"/>
          </p:cNvPicPr>
          <p:nvPr userDrawn="1"/>
        </p:nvPicPr>
        <p:blipFill>
          <a:blip r:embed="rId2" cstate="screen"/>
          <a:stretch>
            <a:fillRect/>
          </a:stretch>
        </p:blipFill>
        <p:spPr bwMode="auto">
          <a:xfrm>
            <a:off x="-127649" y="0"/>
            <a:ext cx="9271649" cy="6858000"/>
          </a:xfrm>
          <a:prstGeom prst="rect">
            <a:avLst/>
          </a:prstGeom>
          <a:noFill/>
          <a:ln w="9525">
            <a:noFill/>
            <a:miter lim="800000"/>
            <a:headEnd/>
            <a:tailEnd/>
          </a:ln>
        </p:spPr>
      </p:pic>
      <p:sp>
        <p:nvSpPr>
          <p:cNvPr id="6" name="Rectangle 5"/>
          <p:cNvSpPr/>
          <p:nvPr userDrawn="1"/>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 name="Group 19"/>
          <p:cNvGrpSpPr>
            <a:grpSpLocks/>
          </p:cNvGrpSpPr>
          <p:nvPr userDrawn="1"/>
        </p:nvGrpSpPr>
        <p:grpSpPr bwMode="auto">
          <a:xfrm>
            <a:off x="0" y="0"/>
            <a:ext cx="9164638" cy="6858000"/>
            <a:chOff x="0" y="-2"/>
            <a:chExt cx="9164321" cy="6858004"/>
          </a:xfrm>
        </p:grpSpPr>
        <p:cxnSp>
          <p:nvCxnSpPr>
            <p:cNvPr id="34" name="Straight Connector 33"/>
            <p:cNvCxnSpPr/>
            <p:nvPr/>
          </p:nvCxnSpPr>
          <p:spPr>
            <a:xfrm rot="16200000" flipH="1">
              <a:off x="-2092373" y="2181268"/>
              <a:ext cx="6858004" cy="249546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786699" y="2182062"/>
              <a:ext cx="6858004" cy="24938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H="1">
              <a:off x="518180" y="2182062"/>
              <a:ext cx="6858004" cy="24938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4402726" y="4760139"/>
              <a:ext cx="3067052" cy="112867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408364" y="4470423"/>
              <a:ext cx="3498852" cy="127630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105717" y="4474392"/>
              <a:ext cx="3489327" cy="127789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6438609" y="4192613"/>
              <a:ext cx="3908427" cy="142235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flipH="1">
              <a:off x="6819605" y="1084283"/>
              <a:ext cx="3429002" cy="126043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0" y="2412999"/>
              <a:ext cx="9143684" cy="332899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498458" y="3709988"/>
              <a:ext cx="8645226" cy="314801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094021" y="5013326"/>
              <a:ext cx="5049662" cy="18446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7667360" y="6327777"/>
              <a:ext cx="1476324" cy="5302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0" y="3044825"/>
              <a:ext cx="3801931" cy="13874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0" y="1892299"/>
              <a:ext cx="3384433" cy="123190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0" y="735011"/>
              <a:ext cx="2963760" cy="1081088"/>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0" y="-2"/>
              <a:ext cx="1398540" cy="5175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7976912" y="-2"/>
              <a:ext cx="604816" cy="2000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8397585" y="1098549"/>
              <a:ext cx="746099" cy="268288"/>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userDrawn="1"/>
        </p:nvSpPr>
        <p:spPr>
          <a:xfrm>
            <a:off x="0" y="0"/>
            <a:ext cx="9143999" cy="18288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4" name="Picture 2" descr="Q:\Design Catalog\Corporate Templates\Covers\Photo7 copy_LR.jpg"/>
          <p:cNvPicPr>
            <a:picLocks noChangeAspect="1" noChangeArrowheads="1"/>
          </p:cNvPicPr>
          <p:nvPr userDrawn="1"/>
        </p:nvPicPr>
        <p:blipFill>
          <a:blip r:embed="rId3" cstate="screen"/>
          <a:srcRect/>
          <a:stretch>
            <a:fillRect/>
          </a:stretch>
        </p:blipFill>
        <p:spPr bwMode="auto">
          <a:xfrm>
            <a:off x="0" y="1840675"/>
            <a:ext cx="6711696" cy="4627578"/>
          </a:xfrm>
          <a:prstGeom prst="rect">
            <a:avLst/>
          </a:prstGeom>
          <a:noFill/>
          <a:ln w="9525">
            <a:noFill/>
            <a:miter lim="800000"/>
            <a:headEnd/>
            <a:tailEnd/>
          </a:ln>
        </p:spPr>
      </p:pic>
      <p:sp>
        <p:nvSpPr>
          <p:cNvPr id="4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bg1"/>
                </a:solidFill>
              </a:defRPr>
            </a:lvl1pPr>
          </a:lstStyle>
          <a:p>
            <a:pPr lvl="0"/>
            <a:r>
              <a:rPr lang="en-US" dirty="0" smtClean="0"/>
              <a:t>Click to add title</a:t>
            </a:r>
          </a:p>
        </p:txBody>
      </p:sp>
      <p:sp>
        <p:nvSpPr>
          <p:cNvPr id="4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bg1"/>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sp>
        <p:nvSpPr>
          <p:cNvPr id="8" name="Rectangle 7"/>
          <p:cNvSpPr/>
          <p:nvPr userDrawn="1"/>
        </p:nvSpPr>
        <p:spPr>
          <a:xfrm>
            <a:off x="6702425" y="0"/>
            <a:ext cx="2441575" cy="685800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10"/>
          <p:cNvSpPr/>
          <p:nvPr userDrawn="1"/>
        </p:nvSpPr>
        <p:spPr>
          <a:xfrm>
            <a:off x="6707188" y="5875338"/>
            <a:ext cx="2436812" cy="5762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3" name="Group 4"/>
          <p:cNvGrpSpPr>
            <a:grpSpLocks noChangeAspect="1"/>
          </p:cNvGrpSpPr>
          <p:nvPr userDrawn="1"/>
        </p:nvGrpSpPr>
        <p:grpSpPr bwMode="auto">
          <a:xfrm>
            <a:off x="6851650" y="5981700"/>
            <a:ext cx="1057275" cy="368300"/>
            <a:chOff x="4316" y="3768"/>
            <a:chExt cx="666" cy="232"/>
          </a:xfrm>
        </p:grpSpPr>
        <p:sp>
          <p:nvSpPr>
            <p:cNvPr id="5123" name="AutoShape 3"/>
            <p:cNvSpPr>
              <a:spLocks noChangeAspect="1" noChangeArrowheads="1" noTextEdit="1"/>
            </p:cNvSpPr>
            <p:nvPr userDrawn="1"/>
          </p:nvSpPr>
          <p:spPr bwMode="auto">
            <a:xfrm>
              <a:off x="4316" y="3768"/>
              <a:ext cx="666" cy="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125" name="Freeform 5"/>
            <p:cNvSpPr>
              <a:spLocks noEditPoints="1"/>
            </p:cNvSpPr>
            <p:nvPr userDrawn="1"/>
          </p:nvSpPr>
          <p:spPr bwMode="auto">
            <a:xfrm>
              <a:off x="4316" y="3768"/>
              <a:ext cx="666" cy="232"/>
            </a:xfrm>
            <a:custGeom>
              <a:avLst/>
              <a:gdLst/>
              <a:ahLst/>
              <a:cxnLst>
                <a:cxn ang="0">
                  <a:pos x="1548" y="682"/>
                </a:cxn>
                <a:cxn ang="0">
                  <a:pos x="1238" y="478"/>
                </a:cxn>
                <a:cxn ang="0">
                  <a:pos x="1177" y="586"/>
                </a:cxn>
                <a:cxn ang="0">
                  <a:pos x="1079" y="653"/>
                </a:cxn>
                <a:cxn ang="0">
                  <a:pos x="942" y="681"/>
                </a:cxn>
                <a:cxn ang="0">
                  <a:pos x="613" y="539"/>
                </a:cxn>
                <a:cxn ang="0">
                  <a:pos x="548" y="624"/>
                </a:cxn>
                <a:cxn ang="0">
                  <a:pos x="476" y="670"/>
                </a:cxn>
                <a:cxn ang="0">
                  <a:pos x="365" y="695"/>
                </a:cxn>
                <a:cxn ang="0">
                  <a:pos x="283" y="693"/>
                </a:cxn>
                <a:cxn ang="0">
                  <a:pos x="198" y="673"/>
                </a:cxn>
                <a:cxn ang="0">
                  <a:pos x="127" y="634"/>
                </a:cxn>
                <a:cxn ang="0">
                  <a:pos x="79" y="591"/>
                </a:cxn>
                <a:cxn ang="0">
                  <a:pos x="35" y="522"/>
                </a:cxn>
                <a:cxn ang="0">
                  <a:pos x="9" y="441"/>
                </a:cxn>
                <a:cxn ang="0">
                  <a:pos x="0" y="346"/>
                </a:cxn>
                <a:cxn ang="0">
                  <a:pos x="6" y="272"/>
                </a:cxn>
                <a:cxn ang="0">
                  <a:pos x="29" y="190"/>
                </a:cxn>
                <a:cxn ang="0">
                  <a:pos x="71" y="119"/>
                </a:cxn>
                <a:cxn ang="0">
                  <a:pos x="116" y="71"/>
                </a:cxn>
                <a:cxn ang="0">
                  <a:pos x="180" y="30"/>
                </a:cxn>
                <a:cxn ang="0">
                  <a:pos x="254" y="6"/>
                </a:cxn>
                <a:cxn ang="0">
                  <a:pos x="319" y="0"/>
                </a:cxn>
                <a:cxn ang="0">
                  <a:pos x="451" y="18"/>
                </a:cxn>
                <a:cxn ang="0">
                  <a:pos x="549" y="70"/>
                </a:cxn>
                <a:cxn ang="0">
                  <a:pos x="614" y="157"/>
                </a:cxn>
                <a:cxn ang="0">
                  <a:pos x="982" y="15"/>
                </a:cxn>
                <a:cxn ang="0">
                  <a:pos x="1095" y="40"/>
                </a:cxn>
                <a:cxn ang="0">
                  <a:pos x="1167" y="87"/>
                </a:cxn>
                <a:cxn ang="0">
                  <a:pos x="1230" y="177"/>
                </a:cxn>
                <a:cxn ang="0">
                  <a:pos x="1722" y="14"/>
                </a:cxn>
                <a:cxn ang="0">
                  <a:pos x="439" y="266"/>
                </a:cxn>
                <a:cxn ang="0">
                  <a:pos x="428" y="222"/>
                </a:cxn>
                <a:cxn ang="0">
                  <a:pos x="399" y="185"/>
                </a:cxn>
                <a:cxn ang="0">
                  <a:pos x="353" y="167"/>
                </a:cxn>
                <a:cxn ang="0">
                  <a:pos x="301" y="169"/>
                </a:cxn>
                <a:cxn ang="0">
                  <a:pos x="246" y="200"/>
                </a:cxn>
                <a:cxn ang="0">
                  <a:pos x="216" y="252"/>
                </a:cxn>
                <a:cxn ang="0">
                  <a:pos x="203" y="351"/>
                </a:cxn>
                <a:cxn ang="0">
                  <a:pos x="211" y="431"/>
                </a:cxn>
                <a:cxn ang="0">
                  <a:pos x="245" y="499"/>
                </a:cxn>
                <a:cxn ang="0">
                  <a:pos x="304" y="531"/>
                </a:cxn>
                <a:cxn ang="0">
                  <a:pos x="358" y="532"/>
                </a:cxn>
                <a:cxn ang="0">
                  <a:pos x="401" y="513"/>
                </a:cxn>
                <a:cxn ang="0">
                  <a:pos x="429" y="471"/>
                </a:cxn>
                <a:cxn ang="0">
                  <a:pos x="622" y="422"/>
                </a:cxn>
                <a:cxn ang="0">
                  <a:pos x="1050" y="295"/>
                </a:cxn>
                <a:cxn ang="0">
                  <a:pos x="1017" y="226"/>
                </a:cxn>
                <a:cxn ang="0">
                  <a:pos x="961" y="193"/>
                </a:cxn>
                <a:cxn ang="0">
                  <a:pos x="828" y="183"/>
                </a:cxn>
                <a:cxn ang="0">
                  <a:pos x="925" y="508"/>
                </a:cxn>
                <a:cxn ang="0">
                  <a:pos x="1001" y="485"/>
                </a:cxn>
                <a:cxn ang="0">
                  <a:pos x="1038" y="443"/>
                </a:cxn>
                <a:cxn ang="0">
                  <a:pos x="1056" y="354"/>
                </a:cxn>
              </a:cxnLst>
              <a:rect l="0" t="0" r="r" b="b"/>
              <a:pathLst>
                <a:path w="1998" h="696">
                  <a:moveTo>
                    <a:pt x="1998" y="682"/>
                  </a:moveTo>
                  <a:lnTo>
                    <a:pt x="1807" y="682"/>
                  </a:lnTo>
                  <a:lnTo>
                    <a:pt x="1807" y="257"/>
                  </a:lnTo>
                  <a:lnTo>
                    <a:pt x="1692" y="682"/>
                  </a:lnTo>
                  <a:lnTo>
                    <a:pt x="1548" y="682"/>
                  </a:lnTo>
                  <a:lnTo>
                    <a:pt x="1433" y="257"/>
                  </a:lnTo>
                  <a:lnTo>
                    <a:pt x="1433" y="682"/>
                  </a:lnTo>
                  <a:lnTo>
                    <a:pt x="1238" y="682"/>
                  </a:lnTo>
                  <a:lnTo>
                    <a:pt x="1238" y="478"/>
                  </a:lnTo>
                  <a:lnTo>
                    <a:pt x="1238" y="478"/>
                  </a:lnTo>
                  <a:lnTo>
                    <a:pt x="1229" y="503"/>
                  </a:lnTo>
                  <a:lnTo>
                    <a:pt x="1218" y="526"/>
                  </a:lnTo>
                  <a:lnTo>
                    <a:pt x="1206" y="547"/>
                  </a:lnTo>
                  <a:lnTo>
                    <a:pt x="1192" y="567"/>
                  </a:lnTo>
                  <a:lnTo>
                    <a:pt x="1177" y="586"/>
                  </a:lnTo>
                  <a:lnTo>
                    <a:pt x="1161" y="603"/>
                  </a:lnTo>
                  <a:lnTo>
                    <a:pt x="1143" y="618"/>
                  </a:lnTo>
                  <a:lnTo>
                    <a:pt x="1123" y="631"/>
                  </a:lnTo>
                  <a:lnTo>
                    <a:pt x="1102" y="643"/>
                  </a:lnTo>
                  <a:lnTo>
                    <a:pt x="1079" y="653"/>
                  </a:lnTo>
                  <a:lnTo>
                    <a:pt x="1055" y="662"/>
                  </a:lnTo>
                  <a:lnTo>
                    <a:pt x="1029" y="669"/>
                  </a:lnTo>
                  <a:lnTo>
                    <a:pt x="1002" y="675"/>
                  </a:lnTo>
                  <a:lnTo>
                    <a:pt x="972" y="678"/>
                  </a:lnTo>
                  <a:lnTo>
                    <a:pt x="942" y="681"/>
                  </a:lnTo>
                  <a:lnTo>
                    <a:pt x="910" y="682"/>
                  </a:lnTo>
                  <a:lnTo>
                    <a:pt x="622" y="682"/>
                  </a:lnTo>
                  <a:lnTo>
                    <a:pt x="622" y="518"/>
                  </a:lnTo>
                  <a:lnTo>
                    <a:pt x="622" y="518"/>
                  </a:lnTo>
                  <a:lnTo>
                    <a:pt x="613" y="539"/>
                  </a:lnTo>
                  <a:lnTo>
                    <a:pt x="603" y="558"/>
                  </a:lnTo>
                  <a:lnTo>
                    <a:pt x="591" y="576"/>
                  </a:lnTo>
                  <a:lnTo>
                    <a:pt x="579" y="594"/>
                  </a:lnTo>
                  <a:lnTo>
                    <a:pt x="565" y="609"/>
                  </a:lnTo>
                  <a:lnTo>
                    <a:pt x="548" y="624"/>
                  </a:lnTo>
                  <a:lnTo>
                    <a:pt x="532" y="637"/>
                  </a:lnTo>
                  <a:lnTo>
                    <a:pt x="514" y="650"/>
                  </a:lnTo>
                  <a:lnTo>
                    <a:pt x="514" y="650"/>
                  </a:lnTo>
                  <a:lnTo>
                    <a:pt x="495" y="660"/>
                  </a:lnTo>
                  <a:lnTo>
                    <a:pt x="476" y="670"/>
                  </a:lnTo>
                  <a:lnTo>
                    <a:pt x="455" y="678"/>
                  </a:lnTo>
                  <a:lnTo>
                    <a:pt x="434" y="684"/>
                  </a:lnTo>
                  <a:lnTo>
                    <a:pt x="412" y="689"/>
                  </a:lnTo>
                  <a:lnTo>
                    <a:pt x="389" y="693"/>
                  </a:lnTo>
                  <a:lnTo>
                    <a:pt x="365" y="695"/>
                  </a:lnTo>
                  <a:lnTo>
                    <a:pt x="340" y="696"/>
                  </a:lnTo>
                  <a:lnTo>
                    <a:pt x="340" y="696"/>
                  </a:lnTo>
                  <a:lnTo>
                    <a:pt x="320" y="696"/>
                  </a:lnTo>
                  <a:lnTo>
                    <a:pt x="301" y="695"/>
                  </a:lnTo>
                  <a:lnTo>
                    <a:pt x="283" y="693"/>
                  </a:lnTo>
                  <a:lnTo>
                    <a:pt x="265" y="690"/>
                  </a:lnTo>
                  <a:lnTo>
                    <a:pt x="247" y="687"/>
                  </a:lnTo>
                  <a:lnTo>
                    <a:pt x="230" y="683"/>
                  </a:lnTo>
                  <a:lnTo>
                    <a:pt x="214" y="678"/>
                  </a:lnTo>
                  <a:lnTo>
                    <a:pt x="198" y="673"/>
                  </a:lnTo>
                  <a:lnTo>
                    <a:pt x="183" y="666"/>
                  </a:lnTo>
                  <a:lnTo>
                    <a:pt x="168" y="660"/>
                  </a:lnTo>
                  <a:lnTo>
                    <a:pt x="154" y="652"/>
                  </a:lnTo>
                  <a:lnTo>
                    <a:pt x="141" y="644"/>
                  </a:lnTo>
                  <a:lnTo>
                    <a:pt x="127" y="634"/>
                  </a:lnTo>
                  <a:lnTo>
                    <a:pt x="115" y="625"/>
                  </a:lnTo>
                  <a:lnTo>
                    <a:pt x="102" y="614"/>
                  </a:lnTo>
                  <a:lnTo>
                    <a:pt x="90" y="603"/>
                  </a:lnTo>
                  <a:lnTo>
                    <a:pt x="90" y="603"/>
                  </a:lnTo>
                  <a:lnTo>
                    <a:pt x="79" y="591"/>
                  </a:lnTo>
                  <a:lnTo>
                    <a:pt x="69" y="577"/>
                  </a:lnTo>
                  <a:lnTo>
                    <a:pt x="60" y="564"/>
                  </a:lnTo>
                  <a:lnTo>
                    <a:pt x="51" y="551"/>
                  </a:lnTo>
                  <a:lnTo>
                    <a:pt x="43" y="537"/>
                  </a:lnTo>
                  <a:lnTo>
                    <a:pt x="35" y="522"/>
                  </a:lnTo>
                  <a:lnTo>
                    <a:pt x="29" y="507"/>
                  </a:lnTo>
                  <a:lnTo>
                    <a:pt x="23" y="491"/>
                  </a:lnTo>
                  <a:lnTo>
                    <a:pt x="17" y="475"/>
                  </a:lnTo>
                  <a:lnTo>
                    <a:pt x="13" y="459"/>
                  </a:lnTo>
                  <a:lnTo>
                    <a:pt x="9" y="441"/>
                  </a:lnTo>
                  <a:lnTo>
                    <a:pt x="6" y="424"/>
                  </a:lnTo>
                  <a:lnTo>
                    <a:pt x="3" y="405"/>
                  </a:lnTo>
                  <a:lnTo>
                    <a:pt x="1" y="387"/>
                  </a:lnTo>
                  <a:lnTo>
                    <a:pt x="0" y="367"/>
                  </a:lnTo>
                  <a:lnTo>
                    <a:pt x="0" y="346"/>
                  </a:lnTo>
                  <a:lnTo>
                    <a:pt x="0" y="346"/>
                  </a:lnTo>
                  <a:lnTo>
                    <a:pt x="0" y="327"/>
                  </a:lnTo>
                  <a:lnTo>
                    <a:pt x="1" y="308"/>
                  </a:lnTo>
                  <a:lnTo>
                    <a:pt x="3" y="290"/>
                  </a:lnTo>
                  <a:lnTo>
                    <a:pt x="6" y="272"/>
                  </a:lnTo>
                  <a:lnTo>
                    <a:pt x="9" y="255"/>
                  </a:lnTo>
                  <a:lnTo>
                    <a:pt x="13" y="238"/>
                  </a:lnTo>
                  <a:lnTo>
                    <a:pt x="18" y="221"/>
                  </a:lnTo>
                  <a:lnTo>
                    <a:pt x="23" y="205"/>
                  </a:lnTo>
                  <a:lnTo>
                    <a:pt x="29" y="190"/>
                  </a:lnTo>
                  <a:lnTo>
                    <a:pt x="36" y="175"/>
                  </a:lnTo>
                  <a:lnTo>
                    <a:pt x="44" y="160"/>
                  </a:lnTo>
                  <a:lnTo>
                    <a:pt x="52" y="146"/>
                  </a:lnTo>
                  <a:lnTo>
                    <a:pt x="61" y="132"/>
                  </a:lnTo>
                  <a:lnTo>
                    <a:pt x="71" y="119"/>
                  </a:lnTo>
                  <a:lnTo>
                    <a:pt x="81" y="105"/>
                  </a:lnTo>
                  <a:lnTo>
                    <a:pt x="92" y="93"/>
                  </a:lnTo>
                  <a:lnTo>
                    <a:pt x="92" y="93"/>
                  </a:lnTo>
                  <a:lnTo>
                    <a:pt x="103" y="82"/>
                  </a:lnTo>
                  <a:lnTo>
                    <a:pt x="116" y="71"/>
                  </a:lnTo>
                  <a:lnTo>
                    <a:pt x="128" y="62"/>
                  </a:lnTo>
                  <a:lnTo>
                    <a:pt x="141" y="52"/>
                  </a:lnTo>
                  <a:lnTo>
                    <a:pt x="153" y="44"/>
                  </a:lnTo>
                  <a:lnTo>
                    <a:pt x="167" y="36"/>
                  </a:lnTo>
                  <a:lnTo>
                    <a:pt x="180" y="30"/>
                  </a:lnTo>
                  <a:lnTo>
                    <a:pt x="194" y="23"/>
                  </a:lnTo>
                  <a:lnTo>
                    <a:pt x="208" y="18"/>
                  </a:lnTo>
                  <a:lnTo>
                    <a:pt x="223" y="13"/>
                  </a:lnTo>
                  <a:lnTo>
                    <a:pt x="238" y="9"/>
                  </a:lnTo>
                  <a:lnTo>
                    <a:pt x="254" y="6"/>
                  </a:lnTo>
                  <a:lnTo>
                    <a:pt x="269" y="3"/>
                  </a:lnTo>
                  <a:lnTo>
                    <a:pt x="286" y="2"/>
                  </a:lnTo>
                  <a:lnTo>
                    <a:pt x="302" y="1"/>
                  </a:lnTo>
                  <a:lnTo>
                    <a:pt x="319" y="0"/>
                  </a:lnTo>
                  <a:lnTo>
                    <a:pt x="319" y="0"/>
                  </a:lnTo>
                  <a:lnTo>
                    <a:pt x="349" y="1"/>
                  </a:lnTo>
                  <a:lnTo>
                    <a:pt x="377" y="3"/>
                  </a:lnTo>
                  <a:lnTo>
                    <a:pt x="403" y="6"/>
                  </a:lnTo>
                  <a:lnTo>
                    <a:pt x="428" y="11"/>
                  </a:lnTo>
                  <a:lnTo>
                    <a:pt x="451" y="18"/>
                  </a:lnTo>
                  <a:lnTo>
                    <a:pt x="474" y="25"/>
                  </a:lnTo>
                  <a:lnTo>
                    <a:pt x="494" y="34"/>
                  </a:lnTo>
                  <a:lnTo>
                    <a:pt x="514" y="45"/>
                  </a:lnTo>
                  <a:lnTo>
                    <a:pt x="532" y="56"/>
                  </a:lnTo>
                  <a:lnTo>
                    <a:pt x="549" y="70"/>
                  </a:lnTo>
                  <a:lnTo>
                    <a:pt x="565" y="84"/>
                  </a:lnTo>
                  <a:lnTo>
                    <a:pt x="580" y="100"/>
                  </a:lnTo>
                  <a:lnTo>
                    <a:pt x="592" y="118"/>
                  </a:lnTo>
                  <a:lnTo>
                    <a:pt x="604" y="137"/>
                  </a:lnTo>
                  <a:lnTo>
                    <a:pt x="614" y="157"/>
                  </a:lnTo>
                  <a:lnTo>
                    <a:pt x="622" y="179"/>
                  </a:lnTo>
                  <a:lnTo>
                    <a:pt x="622" y="14"/>
                  </a:lnTo>
                  <a:lnTo>
                    <a:pt x="957" y="14"/>
                  </a:lnTo>
                  <a:lnTo>
                    <a:pt x="957" y="14"/>
                  </a:lnTo>
                  <a:lnTo>
                    <a:pt x="982" y="15"/>
                  </a:lnTo>
                  <a:lnTo>
                    <a:pt x="1007" y="17"/>
                  </a:lnTo>
                  <a:lnTo>
                    <a:pt x="1030" y="20"/>
                  </a:lnTo>
                  <a:lnTo>
                    <a:pt x="1053" y="26"/>
                  </a:lnTo>
                  <a:lnTo>
                    <a:pt x="1074" y="32"/>
                  </a:lnTo>
                  <a:lnTo>
                    <a:pt x="1095" y="40"/>
                  </a:lnTo>
                  <a:lnTo>
                    <a:pt x="1115" y="50"/>
                  </a:lnTo>
                  <a:lnTo>
                    <a:pt x="1133" y="61"/>
                  </a:lnTo>
                  <a:lnTo>
                    <a:pt x="1133" y="61"/>
                  </a:lnTo>
                  <a:lnTo>
                    <a:pt x="1151" y="73"/>
                  </a:lnTo>
                  <a:lnTo>
                    <a:pt x="1167" y="87"/>
                  </a:lnTo>
                  <a:lnTo>
                    <a:pt x="1182" y="102"/>
                  </a:lnTo>
                  <a:lnTo>
                    <a:pt x="1196" y="119"/>
                  </a:lnTo>
                  <a:lnTo>
                    <a:pt x="1208" y="137"/>
                  </a:lnTo>
                  <a:lnTo>
                    <a:pt x="1219" y="157"/>
                  </a:lnTo>
                  <a:lnTo>
                    <a:pt x="1230" y="177"/>
                  </a:lnTo>
                  <a:lnTo>
                    <a:pt x="1238" y="199"/>
                  </a:lnTo>
                  <a:lnTo>
                    <a:pt x="1238" y="14"/>
                  </a:lnTo>
                  <a:lnTo>
                    <a:pt x="1520" y="14"/>
                  </a:lnTo>
                  <a:lnTo>
                    <a:pt x="1618" y="430"/>
                  </a:lnTo>
                  <a:lnTo>
                    <a:pt x="1722" y="14"/>
                  </a:lnTo>
                  <a:lnTo>
                    <a:pt x="1998" y="14"/>
                  </a:lnTo>
                  <a:lnTo>
                    <a:pt x="1998" y="682"/>
                  </a:lnTo>
                  <a:close/>
                  <a:moveTo>
                    <a:pt x="622" y="422"/>
                  </a:moveTo>
                  <a:lnTo>
                    <a:pt x="622" y="266"/>
                  </a:lnTo>
                  <a:lnTo>
                    <a:pt x="439" y="266"/>
                  </a:lnTo>
                  <a:lnTo>
                    <a:pt x="439" y="266"/>
                  </a:lnTo>
                  <a:lnTo>
                    <a:pt x="437" y="254"/>
                  </a:lnTo>
                  <a:lnTo>
                    <a:pt x="435" y="243"/>
                  </a:lnTo>
                  <a:lnTo>
                    <a:pt x="432" y="232"/>
                  </a:lnTo>
                  <a:lnTo>
                    <a:pt x="428" y="222"/>
                  </a:lnTo>
                  <a:lnTo>
                    <a:pt x="424" y="213"/>
                  </a:lnTo>
                  <a:lnTo>
                    <a:pt x="419" y="205"/>
                  </a:lnTo>
                  <a:lnTo>
                    <a:pt x="413" y="198"/>
                  </a:lnTo>
                  <a:lnTo>
                    <a:pt x="407" y="191"/>
                  </a:lnTo>
                  <a:lnTo>
                    <a:pt x="399" y="185"/>
                  </a:lnTo>
                  <a:lnTo>
                    <a:pt x="392" y="180"/>
                  </a:lnTo>
                  <a:lnTo>
                    <a:pt x="383" y="176"/>
                  </a:lnTo>
                  <a:lnTo>
                    <a:pt x="374" y="172"/>
                  </a:lnTo>
                  <a:lnTo>
                    <a:pt x="364" y="169"/>
                  </a:lnTo>
                  <a:lnTo>
                    <a:pt x="353" y="167"/>
                  </a:lnTo>
                  <a:lnTo>
                    <a:pt x="341" y="166"/>
                  </a:lnTo>
                  <a:lnTo>
                    <a:pt x="328" y="166"/>
                  </a:lnTo>
                  <a:lnTo>
                    <a:pt x="328" y="166"/>
                  </a:lnTo>
                  <a:lnTo>
                    <a:pt x="314" y="167"/>
                  </a:lnTo>
                  <a:lnTo>
                    <a:pt x="301" y="169"/>
                  </a:lnTo>
                  <a:lnTo>
                    <a:pt x="288" y="172"/>
                  </a:lnTo>
                  <a:lnTo>
                    <a:pt x="277" y="177"/>
                  </a:lnTo>
                  <a:lnTo>
                    <a:pt x="266" y="183"/>
                  </a:lnTo>
                  <a:lnTo>
                    <a:pt x="256" y="191"/>
                  </a:lnTo>
                  <a:lnTo>
                    <a:pt x="246" y="200"/>
                  </a:lnTo>
                  <a:lnTo>
                    <a:pt x="237" y="210"/>
                  </a:lnTo>
                  <a:lnTo>
                    <a:pt x="237" y="210"/>
                  </a:lnTo>
                  <a:lnTo>
                    <a:pt x="229" y="223"/>
                  </a:lnTo>
                  <a:lnTo>
                    <a:pt x="222" y="237"/>
                  </a:lnTo>
                  <a:lnTo>
                    <a:pt x="216" y="252"/>
                  </a:lnTo>
                  <a:lnTo>
                    <a:pt x="211" y="269"/>
                  </a:lnTo>
                  <a:lnTo>
                    <a:pt x="208" y="287"/>
                  </a:lnTo>
                  <a:lnTo>
                    <a:pt x="205" y="307"/>
                  </a:lnTo>
                  <a:lnTo>
                    <a:pt x="203" y="328"/>
                  </a:lnTo>
                  <a:lnTo>
                    <a:pt x="203" y="351"/>
                  </a:lnTo>
                  <a:lnTo>
                    <a:pt x="203" y="351"/>
                  </a:lnTo>
                  <a:lnTo>
                    <a:pt x="203" y="373"/>
                  </a:lnTo>
                  <a:lnTo>
                    <a:pt x="205" y="394"/>
                  </a:lnTo>
                  <a:lnTo>
                    <a:pt x="207" y="413"/>
                  </a:lnTo>
                  <a:lnTo>
                    <a:pt x="211" y="431"/>
                  </a:lnTo>
                  <a:lnTo>
                    <a:pt x="216" y="448"/>
                  </a:lnTo>
                  <a:lnTo>
                    <a:pt x="221" y="463"/>
                  </a:lnTo>
                  <a:lnTo>
                    <a:pt x="228" y="476"/>
                  </a:lnTo>
                  <a:lnTo>
                    <a:pt x="236" y="488"/>
                  </a:lnTo>
                  <a:lnTo>
                    <a:pt x="245" y="499"/>
                  </a:lnTo>
                  <a:lnTo>
                    <a:pt x="255" y="508"/>
                  </a:lnTo>
                  <a:lnTo>
                    <a:pt x="266" y="516"/>
                  </a:lnTo>
                  <a:lnTo>
                    <a:pt x="277" y="523"/>
                  </a:lnTo>
                  <a:lnTo>
                    <a:pt x="290" y="528"/>
                  </a:lnTo>
                  <a:lnTo>
                    <a:pt x="304" y="531"/>
                  </a:lnTo>
                  <a:lnTo>
                    <a:pt x="320" y="533"/>
                  </a:lnTo>
                  <a:lnTo>
                    <a:pt x="337" y="534"/>
                  </a:lnTo>
                  <a:lnTo>
                    <a:pt x="337" y="534"/>
                  </a:lnTo>
                  <a:lnTo>
                    <a:pt x="348" y="534"/>
                  </a:lnTo>
                  <a:lnTo>
                    <a:pt x="358" y="532"/>
                  </a:lnTo>
                  <a:lnTo>
                    <a:pt x="368" y="530"/>
                  </a:lnTo>
                  <a:lnTo>
                    <a:pt x="377" y="527"/>
                  </a:lnTo>
                  <a:lnTo>
                    <a:pt x="385" y="523"/>
                  </a:lnTo>
                  <a:lnTo>
                    <a:pt x="393" y="518"/>
                  </a:lnTo>
                  <a:lnTo>
                    <a:pt x="401" y="513"/>
                  </a:lnTo>
                  <a:lnTo>
                    <a:pt x="407" y="506"/>
                  </a:lnTo>
                  <a:lnTo>
                    <a:pt x="414" y="499"/>
                  </a:lnTo>
                  <a:lnTo>
                    <a:pt x="419" y="490"/>
                  </a:lnTo>
                  <a:lnTo>
                    <a:pt x="424" y="481"/>
                  </a:lnTo>
                  <a:lnTo>
                    <a:pt x="429" y="471"/>
                  </a:lnTo>
                  <a:lnTo>
                    <a:pt x="432" y="460"/>
                  </a:lnTo>
                  <a:lnTo>
                    <a:pt x="436" y="448"/>
                  </a:lnTo>
                  <a:lnTo>
                    <a:pt x="438" y="436"/>
                  </a:lnTo>
                  <a:lnTo>
                    <a:pt x="440" y="422"/>
                  </a:lnTo>
                  <a:lnTo>
                    <a:pt x="622" y="422"/>
                  </a:lnTo>
                  <a:close/>
                  <a:moveTo>
                    <a:pt x="1056" y="354"/>
                  </a:moveTo>
                  <a:lnTo>
                    <a:pt x="1056" y="354"/>
                  </a:lnTo>
                  <a:lnTo>
                    <a:pt x="1055" y="332"/>
                  </a:lnTo>
                  <a:lnTo>
                    <a:pt x="1053" y="313"/>
                  </a:lnTo>
                  <a:lnTo>
                    <a:pt x="1050" y="295"/>
                  </a:lnTo>
                  <a:lnTo>
                    <a:pt x="1046" y="278"/>
                  </a:lnTo>
                  <a:lnTo>
                    <a:pt x="1041" y="263"/>
                  </a:lnTo>
                  <a:lnTo>
                    <a:pt x="1034" y="249"/>
                  </a:lnTo>
                  <a:lnTo>
                    <a:pt x="1026" y="236"/>
                  </a:lnTo>
                  <a:lnTo>
                    <a:pt x="1017" y="226"/>
                  </a:lnTo>
                  <a:lnTo>
                    <a:pt x="1017" y="226"/>
                  </a:lnTo>
                  <a:lnTo>
                    <a:pt x="1005" y="215"/>
                  </a:lnTo>
                  <a:lnTo>
                    <a:pt x="992" y="207"/>
                  </a:lnTo>
                  <a:lnTo>
                    <a:pt x="977" y="199"/>
                  </a:lnTo>
                  <a:lnTo>
                    <a:pt x="961" y="193"/>
                  </a:lnTo>
                  <a:lnTo>
                    <a:pt x="943" y="189"/>
                  </a:lnTo>
                  <a:lnTo>
                    <a:pt x="924" y="185"/>
                  </a:lnTo>
                  <a:lnTo>
                    <a:pt x="903" y="183"/>
                  </a:lnTo>
                  <a:lnTo>
                    <a:pt x="880" y="183"/>
                  </a:lnTo>
                  <a:lnTo>
                    <a:pt x="828" y="183"/>
                  </a:lnTo>
                  <a:lnTo>
                    <a:pt x="828" y="510"/>
                  </a:lnTo>
                  <a:lnTo>
                    <a:pt x="885" y="510"/>
                  </a:lnTo>
                  <a:lnTo>
                    <a:pt x="885" y="510"/>
                  </a:lnTo>
                  <a:lnTo>
                    <a:pt x="906" y="509"/>
                  </a:lnTo>
                  <a:lnTo>
                    <a:pt x="925" y="508"/>
                  </a:lnTo>
                  <a:lnTo>
                    <a:pt x="943" y="505"/>
                  </a:lnTo>
                  <a:lnTo>
                    <a:pt x="959" y="502"/>
                  </a:lnTo>
                  <a:lnTo>
                    <a:pt x="974" y="497"/>
                  </a:lnTo>
                  <a:lnTo>
                    <a:pt x="988" y="492"/>
                  </a:lnTo>
                  <a:lnTo>
                    <a:pt x="1001" y="485"/>
                  </a:lnTo>
                  <a:lnTo>
                    <a:pt x="1011" y="477"/>
                  </a:lnTo>
                  <a:lnTo>
                    <a:pt x="1011" y="477"/>
                  </a:lnTo>
                  <a:lnTo>
                    <a:pt x="1022" y="468"/>
                  </a:lnTo>
                  <a:lnTo>
                    <a:pt x="1031" y="456"/>
                  </a:lnTo>
                  <a:lnTo>
                    <a:pt x="1038" y="443"/>
                  </a:lnTo>
                  <a:lnTo>
                    <a:pt x="1045" y="428"/>
                  </a:lnTo>
                  <a:lnTo>
                    <a:pt x="1050" y="412"/>
                  </a:lnTo>
                  <a:lnTo>
                    <a:pt x="1053" y="395"/>
                  </a:lnTo>
                  <a:lnTo>
                    <a:pt x="1055" y="375"/>
                  </a:lnTo>
                  <a:lnTo>
                    <a:pt x="1056" y="354"/>
                  </a:lnTo>
                  <a:lnTo>
                    <a:pt x="1056" y="3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0" name="Rectangle 9"/>
          <p:cNvSpPr/>
          <p:nvPr userDrawn="1"/>
        </p:nvSpPr>
        <p:spPr>
          <a:xfrm>
            <a:off x="0" y="6461125"/>
            <a:ext cx="9144000" cy="396875"/>
          </a:xfrm>
          <a:prstGeom prst="rect">
            <a:avLst/>
          </a:prstGeom>
          <a:solidFill>
            <a:srgbClr val="003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5" name="Picture 2" descr="Q:\Design Catalog\Corporate Templates\Covers\Photo3 copy_LR.jpg"/>
          <p:cNvPicPr>
            <a:picLocks noChangeAspect="1" noChangeArrowheads="1"/>
          </p:cNvPicPr>
          <p:nvPr userDrawn="1"/>
        </p:nvPicPr>
        <p:blipFill>
          <a:blip r:embed="rId4" cstate="screen"/>
          <a:srcRect/>
          <a:stretch>
            <a:fillRect/>
          </a:stretch>
        </p:blipFill>
        <p:spPr bwMode="auto">
          <a:xfrm rot="20400000">
            <a:off x="7115294" y="4260748"/>
            <a:ext cx="1232980" cy="1216152"/>
          </a:xfrm>
          <a:prstGeom prst="rect">
            <a:avLst/>
          </a:prstGeom>
          <a:noFill/>
          <a:ln>
            <a:solidFill>
              <a:schemeClr val="accent1">
                <a:lumMod val="20000"/>
                <a:lumOff val="80000"/>
              </a:schemeClr>
            </a:solidFill>
          </a:ln>
        </p:spPr>
      </p:pic>
      <p:pic>
        <p:nvPicPr>
          <p:cNvPr id="56" name="Picture 2" descr="Q:\Design Catalog\Corporate Templates\Covers\Photo3 copy_LR.jpg"/>
          <p:cNvPicPr>
            <a:picLocks noChangeAspect="1" noChangeArrowheads="1"/>
          </p:cNvPicPr>
          <p:nvPr userDrawn="1"/>
        </p:nvPicPr>
        <p:blipFill>
          <a:blip r:embed="rId5" cstate="screen"/>
          <a:srcRect/>
          <a:stretch>
            <a:fillRect/>
          </a:stretch>
        </p:blipFill>
        <p:spPr bwMode="auto">
          <a:xfrm rot="20400000">
            <a:off x="7859186" y="2693013"/>
            <a:ext cx="1211030" cy="1216152"/>
          </a:xfrm>
          <a:prstGeom prst="rect">
            <a:avLst/>
          </a:prstGeom>
          <a:noFill/>
          <a:ln>
            <a:solidFill>
              <a:schemeClr val="accent1">
                <a:lumMod val="20000"/>
                <a:lumOff val="80000"/>
              </a:schemeClr>
            </a:solidFill>
          </a:ln>
        </p:spPr>
      </p:pic>
      <p:cxnSp>
        <p:nvCxnSpPr>
          <p:cNvPr id="15" name="Straight Connector 14"/>
          <p:cNvCxnSpPr/>
          <p:nvPr userDrawn="1"/>
        </p:nvCxnSpPr>
        <p:spPr>
          <a:xfrm>
            <a:off x="0" y="1825625"/>
            <a:ext cx="9144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3274219" y="3429794"/>
            <a:ext cx="6858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64563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 Placeholder 21"/>
          <p:cNvSpPr>
            <a:spLocks noGrp="1"/>
          </p:cNvSpPr>
          <p:nvPr>
            <p:ph type="body" sz="quarter" idx="15" hasCustomPrompt="1"/>
          </p:nvPr>
        </p:nvSpPr>
        <p:spPr>
          <a:xfrm>
            <a:off x="6743700" y="1505533"/>
            <a:ext cx="2317750" cy="267855"/>
          </a:xfrm>
        </p:spPr>
        <p:txBody>
          <a:bodyPr>
            <a:normAutofit/>
          </a:bodyPr>
          <a:lstStyle>
            <a:lvl1pPr>
              <a:buNone/>
              <a:defRPr sz="1200">
                <a:solidFill>
                  <a:schemeClr val="bg1"/>
                </a:solidFill>
              </a:defRPr>
            </a:lvl1pPr>
          </a:lstStyle>
          <a:p>
            <a:pPr lvl="0"/>
            <a:r>
              <a:rPr lang="en-US" dirty="0" smtClean="0"/>
              <a:t>Click to add date</a:t>
            </a:r>
          </a:p>
        </p:txBody>
      </p:sp>
      <p:sp>
        <p:nvSpPr>
          <p:cNvPr id="58" name="Text Placeholder 21"/>
          <p:cNvSpPr>
            <a:spLocks noGrp="1"/>
          </p:cNvSpPr>
          <p:nvPr>
            <p:ph type="body" sz="quarter" idx="16" hasCustomPrompt="1"/>
          </p:nvPr>
        </p:nvSpPr>
        <p:spPr>
          <a:xfrm>
            <a:off x="6743700" y="116736"/>
            <a:ext cx="2317750" cy="1352141"/>
          </a:xfrm>
        </p:spPr>
        <p:txBody>
          <a:bodyPr>
            <a:normAutofit/>
          </a:bodyPr>
          <a:lstStyle>
            <a:lvl1pPr marL="0" indent="0">
              <a:buNone/>
              <a:defRPr sz="1500" baseline="0">
                <a:solidFill>
                  <a:schemeClr val="bg1"/>
                </a:solidFill>
              </a:defRPr>
            </a:lvl1pPr>
          </a:lstStyle>
          <a:p>
            <a:pPr lvl="0"/>
            <a:r>
              <a:rPr lang="en-US" dirty="0" smtClean="0"/>
              <a:t>Click to add presenter(s) name, title and presentation type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2652" y="0"/>
            <a:ext cx="8931348" cy="1417638"/>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ext Placeholder 7"/>
          <p:cNvSpPr>
            <a:spLocks noGrp="1"/>
          </p:cNvSpPr>
          <p:nvPr>
            <p:ph type="body" sz="quarter" idx="13" hasCustomPrompt="1"/>
          </p:nvPr>
        </p:nvSpPr>
        <p:spPr>
          <a:xfrm>
            <a:off x="241300" y="6400800"/>
            <a:ext cx="4702175" cy="446088"/>
          </a:xfrm>
        </p:spPr>
        <p:txBody>
          <a:bodyPr anchor="ctr"/>
          <a:lstStyle>
            <a:lvl1pPr>
              <a:buNone/>
              <a:defRPr sz="1400" b="1" i="1">
                <a:solidFill>
                  <a:schemeClr val="accent2"/>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
        <p:nvSpPr>
          <p:cNvPr id="7" name="Date Placeholder 3"/>
          <p:cNvSpPr>
            <a:spLocks noGrp="1"/>
          </p:cNvSpPr>
          <p:nvPr>
            <p:ph type="dt" sz="half" idx="2"/>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968AC74C-A8E6-49F4-B32B-2A731DFFA731}" type="datetimeFigureOut">
              <a:rPr lang="en-US" smtClean="0"/>
              <a:pPr>
                <a:defRPr/>
              </a:pPr>
              <a:t>5/5/2013</a:t>
            </a:fld>
            <a:endParaRPr lang="en-US" dirty="0"/>
          </a:p>
        </p:txBody>
      </p:sp>
      <p:sp>
        <p:nvSpPr>
          <p:cNvPr id="8"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004E23FA-282F-4C84-881E-9DAC50DAD92C}" type="slidenum">
              <a:rPr lang="en-US" smtClean="0"/>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8" name="Picture 2" descr="Q:\Design Catalog\Corporate Templates\Covers\abstract1.jpg"/>
          <p:cNvPicPr>
            <a:picLocks noChangeAspect="1" noChangeArrowheads="1"/>
          </p:cNvPicPr>
          <p:nvPr userDrawn="1"/>
        </p:nvPicPr>
        <p:blipFill>
          <a:blip r:embed="rId2" cstate="screen"/>
          <a:stretch>
            <a:fillRect/>
          </a:stretch>
        </p:blipFill>
        <p:spPr bwMode="auto">
          <a:xfrm>
            <a:off x="-144941" y="0"/>
            <a:ext cx="9288941" cy="6858000"/>
          </a:xfrm>
          <a:prstGeom prst="rect">
            <a:avLst/>
          </a:prstGeom>
          <a:noFill/>
          <a:ln w="9525">
            <a:noFill/>
            <a:miter lim="800000"/>
            <a:headEnd/>
            <a:tailEnd/>
          </a:ln>
        </p:spPr>
      </p:pic>
      <p:sp>
        <p:nvSpPr>
          <p:cNvPr id="5" name="Rectangle 4"/>
          <p:cNvSpPr/>
          <p:nvPr userDrawn="1"/>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Date Placeholder 3"/>
          <p:cNvSpPr>
            <a:spLocks noGrp="1"/>
          </p:cNvSpPr>
          <p:nvPr>
            <p:ph type="dt" sz="half" idx="10"/>
          </p:nvPr>
        </p:nvSpPr>
        <p:spPr>
          <a:xfrm>
            <a:off x="1" y="6356350"/>
            <a:ext cx="1246188" cy="365125"/>
          </a:xfrm>
          <a:prstGeom prst="rect">
            <a:avLst/>
          </a:prstGeom>
        </p:spPr>
        <p:txBody>
          <a:bodyPr/>
          <a:lstStyle>
            <a:lvl1pPr>
              <a:defRPr>
                <a:solidFill>
                  <a:schemeClr val="tx2">
                    <a:lumMod val="75000"/>
                  </a:schemeClr>
                </a:solidFill>
              </a:defRPr>
            </a:lvl1pPr>
          </a:lstStyle>
          <a:p>
            <a:pPr algn="ctr">
              <a:defRPr/>
            </a:pPr>
            <a:fld id="{72D95891-EC83-40D1-BF69-E61DC5DA0E12}" type="datetimeFigureOut">
              <a:rPr lang="en-US" smtClean="0"/>
              <a:pPr algn="ctr">
                <a:defRPr/>
              </a:pPr>
              <a:t>5/5/2013</a:t>
            </a:fld>
            <a:endParaRPr lang="en-US" dirty="0"/>
          </a:p>
        </p:txBody>
      </p:sp>
      <p:sp>
        <p:nvSpPr>
          <p:cNvPr id="17" name="Slide Number Placeholder 5"/>
          <p:cNvSpPr>
            <a:spLocks noGrp="1"/>
          </p:cNvSpPr>
          <p:nvPr>
            <p:ph type="sldNum" sz="quarter" idx="11"/>
          </p:nvPr>
        </p:nvSpPr>
        <p:spPr>
          <a:xfrm>
            <a:off x="8315325" y="6356350"/>
            <a:ext cx="828675" cy="365125"/>
          </a:xfrm>
          <a:prstGeom prst="rect">
            <a:avLst/>
          </a:prstGeom>
        </p:spPr>
        <p:txBody>
          <a:bodyPr/>
          <a:lstStyle>
            <a:lvl1pPr algn="ctr">
              <a:defRPr smtClean="0">
                <a:solidFill>
                  <a:schemeClr val="tx2">
                    <a:lumMod val="75000"/>
                  </a:schemeClr>
                </a:solidFill>
              </a:defRPr>
            </a:lvl1pPr>
          </a:lstStyle>
          <a:p>
            <a:pPr>
              <a:defRPr/>
            </a:pPr>
            <a:fld id="{22B09608-F9DB-44A6-95D0-11D1534A56B6}" type="slidenum">
              <a:rPr lang="en-US"/>
              <a:pPr>
                <a:defRPr/>
              </a:pPr>
              <a:t>‹#›</a:t>
            </a:fld>
            <a:endParaRPr lang="en-US" dirty="0"/>
          </a:p>
        </p:txBody>
      </p:sp>
      <p:sp>
        <p:nvSpPr>
          <p:cNvPr id="21" name="Rectangle 20"/>
          <p:cNvSpPr/>
          <p:nvPr userDrawn="1"/>
        </p:nvSpPr>
        <p:spPr>
          <a:xfrm flipV="1">
            <a:off x="8324602" y="0"/>
            <a:ext cx="819397" cy="2838203"/>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kern="1200" dirty="0">
              <a:solidFill>
                <a:schemeClr val="lt1"/>
              </a:solidFill>
              <a:latin typeface="+mn-lt"/>
              <a:ea typeface="+mn-ea"/>
              <a:cs typeface="+mn-cs"/>
            </a:endParaRPr>
          </a:p>
        </p:txBody>
      </p:sp>
      <p:cxnSp>
        <p:nvCxnSpPr>
          <p:cNvPr id="22" name="Straight Connector 21"/>
          <p:cNvCxnSpPr/>
          <p:nvPr userDrawn="1"/>
        </p:nvCxnSpPr>
        <p:spPr>
          <a:xfrm rot="5400000">
            <a:off x="4898232" y="3429795"/>
            <a:ext cx="6858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2"/>
          <p:cNvGrpSpPr/>
          <p:nvPr userDrawn="1"/>
        </p:nvGrpSpPr>
        <p:grpSpPr>
          <a:xfrm>
            <a:off x="0" y="-13648"/>
            <a:ext cx="5009566" cy="6871650"/>
            <a:chOff x="0" y="-13648"/>
            <a:chExt cx="5009566" cy="6871650"/>
          </a:xfrm>
        </p:grpSpPr>
        <p:cxnSp>
          <p:nvCxnSpPr>
            <p:cNvPr id="14" name="Straight Connector 13"/>
            <p:cNvCxnSpPr/>
            <p:nvPr/>
          </p:nvCxnSpPr>
          <p:spPr>
            <a:xfrm flipV="1">
              <a:off x="0" y="0"/>
              <a:ext cx="5009566" cy="182880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0" y="-13648"/>
              <a:ext cx="1433015" cy="52089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0" y="4243974"/>
              <a:ext cx="515504" cy="18756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0" y="5398525"/>
              <a:ext cx="933199" cy="34126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26055" y="6556242"/>
              <a:ext cx="825472" cy="30175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286762" y="4107058"/>
              <a:ext cx="4037706" cy="146418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136220" y="6558940"/>
              <a:ext cx="435281" cy="162842"/>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06363" y="483884"/>
              <a:ext cx="1526372" cy="55860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1225724" y="350460"/>
              <a:ext cx="1113052" cy="405016"/>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2663146" y="218814"/>
              <a:ext cx="685502" cy="24787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4095233" y="88950"/>
              <a:ext cx="268624" cy="9072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19" name="Title 1"/>
          <p:cNvSpPr>
            <a:spLocks noGrp="1"/>
          </p:cNvSpPr>
          <p:nvPr>
            <p:ph type="title"/>
          </p:nvPr>
        </p:nvSpPr>
        <p:spPr>
          <a:xfrm>
            <a:off x="0" y="2120678"/>
            <a:ext cx="8324850" cy="722376"/>
          </a:xfrm>
        </p:spPr>
        <p:txBody>
          <a:bodyPr anchor="t">
            <a:normAutofit/>
          </a:bodyPr>
          <a:lstStyle>
            <a:lvl1pPr algn="ctr">
              <a:defRPr sz="3700" b="0" cap="all">
                <a:solidFill>
                  <a:schemeClr val="bg1"/>
                </a:solidFill>
              </a:defRPr>
            </a:lvl1pPr>
          </a:lstStyle>
          <a:p>
            <a:r>
              <a:rPr lang="en-US" smtClean="0"/>
              <a:t>Click to edit Master title style</a:t>
            </a:r>
            <a:endParaRPr lang="en-US" dirty="0"/>
          </a:p>
        </p:txBody>
      </p:sp>
      <p:sp>
        <p:nvSpPr>
          <p:cNvPr id="20" name="Text Placeholder 2"/>
          <p:cNvSpPr>
            <a:spLocks noGrp="1"/>
          </p:cNvSpPr>
          <p:nvPr>
            <p:ph type="body" idx="1"/>
          </p:nvPr>
        </p:nvSpPr>
        <p:spPr>
          <a:xfrm>
            <a:off x="0" y="1651849"/>
            <a:ext cx="8324850" cy="466344"/>
          </a:xfrm>
        </p:spPr>
        <p:txBody>
          <a:bodyPr anchor="b"/>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cxnSp>
        <p:nvCxnSpPr>
          <p:cNvPr id="23" name="Straight Connector 22"/>
          <p:cNvCxnSpPr/>
          <p:nvPr userDrawn="1"/>
        </p:nvCxnSpPr>
        <p:spPr>
          <a:xfrm>
            <a:off x="0" y="2833688"/>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4549" y="0"/>
            <a:ext cx="8899451" cy="1417638"/>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44549" y="1600200"/>
            <a:ext cx="4343400"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95500" y="1600200"/>
            <a:ext cx="4343400"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hasCustomPrompt="1"/>
          </p:nvPr>
        </p:nvSpPr>
        <p:spPr>
          <a:xfrm>
            <a:off x="241300" y="6400800"/>
            <a:ext cx="4702175" cy="446088"/>
          </a:xfrm>
        </p:spPr>
        <p:txBody>
          <a:bodyPr anchor="ctr"/>
          <a:lstStyle>
            <a:lvl1pPr>
              <a:buNone/>
              <a:defRPr sz="1400" b="1" i="1">
                <a:solidFill>
                  <a:schemeClr val="accent2"/>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
        <p:nvSpPr>
          <p:cNvPr id="9" name="Date Placeholder 3"/>
          <p:cNvSpPr>
            <a:spLocks noGrp="1"/>
          </p:cNvSpPr>
          <p:nvPr>
            <p:ph type="dt" sz="half" idx="14"/>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968AC74C-A8E6-49F4-B32B-2A731DFFA731}" type="datetimeFigureOut">
              <a:rPr lang="en-US" smtClean="0"/>
              <a:pPr>
                <a:defRPr/>
              </a:pPr>
              <a:t>5/5/2013</a:t>
            </a:fld>
            <a:endParaRPr lang="en-US" dirty="0"/>
          </a:p>
        </p:txBody>
      </p:sp>
      <p:sp>
        <p:nvSpPr>
          <p:cNvPr id="11"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004E23FA-282F-4C84-881E-9DAC50DAD92C}" type="slidenum">
              <a:rPr lang="en-US" smtClean="0"/>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4548" y="0"/>
            <a:ext cx="8899452" cy="1417638"/>
          </a:xfrm>
          <a:prstGeom prst="rect">
            <a:avLst/>
          </a:prstGeo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255181" y="1535113"/>
            <a:ext cx="4343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5181" y="2174875"/>
            <a:ext cx="4343400"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3562" y="1535113"/>
            <a:ext cx="4343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562" y="2174875"/>
            <a:ext cx="4343400"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7"/>
          <p:cNvSpPr>
            <a:spLocks noGrp="1"/>
          </p:cNvSpPr>
          <p:nvPr>
            <p:ph type="body" sz="quarter" idx="13" hasCustomPrompt="1"/>
          </p:nvPr>
        </p:nvSpPr>
        <p:spPr>
          <a:xfrm>
            <a:off x="241300" y="6400800"/>
            <a:ext cx="4702175" cy="446088"/>
          </a:xfrm>
        </p:spPr>
        <p:txBody>
          <a:bodyPr anchor="ctr"/>
          <a:lstStyle>
            <a:lvl1pPr>
              <a:buNone/>
              <a:defRPr sz="1400" b="1" i="1">
                <a:solidFill>
                  <a:schemeClr val="accent2"/>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
        <p:nvSpPr>
          <p:cNvPr id="11" name="Date Placeholder 3"/>
          <p:cNvSpPr>
            <a:spLocks noGrp="1"/>
          </p:cNvSpPr>
          <p:nvPr>
            <p:ph type="dt" sz="half" idx="14"/>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968AC74C-A8E6-49F4-B32B-2A731DFFA731}" type="datetimeFigureOut">
              <a:rPr lang="en-US" smtClean="0"/>
              <a:pPr>
                <a:defRPr/>
              </a:pPr>
              <a:t>5/5/2013</a:t>
            </a:fld>
            <a:endParaRPr lang="en-US" dirty="0"/>
          </a:p>
        </p:txBody>
      </p:sp>
      <p:sp>
        <p:nvSpPr>
          <p:cNvPr id="13" name="Slide Number Placeholder 5"/>
          <p:cNvSpPr>
            <a:spLocks noGrp="1"/>
          </p:cNvSpPr>
          <p:nvPr>
            <p:ph type="sldNum" sz="quarter" idx="15"/>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004E23FA-282F-4C84-881E-9DAC50DAD92C}" type="slidenum">
              <a:rPr lang="en-US" smtClean="0"/>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3283" y="0"/>
            <a:ext cx="8920717" cy="1417638"/>
          </a:xfrm>
          <a:prstGeom prst="rect">
            <a:avLst/>
          </a:prstGeom>
        </p:spPr>
        <p:txBody>
          <a:bodyPr/>
          <a:lstStyle/>
          <a:p>
            <a:r>
              <a:rPr lang="en-US" smtClean="0"/>
              <a:t>Click to edit Master title style</a:t>
            </a:r>
            <a:endParaRPr lang="en-US" dirty="0"/>
          </a:p>
        </p:txBody>
      </p:sp>
      <p:sp>
        <p:nvSpPr>
          <p:cNvPr id="6" name="Text Placeholder 7"/>
          <p:cNvSpPr>
            <a:spLocks noGrp="1"/>
          </p:cNvSpPr>
          <p:nvPr>
            <p:ph type="body" sz="quarter" idx="13" hasCustomPrompt="1"/>
          </p:nvPr>
        </p:nvSpPr>
        <p:spPr>
          <a:xfrm>
            <a:off x="241300" y="6400800"/>
            <a:ext cx="4702175" cy="446088"/>
          </a:xfrm>
        </p:spPr>
        <p:txBody>
          <a:bodyPr anchor="ctr"/>
          <a:lstStyle>
            <a:lvl1pPr>
              <a:buNone/>
              <a:defRPr sz="1400" b="1" i="1">
                <a:solidFill>
                  <a:schemeClr val="accent2"/>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
        <p:nvSpPr>
          <p:cNvPr id="7" name="Date Placeholder 3"/>
          <p:cNvSpPr>
            <a:spLocks noGrp="1"/>
          </p:cNvSpPr>
          <p:nvPr>
            <p:ph type="dt" sz="half" idx="2"/>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968AC74C-A8E6-49F4-B32B-2A731DFFA731}" type="datetimeFigureOut">
              <a:rPr lang="en-US" smtClean="0"/>
              <a:pPr>
                <a:defRPr/>
              </a:pPr>
              <a:t>5/5/2013</a:t>
            </a:fld>
            <a:endParaRPr lang="en-US" dirty="0"/>
          </a:p>
        </p:txBody>
      </p:sp>
      <p:sp>
        <p:nvSpPr>
          <p:cNvPr id="9"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004E23FA-282F-4C84-881E-9DAC50DAD92C}"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6" name="Picture 5" descr="ppt divider page3.jpg"/>
          <p:cNvPicPr>
            <a:picLocks noChangeAspect="1"/>
          </p:cNvPicPr>
          <p:nvPr/>
        </p:nvPicPr>
        <p:blipFill>
          <a:blip r:embed="rId2" cstate="print"/>
          <a:srcRect/>
          <a:stretch>
            <a:fillRect/>
          </a:stretch>
        </p:blipFill>
        <p:spPr>
          <a:xfrm>
            <a:off x="0" y="-1"/>
            <a:ext cx="9144000" cy="6887037"/>
          </a:xfrm>
          <a:prstGeom prst="rect">
            <a:avLst/>
          </a:prstGeom>
        </p:spPr>
      </p:pic>
      <p:sp>
        <p:nvSpPr>
          <p:cNvPr id="2" name="Title 1"/>
          <p:cNvSpPr>
            <a:spLocks noGrp="1"/>
          </p:cNvSpPr>
          <p:nvPr>
            <p:ph type="title"/>
          </p:nvPr>
        </p:nvSpPr>
        <p:spPr/>
        <p:txBody>
          <a:bodyPr/>
          <a:lstStyle>
            <a:lvl1pPr>
              <a:defRPr sz="4000">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3" name="Rectangle 22"/>
          <p:cNvSpPr/>
          <p:nvPr userDrawn="1"/>
        </p:nvSpPr>
        <p:spPr>
          <a:xfrm flipV="1">
            <a:off x="0" y="0"/>
            <a:ext cx="9144000"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5" name="Rectangle 24"/>
          <p:cNvSpPr/>
          <p:nvPr userDrawn="1"/>
        </p:nvSpPr>
        <p:spPr>
          <a:xfrm flipV="1">
            <a:off x="0" y="0"/>
            <a:ext cx="9143999" cy="6858000"/>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6" name="Picture 2" descr="Q:\Design Catalog\Corporate Templates\Covers\abstract1.jpg"/>
          <p:cNvPicPr>
            <a:picLocks noChangeAspect="1" noChangeArrowheads="1"/>
          </p:cNvPicPr>
          <p:nvPr userDrawn="1"/>
        </p:nvPicPr>
        <p:blipFill>
          <a:blip r:embed="rId2" cstate="screen"/>
          <a:stretch>
            <a:fillRect/>
          </a:stretch>
        </p:blipFill>
        <p:spPr bwMode="auto">
          <a:xfrm>
            <a:off x="-121022" y="6412675"/>
            <a:ext cx="9265022" cy="445325"/>
          </a:xfrm>
          <a:prstGeom prst="rect">
            <a:avLst/>
          </a:prstGeom>
          <a:noFill/>
          <a:ln w="9525">
            <a:noFill/>
            <a:miter lim="800000"/>
            <a:headEnd/>
            <a:tailEnd/>
          </a:ln>
        </p:spPr>
      </p:pic>
      <p:sp>
        <p:nvSpPr>
          <p:cNvPr id="27" name="Rectangle 26"/>
          <p:cNvSpPr/>
          <p:nvPr userDrawn="1"/>
        </p:nvSpPr>
        <p:spPr>
          <a:xfrm flipV="1">
            <a:off x="0" y="0"/>
            <a:ext cx="9144000" cy="6857999"/>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 name="Group 29"/>
          <p:cNvGrpSpPr/>
          <p:nvPr userDrawn="1"/>
        </p:nvGrpSpPr>
        <p:grpSpPr>
          <a:xfrm>
            <a:off x="0" y="-13648"/>
            <a:ext cx="5009566" cy="6871650"/>
            <a:chOff x="0" y="-13648"/>
            <a:chExt cx="5009566" cy="6871650"/>
          </a:xfrm>
        </p:grpSpPr>
        <p:cxnSp>
          <p:nvCxnSpPr>
            <p:cNvPr id="37" name="Straight Connector 36"/>
            <p:cNvCxnSpPr/>
            <p:nvPr/>
          </p:nvCxnSpPr>
          <p:spPr>
            <a:xfrm flipV="1">
              <a:off x="0" y="0"/>
              <a:ext cx="5009566" cy="1828800"/>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0" y="-13648"/>
              <a:ext cx="1433015" cy="520890"/>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0" y="4243974"/>
              <a:ext cx="515504" cy="187561"/>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0" y="5398525"/>
              <a:ext cx="933199" cy="341263"/>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526055" y="6556242"/>
              <a:ext cx="825472" cy="301758"/>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6200000" flipH="1">
              <a:off x="-1286762" y="4107058"/>
              <a:ext cx="4037706" cy="1464181"/>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136220" y="6558940"/>
              <a:ext cx="435281" cy="162842"/>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206363" y="483884"/>
              <a:ext cx="1526372" cy="558603"/>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H="1">
              <a:off x="1225724" y="350460"/>
              <a:ext cx="1113052" cy="405016"/>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flipH="1">
              <a:off x="2663146" y="218814"/>
              <a:ext cx="685502" cy="247873"/>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flipH="1">
              <a:off x="4095233" y="88950"/>
              <a:ext cx="268624" cy="90728"/>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grpSp>
      <p:sp>
        <p:nvSpPr>
          <p:cNvPr id="28" name="Rectangle 27"/>
          <p:cNvSpPr/>
          <p:nvPr userDrawn="1"/>
        </p:nvSpPr>
        <p:spPr>
          <a:xfrm flipV="1">
            <a:off x="0" y="-1"/>
            <a:ext cx="9143999" cy="6857999"/>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3" name="Rectangle 62"/>
          <p:cNvSpPr/>
          <p:nvPr userDrawn="1"/>
        </p:nvSpPr>
        <p:spPr>
          <a:xfrm flipV="1">
            <a:off x="0" y="6388923"/>
            <a:ext cx="8339910" cy="469076"/>
          </a:xfrm>
          <a:prstGeom prst="rect">
            <a:avLst/>
          </a:prstGeom>
          <a:gradFill>
            <a:gsLst>
              <a:gs pos="0">
                <a:srgbClr val="10253F">
                  <a:alpha val="69804"/>
                </a:srgbClr>
              </a:gs>
              <a:gs pos="100000">
                <a:srgbClr val="17375E">
                  <a:alpha val="69804"/>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4" name="Rectangle 63"/>
          <p:cNvSpPr/>
          <p:nvPr userDrawn="1"/>
        </p:nvSpPr>
        <p:spPr>
          <a:xfrm>
            <a:off x="8333772" y="6457950"/>
            <a:ext cx="810228" cy="40005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5" name="Rectangle 64"/>
          <p:cNvSpPr/>
          <p:nvPr userDrawn="1"/>
        </p:nvSpPr>
        <p:spPr>
          <a:xfrm>
            <a:off x="8344044" y="6391275"/>
            <a:ext cx="799956" cy="466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6" name="Date Placeholder 3"/>
          <p:cNvSpPr>
            <a:spLocks noGrp="1"/>
          </p:cNvSpPr>
          <p:nvPr>
            <p:ph type="dt" sz="half" idx="2"/>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968AC74C-A8E6-49F4-B32B-2A731DFFA731}" type="datetimeFigureOut">
              <a:rPr lang="en-US" smtClean="0"/>
              <a:pPr>
                <a:defRPr/>
              </a:pPr>
              <a:t>5/5/2013</a:t>
            </a:fld>
            <a:endParaRPr lang="en-US" dirty="0"/>
          </a:p>
        </p:txBody>
      </p:sp>
      <p:sp>
        <p:nvSpPr>
          <p:cNvPr id="67"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004E23FA-282F-4C84-881E-9DAC50DAD92C}" type="slidenum">
              <a:rPr lang="en-US" smtClean="0"/>
              <a:pPr>
                <a:defRPr/>
              </a:pPr>
              <a:t>‹#›</a:t>
            </a:fld>
            <a:endParaRPr lang="en-US" dirty="0"/>
          </a:p>
        </p:txBody>
      </p:sp>
      <p:cxnSp>
        <p:nvCxnSpPr>
          <p:cNvPr id="68" name="Straight Connector 67"/>
          <p:cNvCxnSpPr/>
          <p:nvPr userDrawn="1"/>
        </p:nvCxnSpPr>
        <p:spPr>
          <a:xfrm>
            <a:off x="4931954" y="6635086"/>
            <a:ext cx="3407953"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rot="5400000" flipH="1" flipV="1">
            <a:off x="4696980" y="6623482"/>
            <a:ext cx="469037" cy="1"/>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rot="5400000">
            <a:off x="8103692" y="6625841"/>
            <a:ext cx="467494"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grpSp>
        <p:nvGrpSpPr>
          <p:cNvPr id="3" name="Group 4"/>
          <p:cNvGrpSpPr>
            <a:grpSpLocks noChangeAspect="1"/>
          </p:cNvGrpSpPr>
          <p:nvPr userDrawn="1"/>
        </p:nvGrpSpPr>
        <p:grpSpPr bwMode="auto">
          <a:xfrm>
            <a:off x="8494713" y="6542088"/>
            <a:ext cx="528637" cy="184150"/>
            <a:chOff x="5351" y="4121"/>
            <a:chExt cx="333" cy="116"/>
          </a:xfrm>
        </p:grpSpPr>
        <p:sp>
          <p:nvSpPr>
            <p:cNvPr id="73" name="AutoShape 3"/>
            <p:cNvSpPr>
              <a:spLocks noChangeAspect="1" noChangeArrowheads="1" noTextEdit="1"/>
            </p:cNvSpPr>
            <p:nvPr userDrawn="1"/>
          </p:nvSpPr>
          <p:spPr bwMode="auto">
            <a:xfrm>
              <a:off x="5351" y="4121"/>
              <a:ext cx="333" cy="1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4" name="Freeform 5"/>
            <p:cNvSpPr>
              <a:spLocks noEditPoints="1"/>
            </p:cNvSpPr>
            <p:nvPr userDrawn="1"/>
          </p:nvSpPr>
          <p:spPr bwMode="auto">
            <a:xfrm>
              <a:off x="5351" y="4121"/>
              <a:ext cx="333" cy="116"/>
            </a:xfrm>
            <a:custGeom>
              <a:avLst/>
              <a:gdLst/>
              <a:ahLst/>
              <a:cxnLst>
                <a:cxn ang="0">
                  <a:pos x="1548" y="682"/>
                </a:cxn>
                <a:cxn ang="0">
                  <a:pos x="1238" y="478"/>
                </a:cxn>
                <a:cxn ang="0">
                  <a:pos x="1177" y="586"/>
                </a:cxn>
                <a:cxn ang="0">
                  <a:pos x="1079" y="653"/>
                </a:cxn>
                <a:cxn ang="0">
                  <a:pos x="942" y="681"/>
                </a:cxn>
                <a:cxn ang="0">
                  <a:pos x="613" y="539"/>
                </a:cxn>
                <a:cxn ang="0">
                  <a:pos x="548" y="624"/>
                </a:cxn>
                <a:cxn ang="0">
                  <a:pos x="476" y="670"/>
                </a:cxn>
                <a:cxn ang="0">
                  <a:pos x="365" y="695"/>
                </a:cxn>
                <a:cxn ang="0">
                  <a:pos x="283" y="693"/>
                </a:cxn>
                <a:cxn ang="0">
                  <a:pos x="198" y="673"/>
                </a:cxn>
                <a:cxn ang="0">
                  <a:pos x="127" y="634"/>
                </a:cxn>
                <a:cxn ang="0">
                  <a:pos x="79" y="591"/>
                </a:cxn>
                <a:cxn ang="0">
                  <a:pos x="35" y="522"/>
                </a:cxn>
                <a:cxn ang="0">
                  <a:pos x="9" y="441"/>
                </a:cxn>
                <a:cxn ang="0">
                  <a:pos x="0" y="346"/>
                </a:cxn>
                <a:cxn ang="0">
                  <a:pos x="6" y="272"/>
                </a:cxn>
                <a:cxn ang="0">
                  <a:pos x="29" y="190"/>
                </a:cxn>
                <a:cxn ang="0">
                  <a:pos x="71" y="119"/>
                </a:cxn>
                <a:cxn ang="0">
                  <a:pos x="116" y="71"/>
                </a:cxn>
                <a:cxn ang="0">
                  <a:pos x="180" y="30"/>
                </a:cxn>
                <a:cxn ang="0">
                  <a:pos x="254" y="6"/>
                </a:cxn>
                <a:cxn ang="0">
                  <a:pos x="319" y="0"/>
                </a:cxn>
                <a:cxn ang="0">
                  <a:pos x="451" y="18"/>
                </a:cxn>
                <a:cxn ang="0">
                  <a:pos x="549" y="70"/>
                </a:cxn>
                <a:cxn ang="0">
                  <a:pos x="614" y="157"/>
                </a:cxn>
                <a:cxn ang="0">
                  <a:pos x="982" y="15"/>
                </a:cxn>
                <a:cxn ang="0">
                  <a:pos x="1095" y="40"/>
                </a:cxn>
                <a:cxn ang="0">
                  <a:pos x="1167" y="87"/>
                </a:cxn>
                <a:cxn ang="0">
                  <a:pos x="1230" y="177"/>
                </a:cxn>
                <a:cxn ang="0">
                  <a:pos x="1722" y="14"/>
                </a:cxn>
                <a:cxn ang="0">
                  <a:pos x="439" y="266"/>
                </a:cxn>
                <a:cxn ang="0">
                  <a:pos x="428" y="222"/>
                </a:cxn>
                <a:cxn ang="0">
                  <a:pos x="399" y="185"/>
                </a:cxn>
                <a:cxn ang="0">
                  <a:pos x="353" y="167"/>
                </a:cxn>
                <a:cxn ang="0">
                  <a:pos x="301" y="169"/>
                </a:cxn>
                <a:cxn ang="0">
                  <a:pos x="246" y="200"/>
                </a:cxn>
                <a:cxn ang="0">
                  <a:pos x="216" y="252"/>
                </a:cxn>
                <a:cxn ang="0">
                  <a:pos x="203" y="351"/>
                </a:cxn>
                <a:cxn ang="0">
                  <a:pos x="211" y="431"/>
                </a:cxn>
                <a:cxn ang="0">
                  <a:pos x="245" y="499"/>
                </a:cxn>
                <a:cxn ang="0">
                  <a:pos x="304" y="531"/>
                </a:cxn>
                <a:cxn ang="0">
                  <a:pos x="358" y="532"/>
                </a:cxn>
                <a:cxn ang="0">
                  <a:pos x="401" y="513"/>
                </a:cxn>
                <a:cxn ang="0">
                  <a:pos x="429" y="471"/>
                </a:cxn>
                <a:cxn ang="0">
                  <a:pos x="622" y="422"/>
                </a:cxn>
                <a:cxn ang="0">
                  <a:pos x="1050" y="295"/>
                </a:cxn>
                <a:cxn ang="0">
                  <a:pos x="1017" y="226"/>
                </a:cxn>
                <a:cxn ang="0">
                  <a:pos x="961" y="193"/>
                </a:cxn>
                <a:cxn ang="0">
                  <a:pos x="828" y="183"/>
                </a:cxn>
                <a:cxn ang="0">
                  <a:pos x="925" y="508"/>
                </a:cxn>
                <a:cxn ang="0">
                  <a:pos x="1001" y="485"/>
                </a:cxn>
                <a:cxn ang="0">
                  <a:pos x="1038" y="443"/>
                </a:cxn>
                <a:cxn ang="0">
                  <a:pos x="1056" y="354"/>
                </a:cxn>
              </a:cxnLst>
              <a:rect l="0" t="0" r="r" b="b"/>
              <a:pathLst>
                <a:path w="1998" h="696">
                  <a:moveTo>
                    <a:pt x="1998" y="682"/>
                  </a:moveTo>
                  <a:lnTo>
                    <a:pt x="1807" y="682"/>
                  </a:lnTo>
                  <a:lnTo>
                    <a:pt x="1807" y="257"/>
                  </a:lnTo>
                  <a:lnTo>
                    <a:pt x="1692" y="682"/>
                  </a:lnTo>
                  <a:lnTo>
                    <a:pt x="1548" y="682"/>
                  </a:lnTo>
                  <a:lnTo>
                    <a:pt x="1433" y="257"/>
                  </a:lnTo>
                  <a:lnTo>
                    <a:pt x="1433" y="682"/>
                  </a:lnTo>
                  <a:lnTo>
                    <a:pt x="1238" y="682"/>
                  </a:lnTo>
                  <a:lnTo>
                    <a:pt x="1238" y="478"/>
                  </a:lnTo>
                  <a:lnTo>
                    <a:pt x="1238" y="478"/>
                  </a:lnTo>
                  <a:lnTo>
                    <a:pt x="1229" y="503"/>
                  </a:lnTo>
                  <a:lnTo>
                    <a:pt x="1218" y="526"/>
                  </a:lnTo>
                  <a:lnTo>
                    <a:pt x="1206" y="547"/>
                  </a:lnTo>
                  <a:lnTo>
                    <a:pt x="1192" y="567"/>
                  </a:lnTo>
                  <a:lnTo>
                    <a:pt x="1177" y="586"/>
                  </a:lnTo>
                  <a:lnTo>
                    <a:pt x="1161" y="603"/>
                  </a:lnTo>
                  <a:lnTo>
                    <a:pt x="1143" y="618"/>
                  </a:lnTo>
                  <a:lnTo>
                    <a:pt x="1123" y="631"/>
                  </a:lnTo>
                  <a:lnTo>
                    <a:pt x="1102" y="643"/>
                  </a:lnTo>
                  <a:lnTo>
                    <a:pt x="1079" y="653"/>
                  </a:lnTo>
                  <a:lnTo>
                    <a:pt x="1055" y="662"/>
                  </a:lnTo>
                  <a:lnTo>
                    <a:pt x="1029" y="669"/>
                  </a:lnTo>
                  <a:lnTo>
                    <a:pt x="1002" y="675"/>
                  </a:lnTo>
                  <a:lnTo>
                    <a:pt x="972" y="678"/>
                  </a:lnTo>
                  <a:lnTo>
                    <a:pt x="942" y="681"/>
                  </a:lnTo>
                  <a:lnTo>
                    <a:pt x="910" y="682"/>
                  </a:lnTo>
                  <a:lnTo>
                    <a:pt x="622" y="682"/>
                  </a:lnTo>
                  <a:lnTo>
                    <a:pt x="622" y="518"/>
                  </a:lnTo>
                  <a:lnTo>
                    <a:pt x="622" y="518"/>
                  </a:lnTo>
                  <a:lnTo>
                    <a:pt x="613" y="539"/>
                  </a:lnTo>
                  <a:lnTo>
                    <a:pt x="603" y="558"/>
                  </a:lnTo>
                  <a:lnTo>
                    <a:pt x="591" y="576"/>
                  </a:lnTo>
                  <a:lnTo>
                    <a:pt x="579" y="594"/>
                  </a:lnTo>
                  <a:lnTo>
                    <a:pt x="565" y="609"/>
                  </a:lnTo>
                  <a:lnTo>
                    <a:pt x="548" y="624"/>
                  </a:lnTo>
                  <a:lnTo>
                    <a:pt x="532" y="637"/>
                  </a:lnTo>
                  <a:lnTo>
                    <a:pt x="514" y="650"/>
                  </a:lnTo>
                  <a:lnTo>
                    <a:pt x="514" y="650"/>
                  </a:lnTo>
                  <a:lnTo>
                    <a:pt x="495" y="660"/>
                  </a:lnTo>
                  <a:lnTo>
                    <a:pt x="476" y="670"/>
                  </a:lnTo>
                  <a:lnTo>
                    <a:pt x="455" y="678"/>
                  </a:lnTo>
                  <a:lnTo>
                    <a:pt x="434" y="684"/>
                  </a:lnTo>
                  <a:lnTo>
                    <a:pt x="412" y="689"/>
                  </a:lnTo>
                  <a:lnTo>
                    <a:pt x="389" y="693"/>
                  </a:lnTo>
                  <a:lnTo>
                    <a:pt x="365" y="695"/>
                  </a:lnTo>
                  <a:lnTo>
                    <a:pt x="340" y="696"/>
                  </a:lnTo>
                  <a:lnTo>
                    <a:pt x="340" y="696"/>
                  </a:lnTo>
                  <a:lnTo>
                    <a:pt x="320" y="696"/>
                  </a:lnTo>
                  <a:lnTo>
                    <a:pt x="301" y="695"/>
                  </a:lnTo>
                  <a:lnTo>
                    <a:pt x="283" y="693"/>
                  </a:lnTo>
                  <a:lnTo>
                    <a:pt x="265" y="690"/>
                  </a:lnTo>
                  <a:lnTo>
                    <a:pt x="247" y="687"/>
                  </a:lnTo>
                  <a:lnTo>
                    <a:pt x="230" y="683"/>
                  </a:lnTo>
                  <a:lnTo>
                    <a:pt x="214" y="678"/>
                  </a:lnTo>
                  <a:lnTo>
                    <a:pt x="198" y="673"/>
                  </a:lnTo>
                  <a:lnTo>
                    <a:pt x="183" y="666"/>
                  </a:lnTo>
                  <a:lnTo>
                    <a:pt x="168" y="660"/>
                  </a:lnTo>
                  <a:lnTo>
                    <a:pt x="154" y="652"/>
                  </a:lnTo>
                  <a:lnTo>
                    <a:pt x="141" y="644"/>
                  </a:lnTo>
                  <a:lnTo>
                    <a:pt x="127" y="634"/>
                  </a:lnTo>
                  <a:lnTo>
                    <a:pt x="115" y="625"/>
                  </a:lnTo>
                  <a:lnTo>
                    <a:pt x="102" y="614"/>
                  </a:lnTo>
                  <a:lnTo>
                    <a:pt x="90" y="603"/>
                  </a:lnTo>
                  <a:lnTo>
                    <a:pt x="90" y="603"/>
                  </a:lnTo>
                  <a:lnTo>
                    <a:pt x="79" y="591"/>
                  </a:lnTo>
                  <a:lnTo>
                    <a:pt x="69" y="577"/>
                  </a:lnTo>
                  <a:lnTo>
                    <a:pt x="60" y="564"/>
                  </a:lnTo>
                  <a:lnTo>
                    <a:pt x="51" y="551"/>
                  </a:lnTo>
                  <a:lnTo>
                    <a:pt x="43" y="537"/>
                  </a:lnTo>
                  <a:lnTo>
                    <a:pt x="35" y="522"/>
                  </a:lnTo>
                  <a:lnTo>
                    <a:pt x="29" y="507"/>
                  </a:lnTo>
                  <a:lnTo>
                    <a:pt x="23" y="491"/>
                  </a:lnTo>
                  <a:lnTo>
                    <a:pt x="17" y="475"/>
                  </a:lnTo>
                  <a:lnTo>
                    <a:pt x="13" y="459"/>
                  </a:lnTo>
                  <a:lnTo>
                    <a:pt x="9" y="441"/>
                  </a:lnTo>
                  <a:lnTo>
                    <a:pt x="6" y="424"/>
                  </a:lnTo>
                  <a:lnTo>
                    <a:pt x="3" y="405"/>
                  </a:lnTo>
                  <a:lnTo>
                    <a:pt x="1" y="387"/>
                  </a:lnTo>
                  <a:lnTo>
                    <a:pt x="0" y="367"/>
                  </a:lnTo>
                  <a:lnTo>
                    <a:pt x="0" y="346"/>
                  </a:lnTo>
                  <a:lnTo>
                    <a:pt x="0" y="346"/>
                  </a:lnTo>
                  <a:lnTo>
                    <a:pt x="0" y="327"/>
                  </a:lnTo>
                  <a:lnTo>
                    <a:pt x="1" y="308"/>
                  </a:lnTo>
                  <a:lnTo>
                    <a:pt x="3" y="290"/>
                  </a:lnTo>
                  <a:lnTo>
                    <a:pt x="6" y="272"/>
                  </a:lnTo>
                  <a:lnTo>
                    <a:pt x="9" y="255"/>
                  </a:lnTo>
                  <a:lnTo>
                    <a:pt x="13" y="238"/>
                  </a:lnTo>
                  <a:lnTo>
                    <a:pt x="18" y="221"/>
                  </a:lnTo>
                  <a:lnTo>
                    <a:pt x="23" y="205"/>
                  </a:lnTo>
                  <a:lnTo>
                    <a:pt x="29" y="190"/>
                  </a:lnTo>
                  <a:lnTo>
                    <a:pt x="36" y="175"/>
                  </a:lnTo>
                  <a:lnTo>
                    <a:pt x="44" y="160"/>
                  </a:lnTo>
                  <a:lnTo>
                    <a:pt x="52" y="146"/>
                  </a:lnTo>
                  <a:lnTo>
                    <a:pt x="61" y="132"/>
                  </a:lnTo>
                  <a:lnTo>
                    <a:pt x="71" y="119"/>
                  </a:lnTo>
                  <a:lnTo>
                    <a:pt x="81" y="105"/>
                  </a:lnTo>
                  <a:lnTo>
                    <a:pt x="92" y="93"/>
                  </a:lnTo>
                  <a:lnTo>
                    <a:pt x="92" y="93"/>
                  </a:lnTo>
                  <a:lnTo>
                    <a:pt x="103" y="82"/>
                  </a:lnTo>
                  <a:lnTo>
                    <a:pt x="116" y="71"/>
                  </a:lnTo>
                  <a:lnTo>
                    <a:pt x="128" y="62"/>
                  </a:lnTo>
                  <a:lnTo>
                    <a:pt x="141" y="52"/>
                  </a:lnTo>
                  <a:lnTo>
                    <a:pt x="153" y="44"/>
                  </a:lnTo>
                  <a:lnTo>
                    <a:pt x="167" y="36"/>
                  </a:lnTo>
                  <a:lnTo>
                    <a:pt x="180" y="30"/>
                  </a:lnTo>
                  <a:lnTo>
                    <a:pt x="194" y="23"/>
                  </a:lnTo>
                  <a:lnTo>
                    <a:pt x="208" y="18"/>
                  </a:lnTo>
                  <a:lnTo>
                    <a:pt x="223" y="13"/>
                  </a:lnTo>
                  <a:lnTo>
                    <a:pt x="238" y="9"/>
                  </a:lnTo>
                  <a:lnTo>
                    <a:pt x="254" y="6"/>
                  </a:lnTo>
                  <a:lnTo>
                    <a:pt x="269" y="3"/>
                  </a:lnTo>
                  <a:lnTo>
                    <a:pt x="286" y="2"/>
                  </a:lnTo>
                  <a:lnTo>
                    <a:pt x="302" y="1"/>
                  </a:lnTo>
                  <a:lnTo>
                    <a:pt x="319" y="0"/>
                  </a:lnTo>
                  <a:lnTo>
                    <a:pt x="319" y="0"/>
                  </a:lnTo>
                  <a:lnTo>
                    <a:pt x="349" y="1"/>
                  </a:lnTo>
                  <a:lnTo>
                    <a:pt x="377" y="3"/>
                  </a:lnTo>
                  <a:lnTo>
                    <a:pt x="403" y="6"/>
                  </a:lnTo>
                  <a:lnTo>
                    <a:pt x="428" y="11"/>
                  </a:lnTo>
                  <a:lnTo>
                    <a:pt x="451" y="18"/>
                  </a:lnTo>
                  <a:lnTo>
                    <a:pt x="474" y="25"/>
                  </a:lnTo>
                  <a:lnTo>
                    <a:pt x="494" y="34"/>
                  </a:lnTo>
                  <a:lnTo>
                    <a:pt x="514" y="45"/>
                  </a:lnTo>
                  <a:lnTo>
                    <a:pt x="532" y="56"/>
                  </a:lnTo>
                  <a:lnTo>
                    <a:pt x="549" y="70"/>
                  </a:lnTo>
                  <a:lnTo>
                    <a:pt x="565" y="84"/>
                  </a:lnTo>
                  <a:lnTo>
                    <a:pt x="580" y="100"/>
                  </a:lnTo>
                  <a:lnTo>
                    <a:pt x="592" y="118"/>
                  </a:lnTo>
                  <a:lnTo>
                    <a:pt x="604" y="137"/>
                  </a:lnTo>
                  <a:lnTo>
                    <a:pt x="614" y="157"/>
                  </a:lnTo>
                  <a:lnTo>
                    <a:pt x="622" y="179"/>
                  </a:lnTo>
                  <a:lnTo>
                    <a:pt x="622" y="14"/>
                  </a:lnTo>
                  <a:lnTo>
                    <a:pt x="957" y="14"/>
                  </a:lnTo>
                  <a:lnTo>
                    <a:pt x="957" y="14"/>
                  </a:lnTo>
                  <a:lnTo>
                    <a:pt x="982" y="15"/>
                  </a:lnTo>
                  <a:lnTo>
                    <a:pt x="1007" y="17"/>
                  </a:lnTo>
                  <a:lnTo>
                    <a:pt x="1030" y="20"/>
                  </a:lnTo>
                  <a:lnTo>
                    <a:pt x="1053" y="26"/>
                  </a:lnTo>
                  <a:lnTo>
                    <a:pt x="1074" y="32"/>
                  </a:lnTo>
                  <a:lnTo>
                    <a:pt x="1095" y="40"/>
                  </a:lnTo>
                  <a:lnTo>
                    <a:pt x="1115" y="50"/>
                  </a:lnTo>
                  <a:lnTo>
                    <a:pt x="1133" y="61"/>
                  </a:lnTo>
                  <a:lnTo>
                    <a:pt x="1133" y="61"/>
                  </a:lnTo>
                  <a:lnTo>
                    <a:pt x="1151" y="73"/>
                  </a:lnTo>
                  <a:lnTo>
                    <a:pt x="1167" y="87"/>
                  </a:lnTo>
                  <a:lnTo>
                    <a:pt x="1182" y="102"/>
                  </a:lnTo>
                  <a:lnTo>
                    <a:pt x="1196" y="119"/>
                  </a:lnTo>
                  <a:lnTo>
                    <a:pt x="1208" y="137"/>
                  </a:lnTo>
                  <a:lnTo>
                    <a:pt x="1219" y="157"/>
                  </a:lnTo>
                  <a:lnTo>
                    <a:pt x="1230" y="177"/>
                  </a:lnTo>
                  <a:lnTo>
                    <a:pt x="1238" y="199"/>
                  </a:lnTo>
                  <a:lnTo>
                    <a:pt x="1238" y="14"/>
                  </a:lnTo>
                  <a:lnTo>
                    <a:pt x="1520" y="14"/>
                  </a:lnTo>
                  <a:lnTo>
                    <a:pt x="1618" y="430"/>
                  </a:lnTo>
                  <a:lnTo>
                    <a:pt x="1722" y="14"/>
                  </a:lnTo>
                  <a:lnTo>
                    <a:pt x="1998" y="14"/>
                  </a:lnTo>
                  <a:lnTo>
                    <a:pt x="1998" y="682"/>
                  </a:lnTo>
                  <a:close/>
                  <a:moveTo>
                    <a:pt x="622" y="422"/>
                  </a:moveTo>
                  <a:lnTo>
                    <a:pt x="622" y="266"/>
                  </a:lnTo>
                  <a:lnTo>
                    <a:pt x="439" y="266"/>
                  </a:lnTo>
                  <a:lnTo>
                    <a:pt x="439" y="266"/>
                  </a:lnTo>
                  <a:lnTo>
                    <a:pt x="437" y="254"/>
                  </a:lnTo>
                  <a:lnTo>
                    <a:pt x="435" y="243"/>
                  </a:lnTo>
                  <a:lnTo>
                    <a:pt x="432" y="232"/>
                  </a:lnTo>
                  <a:lnTo>
                    <a:pt x="428" y="222"/>
                  </a:lnTo>
                  <a:lnTo>
                    <a:pt x="424" y="213"/>
                  </a:lnTo>
                  <a:lnTo>
                    <a:pt x="419" y="205"/>
                  </a:lnTo>
                  <a:lnTo>
                    <a:pt x="413" y="198"/>
                  </a:lnTo>
                  <a:lnTo>
                    <a:pt x="407" y="191"/>
                  </a:lnTo>
                  <a:lnTo>
                    <a:pt x="399" y="185"/>
                  </a:lnTo>
                  <a:lnTo>
                    <a:pt x="392" y="180"/>
                  </a:lnTo>
                  <a:lnTo>
                    <a:pt x="383" y="176"/>
                  </a:lnTo>
                  <a:lnTo>
                    <a:pt x="374" y="172"/>
                  </a:lnTo>
                  <a:lnTo>
                    <a:pt x="364" y="169"/>
                  </a:lnTo>
                  <a:lnTo>
                    <a:pt x="353" y="167"/>
                  </a:lnTo>
                  <a:lnTo>
                    <a:pt x="341" y="166"/>
                  </a:lnTo>
                  <a:lnTo>
                    <a:pt x="328" y="166"/>
                  </a:lnTo>
                  <a:lnTo>
                    <a:pt x="328" y="166"/>
                  </a:lnTo>
                  <a:lnTo>
                    <a:pt x="314" y="167"/>
                  </a:lnTo>
                  <a:lnTo>
                    <a:pt x="301" y="169"/>
                  </a:lnTo>
                  <a:lnTo>
                    <a:pt x="288" y="172"/>
                  </a:lnTo>
                  <a:lnTo>
                    <a:pt x="277" y="177"/>
                  </a:lnTo>
                  <a:lnTo>
                    <a:pt x="266" y="183"/>
                  </a:lnTo>
                  <a:lnTo>
                    <a:pt x="256" y="191"/>
                  </a:lnTo>
                  <a:lnTo>
                    <a:pt x="246" y="200"/>
                  </a:lnTo>
                  <a:lnTo>
                    <a:pt x="237" y="210"/>
                  </a:lnTo>
                  <a:lnTo>
                    <a:pt x="237" y="210"/>
                  </a:lnTo>
                  <a:lnTo>
                    <a:pt x="229" y="223"/>
                  </a:lnTo>
                  <a:lnTo>
                    <a:pt x="222" y="237"/>
                  </a:lnTo>
                  <a:lnTo>
                    <a:pt x="216" y="252"/>
                  </a:lnTo>
                  <a:lnTo>
                    <a:pt x="211" y="269"/>
                  </a:lnTo>
                  <a:lnTo>
                    <a:pt x="208" y="287"/>
                  </a:lnTo>
                  <a:lnTo>
                    <a:pt x="205" y="307"/>
                  </a:lnTo>
                  <a:lnTo>
                    <a:pt x="203" y="328"/>
                  </a:lnTo>
                  <a:lnTo>
                    <a:pt x="203" y="351"/>
                  </a:lnTo>
                  <a:lnTo>
                    <a:pt x="203" y="351"/>
                  </a:lnTo>
                  <a:lnTo>
                    <a:pt x="203" y="373"/>
                  </a:lnTo>
                  <a:lnTo>
                    <a:pt x="205" y="394"/>
                  </a:lnTo>
                  <a:lnTo>
                    <a:pt x="207" y="413"/>
                  </a:lnTo>
                  <a:lnTo>
                    <a:pt x="211" y="431"/>
                  </a:lnTo>
                  <a:lnTo>
                    <a:pt x="216" y="448"/>
                  </a:lnTo>
                  <a:lnTo>
                    <a:pt x="221" y="463"/>
                  </a:lnTo>
                  <a:lnTo>
                    <a:pt x="228" y="476"/>
                  </a:lnTo>
                  <a:lnTo>
                    <a:pt x="236" y="488"/>
                  </a:lnTo>
                  <a:lnTo>
                    <a:pt x="245" y="499"/>
                  </a:lnTo>
                  <a:lnTo>
                    <a:pt x="255" y="508"/>
                  </a:lnTo>
                  <a:lnTo>
                    <a:pt x="266" y="516"/>
                  </a:lnTo>
                  <a:lnTo>
                    <a:pt x="277" y="523"/>
                  </a:lnTo>
                  <a:lnTo>
                    <a:pt x="290" y="528"/>
                  </a:lnTo>
                  <a:lnTo>
                    <a:pt x="304" y="531"/>
                  </a:lnTo>
                  <a:lnTo>
                    <a:pt x="320" y="533"/>
                  </a:lnTo>
                  <a:lnTo>
                    <a:pt x="337" y="534"/>
                  </a:lnTo>
                  <a:lnTo>
                    <a:pt x="337" y="534"/>
                  </a:lnTo>
                  <a:lnTo>
                    <a:pt x="348" y="534"/>
                  </a:lnTo>
                  <a:lnTo>
                    <a:pt x="358" y="532"/>
                  </a:lnTo>
                  <a:lnTo>
                    <a:pt x="368" y="530"/>
                  </a:lnTo>
                  <a:lnTo>
                    <a:pt x="377" y="527"/>
                  </a:lnTo>
                  <a:lnTo>
                    <a:pt x="385" y="523"/>
                  </a:lnTo>
                  <a:lnTo>
                    <a:pt x="393" y="518"/>
                  </a:lnTo>
                  <a:lnTo>
                    <a:pt x="401" y="513"/>
                  </a:lnTo>
                  <a:lnTo>
                    <a:pt x="407" y="506"/>
                  </a:lnTo>
                  <a:lnTo>
                    <a:pt x="414" y="499"/>
                  </a:lnTo>
                  <a:lnTo>
                    <a:pt x="419" y="490"/>
                  </a:lnTo>
                  <a:lnTo>
                    <a:pt x="424" y="481"/>
                  </a:lnTo>
                  <a:lnTo>
                    <a:pt x="429" y="471"/>
                  </a:lnTo>
                  <a:lnTo>
                    <a:pt x="432" y="460"/>
                  </a:lnTo>
                  <a:lnTo>
                    <a:pt x="436" y="448"/>
                  </a:lnTo>
                  <a:lnTo>
                    <a:pt x="438" y="436"/>
                  </a:lnTo>
                  <a:lnTo>
                    <a:pt x="440" y="422"/>
                  </a:lnTo>
                  <a:lnTo>
                    <a:pt x="622" y="422"/>
                  </a:lnTo>
                  <a:close/>
                  <a:moveTo>
                    <a:pt x="1056" y="354"/>
                  </a:moveTo>
                  <a:lnTo>
                    <a:pt x="1056" y="354"/>
                  </a:lnTo>
                  <a:lnTo>
                    <a:pt x="1055" y="332"/>
                  </a:lnTo>
                  <a:lnTo>
                    <a:pt x="1053" y="313"/>
                  </a:lnTo>
                  <a:lnTo>
                    <a:pt x="1050" y="295"/>
                  </a:lnTo>
                  <a:lnTo>
                    <a:pt x="1046" y="278"/>
                  </a:lnTo>
                  <a:lnTo>
                    <a:pt x="1041" y="263"/>
                  </a:lnTo>
                  <a:lnTo>
                    <a:pt x="1034" y="249"/>
                  </a:lnTo>
                  <a:lnTo>
                    <a:pt x="1026" y="236"/>
                  </a:lnTo>
                  <a:lnTo>
                    <a:pt x="1017" y="226"/>
                  </a:lnTo>
                  <a:lnTo>
                    <a:pt x="1017" y="226"/>
                  </a:lnTo>
                  <a:lnTo>
                    <a:pt x="1005" y="215"/>
                  </a:lnTo>
                  <a:lnTo>
                    <a:pt x="992" y="207"/>
                  </a:lnTo>
                  <a:lnTo>
                    <a:pt x="977" y="199"/>
                  </a:lnTo>
                  <a:lnTo>
                    <a:pt x="961" y="193"/>
                  </a:lnTo>
                  <a:lnTo>
                    <a:pt x="943" y="189"/>
                  </a:lnTo>
                  <a:lnTo>
                    <a:pt x="924" y="185"/>
                  </a:lnTo>
                  <a:lnTo>
                    <a:pt x="903" y="183"/>
                  </a:lnTo>
                  <a:lnTo>
                    <a:pt x="880" y="183"/>
                  </a:lnTo>
                  <a:lnTo>
                    <a:pt x="828" y="183"/>
                  </a:lnTo>
                  <a:lnTo>
                    <a:pt x="828" y="510"/>
                  </a:lnTo>
                  <a:lnTo>
                    <a:pt x="885" y="510"/>
                  </a:lnTo>
                  <a:lnTo>
                    <a:pt x="885" y="510"/>
                  </a:lnTo>
                  <a:lnTo>
                    <a:pt x="906" y="509"/>
                  </a:lnTo>
                  <a:lnTo>
                    <a:pt x="925" y="508"/>
                  </a:lnTo>
                  <a:lnTo>
                    <a:pt x="943" y="505"/>
                  </a:lnTo>
                  <a:lnTo>
                    <a:pt x="959" y="502"/>
                  </a:lnTo>
                  <a:lnTo>
                    <a:pt x="974" y="497"/>
                  </a:lnTo>
                  <a:lnTo>
                    <a:pt x="988" y="492"/>
                  </a:lnTo>
                  <a:lnTo>
                    <a:pt x="1001" y="485"/>
                  </a:lnTo>
                  <a:lnTo>
                    <a:pt x="1011" y="477"/>
                  </a:lnTo>
                  <a:lnTo>
                    <a:pt x="1011" y="477"/>
                  </a:lnTo>
                  <a:lnTo>
                    <a:pt x="1022" y="468"/>
                  </a:lnTo>
                  <a:lnTo>
                    <a:pt x="1031" y="456"/>
                  </a:lnTo>
                  <a:lnTo>
                    <a:pt x="1038" y="443"/>
                  </a:lnTo>
                  <a:lnTo>
                    <a:pt x="1045" y="428"/>
                  </a:lnTo>
                  <a:lnTo>
                    <a:pt x="1050" y="412"/>
                  </a:lnTo>
                  <a:lnTo>
                    <a:pt x="1053" y="395"/>
                  </a:lnTo>
                  <a:lnTo>
                    <a:pt x="1055" y="375"/>
                  </a:lnTo>
                  <a:lnTo>
                    <a:pt x="1056" y="354"/>
                  </a:lnTo>
                  <a:lnTo>
                    <a:pt x="1056" y="3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75" name="Straight Connector 74"/>
          <p:cNvCxnSpPr/>
          <p:nvPr userDrawn="1"/>
        </p:nvCxnSpPr>
        <p:spPr>
          <a:xfrm>
            <a:off x="0" y="6386913"/>
            <a:ext cx="9144000" cy="1587"/>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sp>
        <p:nvSpPr>
          <p:cNvPr id="76" name="Text Placeholder 7"/>
          <p:cNvSpPr>
            <a:spLocks noGrp="1"/>
          </p:cNvSpPr>
          <p:nvPr>
            <p:ph type="body" sz="quarter" idx="13" hasCustomPrompt="1"/>
          </p:nvPr>
        </p:nvSpPr>
        <p:spPr>
          <a:xfrm>
            <a:off x="241300" y="6400800"/>
            <a:ext cx="4702175" cy="446088"/>
          </a:xfrm>
        </p:spPr>
        <p:txBody>
          <a:bodyPr anchor="ctr"/>
          <a:lstStyle>
            <a:lvl1pPr>
              <a:buNone/>
              <a:defRPr lang="en-US" sz="1400" b="1" i="1" kern="1200" dirty="0" smtClean="0">
                <a:solidFill>
                  <a:schemeClr val="accent2"/>
                </a:solidFill>
                <a:latin typeface="+mn-lt"/>
                <a:ea typeface="+mn-ea"/>
                <a:cs typeface="+mn-cs"/>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marL="342900" lvl="0" indent="-342900" algn="l" rtl="0" eaLnBrk="0" fontAlgn="base" hangingPunct="0">
              <a:spcBef>
                <a:spcPct val="20000"/>
              </a:spcBef>
              <a:spcAft>
                <a:spcPct val="0"/>
              </a:spcAft>
              <a:buClr>
                <a:srgbClr val="F6B101"/>
              </a:buClr>
              <a:buFont typeface="Arial" charset="0"/>
              <a:buNone/>
            </a:pPr>
            <a:r>
              <a:rPr lang="en-US" dirty="0" smtClean="0"/>
              <a:t>Click to add section indicator OR presentation name</a:t>
            </a:r>
          </a:p>
        </p:txBody>
      </p:sp>
      <p:cxnSp>
        <p:nvCxnSpPr>
          <p:cNvPr id="33" name="Straight Connector 32"/>
          <p:cNvCxnSpPr/>
          <p:nvPr userDrawn="1"/>
        </p:nvCxnSpPr>
        <p:spPr>
          <a:xfrm rot="5400000">
            <a:off x="7227903" y="6511771"/>
            <a:ext cx="251534"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67293"/>
            <a:ext cx="5568950" cy="465887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12652" y="1467293"/>
            <a:ext cx="3252862" cy="465887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
          <p:cNvSpPr>
            <a:spLocks noGrp="1"/>
          </p:cNvSpPr>
          <p:nvPr>
            <p:ph type="title"/>
          </p:nvPr>
        </p:nvSpPr>
        <p:spPr>
          <a:xfrm>
            <a:off x="223283" y="0"/>
            <a:ext cx="8920717" cy="1417638"/>
          </a:xfrm>
          <a:prstGeom prst="rect">
            <a:avLst/>
          </a:prstGeom>
        </p:spPr>
        <p:txBody>
          <a:bodyPr/>
          <a:lstStyle/>
          <a:p>
            <a:r>
              <a:rPr lang="en-US" smtClean="0"/>
              <a:t>Click to edit Master title style</a:t>
            </a:r>
            <a:endParaRPr lang="en-US" dirty="0"/>
          </a:p>
        </p:txBody>
      </p:sp>
      <p:sp>
        <p:nvSpPr>
          <p:cNvPr id="8" name="Text Placeholder 7"/>
          <p:cNvSpPr>
            <a:spLocks noGrp="1"/>
          </p:cNvSpPr>
          <p:nvPr>
            <p:ph type="body" sz="quarter" idx="13" hasCustomPrompt="1"/>
          </p:nvPr>
        </p:nvSpPr>
        <p:spPr>
          <a:xfrm>
            <a:off x="241300" y="6400800"/>
            <a:ext cx="4702175" cy="446088"/>
          </a:xfrm>
        </p:spPr>
        <p:txBody>
          <a:bodyPr anchor="ctr"/>
          <a:lstStyle>
            <a:lvl1pPr>
              <a:buNone/>
              <a:defRPr sz="1400" b="1" i="1">
                <a:solidFill>
                  <a:schemeClr val="accent2"/>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
        <p:nvSpPr>
          <p:cNvPr id="9" name="Date Placeholder 3"/>
          <p:cNvSpPr>
            <a:spLocks noGrp="1"/>
          </p:cNvSpPr>
          <p:nvPr>
            <p:ph type="dt" sz="half" idx="14"/>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968AC74C-A8E6-49F4-B32B-2A731DFFA731}" type="datetimeFigureOut">
              <a:rPr lang="en-US" smtClean="0"/>
              <a:pPr>
                <a:defRPr/>
              </a:pPr>
              <a:t>5/5/2013</a:t>
            </a:fld>
            <a:endParaRPr lang="en-US" dirty="0"/>
          </a:p>
        </p:txBody>
      </p:sp>
      <p:sp>
        <p:nvSpPr>
          <p:cNvPr id="12"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004E23FA-282F-4C84-881E-9DAC50DAD92C}" type="slidenum">
              <a:rPr lang="en-US" smtClean="0"/>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433" y="5247168"/>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433" y="1499191"/>
            <a:ext cx="5486400" cy="3674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828433" y="5813906"/>
            <a:ext cx="5486400" cy="5549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ext Placeholder 7"/>
          <p:cNvSpPr>
            <a:spLocks noGrp="1"/>
          </p:cNvSpPr>
          <p:nvPr>
            <p:ph type="body" sz="quarter" idx="13" hasCustomPrompt="1"/>
          </p:nvPr>
        </p:nvSpPr>
        <p:spPr>
          <a:xfrm>
            <a:off x="241300" y="6400800"/>
            <a:ext cx="4702175" cy="446088"/>
          </a:xfrm>
        </p:spPr>
        <p:txBody>
          <a:bodyPr anchor="ctr"/>
          <a:lstStyle>
            <a:lvl1pPr>
              <a:buNone/>
              <a:defRPr sz="1400" b="1" i="1">
                <a:solidFill>
                  <a:schemeClr val="accent2"/>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
        <p:nvSpPr>
          <p:cNvPr id="9" name="Date Placeholder 3"/>
          <p:cNvSpPr>
            <a:spLocks noGrp="1"/>
          </p:cNvSpPr>
          <p:nvPr>
            <p:ph type="dt" sz="half" idx="14"/>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968AC74C-A8E6-49F4-B32B-2A731DFFA731}" type="datetimeFigureOut">
              <a:rPr lang="en-US" smtClean="0"/>
              <a:pPr>
                <a:defRPr/>
              </a:pPr>
              <a:t>5/5/2013</a:t>
            </a:fld>
            <a:endParaRPr lang="en-US" dirty="0"/>
          </a:p>
        </p:txBody>
      </p:sp>
      <p:sp>
        <p:nvSpPr>
          <p:cNvPr id="11"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004E23FA-282F-4C84-881E-9DAC50DAD92C}" type="slidenum">
              <a:rPr lang="en-US" smtClean="0"/>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00" y="1828800"/>
            <a:ext cx="74676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2" descr="Q:\Design Catalog\Corporate Templates\Covers\abstract1.jpg"/>
          <p:cNvPicPr>
            <a:picLocks noChangeAspect="1" noChangeArrowheads="1"/>
          </p:cNvPicPr>
          <p:nvPr/>
        </p:nvPicPr>
        <p:blipFill>
          <a:blip r:embed="rId2" cstate="email"/>
          <a:stretch>
            <a:fillRect/>
          </a:stretch>
        </p:blipFill>
        <p:spPr bwMode="auto">
          <a:xfrm>
            <a:off x="-132951" y="0"/>
            <a:ext cx="9276951" cy="6858000"/>
          </a:xfrm>
          <a:prstGeom prst="rect">
            <a:avLst/>
          </a:prstGeom>
          <a:noFill/>
          <a:ln w="9525">
            <a:noFill/>
            <a:miter lim="800000"/>
            <a:headEnd/>
            <a:tailEnd/>
          </a:ln>
        </p:spPr>
      </p:pic>
      <p:sp>
        <p:nvSpPr>
          <p:cNvPr id="6" name="Rectangle 5"/>
          <p:cNvSpPr/>
          <p:nvPr/>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 name="Group 19"/>
          <p:cNvGrpSpPr/>
          <p:nvPr/>
        </p:nvGrpSpPr>
        <p:grpSpPr>
          <a:xfrm>
            <a:off x="0" y="-2"/>
            <a:ext cx="9164321" cy="6858004"/>
            <a:chOff x="0" y="-2"/>
            <a:chExt cx="9164321" cy="6858004"/>
          </a:xfrm>
        </p:grpSpPr>
        <p:cxnSp>
          <p:nvCxnSpPr>
            <p:cNvPr id="21" name="Straight Connector 20"/>
            <p:cNvCxnSpPr/>
            <p:nvPr/>
          </p:nvCxnSpPr>
          <p:spPr>
            <a:xfrm rot="16200000" flipH="1">
              <a:off x="-2092189" y="2181639"/>
              <a:ext cx="6858002" cy="249472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786850" y="2181639"/>
              <a:ext cx="6858002" cy="249472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518489" y="2181637"/>
              <a:ext cx="6858002" cy="249472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4393098" y="4750907"/>
              <a:ext cx="3081127" cy="1133057"/>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5408543" y="4470952"/>
              <a:ext cx="3498574" cy="127552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1105396" y="4474761"/>
              <a:ext cx="3488635" cy="1277842"/>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6438538" y="4193177"/>
              <a:ext cx="3907970" cy="142167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6819900" y="1084580"/>
              <a:ext cx="3429001" cy="125984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0" y="2413591"/>
              <a:ext cx="9144000" cy="332799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99241" y="3710152"/>
              <a:ext cx="8644759" cy="3147849"/>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093779" y="5013434"/>
              <a:ext cx="5050221" cy="1844567"/>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7667297" y="6327228"/>
              <a:ext cx="1476703" cy="530772"/>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0" y="3043491"/>
              <a:ext cx="3809098" cy="1389553"/>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0" y="1891862"/>
              <a:ext cx="3384331" cy="123264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0" y="735724"/>
              <a:ext cx="2963917" cy="1080243"/>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0" y="0"/>
              <a:ext cx="1397876" cy="51794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7977352" y="2"/>
              <a:ext cx="604344" cy="19969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8397766" y="1098334"/>
              <a:ext cx="746234" cy="26801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a:xfrm>
            <a:off x="6702425" y="0"/>
            <a:ext cx="2441575" cy="685800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10"/>
          <p:cNvSpPr/>
          <p:nvPr/>
        </p:nvSpPr>
        <p:spPr>
          <a:xfrm>
            <a:off x="6707188" y="5688281"/>
            <a:ext cx="2436812" cy="7633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6461125"/>
            <a:ext cx="9144000" cy="396875"/>
          </a:xfrm>
          <a:prstGeom prst="rect">
            <a:avLst/>
          </a:prstGeom>
          <a:solidFill>
            <a:srgbClr val="003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2" name="Straight Connector 11"/>
          <p:cNvCxnSpPr/>
          <p:nvPr/>
        </p:nvCxnSpPr>
        <p:spPr>
          <a:xfrm>
            <a:off x="0" y="64563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0" y="0"/>
            <a:ext cx="9144000" cy="18288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5" name="Straight Connector 14"/>
          <p:cNvCxnSpPr/>
          <p:nvPr/>
        </p:nvCxnSpPr>
        <p:spPr>
          <a:xfrm>
            <a:off x="0" y="1822450"/>
            <a:ext cx="9144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 Placeholder 21"/>
          <p:cNvSpPr>
            <a:spLocks noGrp="1"/>
          </p:cNvSpPr>
          <p:nvPr>
            <p:ph type="body" sz="quarter" idx="15" hasCustomPrompt="1"/>
          </p:nvPr>
        </p:nvSpPr>
        <p:spPr>
          <a:xfrm>
            <a:off x="6743700" y="1501579"/>
            <a:ext cx="2317750" cy="267855"/>
          </a:xfrm>
        </p:spPr>
        <p:txBody>
          <a:bodyPr>
            <a:normAutofit/>
          </a:bodyPr>
          <a:lstStyle>
            <a:lvl1pPr>
              <a:buNone/>
              <a:defRPr sz="1200">
                <a:solidFill>
                  <a:schemeClr val="bg1"/>
                </a:solidFill>
              </a:defRPr>
            </a:lvl1pPr>
          </a:lstStyle>
          <a:p>
            <a:pPr lvl="0"/>
            <a:r>
              <a:rPr lang="en-US" dirty="0" smtClean="0"/>
              <a:t>Click to add date</a:t>
            </a:r>
          </a:p>
        </p:txBody>
      </p:sp>
      <p:sp>
        <p:nvSpPr>
          <p:cNvPr id="2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bg1"/>
                </a:solidFill>
              </a:defRPr>
            </a:lvl1pPr>
          </a:lstStyle>
          <a:p>
            <a:pPr lvl="0"/>
            <a:r>
              <a:rPr lang="en-US" dirty="0" smtClean="0"/>
              <a:t>Click to add title</a:t>
            </a:r>
          </a:p>
        </p:txBody>
      </p:sp>
      <p:sp>
        <p:nvSpPr>
          <p:cNvPr id="2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bg1"/>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cxnSp>
        <p:nvCxnSpPr>
          <p:cNvPr id="16" name="Straight Connector 15"/>
          <p:cNvCxnSpPr/>
          <p:nvPr/>
        </p:nvCxnSpPr>
        <p:spPr>
          <a:xfrm rot="5400000">
            <a:off x="3274219" y="3429794"/>
            <a:ext cx="6858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 Placeholder 21"/>
          <p:cNvSpPr>
            <a:spLocks noGrp="1"/>
          </p:cNvSpPr>
          <p:nvPr>
            <p:ph type="body" sz="quarter" idx="16" hasCustomPrompt="1"/>
          </p:nvPr>
        </p:nvSpPr>
        <p:spPr>
          <a:xfrm>
            <a:off x="6743700" y="86440"/>
            <a:ext cx="2317750" cy="1386100"/>
          </a:xfrm>
        </p:spPr>
        <p:txBody>
          <a:bodyPr>
            <a:noAutofit/>
          </a:bodyPr>
          <a:lstStyle>
            <a:lvl1pPr marL="0" indent="0">
              <a:buNone/>
              <a:defRPr sz="1500" baseline="0">
                <a:solidFill>
                  <a:schemeClr val="bg1"/>
                </a:solidFill>
              </a:defRPr>
            </a:lvl1pPr>
          </a:lstStyle>
          <a:p>
            <a:pPr lvl="0"/>
            <a:r>
              <a:rPr lang="en-US" dirty="0" smtClean="0"/>
              <a:t>Click to add presenter(s) name, title and presentation type</a:t>
            </a:r>
          </a:p>
        </p:txBody>
      </p:sp>
      <p:grpSp>
        <p:nvGrpSpPr>
          <p:cNvPr id="3" name="Group 4"/>
          <p:cNvGrpSpPr>
            <a:grpSpLocks noChangeAspect="1"/>
          </p:cNvGrpSpPr>
          <p:nvPr/>
        </p:nvGrpSpPr>
        <p:grpSpPr bwMode="auto">
          <a:xfrm>
            <a:off x="6813550" y="5788025"/>
            <a:ext cx="1368425" cy="604838"/>
            <a:chOff x="4292" y="3646"/>
            <a:chExt cx="862" cy="381"/>
          </a:xfrm>
        </p:grpSpPr>
        <p:sp>
          <p:nvSpPr>
            <p:cNvPr id="1027" name="AutoShape 3"/>
            <p:cNvSpPr>
              <a:spLocks noChangeAspect="1" noChangeArrowheads="1" noTextEdit="1"/>
            </p:cNvSpPr>
            <p:nvPr userDrawn="1"/>
          </p:nvSpPr>
          <p:spPr bwMode="auto">
            <a:xfrm>
              <a:off x="4292" y="3646"/>
              <a:ext cx="862" cy="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9" name="Freeform 5"/>
            <p:cNvSpPr>
              <a:spLocks noEditPoints="1"/>
            </p:cNvSpPr>
            <p:nvPr userDrawn="1"/>
          </p:nvSpPr>
          <p:spPr bwMode="auto">
            <a:xfrm>
              <a:off x="4292" y="3646"/>
              <a:ext cx="586" cy="188"/>
            </a:xfrm>
            <a:custGeom>
              <a:avLst/>
              <a:gdLst/>
              <a:ahLst/>
              <a:cxnLst>
                <a:cxn ang="0">
                  <a:pos x="858" y="137"/>
                </a:cxn>
                <a:cxn ang="0">
                  <a:pos x="1059" y="137"/>
                </a:cxn>
                <a:cxn ang="0">
                  <a:pos x="1009" y="9"/>
                </a:cxn>
                <a:cxn ang="0">
                  <a:pos x="744" y="9"/>
                </a:cxn>
                <a:cxn ang="0">
                  <a:pos x="521" y="100"/>
                </a:cxn>
                <a:cxn ang="0">
                  <a:pos x="569" y="111"/>
                </a:cxn>
                <a:cxn ang="0">
                  <a:pos x="594" y="134"/>
                </a:cxn>
                <a:cxn ang="0">
                  <a:pos x="608" y="176"/>
                </a:cxn>
                <a:cxn ang="0">
                  <a:pos x="605" y="213"/>
                </a:cxn>
                <a:cxn ang="0">
                  <a:pos x="590" y="250"/>
                </a:cxn>
                <a:cxn ang="0">
                  <a:pos x="562" y="269"/>
                </a:cxn>
                <a:cxn ang="0">
                  <a:pos x="486" y="276"/>
                </a:cxn>
                <a:cxn ang="0">
                  <a:pos x="536" y="367"/>
                </a:cxn>
                <a:cxn ang="0">
                  <a:pos x="617" y="355"/>
                </a:cxn>
                <a:cxn ang="0">
                  <a:pos x="675" y="318"/>
                </a:cxn>
                <a:cxn ang="0">
                  <a:pos x="707" y="262"/>
                </a:cxn>
                <a:cxn ang="0">
                  <a:pos x="718" y="188"/>
                </a:cxn>
                <a:cxn ang="0">
                  <a:pos x="713" y="137"/>
                </a:cxn>
                <a:cxn ang="0">
                  <a:pos x="692" y="77"/>
                </a:cxn>
                <a:cxn ang="0">
                  <a:pos x="648" y="32"/>
                </a:cxn>
                <a:cxn ang="0">
                  <a:pos x="578" y="10"/>
                </a:cxn>
                <a:cxn ang="0">
                  <a:pos x="345" y="141"/>
                </a:cxn>
                <a:cxn ang="0">
                  <a:pos x="335" y="95"/>
                </a:cxn>
                <a:cxn ang="0">
                  <a:pos x="307" y="46"/>
                </a:cxn>
                <a:cxn ang="0">
                  <a:pos x="262" y="15"/>
                </a:cxn>
                <a:cxn ang="0">
                  <a:pos x="200" y="0"/>
                </a:cxn>
                <a:cxn ang="0">
                  <a:pos x="142" y="4"/>
                </a:cxn>
                <a:cxn ang="0">
                  <a:pos x="77" y="29"/>
                </a:cxn>
                <a:cxn ang="0">
                  <a:pos x="29" y="78"/>
                </a:cxn>
                <a:cxn ang="0">
                  <a:pos x="4" y="148"/>
                </a:cxn>
                <a:cxn ang="0">
                  <a:pos x="1" y="207"/>
                </a:cxn>
                <a:cxn ang="0">
                  <a:pos x="19" y="278"/>
                </a:cxn>
                <a:cxn ang="0">
                  <a:pos x="60" y="334"/>
                </a:cxn>
                <a:cxn ang="0">
                  <a:pos x="122" y="367"/>
                </a:cxn>
                <a:cxn ang="0">
                  <a:pos x="183" y="376"/>
                </a:cxn>
                <a:cxn ang="0">
                  <a:pos x="252" y="362"/>
                </a:cxn>
                <a:cxn ang="0">
                  <a:pos x="303" y="328"/>
                </a:cxn>
                <a:cxn ang="0">
                  <a:pos x="335" y="280"/>
                </a:cxn>
                <a:cxn ang="0">
                  <a:pos x="346" y="227"/>
                </a:cxn>
                <a:cxn ang="0">
                  <a:pos x="231" y="250"/>
                </a:cxn>
                <a:cxn ang="0">
                  <a:pos x="203" y="282"/>
                </a:cxn>
                <a:cxn ang="0">
                  <a:pos x="170" y="285"/>
                </a:cxn>
                <a:cxn ang="0">
                  <a:pos x="140" y="273"/>
                </a:cxn>
                <a:cxn ang="0">
                  <a:pos x="122" y="247"/>
                </a:cxn>
                <a:cxn ang="0">
                  <a:pos x="111" y="188"/>
                </a:cxn>
                <a:cxn ang="0">
                  <a:pos x="119" y="135"/>
                </a:cxn>
                <a:cxn ang="0">
                  <a:pos x="135" y="107"/>
                </a:cxn>
                <a:cxn ang="0">
                  <a:pos x="162" y="91"/>
                </a:cxn>
                <a:cxn ang="0">
                  <a:pos x="187" y="90"/>
                </a:cxn>
                <a:cxn ang="0">
                  <a:pos x="213" y="99"/>
                </a:cxn>
                <a:cxn ang="0">
                  <a:pos x="234" y="128"/>
                </a:cxn>
              </a:cxnLst>
              <a:rect l="0" t="0" r="r" b="b"/>
              <a:pathLst>
                <a:path w="1172" h="376">
                  <a:moveTo>
                    <a:pt x="744" y="367"/>
                  </a:moveTo>
                  <a:lnTo>
                    <a:pt x="856" y="367"/>
                  </a:lnTo>
                  <a:lnTo>
                    <a:pt x="856" y="137"/>
                  </a:lnTo>
                  <a:lnTo>
                    <a:pt x="858" y="137"/>
                  </a:lnTo>
                  <a:lnTo>
                    <a:pt x="907" y="367"/>
                  </a:lnTo>
                  <a:lnTo>
                    <a:pt x="1004" y="367"/>
                  </a:lnTo>
                  <a:lnTo>
                    <a:pt x="1057" y="137"/>
                  </a:lnTo>
                  <a:lnTo>
                    <a:pt x="1059" y="137"/>
                  </a:lnTo>
                  <a:lnTo>
                    <a:pt x="1059" y="322"/>
                  </a:lnTo>
                  <a:lnTo>
                    <a:pt x="1172" y="322"/>
                  </a:lnTo>
                  <a:lnTo>
                    <a:pt x="1172" y="9"/>
                  </a:lnTo>
                  <a:lnTo>
                    <a:pt x="1009" y="9"/>
                  </a:lnTo>
                  <a:lnTo>
                    <a:pt x="958" y="219"/>
                  </a:lnTo>
                  <a:lnTo>
                    <a:pt x="957" y="219"/>
                  </a:lnTo>
                  <a:lnTo>
                    <a:pt x="906" y="9"/>
                  </a:lnTo>
                  <a:lnTo>
                    <a:pt x="744" y="9"/>
                  </a:lnTo>
                  <a:lnTo>
                    <a:pt x="744" y="367"/>
                  </a:lnTo>
                  <a:close/>
                  <a:moveTo>
                    <a:pt x="486" y="100"/>
                  </a:moveTo>
                  <a:lnTo>
                    <a:pt x="521" y="100"/>
                  </a:lnTo>
                  <a:lnTo>
                    <a:pt x="521" y="100"/>
                  </a:lnTo>
                  <a:lnTo>
                    <a:pt x="536" y="101"/>
                  </a:lnTo>
                  <a:lnTo>
                    <a:pt x="548" y="102"/>
                  </a:lnTo>
                  <a:lnTo>
                    <a:pt x="559" y="106"/>
                  </a:lnTo>
                  <a:lnTo>
                    <a:pt x="569" y="111"/>
                  </a:lnTo>
                  <a:lnTo>
                    <a:pt x="577" y="116"/>
                  </a:lnTo>
                  <a:lnTo>
                    <a:pt x="584" y="122"/>
                  </a:lnTo>
                  <a:lnTo>
                    <a:pt x="589" y="128"/>
                  </a:lnTo>
                  <a:lnTo>
                    <a:pt x="594" y="134"/>
                  </a:lnTo>
                  <a:lnTo>
                    <a:pt x="599" y="141"/>
                  </a:lnTo>
                  <a:lnTo>
                    <a:pt x="601" y="149"/>
                  </a:lnTo>
                  <a:lnTo>
                    <a:pt x="606" y="163"/>
                  </a:lnTo>
                  <a:lnTo>
                    <a:pt x="608" y="176"/>
                  </a:lnTo>
                  <a:lnTo>
                    <a:pt x="609" y="185"/>
                  </a:lnTo>
                  <a:lnTo>
                    <a:pt x="609" y="185"/>
                  </a:lnTo>
                  <a:lnTo>
                    <a:pt x="608" y="199"/>
                  </a:lnTo>
                  <a:lnTo>
                    <a:pt x="605" y="213"/>
                  </a:lnTo>
                  <a:lnTo>
                    <a:pt x="601" y="229"/>
                  </a:lnTo>
                  <a:lnTo>
                    <a:pt x="598" y="237"/>
                  </a:lnTo>
                  <a:lnTo>
                    <a:pt x="594" y="243"/>
                  </a:lnTo>
                  <a:lnTo>
                    <a:pt x="590" y="250"/>
                  </a:lnTo>
                  <a:lnTo>
                    <a:pt x="584" y="256"/>
                  </a:lnTo>
                  <a:lnTo>
                    <a:pt x="578" y="261"/>
                  </a:lnTo>
                  <a:lnTo>
                    <a:pt x="571" y="266"/>
                  </a:lnTo>
                  <a:lnTo>
                    <a:pt x="562" y="269"/>
                  </a:lnTo>
                  <a:lnTo>
                    <a:pt x="553" y="273"/>
                  </a:lnTo>
                  <a:lnTo>
                    <a:pt x="542" y="274"/>
                  </a:lnTo>
                  <a:lnTo>
                    <a:pt x="530" y="276"/>
                  </a:lnTo>
                  <a:lnTo>
                    <a:pt x="486" y="276"/>
                  </a:lnTo>
                  <a:lnTo>
                    <a:pt x="486" y="100"/>
                  </a:lnTo>
                  <a:close/>
                  <a:moveTo>
                    <a:pt x="375" y="367"/>
                  </a:moveTo>
                  <a:lnTo>
                    <a:pt x="536" y="367"/>
                  </a:lnTo>
                  <a:lnTo>
                    <a:pt x="536" y="367"/>
                  </a:lnTo>
                  <a:lnTo>
                    <a:pt x="558" y="367"/>
                  </a:lnTo>
                  <a:lnTo>
                    <a:pt x="580" y="365"/>
                  </a:lnTo>
                  <a:lnTo>
                    <a:pt x="599" y="360"/>
                  </a:lnTo>
                  <a:lnTo>
                    <a:pt x="617" y="355"/>
                  </a:lnTo>
                  <a:lnTo>
                    <a:pt x="633" y="347"/>
                  </a:lnTo>
                  <a:lnTo>
                    <a:pt x="649" y="339"/>
                  </a:lnTo>
                  <a:lnTo>
                    <a:pt x="662" y="329"/>
                  </a:lnTo>
                  <a:lnTo>
                    <a:pt x="675" y="318"/>
                  </a:lnTo>
                  <a:lnTo>
                    <a:pt x="684" y="306"/>
                  </a:lnTo>
                  <a:lnTo>
                    <a:pt x="694" y="293"/>
                  </a:lnTo>
                  <a:lnTo>
                    <a:pt x="701" y="278"/>
                  </a:lnTo>
                  <a:lnTo>
                    <a:pt x="707" y="262"/>
                  </a:lnTo>
                  <a:lnTo>
                    <a:pt x="712" y="245"/>
                  </a:lnTo>
                  <a:lnTo>
                    <a:pt x="716" y="227"/>
                  </a:lnTo>
                  <a:lnTo>
                    <a:pt x="718" y="207"/>
                  </a:lnTo>
                  <a:lnTo>
                    <a:pt x="718" y="188"/>
                  </a:lnTo>
                  <a:lnTo>
                    <a:pt x="718" y="188"/>
                  </a:lnTo>
                  <a:lnTo>
                    <a:pt x="718" y="171"/>
                  </a:lnTo>
                  <a:lnTo>
                    <a:pt x="717" y="154"/>
                  </a:lnTo>
                  <a:lnTo>
                    <a:pt x="713" y="137"/>
                  </a:lnTo>
                  <a:lnTo>
                    <a:pt x="710" y="121"/>
                  </a:lnTo>
                  <a:lnTo>
                    <a:pt x="705" y="106"/>
                  </a:lnTo>
                  <a:lnTo>
                    <a:pt x="699" y="90"/>
                  </a:lnTo>
                  <a:lnTo>
                    <a:pt x="692" y="77"/>
                  </a:lnTo>
                  <a:lnTo>
                    <a:pt x="683" y="63"/>
                  </a:lnTo>
                  <a:lnTo>
                    <a:pt x="672" y="51"/>
                  </a:lnTo>
                  <a:lnTo>
                    <a:pt x="661" y="41"/>
                  </a:lnTo>
                  <a:lnTo>
                    <a:pt x="648" y="32"/>
                  </a:lnTo>
                  <a:lnTo>
                    <a:pt x="633" y="23"/>
                  </a:lnTo>
                  <a:lnTo>
                    <a:pt x="616" y="17"/>
                  </a:lnTo>
                  <a:lnTo>
                    <a:pt x="598" y="12"/>
                  </a:lnTo>
                  <a:lnTo>
                    <a:pt x="578" y="10"/>
                  </a:lnTo>
                  <a:lnTo>
                    <a:pt x="556" y="9"/>
                  </a:lnTo>
                  <a:lnTo>
                    <a:pt x="375" y="9"/>
                  </a:lnTo>
                  <a:lnTo>
                    <a:pt x="375" y="367"/>
                  </a:lnTo>
                  <a:close/>
                  <a:moveTo>
                    <a:pt x="345" y="141"/>
                  </a:moveTo>
                  <a:lnTo>
                    <a:pt x="345" y="141"/>
                  </a:lnTo>
                  <a:lnTo>
                    <a:pt x="342" y="126"/>
                  </a:lnTo>
                  <a:lnTo>
                    <a:pt x="338" y="110"/>
                  </a:lnTo>
                  <a:lnTo>
                    <a:pt x="335" y="95"/>
                  </a:lnTo>
                  <a:lnTo>
                    <a:pt x="329" y="82"/>
                  </a:lnTo>
                  <a:lnTo>
                    <a:pt x="323" y="69"/>
                  </a:lnTo>
                  <a:lnTo>
                    <a:pt x="315" y="57"/>
                  </a:lnTo>
                  <a:lnTo>
                    <a:pt x="307" y="46"/>
                  </a:lnTo>
                  <a:lnTo>
                    <a:pt x="297" y="38"/>
                  </a:lnTo>
                  <a:lnTo>
                    <a:pt x="286" y="29"/>
                  </a:lnTo>
                  <a:lnTo>
                    <a:pt x="274" y="21"/>
                  </a:lnTo>
                  <a:lnTo>
                    <a:pt x="262" y="15"/>
                  </a:lnTo>
                  <a:lnTo>
                    <a:pt x="248" y="10"/>
                  </a:lnTo>
                  <a:lnTo>
                    <a:pt x="233" y="5"/>
                  </a:lnTo>
                  <a:lnTo>
                    <a:pt x="217" y="2"/>
                  </a:lnTo>
                  <a:lnTo>
                    <a:pt x="200" y="0"/>
                  </a:lnTo>
                  <a:lnTo>
                    <a:pt x="183" y="0"/>
                  </a:lnTo>
                  <a:lnTo>
                    <a:pt x="183" y="0"/>
                  </a:lnTo>
                  <a:lnTo>
                    <a:pt x="162" y="0"/>
                  </a:lnTo>
                  <a:lnTo>
                    <a:pt x="142" y="4"/>
                  </a:lnTo>
                  <a:lnTo>
                    <a:pt x="124" y="7"/>
                  </a:lnTo>
                  <a:lnTo>
                    <a:pt x="107" y="13"/>
                  </a:lnTo>
                  <a:lnTo>
                    <a:pt x="91" y="21"/>
                  </a:lnTo>
                  <a:lnTo>
                    <a:pt x="77" y="29"/>
                  </a:lnTo>
                  <a:lnTo>
                    <a:pt x="62" y="40"/>
                  </a:lnTo>
                  <a:lnTo>
                    <a:pt x="50" y="51"/>
                  </a:lnTo>
                  <a:lnTo>
                    <a:pt x="39" y="65"/>
                  </a:lnTo>
                  <a:lnTo>
                    <a:pt x="29" y="78"/>
                  </a:lnTo>
                  <a:lnTo>
                    <a:pt x="21" y="94"/>
                  </a:lnTo>
                  <a:lnTo>
                    <a:pt x="13" y="111"/>
                  </a:lnTo>
                  <a:lnTo>
                    <a:pt x="7" y="128"/>
                  </a:lnTo>
                  <a:lnTo>
                    <a:pt x="4" y="148"/>
                  </a:lnTo>
                  <a:lnTo>
                    <a:pt x="1" y="167"/>
                  </a:lnTo>
                  <a:lnTo>
                    <a:pt x="0" y="188"/>
                  </a:lnTo>
                  <a:lnTo>
                    <a:pt x="0" y="188"/>
                  </a:lnTo>
                  <a:lnTo>
                    <a:pt x="1" y="207"/>
                  </a:lnTo>
                  <a:lnTo>
                    <a:pt x="4" y="227"/>
                  </a:lnTo>
                  <a:lnTo>
                    <a:pt x="7" y="245"/>
                  </a:lnTo>
                  <a:lnTo>
                    <a:pt x="12" y="262"/>
                  </a:lnTo>
                  <a:lnTo>
                    <a:pt x="19" y="278"/>
                  </a:lnTo>
                  <a:lnTo>
                    <a:pt x="27" y="294"/>
                  </a:lnTo>
                  <a:lnTo>
                    <a:pt x="37" y="308"/>
                  </a:lnTo>
                  <a:lnTo>
                    <a:pt x="47" y="322"/>
                  </a:lnTo>
                  <a:lnTo>
                    <a:pt x="60" y="334"/>
                  </a:lnTo>
                  <a:lnTo>
                    <a:pt x="74" y="344"/>
                  </a:lnTo>
                  <a:lnTo>
                    <a:pt x="89" y="354"/>
                  </a:lnTo>
                  <a:lnTo>
                    <a:pt x="105" y="361"/>
                  </a:lnTo>
                  <a:lnTo>
                    <a:pt x="122" y="367"/>
                  </a:lnTo>
                  <a:lnTo>
                    <a:pt x="141" y="372"/>
                  </a:lnTo>
                  <a:lnTo>
                    <a:pt x="161" y="374"/>
                  </a:lnTo>
                  <a:lnTo>
                    <a:pt x="183" y="376"/>
                  </a:lnTo>
                  <a:lnTo>
                    <a:pt x="183" y="376"/>
                  </a:lnTo>
                  <a:lnTo>
                    <a:pt x="201" y="376"/>
                  </a:lnTo>
                  <a:lnTo>
                    <a:pt x="219" y="372"/>
                  </a:lnTo>
                  <a:lnTo>
                    <a:pt x="236" y="368"/>
                  </a:lnTo>
                  <a:lnTo>
                    <a:pt x="252" y="362"/>
                  </a:lnTo>
                  <a:lnTo>
                    <a:pt x="267" y="356"/>
                  </a:lnTo>
                  <a:lnTo>
                    <a:pt x="280" y="347"/>
                  </a:lnTo>
                  <a:lnTo>
                    <a:pt x="292" y="339"/>
                  </a:lnTo>
                  <a:lnTo>
                    <a:pt x="303" y="328"/>
                  </a:lnTo>
                  <a:lnTo>
                    <a:pt x="313" y="317"/>
                  </a:lnTo>
                  <a:lnTo>
                    <a:pt x="321" y="306"/>
                  </a:lnTo>
                  <a:lnTo>
                    <a:pt x="329" y="293"/>
                  </a:lnTo>
                  <a:lnTo>
                    <a:pt x="335" y="280"/>
                  </a:lnTo>
                  <a:lnTo>
                    <a:pt x="340" y="267"/>
                  </a:lnTo>
                  <a:lnTo>
                    <a:pt x="343" y="254"/>
                  </a:lnTo>
                  <a:lnTo>
                    <a:pt x="346" y="240"/>
                  </a:lnTo>
                  <a:lnTo>
                    <a:pt x="346" y="227"/>
                  </a:lnTo>
                  <a:lnTo>
                    <a:pt x="237" y="227"/>
                  </a:lnTo>
                  <a:lnTo>
                    <a:pt x="237" y="227"/>
                  </a:lnTo>
                  <a:lnTo>
                    <a:pt x="235" y="239"/>
                  </a:lnTo>
                  <a:lnTo>
                    <a:pt x="231" y="250"/>
                  </a:lnTo>
                  <a:lnTo>
                    <a:pt x="226" y="260"/>
                  </a:lnTo>
                  <a:lnTo>
                    <a:pt x="220" y="269"/>
                  </a:lnTo>
                  <a:lnTo>
                    <a:pt x="212" y="277"/>
                  </a:lnTo>
                  <a:lnTo>
                    <a:pt x="203" y="282"/>
                  </a:lnTo>
                  <a:lnTo>
                    <a:pt x="192" y="285"/>
                  </a:lnTo>
                  <a:lnTo>
                    <a:pt x="179" y="287"/>
                  </a:lnTo>
                  <a:lnTo>
                    <a:pt x="179" y="287"/>
                  </a:lnTo>
                  <a:lnTo>
                    <a:pt x="170" y="285"/>
                  </a:lnTo>
                  <a:lnTo>
                    <a:pt x="162" y="284"/>
                  </a:lnTo>
                  <a:lnTo>
                    <a:pt x="153" y="282"/>
                  </a:lnTo>
                  <a:lnTo>
                    <a:pt x="147" y="278"/>
                  </a:lnTo>
                  <a:lnTo>
                    <a:pt x="140" y="273"/>
                  </a:lnTo>
                  <a:lnTo>
                    <a:pt x="135" y="268"/>
                  </a:lnTo>
                  <a:lnTo>
                    <a:pt x="130" y="262"/>
                  </a:lnTo>
                  <a:lnTo>
                    <a:pt x="125" y="255"/>
                  </a:lnTo>
                  <a:lnTo>
                    <a:pt x="122" y="247"/>
                  </a:lnTo>
                  <a:lnTo>
                    <a:pt x="119" y="240"/>
                  </a:lnTo>
                  <a:lnTo>
                    <a:pt x="114" y="223"/>
                  </a:lnTo>
                  <a:lnTo>
                    <a:pt x="112" y="206"/>
                  </a:lnTo>
                  <a:lnTo>
                    <a:pt x="111" y="188"/>
                  </a:lnTo>
                  <a:lnTo>
                    <a:pt x="111" y="188"/>
                  </a:lnTo>
                  <a:lnTo>
                    <a:pt x="112" y="169"/>
                  </a:lnTo>
                  <a:lnTo>
                    <a:pt x="114" y="152"/>
                  </a:lnTo>
                  <a:lnTo>
                    <a:pt x="119" y="135"/>
                  </a:lnTo>
                  <a:lnTo>
                    <a:pt x="122" y="128"/>
                  </a:lnTo>
                  <a:lnTo>
                    <a:pt x="125" y="121"/>
                  </a:lnTo>
                  <a:lnTo>
                    <a:pt x="130" y="113"/>
                  </a:lnTo>
                  <a:lnTo>
                    <a:pt x="135" y="107"/>
                  </a:lnTo>
                  <a:lnTo>
                    <a:pt x="140" y="102"/>
                  </a:lnTo>
                  <a:lnTo>
                    <a:pt x="147" y="98"/>
                  </a:lnTo>
                  <a:lnTo>
                    <a:pt x="153" y="94"/>
                  </a:lnTo>
                  <a:lnTo>
                    <a:pt x="162" y="91"/>
                  </a:lnTo>
                  <a:lnTo>
                    <a:pt x="170" y="90"/>
                  </a:lnTo>
                  <a:lnTo>
                    <a:pt x="179" y="89"/>
                  </a:lnTo>
                  <a:lnTo>
                    <a:pt x="179" y="89"/>
                  </a:lnTo>
                  <a:lnTo>
                    <a:pt x="187" y="90"/>
                  </a:lnTo>
                  <a:lnTo>
                    <a:pt x="195" y="91"/>
                  </a:lnTo>
                  <a:lnTo>
                    <a:pt x="201" y="93"/>
                  </a:lnTo>
                  <a:lnTo>
                    <a:pt x="207" y="95"/>
                  </a:lnTo>
                  <a:lnTo>
                    <a:pt x="213" y="99"/>
                  </a:lnTo>
                  <a:lnTo>
                    <a:pt x="217" y="102"/>
                  </a:lnTo>
                  <a:lnTo>
                    <a:pt x="224" y="111"/>
                  </a:lnTo>
                  <a:lnTo>
                    <a:pt x="230" y="119"/>
                  </a:lnTo>
                  <a:lnTo>
                    <a:pt x="234" y="128"/>
                  </a:lnTo>
                  <a:lnTo>
                    <a:pt x="236" y="137"/>
                  </a:lnTo>
                  <a:lnTo>
                    <a:pt x="237" y="141"/>
                  </a:lnTo>
                  <a:lnTo>
                    <a:pt x="345"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0" name="Rectangle 6"/>
            <p:cNvSpPr>
              <a:spLocks noChangeArrowheads="1"/>
            </p:cNvSpPr>
            <p:nvPr userDrawn="1"/>
          </p:nvSpPr>
          <p:spPr bwMode="auto">
            <a:xfrm>
              <a:off x="4822" y="3869"/>
              <a:ext cx="56" cy="15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1" name="Freeform 7"/>
            <p:cNvSpPr>
              <a:spLocks/>
            </p:cNvSpPr>
            <p:nvPr userDrawn="1"/>
          </p:nvSpPr>
          <p:spPr bwMode="auto">
            <a:xfrm>
              <a:off x="4553" y="3865"/>
              <a:ext cx="249" cy="155"/>
            </a:xfrm>
            <a:custGeom>
              <a:avLst/>
              <a:gdLst/>
              <a:ahLst/>
              <a:cxnLst>
                <a:cxn ang="0">
                  <a:pos x="115" y="309"/>
                </a:cxn>
                <a:cxn ang="0">
                  <a:pos x="115" y="146"/>
                </a:cxn>
                <a:cxn ang="0">
                  <a:pos x="117" y="124"/>
                </a:cxn>
                <a:cxn ang="0">
                  <a:pos x="124" y="107"/>
                </a:cxn>
                <a:cxn ang="0">
                  <a:pos x="135" y="96"/>
                </a:cxn>
                <a:cxn ang="0">
                  <a:pos x="155" y="91"/>
                </a:cxn>
                <a:cxn ang="0">
                  <a:pos x="166" y="92"/>
                </a:cxn>
                <a:cxn ang="0">
                  <a:pos x="182" y="101"/>
                </a:cxn>
                <a:cxn ang="0">
                  <a:pos x="189" y="117"/>
                </a:cxn>
                <a:cxn ang="0">
                  <a:pos x="192" y="135"/>
                </a:cxn>
                <a:cxn ang="0">
                  <a:pos x="192" y="309"/>
                </a:cxn>
                <a:cxn ang="0">
                  <a:pos x="307" y="146"/>
                </a:cxn>
                <a:cxn ang="0">
                  <a:pos x="308" y="135"/>
                </a:cxn>
                <a:cxn ang="0">
                  <a:pos x="312" y="116"/>
                </a:cxn>
                <a:cxn ang="0">
                  <a:pos x="322" y="101"/>
                </a:cxn>
                <a:cxn ang="0">
                  <a:pos x="336" y="92"/>
                </a:cxn>
                <a:cxn ang="0">
                  <a:pos x="347" y="91"/>
                </a:cxn>
                <a:cxn ang="0">
                  <a:pos x="368" y="96"/>
                </a:cxn>
                <a:cxn ang="0">
                  <a:pos x="379" y="108"/>
                </a:cxn>
                <a:cxn ang="0">
                  <a:pos x="384" y="125"/>
                </a:cxn>
                <a:cxn ang="0">
                  <a:pos x="385" y="146"/>
                </a:cxn>
                <a:cxn ang="0">
                  <a:pos x="499" y="309"/>
                </a:cxn>
                <a:cxn ang="0">
                  <a:pos x="499" y="102"/>
                </a:cxn>
                <a:cxn ang="0">
                  <a:pos x="497" y="74"/>
                </a:cxn>
                <a:cxn ang="0">
                  <a:pos x="492" y="57"/>
                </a:cxn>
                <a:cxn ang="0">
                  <a:pos x="482" y="40"/>
                </a:cxn>
                <a:cxn ang="0">
                  <a:pos x="470" y="25"/>
                </a:cxn>
                <a:cxn ang="0">
                  <a:pos x="454" y="13"/>
                </a:cxn>
                <a:cxn ang="0">
                  <a:pos x="435" y="5"/>
                </a:cxn>
                <a:cxn ang="0">
                  <a:pos x="410" y="0"/>
                </a:cxn>
                <a:cxn ang="0">
                  <a:pos x="396" y="0"/>
                </a:cxn>
                <a:cxn ang="0">
                  <a:pos x="370" y="1"/>
                </a:cxn>
                <a:cxn ang="0">
                  <a:pos x="348" y="6"/>
                </a:cxn>
                <a:cxn ang="0">
                  <a:pos x="331" y="13"/>
                </a:cxn>
                <a:cxn ang="0">
                  <a:pos x="308" y="30"/>
                </a:cxn>
                <a:cxn ang="0">
                  <a:pos x="294" y="47"/>
                </a:cxn>
                <a:cxn ang="0">
                  <a:pos x="286" y="36"/>
                </a:cxn>
                <a:cxn ang="0">
                  <a:pos x="269" y="18"/>
                </a:cxn>
                <a:cxn ang="0">
                  <a:pos x="247" y="7"/>
                </a:cxn>
                <a:cxn ang="0">
                  <a:pos x="224" y="0"/>
                </a:cxn>
                <a:cxn ang="0">
                  <a:pos x="211" y="0"/>
                </a:cxn>
                <a:cxn ang="0">
                  <a:pos x="182" y="2"/>
                </a:cxn>
                <a:cxn ang="0">
                  <a:pos x="155" y="11"/>
                </a:cxn>
                <a:cxn ang="0">
                  <a:pos x="132" y="25"/>
                </a:cxn>
                <a:cxn ang="0">
                  <a:pos x="112" y="47"/>
                </a:cxn>
                <a:cxn ang="0">
                  <a:pos x="111" y="7"/>
                </a:cxn>
                <a:cxn ang="0">
                  <a:pos x="0" y="309"/>
                </a:cxn>
              </a:cxnLst>
              <a:rect l="0" t="0" r="r" b="b"/>
              <a:pathLst>
                <a:path w="499" h="309">
                  <a:moveTo>
                    <a:pt x="0" y="309"/>
                  </a:moveTo>
                  <a:lnTo>
                    <a:pt x="115" y="309"/>
                  </a:lnTo>
                  <a:lnTo>
                    <a:pt x="115" y="146"/>
                  </a:lnTo>
                  <a:lnTo>
                    <a:pt x="115" y="146"/>
                  </a:lnTo>
                  <a:lnTo>
                    <a:pt x="116" y="135"/>
                  </a:lnTo>
                  <a:lnTo>
                    <a:pt x="117" y="124"/>
                  </a:lnTo>
                  <a:lnTo>
                    <a:pt x="119" y="116"/>
                  </a:lnTo>
                  <a:lnTo>
                    <a:pt x="124" y="107"/>
                  </a:lnTo>
                  <a:lnTo>
                    <a:pt x="129" y="101"/>
                  </a:lnTo>
                  <a:lnTo>
                    <a:pt x="135" y="96"/>
                  </a:lnTo>
                  <a:lnTo>
                    <a:pt x="144" y="92"/>
                  </a:lnTo>
                  <a:lnTo>
                    <a:pt x="155" y="91"/>
                  </a:lnTo>
                  <a:lnTo>
                    <a:pt x="155" y="91"/>
                  </a:lnTo>
                  <a:lnTo>
                    <a:pt x="166" y="92"/>
                  </a:lnTo>
                  <a:lnTo>
                    <a:pt x="175" y="96"/>
                  </a:lnTo>
                  <a:lnTo>
                    <a:pt x="182" y="101"/>
                  </a:lnTo>
                  <a:lnTo>
                    <a:pt x="186" y="108"/>
                  </a:lnTo>
                  <a:lnTo>
                    <a:pt x="189" y="117"/>
                  </a:lnTo>
                  <a:lnTo>
                    <a:pt x="191" y="125"/>
                  </a:lnTo>
                  <a:lnTo>
                    <a:pt x="192" y="135"/>
                  </a:lnTo>
                  <a:lnTo>
                    <a:pt x="192" y="146"/>
                  </a:lnTo>
                  <a:lnTo>
                    <a:pt x="192" y="309"/>
                  </a:lnTo>
                  <a:lnTo>
                    <a:pt x="307" y="309"/>
                  </a:lnTo>
                  <a:lnTo>
                    <a:pt x="307" y="146"/>
                  </a:lnTo>
                  <a:lnTo>
                    <a:pt x="307" y="146"/>
                  </a:lnTo>
                  <a:lnTo>
                    <a:pt x="308" y="135"/>
                  </a:lnTo>
                  <a:lnTo>
                    <a:pt x="309" y="124"/>
                  </a:lnTo>
                  <a:lnTo>
                    <a:pt x="312" y="116"/>
                  </a:lnTo>
                  <a:lnTo>
                    <a:pt x="317" y="107"/>
                  </a:lnTo>
                  <a:lnTo>
                    <a:pt x="322" y="101"/>
                  </a:lnTo>
                  <a:lnTo>
                    <a:pt x="328" y="96"/>
                  </a:lnTo>
                  <a:lnTo>
                    <a:pt x="336" y="92"/>
                  </a:lnTo>
                  <a:lnTo>
                    <a:pt x="347" y="91"/>
                  </a:lnTo>
                  <a:lnTo>
                    <a:pt x="347" y="91"/>
                  </a:lnTo>
                  <a:lnTo>
                    <a:pt x="358" y="92"/>
                  </a:lnTo>
                  <a:lnTo>
                    <a:pt x="368" y="96"/>
                  </a:lnTo>
                  <a:lnTo>
                    <a:pt x="374" y="101"/>
                  </a:lnTo>
                  <a:lnTo>
                    <a:pt x="379" y="108"/>
                  </a:lnTo>
                  <a:lnTo>
                    <a:pt x="381" y="117"/>
                  </a:lnTo>
                  <a:lnTo>
                    <a:pt x="384" y="125"/>
                  </a:lnTo>
                  <a:lnTo>
                    <a:pt x="385" y="135"/>
                  </a:lnTo>
                  <a:lnTo>
                    <a:pt x="385" y="146"/>
                  </a:lnTo>
                  <a:lnTo>
                    <a:pt x="385" y="309"/>
                  </a:lnTo>
                  <a:lnTo>
                    <a:pt x="499" y="309"/>
                  </a:lnTo>
                  <a:lnTo>
                    <a:pt x="499" y="102"/>
                  </a:lnTo>
                  <a:lnTo>
                    <a:pt x="499" y="102"/>
                  </a:lnTo>
                  <a:lnTo>
                    <a:pt x="498" y="84"/>
                  </a:lnTo>
                  <a:lnTo>
                    <a:pt x="497" y="74"/>
                  </a:lnTo>
                  <a:lnTo>
                    <a:pt x="494" y="66"/>
                  </a:lnTo>
                  <a:lnTo>
                    <a:pt x="492" y="57"/>
                  </a:lnTo>
                  <a:lnTo>
                    <a:pt x="487" y="48"/>
                  </a:lnTo>
                  <a:lnTo>
                    <a:pt x="482" y="40"/>
                  </a:lnTo>
                  <a:lnTo>
                    <a:pt x="477" y="33"/>
                  </a:lnTo>
                  <a:lnTo>
                    <a:pt x="470" y="25"/>
                  </a:lnTo>
                  <a:lnTo>
                    <a:pt x="463" y="19"/>
                  </a:lnTo>
                  <a:lnTo>
                    <a:pt x="454" y="13"/>
                  </a:lnTo>
                  <a:lnTo>
                    <a:pt x="444" y="8"/>
                  </a:lnTo>
                  <a:lnTo>
                    <a:pt x="435" y="5"/>
                  </a:lnTo>
                  <a:lnTo>
                    <a:pt x="423" y="2"/>
                  </a:lnTo>
                  <a:lnTo>
                    <a:pt x="410" y="0"/>
                  </a:lnTo>
                  <a:lnTo>
                    <a:pt x="396" y="0"/>
                  </a:lnTo>
                  <a:lnTo>
                    <a:pt x="396" y="0"/>
                  </a:lnTo>
                  <a:lnTo>
                    <a:pt x="382" y="0"/>
                  </a:lnTo>
                  <a:lnTo>
                    <a:pt x="370" y="1"/>
                  </a:lnTo>
                  <a:lnTo>
                    <a:pt x="359" y="3"/>
                  </a:lnTo>
                  <a:lnTo>
                    <a:pt x="348" y="6"/>
                  </a:lnTo>
                  <a:lnTo>
                    <a:pt x="340" y="9"/>
                  </a:lnTo>
                  <a:lnTo>
                    <a:pt x="331" y="13"/>
                  </a:lnTo>
                  <a:lnTo>
                    <a:pt x="318" y="22"/>
                  </a:lnTo>
                  <a:lnTo>
                    <a:pt x="308" y="30"/>
                  </a:lnTo>
                  <a:lnTo>
                    <a:pt x="301" y="37"/>
                  </a:lnTo>
                  <a:lnTo>
                    <a:pt x="294" y="47"/>
                  </a:lnTo>
                  <a:lnTo>
                    <a:pt x="294" y="47"/>
                  </a:lnTo>
                  <a:lnTo>
                    <a:pt x="286" y="36"/>
                  </a:lnTo>
                  <a:lnTo>
                    <a:pt x="279" y="27"/>
                  </a:lnTo>
                  <a:lnTo>
                    <a:pt x="269" y="18"/>
                  </a:lnTo>
                  <a:lnTo>
                    <a:pt x="259" y="12"/>
                  </a:lnTo>
                  <a:lnTo>
                    <a:pt x="247" y="7"/>
                  </a:lnTo>
                  <a:lnTo>
                    <a:pt x="236" y="2"/>
                  </a:lnTo>
                  <a:lnTo>
                    <a:pt x="224" y="0"/>
                  </a:lnTo>
                  <a:lnTo>
                    <a:pt x="211" y="0"/>
                  </a:lnTo>
                  <a:lnTo>
                    <a:pt x="211" y="0"/>
                  </a:lnTo>
                  <a:lnTo>
                    <a:pt x="196" y="0"/>
                  </a:lnTo>
                  <a:lnTo>
                    <a:pt x="182" y="2"/>
                  </a:lnTo>
                  <a:lnTo>
                    <a:pt x="168" y="6"/>
                  </a:lnTo>
                  <a:lnTo>
                    <a:pt x="155" y="11"/>
                  </a:lnTo>
                  <a:lnTo>
                    <a:pt x="143" y="17"/>
                  </a:lnTo>
                  <a:lnTo>
                    <a:pt x="132" y="25"/>
                  </a:lnTo>
                  <a:lnTo>
                    <a:pt x="122" y="35"/>
                  </a:lnTo>
                  <a:lnTo>
                    <a:pt x="112" y="47"/>
                  </a:lnTo>
                  <a:lnTo>
                    <a:pt x="111" y="47"/>
                  </a:lnTo>
                  <a:lnTo>
                    <a:pt x="111" y="7"/>
                  </a:lnTo>
                  <a:lnTo>
                    <a:pt x="0" y="7"/>
                  </a:lnTo>
                  <a:lnTo>
                    <a:pt x="0" y="30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2" name="Freeform 8"/>
            <p:cNvSpPr>
              <a:spLocks/>
            </p:cNvSpPr>
            <p:nvPr userDrawn="1"/>
          </p:nvSpPr>
          <p:spPr bwMode="auto">
            <a:xfrm>
              <a:off x="4374" y="3837"/>
              <a:ext cx="165" cy="190"/>
            </a:xfrm>
            <a:custGeom>
              <a:avLst/>
              <a:gdLst/>
              <a:ahLst/>
              <a:cxnLst>
                <a:cxn ang="0">
                  <a:pos x="322" y="97"/>
                </a:cxn>
                <a:cxn ang="0">
                  <a:pos x="307" y="57"/>
                </a:cxn>
                <a:cxn ang="0">
                  <a:pos x="280" y="29"/>
                </a:cxn>
                <a:cxn ang="0">
                  <a:pos x="244" y="12"/>
                </a:cxn>
                <a:cxn ang="0">
                  <a:pos x="203" y="2"/>
                </a:cxn>
                <a:cxn ang="0">
                  <a:pos x="163" y="0"/>
                </a:cxn>
                <a:cxn ang="0">
                  <a:pos x="111" y="4"/>
                </a:cxn>
                <a:cxn ang="0">
                  <a:pos x="73" y="17"/>
                </a:cxn>
                <a:cxn ang="0">
                  <a:pos x="39" y="39"/>
                </a:cxn>
                <a:cxn ang="0">
                  <a:pos x="17" y="70"/>
                </a:cxn>
                <a:cxn ang="0">
                  <a:pos x="7" y="115"/>
                </a:cxn>
                <a:cxn ang="0">
                  <a:pos x="10" y="137"/>
                </a:cxn>
                <a:cxn ang="0">
                  <a:pos x="20" y="165"/>
                </a:cxn>
                <a:cxn ang="0">
                  <a:pos x="39" y="189"/>
                </a:cxn>
                <a:cxn ang="0">
                  <a:pos x="68" y="207"/>
                </a:cxn>
                <a:cxn ang="0">
                  <a:pos x="109" y="222"/>
                </a:cxn>
                <a:cxn ang="0">
                  <a:pos x="178" y="236"/>
                </a:cxn>
                <a:cxn ang="0">
                  <a:pos x="205" y="248"/>
                </a:cxn>
                <a:cxn ang="0">
                  <a:pos x="212" y="267"/>
                </a:cxn>
                <a:cxn ang="0">
                  <a:pos x="207" y="280"/>
                </a:cxn>
                <a:cxn ang="0">
                  <a:pos x="190" y="291"/>
                </a:cxn>
                <a:cxn ang="0">
                  <a:pos x="169" y="295"/>
                </a:cxn>
                <a:cxn ang="0">
                  <a:pos x="141" y="289"/>
                </a:cxn>
                <a:cxn ang="0">
                  <a:pos x="129" y="278"/>
                </a:cxn>
                <a:cxn ang="0">
                  <a:pos x="121" y="252"/>
                </a:cxn>
                <a:cxn ang="0">
                  <a:pos x="1" y="269"/>
                </a:cxn>
                <a:cxn ang="0">
                  <a:pos x="16" y="312"/>
                </a:cxn>
                <a:cxn ang="0">
                  <a:pos x="43" y="343"/>
                </a:cxn>
                <a:cxn ang="0">
                  <a:pos x="79" y="364"/>
                </a:cxn>
                <a:cxn ang="0">
                  <a:pos x="121" y="376"/>
                </a:cxn>
                <a:cxn ang="0">
                  <a:pos x="165" y="380"/>
                </a:cxn>
                <a:cxn ang="0">
                  <a:pos x="210" y="376"/>
                </a:cxn>
                <a:cxn ang="0">
                  <a:pos x="252" y="365"/>
                </a:cxn>
                <a:cxn ang="0">
                  <a:pos x="290" y="346"/>
                </a:cxn>
                <a:cxn ang="0">
                  <a:pos x="317" y="314"/>
                </a:cxn>
                <a:cxn ang="0">
                  <a:pos x="331" y="270"/>
                </a:cxn>
                <a:cxn ang="0">
                  <a:pos x="331" y="241"/>
                </a:cxn>
                <a:cxn ang="0">
                  <a:pos x="325" y="213"/>
                </a:cxn>
                <a:cxn ang="0">
                  <a:pos x="313" y="191"/>
                </a:cxn>
                <a:cxn ang="0">
                  <a:pos x="283" y="164"/>
                </a:cxn>
                <a:cxn ang="0">
                  <a:pos x="253" y="151"/>
                </a:cxn>
                <a:cxn ang="0">
                  <a:pos x="190" y="135"/>
                </a:cxn>
                <a:cxn ang="0">
                  <a:pos x="143" y="123"/>
                </a:cxn>
                <a:cxn ang="0">
                  <a:pos x="133" y="117"/>
                </a:cxn>
                <a:cxn ang="0">
                  <a:pos x="128" y="104"/>
                </a:cxn>
                <a:cxn ang="0">
                  <a:pos x="135" y="85"/>
                </a:cxn>
                <a:cxn ang="0">
                  <a:pos x="154" y="78"/>
                </a:cxn>
                <a:cxn ang="0">
                  <a:pos x="174" y="78"/>
                </a:cxn>
                <a:cxn ang="0">
                  <a:pos x="194" y="87"/>
                </a:cxn>
                <a:cxn ang="0">
                  <a:pos x="205" y="98"/>
                </a:cxn>
                <a:cxn ang="0">
                  <a:pos x="323" y="114"/>
                </a:cxn>
              </a:cxnLst>
              <a:rect l="0" t="0" r="r" b="b"/>
              <a:pathLst>
                <a:path w="331" h="380">
                  <a:moveTo>
                    <a:pt x="323" y="114"/>
                  </a:moveTo>
                  <a:lnTo>
                    <a:pt x="323" y="114"/>
                  </a:lnTo>
                  <a:lnTo>
                    <a:pt x="322" y="97"/>
                  </a:lnTo>
                  <a:lnTo>
                    <a:pt x="318" y="83"/>
                  </a:lnTo>
                  <a:lnTo>
                    <a:pt x="313" y="69"/>
                  </a:lnTo>
                  <a:lnTo>
                    <a:pt x="307" y="57"/>
                  </a:lnTo>
                  <a:lnTo>
                    <a:pt x="298" y="47"/>
                  </a:lnTo>
                  <a:lnTo>
                    <a:pt x="290" y="37"/>
                  </a:lnTo>
                  <a:lnTo>
                    <a:pt x="280" y="29"/>
                  </a:lnTo>
                  <a:lnTo>
                    <a:pt x="268" y="23"/>
                  </a:lnTo>
                  <a:lnTo>
                    <a:pt x="257" y="17"/>
                  </a:lnTo>
                  <a:lnTo>
                    <a:pt x="244" y="12"/>
                  </a:lnTo>
                  <a:lnTo>
                    <a:pt x="231" y="8"/>
                  </a:lnTo>
                  <a:lnTo>
                    <a:pt x="218" y="4"/>
                  </a:lnTo>
                  <a:lnTo>
                    <a:pt x="203" y="2"/>
                  </a:lnTo>
                  <a:lnTo>
                    <a:pt x="190" y="1"/>
                  </a:lnTo>
                  <a:lnTo>
                    <a:pt x="163" y="0"/>
                  </a:lnTo>
                  <a:lnTo>
                    <a:pt x="163" y="0"/>
                  </a:lnTo>
                  <a:lnTo>
                    <a:pt x="138" y="1"/>
                  </a:lnTo>
                  <a:lnTo>
                    <a:pt x="124" y="3"/>
                  </a:lnTo>
                  <a:lnTo>
                    <a:pt x="111" y="4"/>
                  </a:lnTo>
                  <a:lnTo>
                    <a:pt x="98" y="8"/>
                  </a:lnTo>
                  <a:lnTo>
                    <a:pt x="85" y="12"/>
                  </a:lnTo>
                  <a:lnTo>
                    <a:pt x="73" y="17"/>
                  </a:lnTo>
                  <a:lnTo>
                    <a:pt x="61" y="23"/>
                  </a:lnTo>
                  <a:lnTo>
                    <a:pt x="50" y="30"/>
                  </a:lnTo>
                  <a:lnTo>
                    <a:pt x="39" y="39"/>
                  </a:lnTo>
                  <a:lnTo>
                    <a:pt x="31" y="48"/>
                  </a:lnTo>
                  <a:lnTo>
                    <a:pt x="23" y="58"/>
                  </a:lnTo>
                  <a:lnTo>
                    <a:pt x="17" y="70"/>
                  </a:lnTo>
                  <a:lnTo>
                    <a:pt x="12" y="84"/>
                  </a:lnTo>
                  <a:lnTo>
                    <a:pt x="9" y="98"/>
                  </a:lnTo>
                  <a:lnTo>
                    <a:pt x="7" y="115"/>
                  </a:lnTo>
                  <a:lnTo>
                    <a:pt x="7" y="115"/>
                  </a:lnTo>
                  <a:lnTo>
                    <a:pt x="9" y="126"/>
                  </a:lnTo>
                  <a:lnTo>
                    <a:pt x="10" y="137"/>
                  </a:lnTo>
                  <a:lnTo>
                    <a:pt x="12" y="147"/>
                  </a:lnTo>
                  <a:lnTo>
                    <a:pt x="16" y="157"/>
                  </a:lnTo>
                  <a:lnTo>
                    <a:pt x="20" y="165"/>
                  </a:lnTo>
                  <a:lnTo>
                    <a:pt x="26" y="174"/>
                  </a:lnTo>
                  <a:lnTo>
                    <a:pt x="32" y="181"/>
                  </a:lnTo>
                  <a:lnTo>
                    <a:pt x="39" y="189"/>
                  </a:lnTo>
                  <a:lnTo>
                    <a:pt x="48" y="195"/>
                  </a:lnTo>
                  <a:lnTo>
                    <a:pt x="57" y="201"/>
                  </a:lnTo>
                  <a:lnTo>
                    <a:pt x="68" y="207"/>
                  </a:lnTo>
                  <a:lnTo>
                    <a:pt x="81" y="212"/>
                  </a:lnTo>
                  <a:lnTo>
                    <a:pt x="94" y="217"/>
                  </a:lnTo>
                  <a:lnTo>
                    <a:pt x="109" y="222"/>
                  </a:lnTo>
                  <a:lnTo>
                    <a:pt x="143" y="229"/>
                  </a:lnTo>
                  <a:lnTo>
                    <a:pt x="143" y="229"/>
                  </a:lnTo>
                  <a:lnTo>
                    <a:pt x="178" y="236"/>
                  </a:lnTo>
                  <a:lnTo>
                    <a:pt x="190" y="240"/>
                  </a:lnTo>
                  <a:lnTo>
                    <a:pt x="199" y="243"/>
                  </a:lnTo>
                  <a:lnTo>
                    <a:pt x="205" y="248"/>
                  </a:lnTo>
                  <a:lnTo>
                    <a:pt x="208" y="253"/>
                  </a:lnTo>
                  <a:lnTo>
                    <a:pt x="211" y="259"/>
                  </a:lnTo>
                  <a:lnTo>
                    <a:pt x="212" y="267"/>
                  </a:lnTo>
                  <a:lnTo>
                    <a:pt x="212" y="267"/>
                  </a:lnTo>
                  <a:lnTo>
                    <a:pt x="211" y="274"/>
                  </a:lnTo>
                  <a:lnTo>
                    <a:pt x="207" y="280"/>
                  </a:lnTo>
                  <a:lnTo>
                    <a:pt x="202" y="285"/>
                  </a:lnTo>
                  <a:lnTo>
                    <a:pt x="196" y="289"/>
                  </a:lnTo>
                  <a:lnTo>
                    <a:pt x="190" y="291"/>
                  </a:lnTo>
                  <a:lnTo>
                    <a:pt x="183" y="293"/>
                  </a:lnTo>
                  <a:lnTo>
                    <a:pt x="169" y="295"/>
                  </a:lnTo>
                  <a:lnTo>
                    <a:pt x="169" y="295"/>
                  </a:lnTo>
                  <a:lnTo>
                    <a:pt x="158" y="293"/>
                  </a:lnTo>
                  <a:lnTo>
                    <a:pt x="149" y="292"/>
                  </a:lnTo>
                  <a:lnTo>
                    <a:pt x="141" y="289"/>
                  </a:lnTo>
                  <a:lnTo>
                    <a:pt x="135" y="285"/>
                  </a:lnTo>
                  <a:lnTo>
                    <a:pt x="135" y="285"/>
                  </a:lnTo>
                  <a:lnTo>
                    <a:pt x="129" y="278"/>
                  </a:lnTo>
                  <a:lnTo>
                    <a:pt x="124" y="269"/>
                  </a:lnTo>
                  <a:lnTo>
                    <a:pt x="122" y="262"/>
                  </a:lnTo>
                  <a:lnTo>
                    <a:pt x="121" y="252"/>
                  </a:lnTo>
                  <a:lnTo>
                    <a:pt x="0" y="252"/>
                  </a:lnTo>
                  <a:lnTo>
                    <a:pt x="0" y="252"/>
                  </a:lnTo>
                  <a:lnTo>
                    <a:pt x="1" y="269"/>
                  </a:lnTo>
                  <a:lnTo>
                    <a:pt x="5" y="285"/>
                  </a:lnTo>
                  <a:lnTo>
                    <a:pt x="10" y="298"/>
                  </a:lnTo>
                  <a:lnTo>
                    <a:pt x="16" y="312"/>
                  </a:lnTo>
                  <a:lnTo>
                    <a:pt x="23" y="323"/>
                  </a:lnTo>
                  <a:lnTo>
                    <a:pt x="33" y="334"/>
                  </a:lnTo>
                  <a:lnTo>
                    <a:pt x="43" y="343"/>
                  </a:lnTo>
                  <a:lnTo>
                    <a:pt x="54" y="351"/>
                  </a:lnTo>
                  <a:lnTo>
                    <a:pt x="66" y="358"/>
                  </a:lnTo>
                  <a:lnTo>
                    <a:pt x="79" y="364"/>
                  </a:lnTo>
                  <a:lnTo>
                    <a:pt x="93" y="369"/>
                  </a:lnTo>
                  <a:lnTo>
                    <a:pt x="106" y="373"/>
                  </a:lnTo>
                  <a:lnTo>
                    <a:pt x="121" y="376"/>
                  </a:lnTo>
                  <a:lnTo>
                    <a:pt x="135" y="378"/>
                  </a:lnTo>
                  <a:lnTo>
                    <a:pt x="150" y="379"/>
                  </a:lnTo>
                  <a:lnTo>
                    <a:pt x="165" y="380"/>
                  </a:lnTo>
                  <a:lnTo>
                    <a:pt x="165" y="380"/>
                  </a:lnTo>
                  <a:lnTo>
                    <a:pt x="195" y="379"/>
                  </a:lnTo>
                  <a:lnTo>
                    <a:pt x="210" y="376"/>
                  </a:lnTo>
                  <a:lnTo>
                    <a:pt x="224" y="374"/>
                  </a:lnTo>
                  <a:lnTo>
                    <a:pt x="239" y="370"/>
                  </a:lnTo>
                  <a:lnTo>
                    <a:pt x="252" y="365"/>
                  </a:lnTo>
                  <a:lnTo>
                    <a:pt x="266" y="360"/>
                  </a:lnTo>
                  <a:lnTo>
                    <a:pt x="278" y="353"/>
                  </a:lnTo>
                  <a:lnTo>
                    <a:pt x="290" y="346"/>
                  </a:lnTo>
                  <a:lnTo>
                    <a:pt x="300" y="336"/>
                  </a:lnTo>
                  <a:lnTo>
                    <a:pt x="309" y="326"/>
                  </a:lnTo>
                  <a:lnTo>
                    <a:pt x="317" y="314"/>
                  </a:lnTo>
                  <a:lnTo>
                    <a:pt x="323" y="301"/>
                  </a:lnTo>
                  <a:lnTo>
                    <a:pt x="328" y="286"/>
                  </a:lnTo>
                  <a:lnTo>
                    <a:pt x="331" y="270"/>
                  </a:lnTo>
                  <a:lnTo>
                    <a:pt x="331" y="252"/>
                  </a:lnTo>
                  <a:lnTo>
                    <a:pt x="331" y="252"/>
                  </a:lnTo>
                  <a:lnTo>
                    <a:pt x="331" y="241"/>
                  </a:lnTo>
                  <a:lnTo>
                    <a:pt x="330" y="231"/>
                  </a:lnTo>
                  <a:lnTo>
                    <a:pt x="328" y="223"/>
                  </a:lnTo>
                  <a:lnTo>
                    <a:pt x="325" y="213"/>
                  </a:lnTo>
                  <a:lnTo>
                    <a:pt x="322" y="206"/>
                  </a:lnTo>
                  <a:lnTo>
                    <a:pt x="318" y="198"/>
                  </a:lnTo>
                  <a:lnTo>
                    <a:pt x="313" y="191"/>
                  </a:lnTo>
                  <a:lnTo>
                    <a:pt x="308" y="185"/>
                  </a:lnTo>
                  <a:lnTo>
                    <a:pt x="296" y="174"/>
                  </a:lnTo>
                  <a:lnTo>
                    <a:pt x="283" y="164"/>
                  </a:lnTo>
                  <a:lnTo>
                    <a:pt x="269" y="157"/>
                  </a:lnTo>
                  <a:lnTo>
                    <a:pt x="253" y="151"/>
                  </a:lnTo>
                  <a:lnTo>
                    <a:pt x="253" y="151"/>
                  </a:lnTo>
                  <a:lnTo>
                    <a:pt x="238" y="146"/>
                  </a:lnTo>
                  <a:lnTo>
                    <a:pt x="222" y="142"/>
                  </a:lnTo>
                  <a:lnTo>
                    <a:pt x="190" y="135"/>
                  </a:lnTo>
                  <a:lnTo>
                    <a:pt x="163" y="130"/>
                  </a:lnTo>
                  <a:lnTo>
                    <a:pt x="152" y="126"/>
                  </a:lnTo>
                  <a:lnTo>
                    <a:pt x="143" y="123"/>
                  </a:lnTo>
                  <a:lnTo>
                    <a:pt x="143" y="123"/>
                  </a:lnTo>
                  <a:lnTo>
                    <a:pt x="138" y="120"/>
                  </a:lnTo>
                  <a:lnTo>
                    <a:pt x="133" y="117"/>
                  </a:lnTo>
                  <a:lnTo>
                    <a:pt x="129" y="112"/>
                  </a:lnTo>
                  <a:lnTo>
                    <a:pt x="128" y="104"/>
                  </a:lnTo>
                  <a:lnTo>
                    <a:pt x="128" y="104"/>
                  </a:lnTo>
                  <a:lnTo>
                    <a:pt x="129" y="96"/>
                  </a:lnTo>
                  <a:lnTo>
                    <a:pt x="132" y="90"/>
                  </a:lnTo>
                  <a:lnTo>
                    <a:pt x="135" y="85"/>
                  </a:lnTo>
                  <a:lnTo>
                    <a:pt x="140" y="81"/>
                  </a:lnTo>
                  <a:lnTo>
                    <a:pt x="146" y="79"/>
                  </a:lnTo>
                  <a:lnTo>
                    <a:pt x="154" y="78"/>
                  </a:lnTo>
                  <a:lnTo>
                    <a:pt x="167" y="76"/>
                  </a:lnTo>
                  <a:lnTo>
                    <a:pt x="167" y="76"/>
                  </a:lnTo>
                  <a:lnTo>
                    <a:pt x="174" y="78"/>
                  </a:lnTo>
                  <a:lnTo>
                    <a:pt x="182" y="79"/>
                  </a:lnTo>
                  <a:lnTo>
                    <a:pt x="188" y="83"/>
                  </a:lnTo>
                  <a:lnTo>
                    <a:pt x="194" y="87"/>
                  </a:lnTo>
                  <a:lnTo>
                    <a:pt x="194" y="87"/>
                  </a:lnTo>
                  <a:lnTo>
                    <a:pt x="200" y="92"/>
                  </a:lnTo>
                  <a:lnTo>
                    <a:pt x="205" y="98"/>
                  </a:lnTo>
                  <a:lnTo>
                    <a:pt x="207" y="106"/>
                  </a:lnTo>
                  <a:lnTo>
                    <a:pt x="208" y="114"/>
                  </a:lnTo>
                  <a:lnTo>
                    <a:pt x="323"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3" name="Freeform 9"/>
            <p:cNvSpPr>
              <a:spLocks/>
            </p:cNvSpPr>
            <p:nvPr userDrawn="1"/>
          </p:nvSpPr>
          <p:spPr bwMode="auto">
            <a:xfrm>
              <a:off x="4998" y="3809"/>
              <a:ext cx="156" cy="211"/>
            </a:xfrm>
            <a:custGeom>
              <a:avLst/>
              <a:gdLst/>
              <a:ahLst/>
              <a:cxnLst>
                <a:cxn ang="0">
                  <a:pos x="0" y="423"/>
                </a:cxn>
                <a:cxn ang="0">
                  <a:pos x="117" y="423"/>
                </a:cxn>
                <a:cxn ang="0">
                  <a:pos x="117" y="276"/>
                </a:cxn>
                <a:cxn ang="0">
                  <a:pos x="117" y="276"/>
                </a:cxn>
                <a:cxn ang="0">
                  <a:pos x="117" y="258"/>
                </a:cxn>
                <a:cxn ang="0">
                  <a:pos x="120" y="241"/>
                </a:cxn>
                <a:cxn ang="0">
                  <a:pos x="125" y="229"/>
                </a:cxn>
                <a:cxn ang="0">
                  <a:pos x="127" y="224"/>
                </a:cxn>
                <a:cxn ang="0">
                  <a:pos x="129" y="219"/>
                </a:cxn>
                <a:cxn ang="0">
                  <a:pos x="129" y="219"/>
                </a:cxn>
                <a:cxn ang="0">
                  <a:pos x="134" y="213"/>
                </a:cxn>
                <a:cxn ang="0">
                  <a:pos x="142" y="208"/>
                </a:cxn>
                <a:cxn ang="0">
                  <a:pos x="149" y="204"/>
                </a:cxn>
                <a:cxn ang="0">
                  <a:pos x="156" y="203"/>
                </a:cxn>
                <a:cxn ang="0">
                  <a:pos x="156" y="203"/>
                </a:cxn>
                <a:cxn ang="0">
                  <a:pos x="166" y="203"/>
                </a:cxn>
                <a:cxn ang="0">
                  <a:pos x="173" y="206"/>
                </a:cxn>
                <a:cxn ang="0">
                  <a:pos x="179" y="209"/>
                </a:cxn>
                <a:cxn ang="0">
                  <a:pos x="185" y="215"/>
                </a:cxn>
                <a:cxn ang="0">
                  <a:pos x="185" y="215"/>
                </a:cxn>
                <a:cxn ang="0">
                  <a:pos x="190" y="221"/>
                </a:cxn>
                <a:cxn ang="0">
                  <a:pos x="193" y="231"/>
                </a:cxn>
                <a:cxn ang="0">
                  <a:pos x="195" y="242"/>
                </a:cxn>
                <a:cxn ang="0">
                  <a:pos x="195" y="256"/>
                </a:cxn>
                <a:cxn ang="0">
                  <a:pos x="195" y="423"/>
                </a:cxn>
                <a:cxn ang="0">
                  <a:pos x="312" y="423"/>
                </a:cxn>
                <a:cxn ang="0">
                  <a:pos x="312" y="230"/>
                </a:cxn>
                <a:cxn ang="0">
                  <a:pos x="312" y="230"/>
                </a:cxn>
                <a:cxn ang="0">
                  <a:pos x="312" y="215"/>
                </a:cxn>
                <a:cxn ang="0">
                  <a:pos x="311" y="202"/>
                </a:cxn>
                <a:cxn ang="0">
                  <a:pos x="308" y="189"/>
                </a:cxn>
                <a:cxn ang="0">
                  <a:pos x="306" y="178"/>
                </a:cxn>
                <a:cxn ang="0">
                  <a:pos x="301" y="167"/>
                </a:cxn>
                <a:cxn ang="0">
                  <a:pos x="297" y="157"/>
                </a:cxn>
                <a:cxn ang="0">
                  <a:pos x="291" y="148"/>
                </a:cxn>
                <a:cxn ang="0">
                  <a:pos x="285" y="141"/>
                </a:cxn>
                <a:cxn ang="0">
                  <a:pos x="285" y="141"/>
                </a:cxn>
                <a:cxn ang="0">
                  <a:pos x="278" y="134"/>
                </a:cxn>
                <a:cxn ang="0">
                  <a:pos x="271" y="129"/>
                </a:cxn>
                <a:cxn ang="0">
                  <a:pos x="262" y="124"/>
                </a:cxn>
                <a:cxn ang="0">
                  <a:pos x="252" y="119"/>
                </a:cxn>
                <a:cxn ang="0">
                  <a:pos x="243" y="117"/>
                </a:cxn>
                <a:cxn ang="0">
                  <a:pos x="233" y="114"/>
                </a:cxn>
                <a:cxn ang="0">
                  <a:pos x="222" y="113"/>
                </a:cxn>
                <a:cxn ang="0">
                  <a:pos x="211" y="112"/>
                </a:cxn>
                <a:cxn ang="0">
                  <a:pos x="211" y="112"/>
                </a:cxn>
                <a:cxn ang="0">
                  <a:pos x="196" y="113"/>
                </a:cxn>
                <a:cxn ang="0">
                  <a:pos x="183" y="114"/>
                </a:cxn>
                <a:cxn ang="0">
                  <a:pos x="170" y="117"/>
                </a:cxn>
                <a:cxn ang="0">
                  <a:pos x="155" y="123"/>
                </a:cxn>
                <a:cxn ang="0">
                  <a:pos x="155" y="123"/>
                </a:cxn>
                <a:cxn ang="0">
                  <a:pos x="145" y="129"/>
                </a:cxn>
                <a:cxn ang="0">
                  <a:pos x="137" y="135"/>
                </a:cxn>
                <a:cxn ang="0">
                  <a:pos x="127" y="143"/>
                </a:cxn>
                <a:cxn ang="0">
                  <a:pos x="117" y="153"/>
                </a:cxn>
                <a:cxn ang="0">
                  <a:pos x="117" y="0"/>
                </a:cxn>
                <a:cxn ang="0">
                  <a:pos x="0" y="0"/>
                </a:cxn>
                <a:cxn ang="0">
                  <a:pos x="0" y="423"/>
                </a:cxn>
              </a:cxnLst>
              <a:rect l="0" t="0" r="r" b="b"/>
              <a:pathLst>
                <a:path w="312" h="423">
                  <a:moveTo>
                    <a:pt x="0" y="423"/>
                  </a:moveTo>
                  <a:lnTo>
                    <a:pt x="117" y="423"/>
                  </a:lnTo>
                  <a:lnTo>
                    <a:pt x="117" y="276"/>
                  </a:lnTo>
                  <a:lnTo>
                    <a:pt x="117" y="276"/>
                  </a:lnTo>
                  <a:lnTo>
                    <a:pt x="117" y="258"/>
                  </a:lnTo>
                  <a:lnTo>
                    <a:pt x="120" y="241"/>
                  </a:lnTo>
                  <a:lnTo>
                    <a:pt x="125" y="229"/>
                  </a:lnTo>
                  <a:lnTo>
                    <a:pt x="127" y="224"/>
                  </a:lnTo>
                  <a:lnTo>
                    <a:pt x="129" y="219"/>
                  </a:lnTo>
                  <a:lnTo>
                    <a:pt x="129" y="219"/>
                  </a:lnTo>
                  <a:lnTo>
                    <a:pt x="134" y="213"/>
                  </a:lnTo>
                  <a:lnTo>
                    <a:pt x="142" y="208"/>
                  </a:lnTo>
                  <a:lnTo>
                    <a:pt x="149" y="204"/>
                  </a:lnTo>
                  <a:lnTo>
                    <a:pt x="156" y="203"/>
                  </a:lnTo>
                  <a:lnTo>
                    <a:pt x="156" y="203"/>
                  </a:lnTo>
                  <a:lnTo>
                    <a:pt x="166" y="203"/>
                  </a:lnTo>
                  <a:lnTo>
                    <a:pt x="173" y="206"/>
                  </a:lnTo>
                  <a:lnTo>
                    <a:pt x="179" y="209"/>
                  </a:lnTo>
                  <a:lnTo>
                    <a:pt x="185" y="215"/>
                  </a:lnTo>
                  <a:lnTo>
                    <a:pt x="185" y="215"/>
                  </a:lnTo>
                  <a:lnTo>
                    <a:pt x="190" y="221"/>
                  </a:lnTo>
                  <a:lnTo>
                    <a:pt x="193" y="231"/>
                  </a:lnTo>
                  <a:lnTo>
                    <a:pt x="195" y="242"/>
                  </a:lnTo>
                  <a:lnTo>
                    <a:pt x="195" y="256"/>
                  </a:lnTo>
                  <a:lnTo>
                    <a:pt x="195" y="423"/>
                  </a:lnTo>
                  <a:lnTo>
                    <a:pt x="312" y="423"/>
                  </a:lnTo>
                  <a:lnTo>
                    <a:pt x="312" y="230"/>
                  </a:lnTo>
                  <a:lnTo>
                    <a:pt x="312" y="230"/>
                  </a:lnTo>
                  <a:lnTo>
                    <a:pt x="312" y="215"/>
                  </a:lnTo>
                  <a:lnTo>
                    <a:pt x="311" y="202"/>
                  </a:lnTo>
                  <a:lnTo>
                    <a:pt x="308" y="189"/>
                  </a:lnTo>
                  <a:lnTo>
                    <a:pt x="306" y="178"/>
                  </a:lnTo>
                  <a:lnTo>
                    <a:pt x="301" y="167"/>
                  </a:lnTo>
                  <a:lnTo>
                    <a:pt x="297" y="157"/>
                  </a:lnTo>
                  <a:lnTo>
                    <a:pt x="291" y="148"/>
                  </a:lnTo>
                  <a:lnTo>
                    <a:pt x="285" y="141"/>
                  </a:lnTo>
                  <a:lnTo>
                    <a:pt x="285" y="141"/>
                  </a:lnTo>
                  <a:lnTo>
                    <a:pt x="278" y="134"/>
                  </a:lnTo>
                  <a:lnTo>
                    <a:pt x="271" y="129"/>
                  </a:lnTo>
                  <a:lnTo>
                    <a:pt x="262" y="124"/>
                  </a:lnTo>
                  <a:lnTo>
                    <a:pt x="252" y="119"/>
                  </a:lnTo>
                  <a:lnTo>
                    <a:pt x="243" y="117"/>
                  </a:lnTo>
                  <a:lnTo>
                    <a:pt x="233" y="114"/>
                  </a:lnTo>
                  <a:lnTo>
                    <a:pt x="222" y="113"/>
                  </a:lnTo>
                  <a:lnTo>
                    <a:pt x="211" y="112"/>
                  </a:lnTo>
                  <a:lnTo>
                    <a:pt x="211" y="112"/>
                  </a:lnTo>
                  <a:lnTo>
                    <a:pt x="196" y="113"/>
                  </a:lnTo>
                  <a:lnTo>
                    <a:pt x="183" y="114"/>
                  </a:lnTo>
                  <a:lnTo>
                    <a:pt x="170" y="117"/>
                  </a:lnTo>
                  <a:lnTo>
                    <a:pt x="155" y="123"/>
                  </a:lnTo>
                  <a:lnTo>
                    <a:pt x="155" y="123"/>
                  </a:lnTo>
                  <a:lnTo>
                    <a:pt x="145" y="129"/>
                  </a:lnTo>
                  <a:lnTo>
                    <a:pt x="137" y="135"/>
                  </a:lnTo>
                  <a:lnTo>
                    <a:pt x="127" y="143"/>
                  </a:lnTo>
                  <a:lnTo>
                    <a:pt x="117" y="153"/>
                  </a:lnTo>
                  <a:lnTo>
                    <a:pt x="117" y="0"/>
                  </a:lnTo>
                  <a:lnTo>
                    <a:pt x="0" y="0"/>
                  </a:lnTo>
                  <a:lnTo>
                    <a:pt x="0" y="4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4" name="Freeform 10"/>
            <p:cNvSpPr>
              <a:spLocks/>
            </p:cNvSpPr>
            <p:nvPr userDrawn="1"/>
          </p:nvSpPr>
          <p:spPr bwMode="auto">
            <a:xfrm>
              <a:off x="4898" y="3822"/>
              <a:ext cx="81" cy="201"/>
            </a:xfrm>
            <a:custGeom>
              <a:avLst/>
              <a:gdLst/>
              <a:ahLst/>
              <a:cxnLst>
                <a:cxn ang="0">
                  <a:pos x="0" y="0"/>
                </a:cxn>
                <a:cxn ang="0">
                  <a:pos x="0" y="93"/>
                </a:cxn>
                <a:cxn ang="0">
                  <a:pos x="0" y="178"/>
                </a:cxn>
                <a:cxn ang="0">
                  <a:pos x="0" y="284"/>
                </a:cxn>
                <a:cxn ang="0">
                  <a:pos x="0" y="284"/>
                </a:cxn>
                <a:cxn ang="0">
                  <a:pos x="0" y="308"/>
                </a:cxn>
                <a:cxn ang="0">
                  <a:pos x="3" y="328"/>
                </a:cxn>
                <a:cxn ang="0">
                  <a:pos x="7" y="345"/>
                </a:cxn>
                <a:cxn ang="0">
                  <a:pos x="11" y="360"/>
                </a:cxn>
                <a:cxn ang="0">
                  <a:pos x="11" y="360"/>
                </a:cxn>
                <a:cxn ang="0">
                  <a:pos x="17" y="371"/>
                </a:cxn>
                <a:cxn ang="0">
                  <a:pos x="24" y="380"/>
                </a:cxn>
                <a:cxn ang="0">
                  <a:pos x="32" y="386"/>
                </a:cxn>
                <a:cxn ang="0">
                  <a:pos x="41" y="392"/>
                </a:cxn>
                <a:cxn ang="0">
                  <a:pos x="41" y="392"/>
                </a:cxn>
                <a:cxn ang="0">
                  <a:pos x="52" y="397"/>
                </a:cxn>
                <a:cxn ang="0">
                  <a:pos x="65" y="400"/>
                </a:cxn>
                <a:cxn ang="0">
                  <a:pos x="81" y="403"/>
                </a:cxn>
                <a:cxn ang="0">
                  <a:pos x="100" y="403"/>
                </a:cxn>
                <a:cxn ang="0">
                  <a:pos x="100" y="403"/>
                </a:cxn>
                <a:cxn ang="0">
                  <a:pos x="114" y="403"/>
                </a:cxn>
                <a:cxn ang="0">
                  <a:pos x="129" y="400"/>
                </a:cxn>
                <a:cxn ang="0">
                  <a:pos x="147" y="398"/>
                </a:cxn>
                <a:cxn ang="0">
                  <a:pos x="162" y="393"/>
                </a:cxn>
                <a:cxn ang="0">
                  <a:pos x="162" y="317"/>
                </a:cxn>
                <a:cxn ang="0">
                  <a:pos x="162" y="317"/>
                </a:cxn>
                <a:cxn ang="0">
                  <a:pos x="157" y="319"/>
                </a:cxn>
                <a:cxn ang="0">
                  <a:pos x="149" y="320"/>
                </a:cxn>
                <a:cxn ang="0">
                  <a:pos x="132" y="321"/>
                </a:cxn>
                <a:cxn ang="0">
                  <a:pos x="132" y="321"/>
                </a:cxn>
                <a:cxn ang="0">
                  <a:pos x="126" y="320"/>
                </a:cxn>
                <a:cxn ang="0">
                  <a:pos x="121" y="316"/>
                </a:cxn>
                <a:cxn ang="0">
                  <a:pos x="119" y="314"/>
                </a:cxn>
                <a:cxn ang="0">
                  <a:pos x="116" y="311"/>
                </a:cxn>
                <a:cxn ang="0">
                  <a:pos x="116" y="311"/>
                </a:cxn>
                <a:cxn ang="0">
                  <a:pos x="115" y="308"/>
                </a:cxn>
                <a:cxn ang="0">
                  <a:pos x="114" y="301"/>
                </a:cxn>
                <a:cxn ang="0">
                  <a:pos x="112" y="286"/>
                </a:cxn>
                <a:cxn ang="0">
                  <a:pos x="112" y="178"/>
                </a:cxn>
                <a:cxn ang="0">
                  <a:pos x="162" y="178"/>
                </a:cxn>
                <a:cxn ang="0">
                  <a:pos x="162" y="93"/>
                </a:cxn>
                <a:cxn ang="0">
                  <a:pos x="112" y="93"/>
                </a:cxn>
                <a:cxn ang="0">
                  <a:pos x="112" y="0"/>
                </a:cxn>
                <a:cxn ang="0">
                  <a:pos x="0" y="0"/>
                </a:cxn>
              </a:cxnLst>
              <a:rect l="0" t="0" r="r" b="b"/>
              <a:pathLst>
                <a:path w="162" h="403">
                  <a:moveTo>
                    <a:pt x="0" y="0"/>
                  </a:moveTo>
                  <a:lnTo>
                    <a:pt x="0" y="93"/>
                  </a:lnTo>
                  <a:lnTo>
                    <a:pt x="0" y="178"/>
                  </a:lnTo>
                  <a:lnTo>
                    <a:pt x="0" y="284"/>
                  </a:lnTo>
                  <a:lnTo>
                    <a:pt x="0" y="284"/>
                  </a:lnTo>
                  <a:lnTo>
                    <a:pt x="0" y="308"/>
                  </a:lnTo>
                  <a:lnTo>
                    <a:pt x="3" y="328"/>
                  </a:lnTo>
                  <a:lnTo>
                    <a:pt x="7" y="345"/>
                  </a:lnTo>
                  <a:lnTo>
                    <a:pt x="11" y="360"/>
                  </a:lnTo>
                  <a:lnTo>
                    <a:pt x="11" y="360"/>
                  </a:lnTo>
                  <a:lnTo>
                    <a:pt x="17" y="371"/>
                  </a:lnTo>
                  <a:lnTo>
                    <a:pt x="24" y="380"/>
                  </a:lnTo>
                  <a:lnTo>
                    <a:pt x="32" y="386"/>
                  </a:lnTo>
                  <a:lnTo>
                    <a:pt x="41" y="392"/>
                  </a:lnTo>
                  <a:lnTo>
                    <a:pt x="41" y="392"/>
                  </a:lnTo>
                  <a:lnTo>
                    <a:pt x="52" y="397"/>
                  </a:lnTo>
                  <a:lnTo>
                    <a:pt x="65" y="400"/>
                  </a:lnTo>
                  <a:lnTo>
                    <a:pt x="81" y="403"/>
                  </a:lnTo>
                  <a:lnTo>
                    <a:pt x="100" y="403"/>
                  </a:lnTo>
                  <a:lnTo>
                    <a:pt x="100" y="403"/>
                  </a:lnTo>
                  <a:lnTo>
                    <a:pt x="114" y="403"/>
                  </a:lnTo>
                  <a:lnTo>
                    <a:pt x="129" y="400"/>
                  </a:lnTo>
                  <a:lnTo>
                    <a:pt x="147" y="398"/>
                  </a:lnTo>
                  <a:lnTo>
                    <a:pt x="162" y="393"/>
                  </a:lnTo>
                  <a:lnTo>
                    <a:pt x="162" y="317"/>
                  </a:lnTo>
                  <a:lnTo>
                    <a:pt x="162" y="317"/>
                  </a:lnTo>
                  <a:lnTo>
                    <a:pt x="157" y="319"/>
                  </a:lnTo>
                  <a:lnTo>
                    <a:pt x="149" y="320"/>
                  </a:lnTo>
                  <a:lnTo>
                    <a:pt x="132" y="321"/>
                  </a:lnTo>
                  <a:lnTo>
                    <a:pt x="132" y="321"/>
                  </a:lnTo>
                  <a:lnTo>
                    <a:pt x="126" y="320"/>
                  </a:lnTo>
                  <a:lnTo>
                    <a:pt x="121" y="316"/>
                  </a:lnTo>
                  <a:lnTo>
                    <a:pt x="119" y="314"/>
                  </a:lnTo>
                  <a:lnTo>
                    <a:pt x="116" y="311"/>
                  </a:lnTo>
                  <a:lnTo>
                    <a:pt x="116" y="311"/>
                  </a:lnTo>
                  <a:lnTo>
                    <a:pt x="115" y="308"/>
                  </a:lnTo>
                  <a:lnTo>
                    <a:pt x="114" y="301"/>
                  </a:lnTo>
                  <a:lnTo>
                    <a:pt x="112" y="286"/>
                  </a:lnTo>
                  <a:lnTo>
                    <a:pt x="112" y="178"/>
                  </a:lnTo>
                  <a:lnTo>
                    <a:pt x="162" y="178"/>
                  </a:lnTo>
                  <a:lnTo>
                    <a:pt x="162" y="93"/>
                  </a:lnTo>
                  <a:lnTo>
                    <a:pt x="112" y="93"/>
                  </a:lnTo>
                  <a:lnTo>
                    <a:pt x="112"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5" name="Rectangle 11"/>
            <p:cNvSpPr>
              <a:spLocks noChangeArrowheads="1"/>
            </p:cNvSpPr>
            <p:nvPr userDrawn="1"/>
          </p:nvSpPr>
          <p:spPr bwMode="auto">
            <a:xfrm>
              <a:off x="4822" y="3822"/>
              <a:ext cx="56" cy="31"/>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pPr>
              <a:defRPr/>
            </a:pPr>
            <a:fld id="{0D53E28E-874B-47CB-9BAF-0EC042514191}" type="datetimeFigureOut">
              <a:rPr lang="en-US"/>
              <a:pPr>
                <a:defRPr/>
              </a:pPr>
              <a:t>5/5/2013</a:t>
            </a:fld>
            <a:endParaRPr lang="en-US" dirty="0"/>
          </a:p>
        </p:txBody>
      </p:sp>
      <p:sp>
        <p:nvSpPr>
          <p:cNvPr id="6" name="Slide Number Placeholder 5"/>
          <p:cNvSpPr>
            <a:spLocks noGrp="1"/>
          </p:cNvSpPr>
          <p:nvPr>
            <p:ph type="sldNum" sz="quarter" idx="15"/>
          </p:nvPr>
        </p:nvSpPr>
        <p:spPr/>
        <p:txBody>
          <a:bodyPr/>
          <a:lstStyle>
            <a:lvl1pPr>
              <a:defRPr/>
            </a:lvl1pPr>
          </a:lstStyle>
          <a:p>
            <a:pPr>
              <a:defRPr/>
            </a:pPr>
            <a:fld id="{B92D9248-A979-4803-B1F4-61C773C74C94}" type="slidenum">
              <a:rPr lang="en-US"/>
              <a:pPr>
                <a:defRPr/>
              </a:pPr>
              <a:t>‹#›</a:t>
            </a:fld>
            <a:endParaRPr lang="en-US" dirty="0"/>
          </a:p>
        </p:txBody>
      </p:sp>
      <p:sp>
        <p:nvSpPr>
          <p:cNvPr id="7"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003399"/>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flipV="1">
            <a:off x="0" y="0"/>
            <a:ext cx="9143999"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 name="Group 20"/>
          <p:cNvGrpSpPr/>
          <p:nvPr/>
        </p:nvGrpSpPr>
        <p:grpSpPr>
          <a:xfrm>
            <a:off x="0" y="-13648"/>
            <a:ext cx="5009566" cy="6871650"/>
            <a:chOff x="0" y="-13648"/>
            <a:chExt cx="5009566" cy="6871650"/>
          </a:xfrm>
        </p:grpSpPr>
        <p:cxnSp>
          <p:nvCxnSpPr>
            <p:cNvPr id="22" name="Straight Connector 21"/>
            <p:cNvCxnSpPr/>
            <p:nvPr/>
          </p:nvCxnSpPr>
          <p:spPr>
            <a:xfrm flipV="1">
              <a:off x="0" y="0"/>
              <a:ext cx="5009566" cy="182880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0" y="-13648"/>
              <a:ext cx="1433015" cy="52089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0" y="4243974"/>
              <a:ext cx="515504" cy="18756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0" y="5398525"/>
              <a:ext cx="933199" cy="34126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26055" y="6556242"/>
              <a:ext cx="825472" cy="30175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286762" y="4107058"/>
              <a:ext cx="4037706" cy="146418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136220" y="6558940"/>
              <a:ext cx="435281" cy="162842"/>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06363" y="483884"/>
              <a:ext cx="1526372" cy="55860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1225724" y="350460"/>
              <a:ext cx="1113052" cy="405016"/>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2663146" y="218814"/>
              <a:ext cx="685502" cy="24787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4095233" y="88950"/>
              <a:ext cx="268624" cy="9072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a:xfrm flipV="1">
            <a:off x="0" y="0"/>
            <a:ext cx="9143999" cy="6858000"/>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8324850" y="0"/>
            <a:ext cx="819150" cy="6858000"/>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Date Placeholder 3"/>
          <p:cNvSpPr>
            <a:spLocks noGrp="1"/>
          </p:cNvSpPr>
          <p:nvPr>
            <p:ph type="dt" sz="half" idx="10"/>
          </p:nvPr>
        </p:nvSpPr>
        <p:spPr>
          <a:xfrm>
            <a:off x="1" y="6356350"/>
            <a:ext cx="1246188" cy="365125"/>
          </a:xfrm>
        </p:spPr>
        <p:txBody>
          <a:bodyPr/>
          <a:lstStyle>
            <a:lvl1pPr algn="ctr">
              <a:defRPr>
                <a:solidFill>
                  <a:schemeClr val="tx2">
                    <a:lumMod val="75000"/>
                  </a:schemeClr>
                </a:solidFill>
              </a:defRPr>
            </a:lvl1pPr>
          </a:lstStyle>
          <a:p>
            <a:pPr>
              <a:defRPr/>
            </a:pPr>
            <a:fld id="{02315681-9183-4C68-8268-C6323625BC83}" type="datetimeFigureOut">
              <a:rPr lang="en-US" smtClean="0"/>
              <a:pPr>
                <a:defRPr/>
              </a:pPr>
              <a:t>5/5/2013</a:t>
            </a:fld>
            <a:endParaRPr lang="en-US" dirty="0"/>
          </a:p>
        </p:txBody>
      </p:sp>
      <p:sp>
        <p:nvSpPr>
          <p:cNvPr id="16" name="Slide Number Placeholder 5"/>
          <p:cNvSpPr>
            <a:spLocks noGrp="1"/>
          </p:cNvSpPr>
          <p:nvPr>
            <p:ph type="sldNum" sz="quarter" idx="11"/>
          </p:nvPr>
        </p:nvSpPr>
        <p:spPr>
          <a:xfrm>
            <a:off x="8315324" y="6356350"/>
            <a:ext cx="828675" cy="365125"/>
          </a:xfrm>
        </p:spPr>
        <p:txBody>
          <a:bodyPr/>
          <a:lstStyle>
            <a:lvl1pPr algn="ctr">
              <a:defRPr smtClean="0">
                <a:solidFill>
                  <a:schemeClr val="tx2">
                    <a:lumMod val="75000"/>
                  </a:schemeClr>
                </a:solidFill>
              </a:defRPr>
            </a:lvl1pPr>
          </a:lstStyle>
          <a:p>
            <a:pPr>
              <a:defRPr/>
            </a:pPr>
            <a:fld id="{575C7AD1-B91A-495D-8BD9-262107822309}" type="slidenum">
              <a:rPr lang="en-US"/>
              <a:pPr>
                <a:defRPr/>
              </a:pPr>
              <a:t>‹#›</a:t>
            </a:fld>
            <a:endParaRPr lang="en-US" dirty="0"/>
          </a:p>
        </p:txBody>
      </p:sp>
      <p:sp>
        <p:nvSpPr>
          <p:cNvPr id="17" name="Title 1"/>
          <p:cNvSpPr>
            <a:spLocks noGrp="1"/>
          </p:cNvSpPr>
          <p:nvPr>
            <p:ph type="title"/>
          </p:nvPr>
        </p:nvSpPr>
        <p:spPr>
          <a:xfrm>
            <a:off x="0" y="2120678"/>
            <a:ext cx="8324850" cy="722376"/>
          </a:xfrm>
        </p:spPr>
        <p:txBody>
          <a:bodyPr anchor="t">
            <a:normAutofit/>
          </a:bodyPr>
          <a:lstStyle>
            <a:lvl1pPr algn="ctr">
              <a:defRPr sz="3700" b="0" cap="all">
                <a:solidFill>
                  <a:schemeClr val="bg1"/>
                </a:solidFill>
              </a:defRPr>
            </a:lvl1pPr>
          </a:lstStyle>
          <a:p>
            <a:r>
              <a:rPr lang="en-US" smtClean="0"/>
              <a:t>Click to edit Master title style</a:t>
            </a:r>
            <a:endParaRPr lang="en-US" dirty="0"/>
          </a:p>
        </p:txBody>
      </p:sp>
      <p:sp>
        <p:nvSpPr>
          <p:cNvPr id="18" name="Text Placeholder 2"/>
          <p:cNvSpPr>
            <a:spLocks noGrp="1"/>
          </p:cNvSpPr>
          <p:nvPr>
            <p:ph type="body" idx="1"/>
          </p:nvPr>
        </p:nvSpPr>
        <p:spPr>
          <a:xfrm>
            <a:off x="0" y="1651849"/>
            <a:ext cx="8324850" cy="466344"/>
          </a:xfrm>
        </p:spPr>
        <p:txBody>
          <a:bodyPr anchor="b"/>
          <a:lstStyle>
            <a:lvl1pPr marL="0" indent="0" algn="ctr">
              <a:buNone/>
              <a:defRPr sz="2000">
                <a:solidFill>
                  <a:srgbClr val="FFC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20" name="Rectangle 19"/>
          <p:cNvSpPr/>
          <p:nvPr/>
        </p:nvSpPr>
        <p:spPr>
          <a:xfrm flipV="1">
            <a:off x="8324850" y="0"/>
            <a:ext cx="819150" cy="2838450"/>
          </a:xfrm>
          <a:prstGeom prst="rect">
            <a:avLst/>
          </a:prstGeom>
          <a:solidFill>
            <a:srgbClr val="00339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9" name="Straight Connector 18"/>
          <p:cNvCxnSpPr/>
          <p:nvPr/>
        </p:nvCxnSpPr>
        <p:spPr>
          <a:xfrm>
            <a:off x="0" y="2833688"/>
            <a:ext cx="9144000" cy="1587"/>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4898232" y="3429795"/>
            <a:ext cx="6858000" cy="1587"/>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96559" y="1600200"/>
            <a:ext cx="4261104"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199" y="1600200"/>
            <a:ext cx="4261023"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4"/>
          </p:nvPr>
        </p:nvSpPr>
        <p:spPr/>
        <p:txBody>
          <a:bodyPr/>
          <a:lstStyle>
            <a:lvl1pPr>
              <a:defRPr/>
            </a:lvl1pPr>
          </a:lstStyle>
          <a:p>
            <a:pPr>
              <a:defRPr/>
            </a:pPr>
            <a:fld id="{6F3B5BEC-F5F2-42A6-9BF8-13CD14B3D956}" type="datetimeFigureOut">
              <a:rPr lang="en-US"/>
              <a:pPr>
                <a:defRPr/>
              </a:pPr>
              <a:t>5/5/2013</a:t>
            </a:fld>
            <a:endParaRPr lang="en-US" dirty="0"/>
          </a:p>
        </p:txBody>
      </p:sp>
      <p:sp>
        <p:nvSpPr>
          <p:cNvPr id="7" name="Slide Number Placeholder 5"/>
          <p:cNvSpPr>
            <a:spLocks noGrp="1"/>
          </p:cNvSpPr>
          <p:nvPr>
            <p:ph type="sldNum" sz="quarter" idx="15"/>
          </p:nvPr>
        </p:nvSpPr>
        <p:spPr/>
        <p:txBody>
          <a:bodyPr/>
          <a:lstStyle>
            <a:lvl1pPr>
              <a:defRPr/>
            </a:lvl1pPr>
          </a:lstStyle>
          <a:p>
            <a:pPr>
              <a:defRPr/>
            </a:pPr>
            <a:fld id="{7CB97A40-DD7E-46FE-9178-E2F396D25378}" type="slidenum">
              <a:rPr lang="en-US"/>
              <a:pPr>
                <a:defRPr/>
              </a:pPr>
              <a:t>‹#›</a:t>
            </a:fld>
            <a:endParaRPr lang="en-US" dirty="0"/>
          </a:p>
        </p:txBody>
      </p:sp>
      <p:sp>
        <p:nvSpPr>
          <p:cNvPr id="9"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003399"/>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4"/>
          </p:nvPr>
        </p:nvSpPr>
        <p:spPr/>
        <p:txBody>
          <a:bodyPr/>
          <a:lstStyle>
            <a:lvl1pPr>
              <a:defRPr/>
            </a:lvl1pPr>
          </a:lstStyle>
          <a:p>
            <a:pPr>
              <a:defRPr/>
            </a:pPr>
            <a:fld id="{83A60E31-52FB-4A0C-969C-59F30C2FB755}" type="datetimeFigureOut">
              <a:rPr lang="en-US"/>
              <a:pPr>
                <a:defRPr/>
              </a:pPr>
              <a:t>5/5/2013</a:t>
            </a:fld>
            <a:endParaRPr lang="en-US" dirty="0"/>
          </a:p>
        </p:txBody>
      </p:sp>
      <p:sp>
        <p:nvSpPr>
          <p:cNvPr id="9" name="Slide Number Placeholder 5"/>
          <p:cNvSpPr>
            <a:spLocks noGrp="1"/>
          </p:cNvSpPr>
          <p:nvPr>
            <p:ph type="sldNum" sz="quarter" idx="15"/>
          </p:nvPr>
        </p:nvSpPr>
        <p:spPr/>
        <p:txBody>
          <a:bodyPr/>
          <a:lstStyle>
            <a:lvl1pPr>
              <a:defRPr/>
            </a:lvl1pPr>
          </a:lstStyle>
          <a:p>
            <a:pPr>
              <a:defRPr/>
            </a:pPr>
            <a:fld id="{CF4F9293-B493-4ECB-9736-CDFF9A3F0DD9}" type="slidenum">
              <a:rPr lang="en-US"/>
              <a:pPr>
                <a:defRPr/>
              </a:pPr>
              <a:t>‹#›</a:t>
            </a:fld>
            <a:endParaRPr lang="en-US" dirty="0"/>
          </a:p>
        </p:txBody>
      </p:sp>
      <p:sp>
        <p:nvSpPr>
          <p:cNvPr id="10"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003399"/>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Slide 2">
    <p:spTree>
      <p:nvGrpSpPr>
        <p:cNvPr id="1" name=""/>
        <p:cNvGrpSpPr/>
        <p:nvPr/>
      </p:nvGrpSpPr>
      <p:grpSpPr>
        <a:xfrm>
          <a:off x="0" y="0"/>
          <a:ext cx="0" cy="0"/>
          <a:chOff x="0" y="0"/>
          <a:chExt cx="0" cy="0"/>
        </a:xfrm>
      </p:grpSpPr>
      <p:pic>
        <p:nvPicPr>
          <p:cNvPr id="19" name="Picture 2" descr="Q:\Design Catalog\Corporate Templates\Covers\abstract1.jpg"/>
          <p:cNvPicPr>
            <a:picLocks noChangeAspect="1" noChangeArrowheads="1"/>
          </p:cNvPicPr>
          <p:nvPr/>
        </p:nvPicPr>
        <p:blipFill>
          <a:blip r:embed="rId2" cstate="screen"/>
          <a:stretch>
            <a:fillRect/>
          </a:stretch>
        </p:blipFill>
        <p:spPr bwMode="auto">
          <a:xfrm>
            <a:off x="-127649" y="0"/>
            <a:ext cx="9271649" cy="6858000"/>
          </a:xfrm>
          <a:prstGeom prst="rect">
            <a:avLst/>
          </a:prstGeom>
          <a:noFill/>
          <a:ln w="9525">
            <a:noFill/>
            <a:miter lim="800000"/>
            <a:headEnd/>
            <a:tailEnd/>
          </a:ln>
        </p:spPr>
      </p:pic>
      <p:sp>
        <p:nvSpPr>
          <p:cNvPr id="6" name="Rectangle 5"/>
          <p:cNvSpPr/>
          <p:nvPr/>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 name="Group 19"/>
          <p:cNvGrpSpPr>
            <a:grpSpLocks/>
          </p:cNvGrpSpPr>
          <p:nvPr/>
        </p:nvGrpSpPr>
        <p:grpSpPr bwMode="auto">
          <a:xfrm>
            <a:off x="0" y="0"/>
            <a:ext cx="9164638" cy="6858000"/>
            <a:chOff x="0" y="-2"/>
            <a:chExt cx="9164321" cy="6858004"/>
          </a:xfrm>
        </p:grpSpPr>
        <p:cxnSp>
          <p:nvCxnSpPr>
            <p:cNvPr id="26" name="Straight Connector 25"/>
            <p:cNvCxnSpPr/>
            <p:nvPr/>
          </p:nvCxnSpPr>
          <p:spPr>
            <a:xfrm rot="16200000" flipH="1">
              <a:off x="-2092373" y="2181268"/>
              <a:ext cx="6858004" cy="249546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786699" y="2182062"/>
              <a:ext cx="6858004" cy="24938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518180" y="2182062"/>
              <a:ext cx="6858004" cy="24938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4402726" y="4760139"/>
              <a:ext cx="3067052" cy="112867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5408364" y="4470423"/>
              <a:ext cx="3498852" cy="127630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1105717" y="4474392"/>
              <a:ext cx="3489327" cy="127789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6438609" y="4192613"/>
              <a:ext cx="3908427" cy="142235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6819605" y="1084283"/>
              <a:ext cx="3429002" cy="126043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0" y="2412999"/>
              <a:ext cx="9143684" cy="332899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98458" y="3709988"/>
              <a:ext cx="8645226" cy="314801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094021" y="5013326"/>
              <a:ext cx="5049662" cy="18446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7667360" y="6327777"/>
              <a:ext cx="1476324" cy="5302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0" y="3044825"/>
              <a:ext cx="3801931" cy="13874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0" y="1892299"/>
              <a:ext cx="3384433" cy="123190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0" y="735011"/>
              <a:ext cx="2963760" cy="1081088"/>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0" y="-2"/>
              <a:ext cx="1398540" cy="5175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7976912" y="-2"/>
              <a:ext cx="604816" cy="2000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8397585" y="1098549"/>
              <a:ext cx="746099" cy="268288"/>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0" y="6461125"/>
            <a:ext cx="9144000" cy="396875"/>
          </a:xfrm>
          <a:prstGeom prst="rect">
            <a:avLst/>
          </a:prstGeom>
          <a:solidFill>
            <a:srgbClr val="003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p:nvSpPr>
        <p:spPr>
          <a:xfrm>
            <a:off x="0" y="0"/>
            <a:ext cx="9143999" cy="18288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Text Placeholder 17"/>
          <p:cNvSpPr>
            <a:spLocks noGrp="1"/>
          </p:cNvSpPr>
          <p:nvPr>
            <p:ph type="body" sz="quarter" idx="13" hasCustomPrompt="1"/>
          </p:nvPr>
        </p:nvSpPr>
        <p:spPr>
          <a:xfrm>
            <a:off x="165820" y="272118"/>
            <a:ext cx="6537960" cy="1380744"/>
          </a:xfrm>
        </p:spPr>
        <p:txBody>
          <a:bodyPr anchor="b">
            <a:normAutofit/>
          </a:bodyPr>
          <a:lstStyle>
            <a:lvl1pPr marL="0" indent="0">
              <a:lnSpc>
                <a:spcPts val="3000"/>
              </a:lnSpc>
              <a:buNone/>
              <a:defRPr sz="4400">
                <a:solidFill>
                  <a:schemeClr val="bg1"/>
                </a:solidFill>
              </a:defRPr>
            </a:lvl1pPr>
          </a:lstStyle>
          <a:p>
            <a:pPr lvl="0"/>
            <a:r>
              <a:rPr lang="en-US" dirty="0" smtClean="0"/>
              <a:t>Introduction to CDM</a:t>
            </a:r>
          </a:p>
        </p:txBody>
      </p:sp>
      <p:sp>
        <p:nvSpPr>
          <p:cNvPr id="8" name="Rectangle 7"/>
          <p:cNvSpPr/>
          <p:nvPr/>
        </p:nvSpPr>
        <p:spPr>
          <a:xfrm>
            <a:off x="6702425" y="0"/>
            <a:ext cx="2441575" cy="685800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10"/>
          <p:cNvSpPr/>
          <p:nvPr/>
        </p:nvSpPr>
        <p:spPr>
          <a:xfrm>
            <a:off x="6707188" y="5875338"/>
            <a:ext cx="2436812" cy="5762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3" name="Group 4"/>
          <p:cNvGrpSpPr>
            <a:grpSpLocks noChangeAspect="1"/>
          </p:cNvGrpSpPr>
          <p:nvPr/>
        </p:nvGrpSpPr>
        <p:grpSpPr bwMode="auto">
          <a:xfrm>
            <a:off x="6851650" y="5981700"/>
            <a:ext cx="1057275" cy="368300"/>
            <a:chOff x="4316" y="3768"/>
            <a:chExt cx="666" cy="232"/>
          </a:xfrm>
        </p:grpSpPr>
        <p:sp>
          <p:nvSpPr>
            <p:cNvPr id="2051" name="AutoShape 3"/>
            <p:cNvSpPr>
              <a:spLocks noChangeAspect="1" noChangeArrowheads="1" noTextEdit="1"/>
            </p:cNvSpPr>
            <p:nvPr userDrawn="1"/>
          </p:nvSpPr>
          <p:spPr bwMode="auto">
            <a:xfrm>
              <a:off x="4316" y="3768"/>
              <a:ext cx="666" cy="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3" name="Freeform 5"/>
            <p:cNvSpPr>
              <a:spLocks noEditPoints="1"/>
            </p:cNvSpPr>
            <p:nvPr userDrawn="1"/>
          </p:nvSpPr>
          <p:spPr bwMode="auto">
            <a:xfrm>
              <a:off x="4316" y="3768"/>
              <a:ext cx="666" cy="232"/>
            </a:xfrm>
            <a:custGeom>
              <a:avLst/>
              <a:gdLst/>
              <a:ahLst/>
              <a:cxnLst>
                <a:cxn ang="0">
                  <a:pos x="1548" y="682"/>
                </a:cxn>
                <a:cxn ang="0">
                  <a:pos x="1238" y="478"/>
                </a:cxn>
                <a:cxn ang="0">
                  <a:pos x="1177" y="586"/>
                </a:cxn>
                <a:cxn ang="0">
                  <a:pos x="1079" y="653"/>
                </a:cxn>
                <a:cxn ang="0">
                  <a:pos x="942" y="681"/>
                </a:cxn>
                <a:cxn ang="0">
                  <a:pos x="613" y="539"/>
                </a:cxn>
                <a:cxn ang="0">
                  <a:pos x="548" y="624"/>
                </a:cxn>
                <a:cxn ang="0">
                  <a:pos x="476" y="670"/>
                </a:cxn>
                <a:cxn ang="0">
                  <a:pos x="365" y="695"/>
                </a:cxn>
                <a:cxn ang="0">
                  <a:pos x="283" y="693"/>
                </a:cxn>
                <a:cxn ang="0">
                  <a:pos x="198" y="673"/>
                </a:cxn>
                <a:cxn ang="0">
                  <a:pos x="127" y="634"/>
                </a:cxn>
                <a:cxn ang="0">
                  <a:pos x="79" y="591"/>
                </a:cxn>
                <a:cxn ang="0">
                  <a:pos x="35" y="522"/>
                </a:cxn>
                <a:cxn ang="0">
                  <a:pos x="9" y="441"/>
                </a:cxn>
                <a:cxn ang="0">
                  <a:pos x="0" y="346"/>
                </a:cxn>
                <a:cxn ang="0">
                  <a:pos x="6" y="272"/>
                </a:cxn>
                <a:cxn ang="0">
                  <a:pos x="29" y="190"/>
                </a:cxn>
                <a:cxn ang="0">
                  <a:pos x="71" y="119"/>
                </a:cxn>
                <a:cxn ang="0">
                  <a:pos x="116" y="71"/>
                </a:cxn>
                <a:cxn ang="0">
                  <a:pos x="180" y="30"/>
                </a:cxn>
                <a:cxn ang="0">
                  <a:pos x="254" y="6"/>
                </a:cxn>
                <a:cxn ang="0">
                  <a:pos x="319" y="0"/>
                </a:cxn>
                <a:cxn ang="0">
                  <a:pos x="451" y="18"/>
                </a:cxn>
                <a:cxn ang="0">
                  <a:pos x="549" y="70"/>
                </a:cxn>
                <a:cxn ang="0">
                  <a:pos x="614" y="157"/>
                </a:cxn>
                <a:cxn ang="0">
                  <a:pos x="982" y="15"/>
                </a:cxn>
                <a:cxn ang="0">
                  <a:pos x="1095" y="40"/>
                </a:cxn>
                <a:cxn ang="0">
                  <a:pos x="1167" y="87"/>
                </a:cxn>
                <a:cxn ang="0">
                  <a:pos x="1230" y="177"/>
                </a:cxn>
                <a:cxn ang="0">
                  <a:pos x="1722" y="14"/>
                </a:cxn>
                <a:cxn ang="0">
                  <a:pos x="439" y="266"/>
                </a:cxn>
                <a:cxn ang="0">
                  <a:pos x="428" y="222"/>
                </a:cxn>
                <a:cxn ang="0">
                  <a:pos x="399" y="185"/>
                </a:cxn>
                <a:cxn ang="0">
                  <a:pos x="353" y="167"/>
                </a:cxn>
                <a:cxn ang="0">
                  <a:pos x="301" y="169"/>
                </a:cxn>
                <a:cxn ang="0">
                  <a:pos x="246" y="200"/>
                </a:cxn>
                <a:cxn ang="0">
                  <a:pos x="216" y="252"/>
                </a:cxn>
                <a:cxn ang="0">
                  <a:pos x="203" y="351"/>
                </a:cxn>
                <a:cxn ang="0">
                  <a:pos x="211" y="431"/>
                </a:cxn>
                <a:cxn ang="0">
                  <a:pos x="245" y="499"/>
                </a:cxn>
                <a:cxn ang="0">
                  <a:pos x="304" y="531"/>
                </a:cxn>
                <a:cxn ang="0">
                  <a:pos x="358" y="532"/>
                </a:cxn>
                <a:cxn ang="0">
                  <a:pos x="401" y="513"/>
                </a:cxn>
                <a:cxn ang="0">
                  <a:pos x="429" y="471"/>
                </a:cxn>
                <a:cxn ang="0">
                  <a:pos x="622" y="422"/>
                </a:cxn>
                <a:cxn ang="0">
                  <a:pos x="1050" y="295"/>
                </a:cxn>
                <a:cxn ang="0">
                  <a:pos x="1017" y="226"/>
                </a:cxn>
                <a:cxn ang="0">
                  <a:pos x="961" y="193"/>
                </a:cxn>
                <a:cxn ang="0">
                  <a:pos x="828" y="183"/>
                </a:cxn>
                <a:cxn ang="0">
                  <a:pos x="925" y="508"/>
                </a:cxn>
                <a:cxn ang="0">
                  <a:pos x="1001" y="485"/>
                </a:cxn>
                <a:cxn ang="0">
                  <a:pos x="1038" y="443"/>
                </a:cxn>
                <a:cxn ang="0">
                  <a:pos x="1056" y="354"/>
                </a:cxn>
              </a:cxnLst>
              <a:rect l="0" t="0" r="r" b="b"/>
              <a:pathLst>
                <a:path w="1998" h="696">
                  <a:moveTo>
                    <a:pt x="1998" y="682"/>
                  </a:moveTo>
                  <a:lnTo>
                    <a:pt x="1807" y="682"/>
                  </a:lnTo>
                  <a:lnTo>
                    <a:pt x="1807" y="257"/>
                  </a:lnTo>
                  <a:lnTo>
                    <a:pt x="1692" y="682"/>
                  </a:lnTo>
                  <a:lnTo>
                    <a:pt x="1548" y="682"/>
                  </a:lnTo>
                  <a:lnTo>
                    <a:pt x="1433" y="257"/>
                  </a:lnTo>
                  <a:lnTo>
                    <a:pt x="1433" y="682"/>
                  </a:lnTo>
                  <a:lnTo>
                    <a:pt x="1238" y="682"/>
                  </a:lnTo>
                  <a:lnTo>
                    <a:pt x="1238" y="478"/>
                  </a:lnTo>
                  <a:lnTo>
                    <a:pt x="1238" y="478"/>
                  </a:lnTo>
                  <a:lnTo>
                    <a:pt x="1229" y="503"/>
                  </a:lnTo>
                  <a:lnTo>
                    <a:pt x="1218" y="526"/>
                  </a:lnTo>
                  <a:lnTo>
                    <a:pt x="1206" y="547"/>
                  </a:lnTo>
                  <a:lnTo>
                    <a:pt x="1192" y="567"/>
                  </a:lnTo>
                  <a:lnTo>
                    <a:pt x="1177" y="586"/>
                  </a:lnTo>
                  <a:lnTo>
                    <a:pt x="1161" y="603"/>
                  </a:lnTo>
                  <a:lnTo>
                    <a:pt x="1143" y="618"/>
                  </a:lnTo>
                  <a:lnTo>
                    <a:pt x="1123" y="631"/>
                  </a:lnTo>
                  <a:lnTo>
                    <a:pt x="1102" y="643"/>
                  </a:lnTo>
                  <a:lnTo>
                    <a:pt x="1079" y="653"/>
                  </a:lnTo>
                  <a:lnTo>
                    <a:pt x="1055" y="662"/>
                  </a:lnTo>
                  <a:lnTo>
                    <a:pt x="1029" y="669"/>
                  </a:lnTo>
                  <a:lnTo>
                    <a:pt x="1002" y="675"/>
                  </a:lnTo>
                  <a:lnTo>
                    <a:pt x="972" y="678"/>
                  </a:lnTo>
                  <a:lnTo>
                    <a:pt x="942" y="681"/>
                  </a:lnTo>
                  <a:lnTo>
                    <a:pt x="910" y="682"/>
                  </a:lnTo>
                  <a:lnTo>
                    <a:pt x="622" y="682"/>
                  </a:lnTo>
                  <a:lnTo>
                    <a:pt x="622" y="518"/>
                  </a:lnTo>
                  <a:lnTo>
                    <a:pt x="622" y="518"/>
                  </a:lnTo>
                  <a:lnTo>
                    <a:pt x="613" y="539"/>
                  </a:lnTo>
                  <a:lnTo>
                    <a:pt x="603" y="558"/>
                  </a:lnTo>
                  <a:lnTo>
                    <a:pt x="591" y="576"/>
                  </a:lnTo>
                  <a:lnTo>
                    <a:pt x="579" y="594"/>
                  </a:lnTo>
                  <a:lnTo>
                    <a:pt x="565" y="609"/>
                  </a:lnTo>
                  <a:lnTo>
                    <a:pt x="548" y="624"/>
                  </a:lnTo>
                  <a:lnTo>
                    <a:pt x="532" y="637"/>
                  </a:lnTo>
                  <a:lnTo>
                    <a:pt x="514" y="650"/>
                  </a:lnTo>
                  <a:lnTo>
                    <a:pt x="514" y="650"/>
                  </a:lnTo>
                  <a:lnTo>
                    <a:pt x="495" y="660"/>
                  </a:lnTo>
                  <a:lnTo>
                    <a:pt x="476" y="670"/>
                  </a:lnTo>
                  <a:lnTo>
                    <a:pt x="455" y="678"/>
                  </a:lnTo>
                  <a:lnTo>
                    <a:pt x="434" y="684"/>
                  </a:lnTo>
                  <a:lnTo>
                    <a:pt x="412" y="689"/>
                  </a:lnTo>
                  <a:lnTo>
                    <a:pt x="389" y="693"/>
                  </a:lnTo>
                  <a:lnTo>
                    <a:pt x="365" y="695"/>
                  </a:lnTo>
                  <a:lnTo>
                    <a:pt x="340" y="696"/>
                  </a:lnTo>
                  <a:lnTo>
                    <a:pt x="340" y="696"/>
                  </a:lnTo>
                  <a:lnTo>
                    <a:pt x="320" y="696"/>
                  </a:lnTo>
                  <a:lnTo>
                    <a:pt x="301" y="695"/>
                  </a:lnTo>
                  <a:lnTo>
                    <a:pt x="283" y="693"/>
                  </a:lnTo>
                  <a:lnTo>
                    <a:pt x="265" y="690"/>
                  </a:lnTo>
                  <a:lnTo>
                    <a:pt x="247" y="687"/>
                  </a:lnTo>
                  <a:lnTo>
                    <a:pt x="230" y="683"/>
                  </a:lnTo>
                  <a:lnTo>
                    <a:pt x="214" y="678"/>
                  </a:lnTo>
                  <a:lnTo>
                    <a:pt x="198" y="673"/>
                  </a:lnTo>
                  <a:lnTo>
                    <a:pt x="183" y="666"/>
                  </a:lnTo>
                  <a:lnTo>
                    <a:pt x="168" y="660"/>
                  </a:lnTo>
                  <a:lnTo>
                    <a:pt x="154" y="652"/>
                  </a:lnTo>
                  <a:lnTo>
                    <a:pt x="141" y="644"/>
                  </a:lnTo>
                  <a:lnTo>
                    <a:pt x="127" y="634"/>
                  </a:lnTo>
                  <a:lnTo>
                    <a:pt x="115" y="625"/>
                  </a:lnTo>
                  <a:lnTo>
                    <a:pt x="102" y="614"/>
                  </a:lnTo>
                  <a:lnTo>
                    <a:pt x="90" y="603"/>
                  </a:lnTo>
                  <a:lnTo>
                    <a:pt x="90" y="603"/>
                  </a:lnTo>
                  <a:lnTo>
                    <a:pt x="79" y="591"/>
                  </a:lnTo>
                  <a:lnTo>
                    <a:pt x="69" y="577"/>
                  </a:lnTo>
                  <a:lnTo>
                    <a:pt x="60" y="564"/>
                  </a:lnTo>
                  <a:lnTo>
                    <a:pt x="51" y="551"/>
                  </a:lnTo>
                  <a:lnTo>
                    <a:pt x="43" y="537"/>
                  </a:lnTo>
                  <a:lnTo>
                    <a:pt x="35" y="522"/>
                  </a:lnTo>
                  <a:lnTo>
                    <a:pt x="29" y="507"/>
                  </a:lnTo>
                  <a:lnTo>
                    <a:pt x="23" y="491"/>
                  </a:lnTo>
                  <a:lnTo>
                    <a:pt x="17" y="475"/>
                  </a:lnTo>
                  <a:lnTo>
                    <a:pt x="13" y="459"/>
                  </a:lnTo>
                  <a:lnTo>
                    <a:pt x="9" y="441"/>
                  </a:lnTo>
                  <a:lnTo>
                    <a:pt x="6" y="424"/>
                  </a:lnTo>
                  <a:lnTo>
                    <a:pt x="3" y="405"/>
                  </a:lnTo>
                  <a:lnTo>
                    <a:pt x="1" y="387"/>
                  </a:lnTo>
                  <a:lnTo>
                    <a:pt x="0" y="367"/>
                  </a:lnTo>
                  <a:lnTo>
                    <a:pt x="0" y="346"/>
                  </a:lnTo>
                  <a:lnTo>
                    <a:pt x="0" y="346"/>
                  </a:lnTo>
                  <a:lnTo>
                    <a:pt x="0" y="327"/>
                  </a:lnTo>
                  <a:lnTo>
                    <a:pt x="1" y="308"/>
                  </a:lnTo>
                  <a:lnTo>
                    <a:pt x="3" y="290"/>
                  </a:lnTo>
                  <a:lnTo>
                    <a:pt x="6" y="272"/>
                  </a:lnTo>
                  <a:lnTo>
                    <a:pt x="9" y="255"/>
                  </a:lnTo>
                  <a:lnTo>
                    <a:pt x="13" y="238"/>
                  </a:lnTo>
                  <a:lnTo>
                    <a:pt x="18" y="221"/>
                  </a:lnTo>
                  <a:lnTo>
                    <a:pt x="23" y="205"/>
                  </a:lnTo>
                  <a:lnTo>
                    <a:pt x="29" y="190"/>
                  </a:lnTo>
                  <a:lnTo>
                    <a:pt x="36" y="175"/>
                  </a:lnTo>
                  <a:lnTo>
                    <a:pt x="44" y="160"/>
                  </a:lnTo>
                  <a:lnTo>
                    <a:pt x="52" y="146"/>
                  </a:lnTo>
                  <a:lnTo>
                    <a:pt x="61" y="132"/>
                  </a:lnTo>
                  <a:lnTo>
                    <a:pt x="71" y="119"/>
                  </a:lnTo>
                  <a:lnTo>
                    <a:pt x="81" y="105"/>
                  </a:lnTo>
                  <a:lnTo>
                    <a:pt x="92" y="93"/>
                  </a:lnTo>
                  <a:lnTo>
                    <a:pt x="92" y="93"/>
                  </a:lnTo>
                  <a:lnTo>
                    <a:pt x="103" y="82"/>
                  </a:lnTo>
                  <a:lnTo>
                    <a:pt x="116" y="71"/>
                  </a:lnTo>
                  <a:lnTo>
                    <a:pt x="128" y="62"/>
                  </a:lnTo>
                  <a:lnTo>
                    <a:pt x="141" y="52"/>
                  </a:lnTo>
                  <a:lnTo>
                    <a:pt x="153" y="44"/>
                  </a:lnTo>
                  <a:lnTo>
                    <a:pt x="167" y="36"/>
                  </a:lnTo>
                  <a:lnTo>
                    <a:pt x="180" y="30"/>
                  </a:lnTo>
                  <a:lnTo>
                    <a:pt x="194" y="23"/>
                  </a:lnTo>
                  <a:lnTo>
                    <a:pt x="208" y="18"/>
                  </a:lnTo>
                  <a:lnTo>
                    <a:pt x="223" y="13"/>
                  </a:lnTo>
                  <a:lnTo>
                    <a:pt x="238" y="9"/>
                  </a:lnTo>
                  <a:lnTo>
                    <a:pt x="254" y="6"/>
                  </a:lnTo>
                  <a:lnTo>
                    <a:pt x="269" y="3"/>
                  </a:lnTo>
                  <a:lnTo>
                    <a:pt x="286" y="2"/>
                  </a:lnTo>
                  <a:lnTo>
                    <a:pt x="302" y="1"/>
                  </a:lnTo>
                  <a:lnTo>
                    <a:pt x="319" y="0"/>
                  </a:lnTo>
                  <a:lnTo>
                    <a:pt x="319" y="0"/>
                  </a:lnTo>
                  <a:lnTo>
                    <a:pt x="349" y="1"/>
                  </a:lnTo>
                  <a:lnTo>
                    <a:pt x="377" y="3"/>
                  </a:lnTo>
                  <a:lnTo>
                    <a:pt x="403" y="6"/>
                  </a:lnTo>
                  <a:lnTo>
                    <a:pt x="428" y="11"/>
                  </a:lnTo>
                  <a:lnTo>
                    <a:pt x="451" y="18"/>
                  </a:lnTo>
                  <a:lnTo>
                    <a:pt x="474" y="25"/>
                  </a:lnTo>
                  <a:lnTo>
                    <a:pt x="494" y="34"/>
                  </a:lnTo>
                  <a:lnTo>
                    <a:pt x="514" y="45"/>
                  </a:lnTo>
                  <a:lnTo>
                    <a:pt x="532" y="56"/>
                  </a:lnTo>
                  <a:lnTo>
                    <a:pt x="549" y="70"/>
                  </a:lnTo>
                  <a:lnTo>
                    <a:pt x="565" y="84"/>
                  </a:lnTo>
                  <a:lnTo>
                    <a:pt x="580" y="100"/>
                  </a:lnTo>
                  <a:lnTo>
                    <a:pt x="592" y="118"/>
                  </a:lnTo>
                  <a:lnTo>
                    <a:pt x="604" y="137"/>
                  </a:lnTo>
                  <a:lnTo>
                    <a:pt x="614" y="157"/>
                  </a:lnTo>
                  <a:lnTo>
                    <a:pt x="622" y="179"/>
                  </a:lnTo>
                  <a:lnTo>
                    <a:pt x="622" y="14"/>
                  </a:lnTo>
                  <a:lnTo>
                    <a:pt x="957" y="14"/>
                  </a:lnTo>
                  <a:lnTo>
                    <a:pt x="957" y="14"/>
                  </a:lnTo>
                  <a:lnTo>
                    <a:pt x="982" y="15"/>
                  </a:lnTo>
                  <a:lnTo>
                    <a:pt x="1007" y="17"/>
                  </a:lnTo>
                  <a:lnTo>
                    <a:pt x="1030" y="20"/>
                  </a:lnTo>
                  <a:lnTo>
                    <a:pt x="1053" y="26"/>
                  </a:lnTo>
                  <a:lnTo>
                    <a:pt x="1074" y="32"/>
                  </a:lnTo>
                  <a:lnTo>
                    <a:pt x="1095" y="40"/>
                  </a:lnTo>
                  <a:lnTo>
                    <a:pt x="1115" y="50"/>
                  </a:lnTo>
                  <a:lnTo>
                    <a:pt x="1133" y="61"/>
                  </a:lnTo>
                  <a:lnTo>
                    <a:pt x="1133" y="61"/>
                  </a:lnTo>
                  <a:lnTo>
                    <a:pt x="1151" y="73"/>
                  </a:lnTo>
                  <a:lnTo>
                    <a:pt x="1167" y="87"/>
                  </a:lnTo>
                  <a:lnTo>
                    <a:pt x="1182" y="102"/>
                  </a:lnTo>
                  <a:lnTo>
                    <a:pt x="1196" y="119"/>
                  </a:lnTo>
                  <a:lnTo>
                    <a:pt x="1208" y="137"/>
                  </a:lnTo>
                  <a:lnTo>
                    <a:pt x="1219" y="157"/>
                  </a:lnTo>
                  <a:lnTo>
                    <a:pt x="1230" y="177"/>
                  </a:lnTo>
                  <a:lnTo>
                    <a:pt x="1238" y="199"/>
                  </a:lnTo>
                  <a:lnTo>
                    <a:pt x="1238" y="14"/>
                  </a:lnTo>
                  <a:lnTo>
                    <a:pt x="1520" y="14"/>
                  </a:lnTo>
                  <a:lnTo>
                    <a:pt x="1618" y="430"/>
                  </a:lnTo>
                  <a:lnTo>
                    <a:pt x="1722" y="14"/>
                  </a:lnTo>
                  <a:lnTo>
                    <a:pt x="1998" y="14"/>
                  </a:lnTo>
                  <a:lnTo>
                    <a:pt x="1998" y="682"/>
                  </a:lnTo>
                  <a:close/>
                  <a:moveTo>
                    <a:pt x="622" y="422"/>
                  </a:moveTo>
                  <a:lnTo>
                    <a:pt x="622" y="266"/>
                  </a:lnTo>
                  <a:lnTo>
                    <a:pt x="439" y="266"/>
                  </a:lnTo>
                  <a:lnTo>
                    <a:pt x="439" y="266"/>
                  </a:lnTo>
                  <a:lnTo>
                    <a:pt x="437" y="254"/>
                  </a:lnTo>
                  <a:lnTo>
                    <a:pt x="435" y="243"/>
                  </a:lnTo>
                  <a:lnTo>
                    <a:pt x="432" y="232"/>
                  </a:lnTo>
                  <a:lnTo>
                    <a:pt x="428" y="222"/>
                  </a:lnTo>
                  <a:lnTo>
                    <a:pt x="424" y="213"/>
                  </a:lnTo>
                  <a:lnTo>
                    <a:pt x="419" y="205"/>
                  </a:lnTo>
                  <a:lnTo>
                    <a:pt x="413" y="198"/>
                  </a:lnTo>
                  <a:lnTo>
                    <a:pt x="407" y="191"/>
                  </a:lnTo>
                  <a:lnTo>
                    <a:pt x="399" y="185"/>
                  </a:lnTo>
                  <a:lnTo>
                    <a:pt x="392" y="180"/>
                  </a:lnTo>
                  <a:lnTo>
                    <a:pt x="383" y="176"/>
                  </a:lnTo>
                  <a:lnTo>
                    <a:pt x="374" y="172"/>
                  </a:lnTo>
                  <a:lnTo>
                    <a:pt x="364" y="169"/>
                  </a:lnTo>
                  <a:lnTo>
                    <a:pt x="353" y="167"/>
                  </a:lnTo>
                  <a:lnTo>
                    <a:pt x="341" y="166"/>
                  </a:lnTo>
                  <a:lnTo>
                    <a:pt x="328" y="166"/>
                  </a:lnTo>
                  <a:lnTo>
                    <a:pt x="328" y="166"/>
                  </a:lnTo>
                  <a:lnTo>
                    <a:pt x="314" y="167"/>
                  </a:lnTo>
                  <a:lnTo>
                    <a:pt x="301" y="169"/>
                  </a:lnTo>
                  <a:lnTo>
                    <a:pt x="288" y="172"/>
                  </a:lnTo>
                  <a:lnTo>
                    <a:pt x="277" y="177"/>
                  </a:lnTo>
                  <a:lnTo>
                    <a:pt x="266" y="183"/>
                  </a:lnTo>
                  <a:lnTo>
                    <a:pt x="256" y="191"/>
                  </a:lnTo>
                  <a:lnTo>
                    <a:pt x="246" y="200"/>
                  </a:lnTo>
                  <a:lnTo>
                    <a:pt x="237" y="210"/>
                  </a:lnTo>
                  <a:lnTo>
                    <a:pt x="237" y="210"/>
                  </a:lnTo>
                  <a:lnTo>
                    <a:pt x="229" y="223"/>
                  </a:lnTo>
                  <a:lnTo>
                    <a:pt x="222" y="237"/>
                  </a:lnTo>
                  <a:lnTo>
                    <a:pt x="216" y="252"/>
                  </a:lnTo>
                  <a:lnTo>
                    <a:pt x="211" y="269"/>
                  </a:lnTo>
                  <a:lnTo>
                    <a:pt x="208" y="287"/>
                  </a:lnTo>
                  <a:lnTo>
                    <a:pt x="205" y="307"/>
                  </a:lnTo>
                  <a:lnTo>
                    <a:pt x="203" y="328"/>
                  </a:lnTo>
                  <a:lnTo>
                    <a:pt x="203" y="351"/>
                  </a:lnTo>
                  <a:lnTo>
                    <a:pt x="203" y="351"/>
                  </a:lnTo>
                  <a:lnTo>
                    <a:pt x="203" y="373"/>
                  </a:lnTo>
                  <a:lnTo>
                    <a:pt x="205" y="394"/>
                  </a:lnTo>
                  <a:lnTo>
                    <a:pt x="207" y="413"/>
                  </a:lnTo>
                  <a:lnTo>
                    <a:pt x="211" y="431"/>
                  </a:lnTo>
                  <a:lnTo>
                    <a:pt x="216" y="448"/>
                  </a:lnTo>
                  <a:lnTo>
                    <a:pt x="221" y="463"/>
                  </a:lnTo>
                  <a:lnTo>
                    <a:pt x="228" y="476"/>
                  </a:lnTo>
                  <a:lnTo>
                    <a:pt x="236" y="488"/>
                  </a:lnTo>
                  <a:lnTo>
                    <a:pt x="245" y="499"/>
                  </a:lnTo>
                  <a:lnTo>
                    <a:pt x="255" y="508"/>
                  </a:lnTo>
                  <a:lnTo>
                    <a:pt x="266" y="516"/>
                  </a:lnTo>
                  <a:lnTo>
                    <a:pt x="277" y="523"/>
                  </a:lnTo>
                  <a:lnTo>
                    <a:pt x="290" y="528"/>
                  </a:lnTo>
                  <a:lnTo>
                    <a:pt x="304" y="531"/>
                  </a:lnTo>
                  <a:lnTo>
                    <a:pt x="320" y="533"/>
                  </a:lnTo>
                  <a:lnTo>
                    <a:pt x="337" y="534"/>
                  </a:lnTo>
                  <a:lnTo>
                    <a:pt x="337" y="534"/>
                  </a:lnTo>
                  <a:lnTo>
                    <a:pt x="348" y="534"/>
                  </a:lnTo>
                  <a:lnTo>
                    <a:pt x="358" y="532"/>
                  </a:lnTo>
                  <a:lnTo>
                    <a:pt x="368" y="530"/>
                  </a:lnTo>
                  <a:lnTo>
                    <a:pt x="377" y="527"/>
                  </a:lnTo>
                  <a:lnTo>
                    <a:pt x="385" y="523"/>
                  </a:lnTo>
                  <a:lnTo>
                    <a:pt x="393" y="518"/>
                  </a:lnTo>
                  <a:lnTo>
                    <a:pt x="401" y="513"/>
                  </a:lnTo>
                  <a:lnTo>
                    <a:pt x="407" y="506"/>
                  </a:lnTo>
                  <a:lnTo>
                    <a:pt x="414" y="499"/>
                  </a:lnTo>
                  <a:lnTo>
                    <a:pt x="419" y="490"/>
                  </a:lnTo>
                  <a:lnTo>
                    <a:pt x="424" y="481"/>
                  </a:lnTo>
                  <a:lnTo>
                    <a:pt x="429" y="471"/>
                  </a:lnTo>
                  <a:lnTo>
                    <a:pt x="432" y="460"/>
                  </a:lnTo>
                  <a:lnTo>
                    <a:pt x="436" y="448"/>
                  </a:lnTo>
                  <a:lnTo>
                    <a:pt x="438" y="436"/>
                  </a:lnTo>
                  <a:lnTo>
                    <a:pt x="440" y="422"/>
                  </a:lnTo>
                  <a:lnTo>
                    <a:pt x="622" y="422"/>
                  </a:lnTo>
                  <a:close/>
                  <a:moveTo>
                    <a:pt x="1056" y="354"/>
                  </a:moveTo>
                  <a:lnTo>
                    <a:pt x="1056" y="354"/>
                  </a:lnTo>
                  <a:lnTo>
                    <a:pt x="1055" y="332"/>
                  </a:lnTo>
                  <a:lnTo>
                    <a:pt x="1053" y="313"/>
                  </a:lnTo>
                  <a:lnTo>
                    <a:pt x="1050" y="295"/>
                  </a:lnTo>
                  <a:lnTo>
                    <a:pt x="1046" y="278"/>
                  </a:lnTo>
                  <a:lnTo>
                    <a:pt x="1041" y="263"/>
                  </a:lnTo>
                  <a:lnTo>
                    <a:pt x="1034" y="249"/>
                  </a:lnTo>
                  <a:lnTo>
                    <a:pt x="1026" y="236"/>
                  </a:lnTo>
                  <a:lnTo>
                    <a:pt x="1017" y="226"/>
                  </a:lnTo>
                  <a:lnTo>
                    <a:pt x="1017" y="226"/>
                  </a:lnTo>
                  <a:lnTo>
                    <a:pt x="1005" y="215"/>
                  </a:lnTo>
                  <a:lnTo>
                    <a:pt x="992" y="207"/>
                  </a:lnTo>
                  <a:lnTo>
                    <a:pt x="977" y="199"/>
                  </a:lnTo>
                  <a:lnTo>
                    <a:pt x="961" y="193"/>
                  </a:lnTo>
                  <a:lnTo>
                    <a:pt x="943" y="189"/>
                  </a:lnTo>
                  <a:lnTo>
                    <a:pt x="924" y="185"/>
                  </a:lnTo>
                  <a:lnTo>
                    <a:pt x="903" y="183"/>
                  </a:lnTo>
                  <a:lnTo>
                    <a:pt x="880" y="183"/>
                  </a:lnTo>
                  <a:lnTo>
                    <a:pt x="828" y="183"/>
                  </a:lnTo>
                  <a:lnTo>
                    <a:pt x="828" y="510"/>
                  </a:lnTo>
                  <a:lnTo>
                    <a:pt x="885" y="510"/>
                  </a:lnTo>
                  <a:lnTo>
                    <a:pt x="885" y="510"/>
                  </a:lnTo>
                  <a:lnTo>
                    <a:pt x="906" y="509"/>
                  </a:lnTo>
                  <a:lnTo>
                    <a:pt x="925" y="508"/>
                  </a:lnTo>
                  <a:lnTo>
                    <a:pt x="943" y="505"/>
                  </a:lnTo>
                  <a:lnTo>
                    <a:pt x="959" y="502"/>
                  </a:lnTo>
                  <a:lnTo>
                    <a:pt x="974" y="497"/>
                  </a:lnTo>
                  <a:lnTo>
                    <a:pt x="988" y="492"/>
                  </a:lnTo>
                  <a:lnTo>
                    <a:pt x="1001" y="485"/>
                  </a:lnTo>
                  <a:lnTo>
                    <a:pt x="1011" y="477"/>
                  </a:lnTo>
                  <a:lnTo>
                    <a:pt x="1011" y="477"/>
                  </a:lnTo>
                  <a:lnTo>
                    <a:pt x="1022" y="468"/>
                  </a:lnTo>
                  <a:lnTo>
                    <a:pt x="1031" y="456"/>
                  </a:lnTo>
                  <a:lnTo>
                    <a:pt x="1038" y="443"/>
                  </a:lnTo>
                  <a:lnTo>
                    <a:pt x="1045" y="428"/>
                  </a:lnTo>
                  <a:lnTo>
                    <a:pt x="1050" y="412"/>
                  </a:lnTo>
                  <a:lnTo>
                    <a:pt x="1053" y="395"/>
                  </a:lnTo>
                  <a:lnTo>
                    <a:pt x="1055" y="375"/>
                  </a:lnTo>
                  <a:lnTo>
                    <a:pt x="1056" y="354"/>
                  </a:lnTo>
                  <a:lnTo>
                    <a:pt x="1056" y="3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15" name="Straight Connector 14"/>
          <p:cNvCxnSpPr/>
          <p:nvPr/>
        </p:nvCxnSpPr>
        <p:spPr>
          <a:xfrm>
            <a:off x="0" y="1825625"/>
            <a:ext cx="9144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3274219" y="3429794"/>
            <a:ext cx="6858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0" y="64563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4" name="Picture 43" descr="iStock_000007917340Large.jpg"/>
          <p:cNvPicPr>
            <a:picLocks noChangeAspect="1"/>
          </p:cNvPicPr>
          <p:nvPr/>
        </p:nvPicPr>
        <p:blipFill>
          <a:blip r:embed="rId3" cstate="print"/>
          <a:srcRect/>
          <a:stretch>
            <a:fillRect/>
          </a:stretch>
        </p:blipFill>
        <p:spPr>
          <a:xfrm>
            <a:off x="-179817" y="1847037"/>
            <a:ext cx="6878024" cy="4599483"/>
          </a:xfrm>
          <a:prstGeom prst="rect">
            <a:avLst/>
          </a:prstGeom>
        </p:spPr>
      </p:pic>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4"/>
          </p:nvPr>
        </p:nvSpPr>
        <p:spPr/>
        <p:txBody>
          <a:bodyPr/>
          <a:lstStyle>
            <a:lvl1pPr>
              <a:defRPr/>
            </a:lvl1pPr>
          </a:lstStyle>
          <a:p>
            <a:pPr>
              <a:defRPr/>
            </a:pPr>
            <a:fld id="{4C4E667B-36B3-43EA-B1A4-F32F9D335C68}" type="datetimeFigureOut">
              <a:rPr lang="en-US"/>
              <a:pPr>
                <a:defRPr/>
              </a:pPr>
              <a:t>5/5/2013</a:t>
            </a:fld>
            <a:endParaRPr lang="en-US" dirty="0"/>
          </a:p>
        </p:txBody>
      </p:sp>
      <p:sp>
        <p:nvSpPr>
          <p:cNvPr id="5" name="Slide Number Placeholder 5"/>
          <p:cNvSpPr>
            <a:spLocks noGrp="1"/>
          </p:cNvSpPr>
          <p:nvPr>
            <p:ph type="sldNum" sz="quarter" idx="15"/>
          </p:nvPr>
        </p:nvSpPr>
        <p:spPr/>
        <p:txBody>
          <a:bodyPr/>
          <a:lstStyle>
            <a:lvl1pPr>
              <a:defRPr/>
            </a:lvl1pPr>
          </a:lstStyle>
          <a:p>
            <a:pPr>
              <a:defRPr/>
            </a:pPr>
            <a:fld id="{2A3C2887-3BB5-4847-8D62-8CB27F454BE6}" type="slidenum">
              <a:rPr lang="en-US"/>
              <a:pPr>
                <a:defRPr/>
              </a:pPr>
              <a:t>‹#›</a:t>
            </a:fld>
            <a:endParaRPr lang="en-US" dirty="0"/>
          </a:p>
        </p:txBody>
      </p:sp>
      <p:sp>
        <p:nvSpPr>
          <p:cNvPr id="8"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003399"/>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Date Placeholder 3"/>
          <p:cNvSpPr>
            <a:spLocks noGrp="1"/>
          </p:cNvSpPr>
          <p:nvPr>
            <p:ph type="dt" sz="half" idx="14"/>
          </p:nvPr>
        </p:nvSpPr>
        <p:spPr/>
        <p:txBody>
          <a:bodyPr/>
          <a:lstStyle>
            <a:lvl1pPr>
              <a:defRPr>
                <a:solidFill>
                  <a:srgbClr val="969696"/>
                </a:solidFill>
              </a:defRPr>
            </a:lvl1pPr>
          </a:lstStyle>
          <a:p>
            <a:pPr>
              <a:defRPr/>
            </a:pPr>
            <a:fld id="{95304C74-BBD3-4F78-A452-3B1D3446D3F0}" type="datetimeFigureOut">
              <a:rPr lang="en-US" smtClean="0"/>
              <a:pPr>
                <a:defRPr/>
              </a:pPr>
              <a:t>5/5/2013</a:t>
            </a:fld>
            <a:endParaRPr lang="en-US" dirty="0"/>
          </a:p>
        </p:txBody>
      </p:sp>
      <p:sp>
        <p:nvSpPr>
          <p:cNvPr id="4" name="Slide Number Placeholder 5"/>
          <p:cNvSpPr>
            <a:spLocks noGrp="1"/>
          </p:cNvSpPr>
          <p:nvPr>
            <p:ph type="sldNum" sz="quarter" idx="15"/>
          </p:nvPr>
        </p:nvSpPr>
        <p:spPr/>
        <p:txBody>
          <a:bodyPr/>
          <a:lstStyle>
            <a:lvl1pPr>
              <a:defRPr>
                <a:solidFill>
                  <a:srgbClr val="969696"/>
                </a:solidFill>
              </a:defRPr>
            </a:lvl1pPr>
          </a:lstStyle>
          <a:p>
            <a:pPr>
              <a:defRPr/>
            </a:pPr>
            <a:fld id="{6D871CAA-ABC5-4586-9EE6-19B15771CA70}" type="slidenum">
              <a:rPr lang="en-US" smtClean="0"/>
              <a:pPr>
                <a:defRPr/>
              </a:pPr>
              <a:t>‹#›</a:t>
            </a:fld>
            <a:endParaRPr lang="en-US" dirty="0"/>
          </a:p>
        </p:txBody>
      </p:sp>
      <p:sp>
        <p:nvSpPr>
          <p:cNvPr id="5"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003399"/>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4"/>
          </p:nvPr>
        </p:nvSpPr>
        <p:spPr/>
        <p:txBody>
          <a:bodyPr/>
          <a:lstStyle>
            <a:lvl1pPr>
              <a:defRPr/>
            </a:lvl1pPr>
          </a:lstStyle>
          <a:p>
            <a:pPr>
              <a:defRPr/>
            </a:pPr>
            <a:fld id="{840453BB-9FF4-42F8-8339-F094B18F12AE}" type="datetimeFigureOut">
              <a:rPr lang="en-US"/>
              <a:pPr>
                <a:defRPr/>
              </a:pPr>
              <a:t>5/5/2013</a:t>
            </a:fld>
            <a:endParaRPr lang="en-US" dirty="0"/>
          </a:p>
        </p:txBody>
      </p:sp>
      <p:sp>
        <p:nvSpPr>
          <p:cNvPr id="7" name="Slide Number Placeholder 5"/>
          <p:cNvSpPr>
            <a:spLocks noGrp="1"/>
          </p:cNvSpPr>
          <p:nvPr>
            <p:ph type="sldNum" sz="quarter" idx="15"/>
          </p:nvPr>
        </p:nvSpPr>
        <p:spPr/>
        <p:txBody>
          <a:bodyPr/>
          <a:lstStyle>
            <a:lvl1pPr>
              <a:defRPr/>
            </a:lvl1pPr>
          </a:lstStyle>
          <a:p>
            <a:pPr>
              <a:defRPr/>
            </a:pPr>
            <a:fld id="{B262F6AB-6EE9-4292-B7D0-6B83CD3B52F2}" type="slidenum">
              <a:rPr lang="en-US"/>
              <a:pPr>
                <a:defRPr/>
              </a:pPr>
              <a:t>‹#›</a:t>
            </a:fld>
            <a:endParaRPr lang="en-US" dirty="0"/>
          </a:p>
        </p:txBody>
      </p:sp>
      <p:sp>
        <p:nvSpPr>
          <p:cNvPr id="8"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003399"/>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4"/>
          </p:nvPr>
        </p:nvSpPr>
        <p:spPr/>
        <p:txBody>
          <a:bodyPr/>
          <a:lstStyle>
            <a:lvl1pPr>
              <a:defRPr/>
            </a:lvl1pPr>
          </a:lstStyle>
          <a:p>
            <a:pPr>
              <a:defRPr/>
            </a:pPr>
            <a:fld id="{891F8FD1-AA50-4E84-8DD5-42F2D5A742A9}" type="datetimeFigureOut">
              <a:rPr lang="en-US"/>
              <a:pPr>
                <a:defRPr/>
              </a:pPr>
              <a:t>5/5/2013</a:t>
            </a:fld>
            <a:endParaRPr lang="en-US" dirty="0"/>
          </a:p>
        </p:txBody>
      </p:sp>
      <p:sp>
        <p:nvSpPr>
          <p:cNvPr id="7" name="Slide Number Placeholder 5"/>
          <p:cNvSpPr>
            <a:spLocks noGrp="1"/>
          </p:cNvSpPr>
          <p:nvPr>
            <p:ph type="sldNum" sz="quarter" idx="15"/>
          </p:nvPr>
        </p:nvSpPr>
        <p:spPr/>
        <p:txBody>
          <a:bodyPr/>
          <a:lstStyle>
            <a:lvl1pPr>
              <a:defRPr/>
            </a:lvl1pPr>
          </a:lstStyle>
          <a:p>
            <a:pPr>
              <a:defRPr/>
            </a:pPr>
            <a:fld id="{0D4E61BB-8530-4252-86B7-C5DA304DFA05}" type="slidenum">
              <a:rPr lang="en-US"/>
              <a:pPr>
                <a:defRPr/>
              </a:pPr>
              <a:t>‹#›</a:t>
            </a:fld>
            <a:endParaRPr lang="en-US" dirty="0"/>
          </a:p>
        </p:txBody>
      </p:sp>
      <p:sp>
        <p:nvSpPr>
          <p:cNvPr id="8"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003399"/>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itle Slide Generic">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428853" y="1831390"/>
            <a:ext cx="5937930" cy="2012059"/>
          </a:xfrm>
        </p:spPr>
        <p:txBody>
          <a:bodyPr anchor="t">
            <a:normAutofit/>
          </a:bodyPr>
          <a:lstStyle>
            <a:lvl1pPr algn="ctr">
              <a:defRPr sz="3600" b="0" cap="all">
                <a:solidFill>
                  <a:schemeClr val="bg1"/>
                </a:solidFill>
              </a:defRPr>
            </a:lvl1pPr>
          </a:lstStyle>
          <a:p>
            <a:r>
              <a:rPr lang="en-US" dirty="0" smtClean="0"/>
              <a:t>Click to ADD TITLE</a:t>
            </a:r>
            <a:endParaRPr lang="en-US" dirty="0"/>
          </a:p>
        </p:txBody>
      </p:sp>
      <p:sp>
        <p:nvSpPr>
          <p:cNvPr id="19" name="Text Placeholder 21"/>
          <p:cNvSpPr>
            <a:spLocks noGrp="1"/>
          </p:cNvSpPr>
          <p:nvPr>
            <p:ph type="body" sz="quarter" idx="16" hasCustomPrompt="1"/>
          </p:nvPr>
        </p:nvSpPr>
        <p:spPr>
          <a:xfrm>
            <a:off x="346383" y="5311545"/>
            <a:ext cx="6036896" cy="1121692"/>
          </a:xfrm>
        </p:spPr>
        <p:txBody>
          <a:bodyPr>
            <a:noAutofit/>
          </a:bodyPr>
          <a:lstStyle>
            <a:lvl1pPr marL="0" indent="0" algn="ctr">
              <a:buNone/>
              <a:defRPr sz="2000">
                <a:solidFill>
                  <a:schemeClr val="bg1"/>
                </a:solidFill>
              </a:defRPr>
            </a:lvl1pPr>
          </a:lstStyle>
          <a:p>
            <a:pPr lvl="0"/>
            <a:r>
              <a:rPr lang="en-US" dirty="0" smtClean="0"/>
              <a:t>Add presenter(s) name, title </a:t>
            </a:r>
            <a:br>
              <a:rPr lang="en-US" dirty="0" smtClean="0"/>
            </a:br>
            <a:r>
              <a:rPr lang="en-US" dirty="0" smtClean="0"/>
              <a:t>presentation type</a:t>
            </a:r>
            <a:br>
              <a:rPr lang="en-US" dirty="0" smtClean="0"/>
            </a:br>
            <a:r>
              <a:rPr lang="en-US" dirty="0" smtClean="0"/>
              <a:t>date</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2" descr="Q:\Design Catalog\Corporate Templates\Covers\abstract1.jpg"/>
          <p:cNvPicPr>
            <a:picLocks noChangeAspect="1" noChangeArrowheads="1"/>
          </p:cNvPicPr>
          <p:nvPr userDrawn="1"/>
        </p:nvPicPr>
        <p:blipFill>
          <a:blip r:embed="rId2" cstate="email"/>
          <a:stretch>
            <a:fillRect/>
          </a:stretch>
        </p:blipFill>
        <p:spPr bwMode="auto">
          <a:xfrm>
            <a:off x="-120594" y="0"/>
            <a:ext cx="9264594" cy="6858000"/>
          </a:xfrm>
          <a:prstGeom prst="rect">
            <a:avLst/>
          </a:prstGeom>
          <a:noFill/>
          <a:ln w="9525">
            <a:noFill/>
            <a:miter lim="800000"/>
            <a:headEnd/>
            <a:tailEnd/>
          </a:ln>
        </p:spPr>
      </p:pic>
      <p:sp>
        <p:nvSpPr>
          <p:cNvPr id="6" name="Rectangle 5"/>
          <p:cNvSpPr/>
          <p:nvPr userDrawn="1"/>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 name="Group 35"/>
          <p:cNvGrpSpPr/>
          <p:nvPr userDrawn="1"/>
        </p:nvGrpSpPr>
        <p:grpSpPr>
          <a:xfrm>
            <a:off x="0" y="-2"/>
            <a:ext cx="9164321" cy="6858004"/>
            <a:chOff x="0" y="-2"/>
            <a:chExt cx="9164321" cy="6858004"/>
          </a:xfrm>
        </p:grpSpPr>
        <p:cxnSp>
          <p:nvCxnSpPr>
            <p:cNvPr id="37" name="Straight Connector 36"/>
            <p:cNvCxnSpPr/>
            <p:nvPr/>
          </p:nvCxnSpPr>
          <p:spPr>
            <a:xfrm rot="16200000" flipH="1">
              <a:off x="-2092189" y="2181639"/>
              <a:ext cx="6858002" cy="249472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786850" y="2181639"/>
              <a:ext cx="6858002" cy="249472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518489" y="2181637"/>
              <a:ext cx="6858002" cy="249472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4393098" y="4750907"/>
              <a:ext cx="3081127" cy="1133057"/>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flipH="1">
              <a:off x="5408543" y="4470952"/>
              <a:ext cx="3498574" cy="127552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flipH="1">
              <a:off x="-1105396" y="4474761"/>
              <a:ext cx="3488635" cy="1277842"/>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6200000" flipH="1">
              <a:off x="6438538" y="4193177"/>
              <a:ext cx="3907970" cy="142167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6200000" flipH="1">
              <a:off x="6819900" y="1084580"/>
              <a:ext cx="3429001" cy="125984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0" y="2413591"/>
              <a:ext cx="9144000" cy="332799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499241" y="3710152"/>
              <a:ext cx="8644759" cy="3147849"/>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093779" y="5013434"/>
              <a:ext cx="5050221" cy="1844567"/>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7667297" y="6327228"/>
              <a:ext cx="1476703" cy="530772"/>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0" y="3043491"/>
              <a:ext cx="3809098" cy="1389553"/>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0" y="1891862"/>
              <a:ext cx="3384331" cy="123264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0" y="735724"/>
              <a:ext cx="2963917" cy="1080243"/>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0" y="0"/>
              <a:ext cx="1397876" cy="51794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7977352" y="2"/>
              <a:ext cx="604344" cy="19969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8397766" y="1098334"/>
              <a:ext cx="746234" cy="26801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userDrawn="1"/>
        </p:nvSpPr>
        <p:spPr>
          <a:xfrm>
            <a:off x="0" y="0"/>
            <a:ext cx="9144000" cy="18288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bg1"/>
                </a:solidFill>
              </a:defRPr>
            </a:lvl1pPr>
          </a:lstStyle>
          <a:p>
            <a:pPr lvl="0"/>
            <a:r>
              <a:rPr lang="en-US" dirty="0" smtClean="0"/>
              <a:t>Click to add title</a:t>
            </a:r>
          </a:p>
        </p:txBody>
      </p:sp>
      <p:sp>
        <p:nvSpPr>
          <p:cNvPr id="2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bg1"/>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sp>
        <p:nvSpPr>
          <p:cNvPr id="8" name="Rectangle 7"/>
          <p:cNvSpPr/>
          <p:nvPr userDrawn="1"/>
        </p:nvSpPr>
        <p:spPr>
          <a:xfrm>
            <a:off x="6702425" y="0"/>
            <a:ext cx="2441575" cy="685800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userDrawn="1"/>
        </p:nvSpPr>
        <p:spPr>
          <a:xfrm>
            <a:off x="0" y="6461125"/>
            <a:ext cx="9144000" cy="396875"/>
          </a:xfrm>
          <a:prstGeom prst="rect">
            <a:avLst/>
          </a:prstGeom>
          <a:solidFill>
            <a:srgbClr val="003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5" name="Straight Connector 14"/>
          <p:cNvCxnSpPr/>
          <p:nvPr userDrawn="1"/>
        </p:nvCxnSpPr>
        <p:spPr>
          <a:xfrm>
            <a:off x="0" y="1822450"/>
            <a:ext cx="9144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 Placeholder 21"/>
          <p:cNvSpPr>
            <a:spLocks noGrp="1"/>
          </p:cNvSpPr>
          <p:nvPr>
            <p:ph type="body" sz="quarter" idx="15" hasCustomPrompt="1"/>
          </p:nvPr>
        </p:nvSpPr>
        <p:spPr>
          <a:xfrm>
            <a:off x="6743700" y="1501579"/>
            <a:ext cx="2317750" cy="267855"/>
          </a:xfrm>
        </p:spPr>
        <p:txBody>
          <a:bodyPr>
            <a:normAutofit/>
          </a:bodyPr>
          <a:lstStyle>
            <a:lvl1pPr>
              <a:buNone/>
              <a:defRPr sz="1200">
                <a:solidFill>
                  <a:schemeClr val="bg1"/>
                </a:solidFill>
              </a:defRPr>
            </a:lvl1pPr>
          </a:lstStyle>
          <a:p>
            <a:pPr lvl="0"/>
            <a:r>
              <a:rPr lang="en-US" dirty="0" smtClean="0"/>
              <a:t>Click to add date</a:t>
            </a:r>
          </a:p>
        </p:txBody>
      </p:sp>
      <p:sp>
        <p:nvSpPr>
          <p:cNvPr id="56" name="Text Placeholder 21"/>
          <p:cNvSpPr>
            <a:spLocks noGrp="1"/>
          </p:cNvSpPr>
          <p:nvPr>
            <p:ph type="body" sz="quarter" idx="16" hasCustomPrompt="1"/>
          </p:nvPr>
        </p:nvSpPr>
        <p:spPr>
          <a:xfrm>
            <a:off x="6743700" y="86440"/>
            <a:ext cx="2317750" cy="1386100"/>
          </a:xfrm>
        </p:spPr>
        <p:txBody>
          <a:bodyPr>
            <a:noAutofit/>
          </a:bodyPr>
          <a:lstStyle>
            <a:lvl1pPr marL="0" indent="0">
              <a:buNone/>
              <a:defRPr sz="1500" baseline="0">
                <a:solidFill>
                  <a:schemeClr val="bg1"/>
                </a:solidFill>
              </a:defRPr>
            </a:lvl1pPr>
          </a:lstStyle>
          <a:p>
            <a:pPr lvl="0"/>
            <a:r>
              <a:rPr lang="en-US" dirty="0" smtClean="0"/>
              <a:t>Click to add presenter(s) name, title and presentation type</a:t>
            </a:r>
          </a:p>
        </p:txBody>
      </p:sp>
      <p:sp>
        <p:nvSpPr>
          <p:cNvPr id="57" name="Rectangle 56"/>
          <p:cNvSpPr/>
          <p:nvPr userDrawn="1"/>
        </p:nvSpPr>
        <p:spPr>
          <a:xfrm>
            <a:off x="6707188" y="5688281"/>
            <a:ext cx="2436812" cy="7633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2" name="Straight Connector 11"/>
          <p:cNvCxnSpPr/>
          <p:nvPr userDrawn="1"/>
        </p:nvCxnSpPr>
        <p:spPr>
          <a:xfrm>
            <a:off x="0" y="64563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3274219" y="3429794"/>
            <a:ext cx="6858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p:cNvGrpSpPr>
            <a:grpSpLocks noChangeAspect="1"/>
          </p:cNvGrpSpPr>
          <p:nvPr userDrawn="1"/>
        </p:nvGrpSpPr>
        <p:grpSpPr bwMode="auto">
          <a:xfrm>
            <a:off x="6813550" y="5788025"/>
            <a:ext cx="1368425" cy="604838"/>
            <a:chOff x="4292" y="3646"/>
            <a:chExt cx="862" cy="381"/>
          </a:xfrm>
        </p:grpSpPr>
        <p:sp>
          <p:nvSpPr>
            <p:cNvPr id="3" name="AutoShape 3"/>
            <p:cNvSpPr>
              <a:spLocks noChangeAspect="1" noChangeArrowheads="1" noTextEdit="1"/>
            </p:cNvSpPr>
            <p:nvPr userDrawn="1"/>
          </p:nvSpPr>
          <p:spPr bwMode="auto">
            <a:xfrm>
              <a:off x="4292" y="3646"/>
              <a:ext cx="862" cy="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 name="Freeform 5"/>
            <p:cNvSpPr>
              <a:spLocks noEditPoints="1"/>
            </p:cNvSpPr>
            <p:nvPr userDrawn="1"/>
          </p:nvSpPr>
          <p:spPr bwMode="auto">
            <a:xfrm>
              <a:off x="4292" y="3646"/>
              <a:ext cx="586" cy="188"/>
            </a:xfrm>
            <a:custGeom>
              <a:avLst/>
              <a:gdLst/>
              <a:ahLst/>
              <a:cxnLst>
                <a:cxn ang="0">
                  <a:pos x="858" y="137"/>
                </a:cxn>
                <a:cxn ang="0">
                  <a:pos x="1059" y="137"/>
                </a:cxn>
                <a:cxn ang="0">
                  <a:pos x="1009" y="9"/>
                </a:cxn>
                <a:cxn ang="0">
                  <a:pos x="744" y="9"/>
                </a:cxn>
                <a:cxn ang="0">
                  <a:pos x="521" y="100"/>
                </a:cxn>
                <a:cxn ang="0">
                  <a:pos x="569" y="111"/>
                </a:cxn>
                <a:cxn ang="0">
                  <a:pos x="594" y="134"/>
                </a:cxn>
                <a:cxn ang="0">
                  <a:pos x="608" y="176"/>
                </a:cxn>
                <a:cxn ang="0">
                  <a:pos x="605" y="213"/>
                </a:cxn>
                <a:cxn ang="0">
                  <a:pos x="590" y="250"/>
                </a:cxn>
                <a:cxn ang="0">
                  <a:pos x="562" y="269"/>
                </a:cxn>
                <a:cxn ang="0">
                  <a:pos x="486" y="276"/>
                </a:cxn>
                <a:cxn ang="0">
                  <a:pos x="536" y="367"/>
                </a:cxn>
                <a:cxn ang="0">
                  <a:pos x="617" y="355"/>
                </a:cxn>
                <a:cxn ang="0">
                  <a:pos x="675" y="318"/>
                </a:cxn>
                <a:cxn ang="0">
                  <a:pos x="707" y="262"/>
                </a:cxn>
                <a:cxn ang="0">
                  <a:pos x="718" y="188"/>
                </a:cxn>
                <a:cxn ang="0">
                  <a:pos x="713" y="137"/>
                </a:cxn>
                <a:cxn ang="0">
                  <a:pos x="692" y="77"/>
                </a:cxn>
                <a:cxn ang="0">
                  <a:pos x="648" y="32"/>
                </a:cxn>
                <a:cxn ang="0">
                  <a:pos x="578" y="10"/>
                </a:cxn>
                <a:cxn ang="0">
                  <a:pos x="345" y="141"/>
                </a:cxn>
                <a:cxn ang="0">
                  <a:pos x="335" y="95"/>
                </a:cxn>
                <a:cxn ang="0">
                  <a:pos x="307" y="46"/>
                </a:cxn>
                <a:cxn ang="0">
                  <a:pos x="262" y="15"/>
                </a:cxn>
                <a:cxn ang="0">
                  <a:pos x="200" y="0"/>
                </a:cxn>
                <a:cxn ang="0">
                  <a:pos x="142" y="4"/>
                </a:cxn>
                <a:cxn ang="0">
                  <a:pos x="77" y="29"/>
                </a:cxn>
                <a:cxn ang="0">
                  <a:pos x="29" y="78"/>
                </a:cxn>
                <a:cxn ang="0">
                  <a:pos x="4" y="148"/>
                </a:cxn>
                <a:cxn ang="0">
                  <a:pos x="1" y="207"/>
                </a:cxn>
                <a:cxn ang="0">
                  <a:pos x="19" y="278"/>
                </a:cxn>
                <a:cxn ang="0">
                  <a:pos x="60" y="334"/>
                </a:cxn>
                <a:cxn ang="0">
                  <a:pos x="122" y="367"/>
                </a:cxn>
                <a:cxn ang="0">
                  <a:pos x="183" y="376"/>
                </a:cxn>
                <a:cxn ang="0">
                  <a:pos x="252" y="362"/>
                </a:cxn>
                <a:cxn ang="0">
                  <a:pos x="303" y="328"/>
                </a:cxn>
                <a:cxn ang="0">
                  <a:pos x="335" y="280"/>
                </a:cxn>
                <a:cxn ang="0">
                  <a:pos x="346" y="227"/>
                </a:cxn>
                <a:cxn ang="0">
                  <a:pos x="231" y="250"/>
                </a:cxn>
                <a:cxn ang="0">
                  <a:pos x="203" y="282"/>
                </a:cxn>
                <a:cxn ang="0">
                  <a:pos x="170" y="285"/>
                </a:cxn>
                <a:cxn ang="0">
                  <a:pos x="140" y="273"/>
                </a:cxn>
                <a:cxn ang="0">
                  <a:pos x="122" y="247"/>
                </a:cxn>
                <a:cxn ang="0">
                  <a:pos x="111" y="188"/>
                </a:cxn>
                <a:cxn ang="0">
                  <a:pos x="119" y="135"/>
                </a:cxn>
                <a:cxn ang="0">
                  <a:pos x="135" y="107"/>
                </a:cxn>
                <a:cxn ang="0">
                  <a:pos x="162" y="91"/>
                </a:cxn>
                <a:cxn ang="0">
                  <a:pos x="187" y="90"/>
                </a:cxn>
                <a:cxn ang="0">
                  <a:pos x="213" y="99"/>
                </a:cxn>
                <a:cxn ang="0">
                  <a:pos x="234" y="128"/>
                </a:cxn>
              </a:cxnLst>
              <a:rect l="0" t="0" r="r" b="b"/>
              <a:pathLst>
                <a:path w="1172" h="376">
                  <a:moveTo>
                    <a:pt x="744" y="367"/>
                  </a:moveTo>
                  <a:lnTo>
                    <a:pt x="856" y="367"/>
                  </a:lnTo>
                  <a:lnTo>
                    <a:pt x="856" y="137"/>
                  </a:lnTo>
                  <a:lnTo>
                    <a:pt x="858" y="137"/>
                  </a:lnTo>
                  <a:lnTo>
                    <a:pt x="907" y="367"/>
                  </a:lnTo>
                  <a:lnTo>
                    <a:pt x="1004" y="367"/>
                  </a:lnTo>
                  <a:lnTo>
                    <a:pt x="1057" y="137"/>
                  </a:lnTo>
                  <a:lnTo>
                    <a:pt x="1059" y="137"/>
                  </a:lnTo>
                  <a:lnTo>
                    <a:pt x="1059" y="322"/>
                  </a:lnTo>
                  <a:lnTo>
                    <a:pt x="1172" y="322"/>
                  </a:lnTo>
                  <a:lnTo>
                    <a:pt x="1172" y="9"/>
                  </a:lnTo>
                  <a:lnTo>
                    <a:pt x="1009" y="9"/>
                  </a:lnTo>
                  <a:lnTo>
                    <a:pt x="958" y="219"/>
                  </a:lnTo>
                  <a:lnTo>
                    <a:pt x="957" y="219"/>
                  </a:lnTo>
                  <a:lnTo>
                    <a:pt x="906" y="9"/>
                  </a:lnTo>
                  <a:lnTo>
                    <a:pt x="744" y="9"/>
                  </a:lnTo>
                  <a:lnTo>
                    <a:pt x="744" y="367"/>
                  </a:lnTo>
                  <a:close/>
                  <a:moveTo>
                    <a:pt x="486" y="100"/>
                  </a:moveTo>
                  <a:lnTo>
                    <a:pt x="521" y="100"/>
                  </a:lnTo>
                  <a:lnTo>
                    <a:pt x="521" y="100"/>
                  </a:lnTo>
                  <a:lnTo>
                    <a:pt x="536" y="101"/>
                  </a:lnTo>
                  <a:lnTo>
                    <a:pt x="548" y="102"/>
                  </a:lnTo>
                  <a:lnTo>
                    <a:pt x="559" y="106"/>
                  </a:lnTo>
                  <a:lnTo>
                    <a:pt x="569" y="111"/>
                  </a:lnTo>
                  <a:lnTo>
                    <a:pt x="577" y="116"/>
                  </a:lnTo>
                  <a:lnTo>
                    <a:pt x="584" y="122"/>
                  </a:lnTo>
                  <a:lnTo>
                    <a:pt x="589" y="128"/>
                  </a:lnTo>
                  <a:lnTo>
                    <a:pt x="594" y="134"/>
                  </a:lnTo>
                  <a:lnTo>
                    <a:pt x="599" y="141"/>
                  </a:lnTo>
                  <a:lnTo>
                    <a:pt x="601" y="149"/>
                  </a:lnTo>
                  <a:lnTo>
                    <a:pt x="606" y="163"/>
                  </a:lnTo>
                  <a:lnTo>
                    <a:pt x="608" y="176"/>
                  </a:lnTo>
                  <a:lnTo>
                    <a:pt x="609" y="185"/>
                  </a:lnTo>
                  <a:lnTo>
                    <a:pt x="609" y="185"/>
                  </a:lnTo>
                  <a:lnTo>
                    <a:pt x="608" y="199"/>
                  </a:lnTo>
                  <a:lnTo>
                    <a:pt x="605" y="213"/>
                  </a:lnTo>
                  <a:lnTo>
                    <a:pt x="601" y="229"/>
                  </a:lnTo>
                  <a:lnTo>
                    <a:pt x="598" y="237"/>
                  </a:lnTo>
                  <a:lnTo>
                    <a:pt x="594" y="243"/>
                  </a:lnTo>
                  <a:lnTo>
                    <a:pt x="590" y="250"/>
                  </a:lnTo>
                  <a:lnTo>
                    <a:pt x="584" y="256"/>
                  </a:lnTo>
                  <a:lnTo>
                    <a:pt x="578" y="261"/>
                  </a:lnTo>
                  <a:lnTo>
                    <a:pt x="571" y="266"/>
                  </a:lnTo>
                  <a:lnTo>
                    <a:pt x="562" y="269"/>
                  </a:lnTo>
                  <a:lnTo>
                    <a:pt x="553" y="273"/>
                  </a:lnTo>
                  <a:lnTo>
                    <a:pt x="542" y="274"/>
                  </a:lnTo>
                  <a:lnTo>
                    <a:pt x="530" y="276"/>
                  </a:lnTo>
                  <a:lnTo>
                    <a:pt x="486" y="276"/>
                  </a:lnTo>
                  <a:lnTo>
                    <a:pt x="486" y="100"/>
                  </a:lnTo>
                  <a:close/>
                  <a:moveTo>
                    <a:pt x="375" y="367"/>
                  </a:moveTo>
                  <a:lnTo>
                    <a:pt x="536" y="367"/>
                  </a:lnTo>
                  <a:lnTo>
                    <a:pt x="536" y="367"/>
                  </a:lnTo>
                  <a:lnTo>
                    <a:pt x="558" y="367"/>
                  </a:lnTo>
                  <a:lnTo>
                    <a:pt x="580" y="365"/>
                  </a:lnTo>
                  <a:lnTo>
                    <a:pt x="599" y="360"/>
                  </a:lnTo>
                  <a:lnTo>
                    <a:pt x="617" y="355"/>
                  </a:lnTo>
                  <a:lnTo>
                    <a:pt x="633" y="347"/>
                  </a:lnTo>
                  <a:lnTo>
                    <a:pt x="649" y="339"/>
                  </a:lnTo>
                  <a:lnTo>
                    <a:pt x="662" y="329"/>
                  </a:lnTo>
                  <a:lnTo>
                    <a:pt x="675" y="318"/>
                  </a:lnTo>
                  <a:lnTo>
                    <a:pt x="684" y="306"/>
                  </a:lnTo>
                  <a:lnTo>
                    <a:pt x="694" y="293"/>
                  </a:lnTo>
                  <a:lnTo>
                    <a:pt x="701" y="278"/>
                  </a:lnTo>
                  <a:lnTo>
                    <a:pt x="707" y="262"/>
                  </a:lnTo>
                  <a:lnTo>
                    <a:pt x="712" y="245"/>
                  </a:lnTo>
                  <a:lnTo>
                    <a:pt x="716" y="227"/>
                  </a:lnTo>
                  <a:lnTo>
                    <a:pt x="718" y="207"/>
                  </a:lnTo>
                  <a:lnTo>
                    <a:pt x="718" y="188"/>
                  </a:lnTo>
                  <a:lnTo>
                    <a:pt x="718" y="188"/>
                  </a:lnTo>
                  <a:lnTo>
                    <a:pt x="718" y="171"/>
                  </a:lnTo>
                  <a:lnTo>
                    <a:pt x="717" y="154"/>
                  </a:lnTo>
                  <a:lnTo>
                    <a:pt x="713" y="137"/>
                  </a:lnTo>
                  <a:lnTo>
                    <a:pt x="710" y="121"/>
                  </a:lnTo>
                  <a:lnTo>
                    <a:pt x="705" y="106"/>
                  </a:lnTo>
                  <a:lnTo>
                    <a:pt x="699" y="90"/>
                  </a:lnTo>
                  <a:lnTo>
                    <a:pt x="692" y="77"/>
                  </a:lnTo>
                  <a:lnTo>
                    <a:pt x="683" y="63"/>
                  </a:lnTo>
                  <a:lnTo>
                    <a:pt x="672" y="51"/>
                  </a:lnTo>
                  <a:lnTo>
                    <a:pt x="661" y="41"/>
                  </a:lnTo>
                  <a:lnTo>
                    <a:pt x="648" y="32"/>
                  </a:lnTo>
                  <a:lnTo>
                    <a:pt x="633" y="23"/>
                  </a:lnTo>
                  <a:lnTo>
                    <a:pt x="616" y="17"/>
                  </a:lnTo>
                  <a:lnTo>
                    <a:pt x="598" y="12"/>
                  </a:lnTo>
                  <a:lnTo>
                    <a:pt x="578" y="10"/>
                  </a:lnTo>
                  <a:lnTo>
                    <a:pt x="556" y="9"/>
                  </a:lnTo>
                  <a:lnTo>
                    <a:pt x="375" y="9"/>
                  </a:lnTo>
                  <a:lnTo>
                    <a:pt x="375" y="367"/>
                  </a:lnTo>
                  <a:close/>
                  <a:moveTo>
                    <a:pt x="345" y="141"/>
                  </a:moveTo>
                  <a:lnTo>
                    <a:pt x="345" y="141"/>
                  </a:lnTo>
                  <a:lnTo>
                    <a:pt x="342" y="126"/>
                  </a:lnTo>
                  <a:lnTo>
                    <a:pt x="338" y="110"/>
                  </a:lnTo>
                  <a:lnTo>
                    <a:pt x="335" y="95"/>
                  </a:lnTo>
                  <a:lnTo>
                    <a:pt x="329" y="82"/>
                  </a:lnTo>
                  <a:lnTo>
                    <a:pt x="323" y="69"/>
                  </a:lnTo>
                  <a:lnTo>
                    <a:pt x="315" y="57"/>
                  </a:lnTo>
                  <a:lnTo>
                    <a:pt x="307" y="46"/>
                  </a:lnTo>
                  <a:lnTo>
                    <a:pt x="297" y="38"/>
                  </a:lnTo>
                  <a:lnTo>
                    <a:pt x="286" y="29"/>
                  </a:lnTo>
                  <a:lnTo>
                    <a:pt x="274" y="21"/>
                  </a:lnTo>
                  <a:lnTo>
                    <a:pt x="262" y="15"/>
                  </a:lnTo>
                  <a:lnTo>
                    <a:pt x="248" y="10"/>
                  </a:lnTo>
                  <a:lnTo>
                    <a:pt x="233" y="5"/>
                  </a:lnTo>
                  <a:lnTo>
                    <a:pt x="217" y="2"/>
                  </a:lnTo>
                  <a:lnTo>
                    <a:pt x="200" y="0"/>
                  </a:lnTo>
                  <a:lnTo>
                    <a:pt x="183" y="0"/>
                  </a:lnTo>
                  <a:lnTo>
                    <a:pt x="183" y="0"/>
                  </a:lnTo>
                  <a:lnTo>
                    <a:pt x="162" y="0"/>
                  </a:lnTo>
                  <a:lnTo>
                    <a:pt x="142" y="4"/>
                  </a:lnTo>
                  <a:lnTo>
                    <a:pt x="124" y="7"/>
                  </a:lnTo>
                  <a:lnTo>
                    <a:pt x="107" y="13"/>
                  </a:lnTo>
                  <a:lnTo>
                    <a:pt x="91" y="21"/>
                  </a:lnTo>
                  <a:lnTo>
                    <a:pt x="77" y="29"/>
                  </a:lnTo>
                  <a:lnTo>
                    <a:pt x="62" y="40"/>
                  </a:lnTo>
                  <a:lnTo>
                    <a:pt x="50" y="51"/>
                  </a:lnTo>
                  <a:lnTo>
                    <a:pt x="39" y="65"/>
                  </a:lnTo>
                  <a:lnTo>
                    <a:pt x="29" y="78"/>
                  </a:lnTo>
                  <a:lnTo>
                    <a:pt x="21" y="94"/>
                  </a:lnTo>
                  <a:lnTo>
                    <a:pt x="13" y="111"/>
                  </a:lnTo>
                  <a:lnTo>
                    <a:pt x="7" y="128"/>
                  </a:lnTo>
                  <a:lnTo>
                    <a:pt x="4" y="148"/>
                  </a:lnTo>
                  <a:lnTo>
                    <a:pt x="1" y="167"/>
                  </a:lnTo>
                  <a:lnTo>
                    <a:pt x="0" y="188"/>
                  </a:lnTo>
                  <a:lnTo>
                    <a:pt x="0" y="188"/>
                  </a:lnTo>
                  <a:lnTo>
                    <a:pt x="1" y="207"/>
                  </a:lnTo>
                  <a:lnTo>
                    <a:pt x="4" y="227"/>
                  </a:lnTo>
                  <a:lnTo>
                    <a:pt x="7" y="245"/>
                  </a:lnTo>
                  <a:lnTo>
                    <a:pt x="12" y="262"/>
                  </a:lnTo>
                  <a:lnTo>
                    <a:pt x="19" y="278"/>
                  </a:lnTo>
                  <a:lnTo>
                    <a:pt x="27" y="294"/>
                  </a:lnTo>
                  <a:lnTo>
                    <a:pt x="37" y="308"/>
                  </a:lnTo>
                  <a:lnTo>
                    <a:pt x="47" y="322"/>
                  </a:lnTo>
                  <a:lnTo>
                    <a:pt x="60" y="334"/>
                  </a:lnTo>
                  <a:lnTo>
                    <a:pt x="74" y="344"/>
                  </a:lnTo>
                  <a:lnTo>
                    <a:pt x="89" y="354"/>
                  </a:lnTo>
                  <a:lnTo>
                    <a:pt x="105" y="361"/>
                  </a:lnTo>
                  <a:lnTo>
                    <a:pt x="122" y="367"/>
                  </a:lnTo>
                  <a:lnTo>
                    <a:pt x="141" y="372"/>
                  </a:lnTo>
                  <a:lnTo>
                    <a:pt x="161" y="374"/>
                  </a:lnTo>
                  <a:lnTo>
                    <a:pt x="183" y="376"/>
                  </a:lnTo>
                  <a:lnTo>
                    <a:pt x="183" y="376"/>
                  </a:lnTo>
                  <a:lnTo>
                    <a:pt x="201" y="376"/>
                  </a:lnTo>
                  <a:lnTo>
                    <a:pt x="219" y="372"/>
                  </a:lnTo>
                  <a:lnTo>
                    <a:pt x="236" y="368"/>
                  </a:lnTo>
                  <a:lnTo>
                    <a:pt x="252" y="362"/>
                  </a:lnTo>
                  <a:lnTo>
                    <a:pt x="267" y="356"/>
                  </a:lnTo>
                  <a:lnTo>
                    <a:pt x="280" y="347"/>
                  </a:lnTo>
                  <a:lnTo>
                    <a:pt x="292" y="339"/>
                  </a:lnTo>
                  <a:lnTo>
                    <a:pt x="303" y="328"/>
                  </a:lnTo>
                  <a:lnTo>
                    <a:pt x="313" y="317"/>
                  </a:lnTo>
                  <a:lnTo>
                    <a:pt x="321" y="306"/>
                  </a:lnTo>
                  <a:lnTo>
                    <a:pt x="329" y="293"/>
                  </a:lnTo>
                  <a:lnTo>
                    <a:pt x="335" y="280"/>
                  </a:lnTo>
                  <a:lnTo>
                    <a:pt x="340" y="267"/>
                  </a:lnTo>
                  <a:lnTo>
                    <a:pt x="343" y="254"/>
                  </a:lnTo>
                  <a:lnTo>
                    <a:pt x="346" y="240"/>
                  </a:lnTo>
                  <a:lnTo>
                    <a:pt x="346" y="227"/>
                  </a:lnTo>
                  <a:lnTo>
                    <a:pt x="237" y="227"/>
                  </a:lnTo>
                  <a:lnTo>
                    <a:pt x="237" y="227"/>
                  </a:lnTo>
                  <a:lnTo>
                    <a:pt x="235" y="239"/>
                  </a:lnTo>
                  <a:lnTo>
                    <a:pt x="231" y="250"/>
                  </a:lnTo>
                  <a:lnTo>
                    <a:pt x="226" y="260"/>
                  </a:lnTo>
                  <a:lnTo>
                    <a:pt x="220" y="269"/>
                  </a:lnTo>
                  <a:lnTo>
                    <a:pt x="212" y="277"/>
                  </a:lnTo>
                  <a:lnTo>
                    <a:pt x="203" y="282"/>
                  </a:lnTo>
                  <a:lnTo>
                    <a:pt x="192" y="285"/>
                  </a:lnTo>
                  <a:lnTo>
                    <a:pt x="179" y="287"/>
                  </a:lnTo>
                  <a:lnTo>
                    <a:pt x="179" y="287"/>
                  </a:lnTo>
                  <a:lnTo>
                    <a:pt x="170" y="285"/>
                  </a:lnTo>
                  <a:lnTo>
                    <a:pt x="162" y="284"/>
                  </a:lnTo>
                  <a:lnTo>
                    <a:pt x="153" y="282"/>
                  </a:lnTo>
                  <a:lnTo>
                    <a:pt x="147" y="278"/>
                  </a:lnTo>
                  <a:lnTo>
                    <a:pt x="140" y="273"/>
                  </a:lnTo>
                  <a:lnTo>
                    <a:pt x="135" y="268"/>
                  </a:lnTo>
                  <a:lnTo>
                    <a:pt x="130" y="262"/>
                  </a:lnTo>
                  <a:lnTo>
                    <a:pt x="125" y="255"/>
                  </a:lnTo>
                  <a:lnTo>
                    <a:pt x="122" y="247"/>
                  </a:lnTo>
                  <a:lnTo>
                    <a:pt x="119" y="240"/>
                  </a:lnTo>
                  <a:lnTo>
                    <a:pt x="114" y="223"/>
                  </a:lnTo>
                  <a:lnTo>
                    <a:pt x="112" y="206"/>
                  </a:lnTo>
                  <a:lnTo>
                    <a:pt x="111" y="188"/>
                  </a:lnTo>
                  <a:lnTo>
                    <a:pt x="111" y="188"/>
                  </a:lnTo>
                  <a:lnTo>
                    <a:pt x="112" y="169"/>
                  </a:lnTo>
                  <a:lnTo>
                    <a:pt x="114" y="152"/>
                  </a:lnTo>
                  <a:lnTo>
                    <a:pt x="119" y="135"/>
                  </a:lnTo>
                  <a:lnTo>
                    <a:pt x="122" y="128"/>
                  </a:lnTo>
                  <a:lnTo>
                    <a:pt x="125" y="121"/>
                  </a:lnTo>
                  <a:lnTo>
                    <a:pt x="130" y="113"/>
                  </a:lnTo>
                  <a:lnTo>
                    <a:pt x="135" y="107"/>
                  </a:lnTo>
                  <a:lnTo>
                    <a:pt x="140" y="102"/>
                  </a:lnTo>
                  <a:lnTo>
                    <a:pt x="147" y="98"/>
                  </a:lnTo>
                  <a:lnTo>
                    <a:pt x="153" y="94"/>
                  </a:lnTo>
                  <a:lnTo>
                    <a:pt x="162" y="91"/>
                  </a:lnTo>
                  <a:lnTo>
                    <a:pt x="170" y="90"/>
                  </a:lnTo>
                  <a:lnTo>
                    <a:pt x="179" y="89"/>
                  </a:lnTo>
                  <a:lnTo>
                    <a:pt x="179" y="89"/>
                  </a:lnTo>
                  <a:lnTo>
                    <a:pt x="187" y="90"/>
                  </a:lnTo>
                  <a:lnTo>
                    <a:pt x="195" y="91"/>
                  </a:lnTo>
                  <a:lnTo>
                    <a:pt x="201" y="93"/>
                  </a:lnTo>
                  <a:lnTo>
                    <a:pt x="207" y="95"/>
                  </a:lnTo>
                  <a:lnTo>
                    <a:pt x="213" y="99"/>
                  </a:lnTo>
                  <a:lnTo>
                    <a:pt x="217" y="102"/>
                  </a:lnTo>
                  <a:lnTo>
                    <a:pt x="224" y="111"/>
                  </a:lnTo>
                  <a:lnTo>
                    <a:pt x="230" y="119"/>
                  </a:lnTo>
                  <a:lnTo>
                    <a:pt x="234" y="128"/>
                  </a:lnTo>
                  <a:lnTo>
                    <a:pt x="236" y="137"/>
                  </a:lnTo>
                  <a:lnTo>
                    <a:pt x="237" y="141"/>
                  </a:lnTo>
                  <a:lnTo>
                    <a:pt x="345"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2" name="Rectangle 6"/>
            <p:cNvSpPr>
              <a:spLocks noChangeArrowheads="1"/>
            </p:cNvSpPr>
            <p:nvPr userDrawn="1"/>
          </p:nvSpPr>
          <p:spPr bwMode="auto">
            <a:xfrm>
              <a:off x="4822" y="3869"/>
              <a:ext cx="56" cy="15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3" name="Freeform 7"/>
            <p:cNvSpPr>
              <a:spLocks/>
            </p:cNvSpPr>
            <p:nvPr userDrawn="1"/>
          </p:nvSpPr>
          <p:spPr bwMode="auto">
            <a:xfrm>
              <a:off x="4553" y="3865"/>
              <a:ext cx="249" cy="155"/>
            </a:xfrm>
            <a:custGeom>
              <a:avLst/>
              <a:gdLst/>
              <a:ahLst/>
              <a:cxnLst>
                <a:cxn ang="0">
                  <a:pos x="115" y="309"/>
                </a:cxn>
                <a:cxn ang="0">
                  <a:pos x="115" y="146"/>
                </a:cxn>
                <a:cxn ang="0">
                  <a:pos x="117" y="124"/>
                </a:cxn>
                <a:cxn ang="0">
                  <a:pos x="124" y="107"/>
                </a:cxn>
                <a:cxn ang="0">
                  <a:pos x="135" y="96"/>
                </a:cxn>
                <a:cxn ang="0">
                  <a:pos x="155" y="91"/>
                </a:cxn>
                <a:cxn ang="0">
                  <a:pos x="166" y="92"/>
                </a:cxn>
                <a:cxn ang="0">
                  <a:pos x="182" y="101"/>
                </a:cxn>
                <a:cxn ang="0">
                  <a:pos x="189" y="117"/>
                </a:cxn>
                <a:cxn ang="0">
                  <a:pos x="192" y="135"/>
                </a:cxn>
                <a:cxn ang="0">
                  <a:pos x="192" y="309"/>
                </a:cxn>
                <a:cxn ang="0">
                  <a:pos x="307" y="146"/>
                </a:cxn>
                <a:cxn ang="0">
                  <a:pos x="308" y="135"/>
                </a:cxn>
                <a:cxn ang="0">
                  <a:pos x="312" y="116"/>
                </a:cxn>
                <a:cxn ang="0">
                  <a:pos x="322" y="101"/>
                </a:cxn>
                <a:cxn ang="0">
                  <a:pos x="336" y="92"/>
                </a:cxn>
                <a:cxn ang="0">
                  <a:pos x="347" y="91"/>
                </a:cxn>
                <a:cxn ang="0">
                  <a:pos x="368" y="96"/>
                </a:cxn>
                <a:cxn ang="0">
                  <a:pos x="379" y="108"/>
                </a:cxn>
                <a:cxn ang="0">
                  <a:pos x="384" y="125"/>
                </a:cxn>
                <a:cxn ang="0">
                  <a:pos x="385" y="146"/>
                </a:cxn>
                <a:cxn ang="0">
                  <a:pos x="499" y="309"/>
                </a:cxn>
                <a:cxn ang="0">
                  <a:pos x="499" y="102"/>
                </a:cxn>
                <a:cxn ang="0">
                  <a:pos x="497" y="74"/>
                </a:cxn>
                <a:cxn ang="0">
                  <a:pos x="492" y="57"/>
                </a:cxn>
                <a:cxn ang="0">
                  <a:pos x="482" y="40"/>
                </a:cxn>
                <a:cxn ang="0">
                  <a:pos x="470" y="25"/>
                </a:cxn>
                <a:cxn ang="0">
                  <a:pos x="454" y="13"/>
                </a:cxn>
                <a:cxn ang="0">
                  <a:pos x="435" y="5"/>
                </a:cxn>
                <a:cxn ang="0">
                  <a:pos x="410" y="0"/>
                </a:cxn>
                <a:cxn ang="0">
                  <a:pos x="396" y="0"/>
                </a:cxn>
                <a:cxn ang="0">
                  <a:pos x="370" y="1"/>
                </a:cxn>
                <a:cxn ang="0">
                  <a:pos x="348" y="6"/>
                </a:cxn>
                <a:cxn ang="0">
                  <a:pos x="331" y="13"/>
                </a:cxn>
                <a:cxn ang="0">
                  <a:pos x="308" y="30"/>
                </a:cxn>
                <a:cxn ang="0">
                  <a:pos x="294" y="47"/>
                </a:cxn>
                <a:cxn ang="0">
                  <a:pos x="286" y="36"/>
                </a:cxn>
                <a:cxn ang="0">
                  <a:pos x="269" y="18"/>
                </a:cxn>
                <a:cxn ang="0">
                  <a:pos x="247" y="7"/>
                </a:cxn>
                <a:cxn ang="0">
                  <a:pos x="224" y="0"/>
                </a:cxn>
                <a:cxn ang="0">
                  <a:pos x="211" y="0"/>
                </a:cxn>
                <a:cxn ang="0">
                  <a:pos x="182" y="2"/>
                </a:cxn>
                <a:cxn ang="0">
                  <a:pos x="155" y="11"/>
                </a:cxn>
                <a:cxn ang="0">
                  <a:pos x="132" y="25"/>
                </a:cxn>
                <a:cxn ang="0">
                  <a:pos x="112" y="47"/>
                </a:cxn>
                <a:cxn ang="0">
                  <a:pos x="111" y="7"/>
                </a:cxn>
                <a:cxn ang="0">
                  <a:pos x="0" y="309"/>
                </a:cxn>
              </a:cxnLst>
              <a:rect l="0" t="0" r="r" b="b"/>
              <a:pathLst>
                <a:path w="499" h="309">
                  <a:moveTo>
                    <a:pt x="0" y="309"/>
                  </a:moveTo>
                  <a:lnTo>
                    <a:pt x="115" y="309"/>
                  </a:lnTo>
                  <a:lnTo>
                    <a:pt x="115" y="146"/>
                  </a:lnTo>
                  <a:lnTo>
                    <a:pt x="115" y="146"/>
                  </a:lnTo>
                  <a:lnTo>
                    <a:pt x="116" y="135"/>
                  </a:lnTo>
                  <a:lnTo>
                    <a:pt x="117" y="124"/>
                  </a:lnTo>
                  <a:lnTo>
                    <a:pt x="119" y="116"/>
                  </a:lnTo>
                  <a:lnTo>
                    <a:pt x="124" y="107"/>
                  </a:lnTo>
                  <a:lnTo>
                    <a:pt x="129" y="101"/>
                  </a:lnTo>
                  <a:lnTo>
                    <a:pt x="135" y="96"/>
                  </a:lnTo>
                  <a:lnTo>
                    <a:pt x="144" y="92"/>
                  </a:lnTo>
                  <a:lnTo>
                    <a:pt x="155" y="91"/>
                  </a:lnTo>
                  <a:lnTo>
                    <a:pt x="155" y="91"/>
                  </a:lnTo>
                  <a:lnTo>
                    <a:pt x="166" y="92"/>
                  </a:lnTo>
                  <a:lnTo>
                    <a:pt x="175" y="96"/>
                  </a:lnTo>
                  <a:lnTo>
                    <a:pt x="182" y="101"/>
                  </a:lnTo>
                  <a:lnTo>
                    <a:pt x="186" y="108"/>
                  </a:lnTo>
                  <a:lnTo>
                    <a:pt x="189" y="117"/>
                  </a:lnTo>
                  <a:lnTo>
                    <a:pt x="191" y="125"/>
                  </a:lnTo>
                  <a:lnTo>
                    <a:pt x="192" y="135"/>
                  </a:lnTo>
                  <a:lnTo>
                    <a:pt x="192" y="146"/>
                  </a:lnTo>
                  <a:lnTo>
                    <a:pt x="192" y="309"/>
                  </a:lnTo>
                  <a:lnTo>
                    <a:pt x="307" y="309"/>
                  </a:lnTo>
                  <a:lnTo>
                    <a:pt x="307" y="146"/>
                  </a:lnTo>
                  <a:lnTo>
                    <a:pt x="307" y="146"/>
                  </a:lnTo>
                  <a:lnTo>
                    <a:pt x="308" y="135"/>
                  </a:lnTo>
                  <a:lnTo>
                    <a:pt x="309" y="124"/>
                  </a:lnTo>
                  <a:lnTo>
                    <a:pt x="312" y="116"/>
                  </a:lnTo>
                  <a:lnTo>
                    <a:pt x="317" y="107"/>
                  </a:lnTo>
                  <a:lnTo>
                    <a:pt x="322" y="101"/>
                  </a:lnTo>
                  <a:lnTo>
                    <a:pt x="328" y="96"/>
                  </a:lnTo>
                  <a:lnTo>
                    <a:pt x="336" y="92"/>
                  </a:lnTo>
                  <a:lnTo>
                    <a:pt x="347" y="91"/>
                  </a:lnTo>
                  <a:lnTo>
                    <a:pt x="347" y="91"/>
                  </a:lnTo>
                  <a:lnTo>
                    <a:pt x="358" y="92"/>
                  </a:lnTo>
                  <a:lnTo>
                    <a:pt x="368" y="96"/>
                  </a:lnTo>
                  <a:lnTo>
                    <a:pt x="374" y="101"/>
                  </a:lnTo>
                  <a:lnTo>
                    <a:pt x="379" y="108"/>
                  </a:lnTo>
                  <a:lnTo>
                    <a:pt x="381" y="117"/>
                  </a:lnTo>
                  <a:lnTo>
                    <a:pt x="384" y="125"/>
                  </a:lnTo>
                  <a:lnTo>
                    <a:pt x="385" y="135"/>
                  </a:lnTo>
                  <a:lnTo>
                    <a:pt x="385" y="146"/>
                  </a:lnTo>
                  <a:lnTo>
                    <a:pt x="385" y="309"/>
                  </a:lnTo>
                  <a:lnTo>
                    <a:pt x="499" y="309"/>
                  </a:lnTo>
                  <a:lnTo>
                    <a:pt x="499" y="102"/>
                  </a:lnTo>
                  <a:lnTo>
                    <a:pt x="499" y="102"/>
                  </a:lnTo>
                  <a:lnTo>
                    <a:pt x="498" y="84"/>
                  </a:lnTo>
                  <a:lnTo>
                    <a:pt x="497" y="74"/>
                  </a:lnTo>
                  <a:lnTo>
                    <a:pt x="494" y="66"/>
                  </a:lnTo>
                  <a:lnTo>
                    <a:pt x="492" y="57"/>
                  </a:lnTo>
                  <a:lnTo>
                    <a:pt x="487" y="48"/>
                  </a:lnTo>
                  <a:lnTo>
                    <a:pt x="482" y="40"/>
                  </a:lnTo>
                  <a:lnTo>
                    <a:pt x="477" y="33"/>
                  </a:lnTo>
                  <a:lnTo>
                    <a:pt x="470" y="25"/>
                  </a:lnTo>
                  <a:lnTo>
                    <a:pt x="463" y="19"/>
                  </a:lnTo>
                  <a:lnTo>
                    <a:pt x="454" y="13"/>
                  </a:lnTo>
                  <a:lnTo>
                    <a:pt x="444" y="8"/>
                  </a:lnTo>
                  <a:lnTo>
                    <a:pt x="435" y="5"/>
                  </a:lnTo>
                  <a:lnTo>
                    <a:pt x="423" y="2"/>
                  </a:lnTo>
                  <a:lnTo>
                    <a:pt x="410" y="0"/>
                  </a:lnTo>
                  <a:lnTo>
                    <a:pt x="396" y="0"/>
                  </a:lnTo>
                  <a:lnTo>
                    <a:pt x="396" y="0"/>
                  </a:lnTo>
                  <a:lnTo>
                    <a:pt x="382" y="0"/>
                  </a:lnTo>
                  <a:lnTo>
                    <a:pt x="370" y="1"/>
                  </a:lnTo>
                  <a:lnTo>
                    <a:pt x="359" y="3"/>
                  </a:lnTo>
                  <a:lnTo>
                    <a:pt x="348" y="6"/>
                  </a:lnTo>
                  <a:lnTo>
                    <a:pt x="340" y="9"/>
                  </a:lnTo>
                  <a:lnTo>
                    <a:pt x="331" y="13"/>
                  </a:lnTo>
                  <a:lnTo>
                    <a:pt x="318" y="22"/>
                  </a:lnTo>
                  <a:lnTo>
                    <a:pt x="308" y="30"/>
                  </a:lnTo>
                  <a:lnTo>
                    <a:pt x="301" y="37"/>
                  </a:lnTo>
                  <a:lnTo>
                    <a:pt x="294" y="47"/>
                  </a:lnTo>
                  <a:lnTo>
                    <a:pt x="294" y="47"/>
                  </a:lnTo>
                  <a:lnTo>
                    <a:pt x="286" y="36"/>
                  </a:lnTo>
                  <a:lnTo>
                    <a:pt x="279" y="27"/>
                  </a:lnTo>
                  <a:lnTo>
                    <a:pt x="269" y="18"/>
                  </a:lnTo>
                  <a:lnTo>
                    <a:pt x="259" y="12"/>
                  </a:lnTo>
                  <a:lnTo>
                    <a:pt x="247" y="7"/>
                  </a:lnTo>
                  <a:lnTo>
                    <a:pt x="236" y="2"/>
                  </a:lnTo>
                  <a:lnTo>
                    <a:pt x="224" y="0"/>
                  </a:lnTo>
                  <a:lnTo>
                    <a:pt x="211" y="0"/>
                  </a:lnTo>
                  <a:lnTo>
                    <a:pt x="211" y="0"/>
                  </a:lnTo>
                  <a:lnTo>
                    <a:pt x="196" y="0"/>
                  </a:lnTo>
                  <a:lnTo>
                    <a:pt x="182" y="2"/>
                  </a:lnTo>
                  <a:lnTo>
                    <a:pt x="168" y="6"/>
                  </a:lnTo>
                  <a:lnTo>
                    <a:pt x="155" y="11"/>
                  </a:lnTo>
                  <a:lnTo>
                    <a:pt x="143" y="17"/>
                  </a:lnTo>
                  <a:lnTo>
                    <a:pt x="132" y="25"/>
                  </a:lnTo>
                  <a:lnTo>
                    <a:pt x="122" y="35"/>
                  </a:lnTo>
                  <a:lnTo>
                    <a:pt x="112" y="47"/>
                  </a:lnTo>
                  <a:lnTo>
                    <a:pt x="111" y="47"/>
                  </a:lnTo>
                  <a:lnTo>
                    <a:pt x="111" y="7"/>
                  </a:lnTo>
                  <a:lnTo>
                    <a:pt x="0" y="7"/>
                  </a:lnTo>
                  <a:lnTo>
                    <a:pt x="0" y="30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4" name="Freeform 8"/>
            <p:cNvSpPr>
              <a:spLocks/>
            </p:cNvSpPr>
            <p:nvPr userDrawn="1"/>
          </p:nvSpPr>
          <p:spPr bwMode="auto">
            <a:xfrm>
              <a:off x="4374" y="3837"/>
              <a:ext cx="165" cy="190"/>
            </a:xfrm>
            <a:custGeom>
              <a:avLst/>
              <a:gdLst/>
              <a:ahLst/>
              <a:cxnLst>
                <a:cxn ang="0">
                  <a:pos x="322" y="97"/>
                </a:cxn>
                <a:cxn ang="0">
                  <a:pos x="307" y="57"/>
                </a:cxn>
                <a:cxn ang="0">
                  <a:pos x="280" y="29"/>
                </a:cxn>
                <a:cxn ang="0">
                  <a:pos x="244" y="12"/>
                </a:cxn>
                <a:cxn ang="0">
                  <a:pos x="203" y="2"/>
                </a:cxn>
                <a:cxn ang="0">
                  <a:pos x="163" y="0"/>
                </a:cxn>
                <a:cxn ang="0">
                  <a:pos x="111" y="4"/>
                </a:cxn>
                <a:cxn ang="0">
                  <a:pos x="73" y="17"/>
                </a:cxn>
                <a:cxn ang="0">
                  <a:pos x="39" y="39"/>
                </a:cxn>
                <a:cxn ang="0">
                  <a:pos x="17" y="70"/>
                </a:cxn>
                <a:cxn ang="0">
                  <a:pos x="7" y="115"/>
                </a:cxn>
                <a:cxn ang="0">
                  <a:pos x="10" y="137"/>
                </a:cxn>
                <a:cxn ang="0">
                  <a:pos x="20" y="165"/>
                </a:cxn>
                <a:cxn ang="0">
                  <a:pos x="39" y="189"/>
                </a:cxn>
                <a:cxn ang="0">
                  <a:pos x="68" y="207"/>
                </a:cxn>
                <a:cxn ang="0">
                  <a:pos x="109" y="222"/>
                </a:cxn>
                <a:cxn ang="0">
                  <a:pos x="178" y="236"/>
                </a:cxn>
                <a:cxn ang="0">
                  <a:pos x="205" y="248"/>
                </a:cxn>
                <a:cxn ang="0">
                  <a:pos x="212" y="267"/>
                </a:cxn>
                <a:cxn ang="0">
                  <a:pos x="207" y="280"/>
                </a:cxn>
                <a:cxn ang="0">
                  <a:pos x="190" y="291"/>
                </a:cxn>
                <a:cxn ang="0">
                  <a:pos x="169" y="295"/>
                </a:cxn>
                <a:cxn ang="0">
                  <a:pos x="141" y="289"/>
                </a:cxn>
                <a:cxn ang="0">
                  <a:pos x="129" y="278"/>
                </a:cxn>
                <a:cxn ang="0">
                  <a:pos x="121" y="252"/>
                </a:cxn>
                <a:cxn ang="0">
                  <a:pos x="1" y="269"/>
                </a:cxn>
                <a:cxn ang="0">
                  <a:pos x="16" y="312"/>
                </a:cxn>
                <a:cxn ang="0">
                  <a:pos x="43" y="343"/>
                </a:cxn>
                <a:cxn ang="0">
                  <a:pos x="79" y="364"/>
                </a:cxn>
                <a:cxn ang="0">
                  <a:pos x="121" y="376"/>
                </a:cxn>
                <a:cxn ang="0">
                  <a:pos x="165" y="380"/>
                </a:cxn>
                <a:cxn ang="0">
                  <a:pos x="210" y="376"/>
                </a:cxn>
                <a:cxn ang="0">
                  <a:pos x="252" y="365"/>
                </a:cxn>
                <a:cxn ang="0">
                  <a:pos x="290" y="346"/>
                </a:cxn>
                <a:cxn ang="0">
                  <a:pos x="317" y="314"/>
                </a:cxn>
                <a:cxn ang="0">
                  <a:pos x="331" y="270"/>
                </a:cxn>
                <a:cxn ang="0">
                  <a:pos x="331" y="241"/>
                </a:cxn>
                <a:cxn ang="0">
                  <a:pos x="325" y="213"/>
                </a:cxn>
                <a:cxn ang="0">
                  <a:pos x="313" y="191"/>
                </a:cxn>
                <a:cxn ang="0">
                  <a:pos x="283" y="164"/>
                </a:cxn>
                <a:cxn ang="0">
                  <a:pos x="253" y="151"/>
                </a:cxn>
                <a:cxn ang="0">
                  <a:pos x="190" y="135"/>
                </a:cxn>
                <a:cxn ang="0">
                  <a:pos x="143" y="123"/>
                </a:cxn>
                <a:cxn ang="0">
                  <a:pos x="133" y="117"/>
                </a:cxn>
                <a:cxn ang="0">
                  <a:pos x="128" y="104"/>
                </a:cxn>
                <a:cxn ang="0">
                  <a:pos x="135" y="85"/>
                </a:cxn>
                <a:cxn ang="0">
                  <a:pos x="154" y="78"/>
                </a:cxn>
                <a:cxn ang="0">
                  <a:pos x="174" y="78"/>
                </a:cxn>
                <a:cxn ang="0">
                  <a:pos x="194" y="87"/>
                </a:cxn>
                <a:cxn ang="0">
                  <a:pos x="205" y="98"/>
                </a:cxn>
                <a:cxn ang="0">
                  <a:pos x="323" y="114"/>
                </a:cxn>
              </a:cxnLst>
              <a:rect l="0" t="0" r="r" b="b"/>
              <a:pathLst>
                <a:path w="331" h="380">
                  <a:moveTo>
                    <a:pt x="323" y="114"/>
                  </a:moveTo>
                  <a:lnTo>
                    <a:pt x="323" y="114"/>
                  </a:lnTo>
                  <a:lnTo>
                    <a:pt x="322" y="97"/>
                  </a:lnTo>
                  <a:lnTo>
                    <a:pt x="318" y="83"/>
                  </a:lnTo>
                  <a:lnTo>
                    <a:pt x="313" y="69"/>
                  </a:lnTo>
                  <a:lnTo>
                    <a:pt x="307" y="57"/>
                  </a:lnTo>
                  <a:lnTo>
                    <a:pt x="298" y="47"/>
                  </a:lnTo>
                  <a:lnTo>
                    <a:pt x="290" y="37"/>
                  </a:lnTo>
                  <a:lnTo>
                    <a:pt x="280" y="29"/>
                  </a:lnTo>
                  <a:lnTo>
                    <a:pt x="268" y="23"/>
                  </a:lnTo>
                  <a:lnTo>
                    <a:pt x="257" y="17"/>
                  </a:lnTo>
                  <a:lnTo>
                    <a:pt x="244" y="12"/>
                  </a:lnTo>
                  <a:lnTo>
                    <a:pt x="231" y="8"/>
                  </a:lnTo>
                  <a:lnTo>
                    <a:pt x="218" y="4"/>
                  </a:lnTo>
                  <a:lnTo>
                    <a:pt x="203" y="2"/>
                  </a:lnTo>
                  <a:lnTo>
                    <a:pt x="190" y="1"/>
                  </a:lnTo>
                  <a:lnTo>
                    <a:pt x="163" y="0"/>
                  </a:lnTo>
                  <a:lnTo>
                    <a:pt x="163" y="0"/>
                  </a:lnTo>
                  <a:lnTo>
                    <a:pt x="138" y="1"/>
                  </a:lnTo>
                  <a:lnTo>
                    <a:pt x="124" y="3"/>
                  </a:lnTo>
                  <a:lnTo>
                    <a:pt x="111" y="4"/>
                  </a:lnTo>
                  <a:lnTo>
                    <a:pt x="98" y="8"/>
                  </a:lnTo>
                  <a:lnTo>
                    <a:pt x="85" y="12"/>
                  </a:lnTo>
                  <a:lnTo>
                    <a:pt x="73" y="17"/>
                  </a:lnTo>
                  <a:lnTo>
                    <a:pt x="61" y="23"/>
                  </a:lnTo>
                  <a:lnTo>
                    <a:pt x="50" y="30"/>
                  </a:lnTo>
                  <a:lnTo>
                    <a:pt x="39" y="39"/>
                  </a:lnTo>
                  <a:lnTo>
                    <a:pt x="31" y="48"/>
                  </a:lnTo>
                  <a:lnTo>
                    <a:pt x="23" y="58"/>
                  </a:lnTo>
                  <a:lnTo>
                    <a:pt x="17" y="70"/>
                  </a:lnTo>
                  <a:lnTo>
                    <a:pt x="12" y="84"/>
                  </a:lnTo>
                  <a:lnTo>
                    <a:pt x="9" y="98"/>
                  </a:lnTo>
                  <a:lnTo>
                    <a:pt x="7" y="115"/>
                  </a:lnTo>
                  <a:lnTo>
                    <a:pt x="7" y="115"/>
                  </a:lnTo>
                  <a:lnTo>
                    <a:pt x="9" y="126"/>
                  </a:lnTo>
                  <a:lnTo>
                    <a:pt x="10" y="137"/>
                  </a:lnTo>
                  <a:lnTo>
                    <a:pt x="12" y="147"/>
                  </a:lnTo>
                  <a:lnTo>
                    <a:pt x="16" y="157"/>
                  </a:lnTo>
                  <a:lnTo>
                    <a:pt x="20" y="165"/>
                  </a:lnTo>
                  <a:lnTo>
                    <a:pt x="26" y="174"/>
                  </a:lnTo>
                  <a:lnTo>
                    <a:pt x="32" y="181"/>
                  </a:lnTo>
                  <a:lnTo>
                    <a:pt x="39" y="189"/>
                  </a:lnTo>
                  <a:lnTo>
                    <a:pt x="48" y="195"/>
                  </a:lnTo>
                  <a:lnTo>
                    <a:pt x="57" y="201"/>
                  </a:lnTo>
                  <a:lnTo>
                    <a:pt x="68" y="207"/>
                  </a:lnTo>
                  <a:lnTo>
                    <a:pt x="81" y="212"/>
                  </a:lnTo>
                  <a:lnTo>
                    <a:pt x="94" y="217"/>
                  </a:lnTo>
                  <a:lnTo>
                    <a:pt x="109" y="222"/>
                  </a:lnTo>
                  <a:lnTo>
                    <a:pt x="143" y="229"/>
                  </a:lnTo>
                  <a:lnTo>
                    <a:pt x="143" y="229"/>
                  </a:lnTo>
                  <a:lnTo>
                    <a:pt x="178" y="236"/>
                  </a:lnTo>
                  <a:lnTo>
                    <a:pt x="190" y="240"/>
                  </a:lnTo>
                  <a:lnTo>
                    <a:pt x="199" y="243"/>
                  </a:lnTo>
                  <a:lnTo>
                    <a:pt x="205" y="248"/>
                  </a:lnTo>
                  <a:lnTo>
                    <a:pt x="208" y="253"/>
                  </a:lnTo>
                  <a:lnTo>
                    <a:pt x="211" y="259"/>
                  </a:lnTo>
                  <a:lnTo>
                    <a:pt x="212" y="267"/>
                  </a:lnTo>
                  <a:lnTo>
                    <a:pt x="212" y="267"/>
                  </a:lnTo>
                  <a:lnTo>
                    <a:pt x="211" y="274"/>
                  </a:lnTo>
                  <a:lnTo>
                    <a:pt x="207" y="280"/>
                  </a:lnTo>
                  <a:lnTo>
                    <a:pt x="202" y="285"/>
                  </a:lnTo>
                  <a:lnTo>
                    <a:pt x="196" y="289"/>
                  </a:lnTo>
                  <a:lnTo>
                    <a:pt x="190" y="291"/>
                  </a:lnTo>
                  <a:lnTo>
                    <a:pt x="183" y="293"/>
                  </a:lnTo>
                  <a:lnTo>
                    <a:pt x="169" y="295"/>
                  </a:lnTo>
                  <a:lnTo>
                    <a:pt x="169" y="295"/>
                  </a:lnTo>
                  <a:lnTo>
                    <a:pt x="158" y="293"/>
                  </a:lnTo>
                  <a:lnTo>
                    <a:pt x="149" y="292"/>
                  </a:lnTo>
                  <a:lnTo>
                    <a:pt x="141" y="289"/>
                  </a:lnTo>
                  <a:lnTo>
                    <a:pt x="135" y="285"/>
                  </a:lnTo>
                  <a:lnTo>
                    <a:pt x="135" y="285"/>
                  </a:lnTo>
                  <a:lnTo>
                    <a:pt x="129" y="278"/>
                  </a:lnTo>
                  <a:lnTo>
                    <a:pt x="124" y="269"/>
                  </a:lnTo>
                  <a:lnTo>
                    <a:pt x="122" y="262"/>
                  </a:lnTo>
                  <a:lnTo>
                    <a:pt x="121" y="252"/>
                  </a:lnTo>
                  <a:lnTo>
                    <a:pt x="0" y="252"/>
                  </a:lnTo>
                  <a:lnTo>
                    <a:pt x="0" y="252"/>
                  </a:lnTo>
                  <a:lnTo>
                    <a:pt x="1" y="269"/>
                  </a:lnTo>
                  <a:lnTo>
                    <a:pt x="5" y="285"/>
                  </a:lnTo>
                  <a:lnTo>
                    <a:pt x="10" y="298"/>
                  </a:lnTo>
                  <a:lnTo>
                    <a:pt x="16" y="312"/>
                  </a:lnTo>
                  <a:lnTo>
                    <a:pt x="23" y="323"/>
                  </a:lnTo>
                  <a:lnTo>
                    <a:pt x="33" y="334"/>
                  </a:lnTo>
                  <a:lnTo>
                    <a:pt x="43" y="343"/>
                  </a:lnTo>
                  <a:lnTo>
                    <a:pt x="54" y="351"/>
                  </a:lnTo>
                  <a:lnTo>
                    <a:pt x="66" y="358"/>
                  </a:lnTo>
                  <a:lnTo>
                    <a:pt x="79" y="364"/>
                  </a:lnTo>
                  <a:lnTo>
                    <a:pt x="93" y="369"/>
                  </a:lnTo>
                  <a:lnTo>
                    <a:pt x="106" y="373"/>
                  </a:lnTo>
                  <a:lnTo>
                    <a:pt x="121" y="376"/>
                  </a:lnTo>
                  <a:lnTo>
                    <a:pt x="135" y="378"/>
                  </a:lnTo>
                  <a:lnTo>
                    <a:pt x="150" y="379"/>
                  </a:lnTo>
                  <a:lnTo>
                    <a:pt x="165" y="380"/>
                  </a:lnTo>
                  <a:lnTo>
                    <a:pt x="165" y="380"/>
                  </a:lnTo>
                  <a:lnTo>
                    <a:pt x="195" y="379"/>
                  </a:lnTo>
                  <a:lnTo>
                    <a:pt x="210" y="376"/>
                  </a:lnTo>
                  <a:lnTo>
                    <a:pt x="224" y="374"/>
                  </a:lnTo>
                  <a:lnTo>
                    <a:pt x="239" y="370"/>
                  </a:lnTo>
                  <a:lnTo>
                    <a:pt x="252" y="365"/>
                  </a:lnTo>
                  <a:lnTo>
                    <a:pt x="266" y="360"/>
                  </a:lnTo>
                  <a:lnTo>
                    <a:pt x="278" y="353"/>
                  </a:lnTo>
                  <a:lnTo>
                    <a:pt x="290" y="346"/>
                  </a:lnTo>
                  <a:lnTo>
                    <a:pt x="300" y="336"/>
                  </a:lnTo>
                  <a:lnTo>
                    <a:pt x="309" y="326"/>
                  </a:lnTo>
                  <a:lnTo>
                    <a:pt x="317" y="314"/>
                  </a:lnTo>
                  <a:lnTo>
                    <a:pt x="323" y="301"/>
                  </a:lnTo>
                  <a:lnTo>
                    <a:pt x="328" y="286"/>
                  </a:lnTo>
                  <a:lnTo>
                    <a:pt x="331" y="270"/>
                  </a:lnTo>
                  <a:lnTo>
                    <a:pt x="331" y="252"/>
                  </a:lnTo>
                  <a:lnTo>
                    <a:pt x="331" y="252"/>
                  </a:lnTo>
                  <a:lnTo>
                    <a:pt x="331" y="241"/>
                  </a:lnTo>
                  <a:lnTo>
                    <a:pt x="330" y="231"/>
                  </a:lnTo>
                  <a:lnTo>
                    <a:pt x="328" y="223"/>
                  </a:lnTo>
                  <a:lnTo>
                    <a:pt x="325" y="213"/>
                  </a:lnTo>
                  <a:lnTo>
                    <a:pt x="322" y="206"/>
                  </a:lnTo>
                  <a:lnTo>
                    <a:pt x="318" y="198"/>
                  </a:lnTo>
                  <a:lnTo>
                    <a:pt x="313" y="191"/>
                  </a:lnTo>
                  <a:lnTo>
                    <a:pt x="308" y="185"/>
                  </a:lnTo>
                  <a:lnTo>
                    <a:pt x="296" y="174"/>
                  </a:lnTo>
                  <a:lnTo>
                    <a:pt x="283" y="164"/>
                  </a:lnTo>
                  <a:lnTo>
                    <a:pt x="269" y="157"/>
                  </a:lnTo>
                  <a:lnTo>
                    <a:pt x="253" y="151"/>
                  </a:lnTo>
                  <a:lnTo>
                    <a:pt x="253" y="151"/>
                  </a:lnTo>
                  <a:lnTo>
                    <a:pt x="238" y="146"/>
                  </a:lnTo>
                  <a:lnTo>
                    <a:pt x="222" y="142"/>
                  </a:lnTo>
                  <a:lnTo>
                    <a:pt x="190" y="135"/>
                  </a:lnTo>
                  <a:lnTo>
                    <a:pt x="163" y="130"/>
                  </a:lnTo>
                  <a:lnTo>
                    <a:pt x="152" y="126"/>
                  </a:lnTo>
                  <a:lnTo>
                    <a:pt x="143" y="123"/>
                  </a:lnTo>
                  <a:lnTo>
                    <a:pt x="143" y="123"/>
                  </a:lnTo>
                  <a:lnTo>
                    <a:pt x="138" y="120"/>
                  </a:lnTo>
                  <a:lnTo>
                    <a:pt x="133" y="117"/>
                  </a:lnTo>
                  <a:lnTo>
                    <a:pt x="129" y="112"/>
                  </a:lnTo>
                  <a:lnTo>
                    <a:pt x="128" y="104"/>
                  </a:lnTo>
                  <a:lnTo>
                    <a:pt x="128" y="104"/>
                  </a:lnTo>
                  <a:lnTo>
                    <a:pt x="129" y="96"/>
                  </a:lnTo>
                  <a:lnTo>
                    <a:pt x="132" y="90"/>
                  </a:lnTo>
                  <a:lnTo>
                    <a:pt x="135" y="85"/>
                  </a:lnTo>
                  <a:lnTo>
                    <a:pt x="140" y="81"/>
                  </a:lnTo>
                  <a:lnTo>
                    <a:pt x="146" y="79"/>
                  </a:lnTo>
                  <a:lnTo>
                    <a:pt x="154" y="78"/>
                  </a:lnTo>
                  <a:lnTo>
                    <a:pt x="167" y="76"/>
                  </a:lnTo>
                  <a:lnTo>
                    <a:pt x="167" y="76"/>
                  </a:lnTo>
                  <a:lnTo>
                    <a:pt x="174" y="78"/>
                  </a:lnTo>
                  <a:lnTo>
                    <a:pt x="182" y="79"/>
                  </a:lnTo>
                  <a:lnTo>
                    <a:pt x="188" y="83"/>
                  </a:lnTo>
                  <a:lnTo>
                    <a:pt x="194" y="87"/>
                  </a:lnTo>
                  <a:lnTo>
                    <a:pt x="194" y="87"/>
                  </a:lnTo>
                  <a:lnTo>
                    <a:pt x="200" y="92"/>
                  </a:lnTo>
                  <a:lnTo>
                    <a:pt x="205" y="98"/>
                  </a:lnTo>
                  <a:lnTo>
                    <a:pt x="207" y="106"/>
                  </a:lnTo>
                  <a:lnTo>
                    <a:pt x="208" y="114"/>
                  </a:lnTo>
                  <a:lnTo>
                    <a:pt x="323"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5" name="Freeform 9"/>
            <p:cNvSpPr>
              <a:spLocks/>
            </p:cNvSpPr>
            <p:nvPr userDrawn="1"/>
          </p:nvSpPr>
          <p:spPr bwMode="auto">
            <a:xfrm>
              <a:off x="4998" y="3809"/>
              <a:ext cx="156" cy="211"/>
            </a:xfrm>
            <a:custGeom>
              <a:avLst/>
              <a:gdLst/>
              <a:ahLst/>
              <a:cxnLst>
                <a:cxn ang="0">
                  <a:pos x="0" y="423"/>
                </a:cxn>
                <a:cxn ang="0">
                  <a:pos x="117" y="423"/>
                </a:cxn>
                <a:cxn ang="0">
                  <a:pos x="117" y="276"/>
                </a:cxn>
                <a:cxn ang="0">
                  <a:pos x="117" y="276"/>
                </a:cxn>
                <a:cxn ang="0">
                  <a:pos x="117" y="258"/>
                </a:cxn>
                <a:cxn ang="0">
                  <a:pos x="120" y="241"/>
                </a:cxn>
                <a:cxn ang="0">
                  <a:pos x="125" y="229"/>
                </a:cxn>
                <a:cxn ang="0">
                  <a:pos x="127" y="224"/>
                </a:cxn>
                <a:cxn ang="0">
                  <a:pos x="129" y="219"/>
                </a:cxn>
                <a:cxn ang="0">
                  <a:pos x="129" y="219"/>
                </a:cxn>
                <a:cxn ang="0">
                  <a:pos x="134" y="213"/>
                </a:cxn>
                <a:cxn ang="0">
                  <a:pos x="142" y="208"/>
                </a:cxn>
                <a:cxn ang="0">
                  <a:pos x="149" y="204"/>
                </a:cxn>
                <a:cxn ang="0">
                  <a:pos x="156" y="203"/>
                </a:cxn>
                <a:cxn ang="0">
                  <a:pos x="156" y="203"/>
                </a:cxn>
                <a:cxn ang="0">
                  <a:pos x="166" y="203"/>
                </a:cxn>
                <a:cxn ang="0">
                  <a:pos x="173" y="206"/>
                </a:cxn>
                <a:cxn ang="0">
                  <a:pos x="179" y="209"/>
                </a:cxn>
                <a:cxn ang="0">
                  <a:pos x="185" y="215"/>
                </a:cxn>
                <a:cxn ang="0">
                  <a:pos x="185" y="215"/>
                </a:cxn>
                <a:cxn ang="0">
                  <a:pos x="190" y="221"/>
                </a:cxn>
                <a:cxn ang="0">
                  <a:pos x="193" y="231"/>
                </a:cxn>
                <a:cxn ang="0">
                  <a:pos x="195" y="242"/>
                </a:cxn>
                <a:cxn ang="0">
                  <a:pos x="195" y="256"/>
                </a:cxn>
                <a:cxn ang="0">
                  <a:pos x="195" y="423"/>
                </a:cxn>
                <a:cxn ang="0">
                  <a:pos x="312" y="423"/>
                </a:cxn>
                <a:cxn ang="0">
                  <a:pos x="312" y="230"/>
                </a:cxn>
                <a:cxn ang="0">
                  <a:pos x="312" y="230"/>
                </a:cxn>
                <a:cxn ang="0">
                  <a:pos x="312" y="215"/>
                </a:cxn>
                <a:cxn ang="0">
                  <a:pos x="311" y="202"/>
                </a:cxn>
                <a:cxn ang="0">
                  <a:pos x="308" y="189"/>
                </a:cxn>
                <a:cxn ang="0">
                  <a:pos x="306" y="178"/>
                </a:cxn>
                <a:cxn ang="0">
                  <a:pos x="301" y="167"/>
                </a:cxn>
                <a:cxn ang="0">
                  <a:pos x="297" y="157"/>
                </a:cxn>
                <a:cxn ang="0">
                  <a:pos x="291" y="148"/>
                </a:cxn>
                <a:cxn ang="0">
                  <a:pos x="285" y="141"/>
                </a:cxn>
                <a:cxn ang="0">
                  <a:pos x="285" y="141"/>
                </a:cxn>
                <a:cxn ang="0">
                  <a:pos x="278" y="134"/>
                </a:cxn>
                <a:cxn ang="0">
                  <a:pos x="271" y="129"/>
                </a:cxn>
                <a:cxn ang="0">
                  <a:pos x="262" y="124"/>
                </a:cxn>
                <a:cxn ang="0">
                  <a:pos x="252" y="119"/>
                </a:cxn>
                <a:cxn ang="0">
                  <a:pos x="243" y="117"/>
                </a:cxn>
                <a:cxn ang="0">
                  <a:pos x="233" y="114"/>
                </a:cxn>
                <a:cxn ang="0">
                  <a:pos x="222" y="113"/>
                </a:cxn>
                <a:cxn ang="0">
                  <a:pos x="211" y="112"/>
                </a:cxn>
                <a:cxn ang="0">
                  <a:pos x="211" y="112"/>
                </a:cxn>
                <a:cxn ang="0">
                  <a:pos x="196" y="113"/>
                </a:cxn>
                <a:cxn ang="0">
                  <a:pos x="183" y="114"/>
                </a:cxn>
                <a:cxn ang="0">
                  <a:pos x="170" y="117"/>
                </a:cxn>
                <a:cxn ang="0">
                  <a:pos x="155" y="123"/>
                </a:cxn>
                <a:cxn ang="0">
                  <a:pos x="155" y="123"/>
                </a:cxn>
                <a:cxn ang="0">
                  <a:pos x="145" y="129"/>
                </a:cxn>
                <a:cxn ang="0">
                  <a:pos x="137" y="135"/>
                </a:cxn>
                <a:cxn ang="0">
                  <a:pos x="127" y="143"/>
                </a:cxn>
                <a:cxn ang="0">
                  <a:pos x="117" y="153"/>
                </a:cxn>
                <a:cxn ang="0">
                  <a:pos x="117" y="0"/>
                </a:cxn>
                <a:cxn ang="0">
                  <a:pos x="0" y="0"/>
                </a:cxn>
                <a:cxn ang="0">
                  <a:pos x="0" y="423"/>
                </a:cxn>
              </a:cxnLst>
              <a:rect l="0" t="0" r="r" b="b"/>
              <a:pathLst>
                <a:path w="312" h="423">
                  <a:moveTo>
                    <a:pt x="0" y="423"/>
                  </a:moveTo>
                  <a:lnTo>
                    <a:pt x="117" y="423"/>
                  </a:lnTo>
                  <a:lnTo>
                    <a:pt x="117" y="276"/>
                  </a:lnTo>
                  <a:lnTo>
                    <a:pt x="117" y="276"/>
                  </a:lnTo>
                  <a:lnTo>
                    <a:pt x="117" y="258"/>
                  </a:lnTo>
                  <a:lnTo>
                    <a:pt x="120" y="241"/>
                  </a:lnTo>
                  <a:lnTo>
                    <a:pt x="125" y="229"/>
                  </a:lnTo>
                  <a:lnTo>
                    <a:pt x="127" y="224"/>
                  </a:lnTo>
                  <a:lnTo>
                    <a:pt x="129" y="219"/>
                  </a:lnTo>
                  <a:lnTo>
                    <a:pt x="129" y="219"/>
                  </a:lnTo>
                  <a:lnTo>
                    <a:pt x="134" y="213"/>
                  </a:lnTo>
                  <a:lnTo>
                    <a:pt x="142" y="208"/>
                  </a:lnTo>
                  <a:lnTo>
                    <a:pt x="149" y="204"/>
                  </a:lnTo>
                  <a:lnTo>
                    <a:pt x="156" y="203"/>
                  </a:lnTo>
                  <a:lnTo>
                    <a:pt x="156" y="203"/>
                  </a:lnTo>
                  <a:lnTo>
                    <a:pt x="166" y="203"/>
                  </a:lnTo>
                  <a:lnTo>
                    <a:pt x="173" y="206"/>
                  </a:lnTo>
                  <a:lnTo>
                    <a:pt x="179" y="209"/>
                  </a:lnTo>
                  <a:lnTo>
                    <a:pt x="185" y="215"/>
                  </a:lnTo>
                  <a:lnTo>
                    <a:pt x="185" y="215"/>
                  </a:lnTo>
                  <a:lnTo>
                    <a:pt x="190" y="221"/>
                  </a:lnTo>
                  <a:lnTo>
                    <a:pt x="193" y="231"/>
                  </a:lnTo>
                  <a:lnTo>
                    <a:pt x="195" y="242"/>
                  </a:lnTo>
                  <a:lnTo>
                    <a:pt x="195" y="256"/>
                  </a:lnTo>
                  <a:lnTo>
                    <a:pt x="195" y="423"/>
                  </a:lnTo>
                  <a:lnTo>
                    <a:pt x="312" y="423"/>
                  </a:lnTo>
                  <a:lnTo>
                    <a:pt x="312" y="230"/>
                  </a:lnTo>
                  <a:lnTo>
                    <a:pt x="312" y="230"/>
                  </a:lnTo>
                  <a:lnTo>
                    <a:pt x="312" y="215"/>
                  </a:lnTo>
                  <a:lnTo>
                    <a:pt x="311" y="202"/>
                  </a:lnTo>
                  <a:lnTo>
                    <a:pt x="308" y="189"/>
                  </a:lnTo>
                  <a:lnTo>
                    <a:pt x="306" y="178"/>
                  </a:lnTo>
                  <a:lnTo>
                    <a:pt x="301" y="167"/>
                  </a:lnTo>
                  <a:lnTo>
                    <a:pt x="297" y="157"/>
                  </a:lnTo>
                  <a:lnTo>
                    <a:pt x="291" y="148"/>
                  </a:lnTo>
                  <a:lnTo>
                    <a:pt x="285" y="141"/>
                  </a:lnTo>
                  <a:lnTo>
                    <a:pt x="285" y="141"/>
                  </a:lnTo>
                  <a:lnTo>
                    <a:pt x="278" y="134"/>
                  </a:lnTo>
                  <a:lnTo>
                    <a:pt x="271" y="129"/>
                  </a:lnTo>
                  <a:lnTo>
                    <a:pt x="262" y="124"/>
                  </a:lnTo>
                  <a:lnTo>
                    <a:pt x="252" y="119"/>
                  </a:lnTo>
                  <a:lnTo>
                    <a:pt x="243" y="117"/>
                  </a:lnTo>
                  <a:lnTo>
                    <a:pt x="233" y="114"/>
                  </a:lnTo>
                  <a:lnTo>
                    <a:pt x="222" y="113"/>
                  </a:lnTo>
                  <a:lnTo>
                    <a:pt x="211" y="112"/>
                  </a:lnTo>
                  <a:lnTo>
                    <a:pt x="211" y="112"/>
                  </a:lnTo>
                  <a:lnTo>
                    <a:pt x="196" y="113"/>
                  </a:lnTo>
                  <a:lnTo>
                    <a:pt x="183" y="114"/>
                  </a:lnTo>
                  <a:lnTo>
                    <a:pt x="170" y="117"/>
                  </a:lnTo>
                  <a:lnTo>
                    <a:pt x="155" y="123"/>
                  </a:lnTo>
                  <a:lnTo>
                    <a:pt x="155" y="123"/>
                  </a:lnTo>
                  <a:lnTo>
                    <a:pt x="145" y="129"/>
                  </a:lnTo>
                  <a:lnTo>
                    <a:pt x="137" y="135"/>
                  </a:lnTo>
                  <a:lnTo>
                    <a:pt x="127" y="143"/>
                  </a:lnTo>
                  <a:lnTo>
                    <a:pt x="117" y="153"/>
                  </a:lnTo>
                  <a:lnTo>
                    <a:pt x="117" y="0"/>
                  </a:lnTo>
                  <a:lnTo>
                    <a:pt x="0" y="0"/>
                  </a:lnTo>
                  <a:lnTo>
                    <a:pt x="0" y="4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6" name="Freeform 10"/>
            <p:cNvSpPr>
              <a:spLocks/>
            </p:cNvSpPr>
            <p:nvPr userDrawn="1"/>
          </p:nvSpPr>
          <p:spPr bwMode="auto">
            <a:xfrm>
              <a:off x="4898" y="3822"/>
              <a:ext cx="81" cy="201"/>
            </a:xfrm>
            <a:custGeom>
              <a:avLst/>
              <a:gdLst/>
              <a:ahLst/>
              <a:cxnLst>
                <a:cxn ang="0">
                  <a:pos x="0" y="0"/>
                </a:cxn>
                <a:cxn ang="0">
                  <a:pos x="0" y="93"/>
                </a:cxn>
                <a:cxn ang="0">
                  <a:pos x="0" y="178"/>
                </a:cxn>
                <a:cxn ang="0">
                  <a:pos x="0" y="284"/>
                </a:cxn>
                <a:cxn ang="0">
                  <a:pos x="0" y="284"/>
                </a:cxn>
                <a:cxn ang="0">
                  <a:pos x="0" y="308"/>
                </a:cxn>
                <a:cxn ang="0">
                  <a:pos x="3" y="328"/>
                </a:cxn>
                <a:cxn ang="0">
                  <a:pos x="7" y="345"/>
                </a:cxn>
                <a:cxn ang="0">
                  <a:pos x="11" y="360"/>
                </a:cxn>
                <a:cxn ang="0">
                  <a:pos x="11" y="360"/>
                </a:cxn>
                <a:cxn ang="0">
                  <a:pos x="17" y="371"/>
                </a:cxn>
                <a:cxn ang="0">
                  <a:pos x="24" y="380"/>
                </a:cxn>
                <a:cxn ang="0">
                  <a:pos x="32" y="386"/>
                </a:cxn>
                <a:cxn ang="0">
                  <a:pos x="41" y="392"/>
                </a:cxn>
                <a:cxn ang="0">
                  <a:pos x="41" y="392"/>
                </a:cxn>
                <a:cxn ang="0">
                  <a:pos x="52" y="397"/>
                </a:cxn>
                <a:cxn ang="0">
                  <a:pos x="65" y="400"/>
                </a:cxn>
                <a:cxn ang="0">
                  <a:pos x="81" y="403"/>
                </a:cxn>
                <a:cxn ang="0">
                  <a:pos x="100" y="403"/>
                </a:cxn>
                <a:cxn ang="0">
                  <a:pos x="100" y="403"/>
                </a:cxn>
                <a:cxn ang="0">
                  <a:pos x="114" y="403"/>
                </a:cxn>
                <a:cxn ang="0">
                  <a:pos x="129" y="400"/>
                </a:cxn>
                <a:cxn ang="0">
                  <a:pos x="147" y="398"/>
                </a:cxn>
                <a:cxn ang="0">
                  <a:pos x="162" y="393"/>
                </a:cxn>
                <a:cxn ang="0">
                  <a:pos x="162" y="317"/>
                </a:cxn>
                <a:cxn ang="0">
                  <a:pos x="162" y="317"/>
                </a:cxn>
                <a:cxn ang="0">
                  <a:pos x="157" y="319"/>
                </a:cxn>
                <a:cxn ang="0">
                  <a:pos x="149" y="320"/>
                </a:cxn>
                <a:cxn ang="0">
                  <a:pos x="132" y="321"/>
                </a:cxn>
                <a:cxn ang="0">
                  <a:pos x="132" y="321"/>
                </a:cxn>
                <a:cxn ang="0">
                  <a:pos x="126" y="320"/>
                </a:cxn>
                <a:cxn ang="0">
                  <a:pos x="121" y="316"/>
                </a:cxn>
                <a:cxn ang="0">
                  <a:pos x="119" y="314"/>
                </a:cxn>
                <a:cxn ang="0">
                  <a:pos x="116" y="311"/>
                </a:cxn>
                <a:cxn ang="0">
                  <a:pos x="116" y="311"/>
                </a:cxn>
                <a:cxn ang="0">
                  <a:pos x="115" y="308"/>
                </a:cxn>
                <a:cxn ang="0">
                  <a:pos x="114" y="301"/>
                </a:cxn>
                <a:cxn ang="0">
                  <a:pos x="112" y="286"/>
                </a:cxn>
                <a:cxn ang="0">
                  <a:pos x="112" y="178"/>
                </a:cxn>
                <a:cxn ang="0">
                  <a:pos x="162" y="178"/>
                </a:cxn>
                <a:cxn ang="0">
                  <a:pos x="162" y="93"/>
                </a:cxn>
                <a:cxn ang="0">
                  <a:pos x="112" y="93"/>
                </a:cxn>
                <a:cxn ang="0">
                  <a:pos x="112" y="0"/>
                </a:cxn>
                <a:cxn ang="0">
                  <a:pos x="0" y="0"/>
                </a:cxn>
              </a:cxnLst>
              <a:rect l="0" t="0" r="r" b="b"/>
              <a:pathLst>
                <a:path w="162" h="403">
                  <a:moveTo>
                    <a:pt x="0" y="0"/>
                  </a:moveTo>
                  <a:lnTo>
                    <a:pt x="0" y="93"/>
                  </a:lnTo>
                  <a:lnTo>
                    <a:pt x="0" y="178"/>
                  </a:lnTo>
                  <a:lnTo>
                    <a:pt x="0" y="284"/>
                  </a:lnTo>
                  <a:lnTo>
                    <a:pt x="0" y="284"/>
                  </a:lnTo>
                  <a:lnTo>
                    <a:pt x="0" y="308"/>
                  </a:lnTo>
                  <a:lnTo>
                    <a:pt x="3" y="328"/>
                  </a:lnTo>
                  <a:lnTo>
                    <a:pt x="7" y="345"/>
                  </a:lnTo>
                  <a:lnTo>
                    <a:pt x="11" y="360"/>
                  </a:lnTo>
                  <a:lnTo>
                    <a:pt x="11" y="360"/>
                  </a:lnTo>
                  <a:lnTo>
                    <a:pt x="17" y="371"/>
                  </a:lnTo>
                  <a:lnTo>
                    <a:pt x="24" y="380"/>
                  </a:lnTo>
                  <a:lnTo>
                    <a:pt x="32" y="386"/>
                  </a:lnTo>
                  <a:lnTo>
                    <a:pt x="41" y="392"/>
                  </a:lnTo>
                  <a:lnTo>
                    <a:pt x="41" y="392"/>
                  </a:lnTo>
                  <a:lnTo>
                    <a:pt x="52" y="397"/>
                  </a:lnTo>
                  <a:lnTo>
                    <a:pt x="65" y="400"/>
                  </a:lnTo>
                  <a:lnTo>
                    <a:pt x="81" y="403"/>
                  </a:lnTo>
                  <a:lnTo>
                    <a:pt x="100" y="403"/>
                  </a:lnTo>
                  <a:lnTo>
                    <a:pt x="100" y="403"/>
                  </a:lnTo>
                  <a:lnTo>
                    <a:pt x="114" y="403"/>
                  </a:lnTo>
                  <a:lnTo>
                    <a:pt x="129" y="400"/>
                  </a:lnTo>
                  <a:lnTo>
                    <a:pt x="147" y="398"/>
                  </a:lnTo>
                  <a:lnTo>
                    <a:pt x="162" y="393"/>
                  </a:lnTo>
                  <a:lnTo>
                    <a:pt x="162" y="317"/>
                  </a:lnTo>
                  <a:lnTo>
                    <a:pt x="162" y="317"/>
                  </a:lnTo>
                  <a:lnTo>
                    <a:pt x="157" y="319"/>
                  </a:lnTo>
                  <a:lnTo>
                    <a:pt x="149" y="320"/>
                  </a:lnTo>
                  <a:lnTo>
                    <a:pt x="132" y="321"/>
                  </a:lnTo>
                  <a:lnTo>
                    <a:pt x="132" y="321"/>
                  </a:lnTo>
                  <a:lnTo>
                    <a:pt x="126" y="320"/>
                  </a:lnTo>
                  <a:lnTo>
                    <a:pt x="121" y="316"/>
                  </a:lnTo>
                  <a:lnTo>
                    <a:pt x="119" y="314"/>
                  </a:lnTo>
                  <a:lnTo>
                    <a:pt x="116" y="311"/>
                  </a:lnTo>
                  <a:lnTo>
                    <a:pt x="116" y="311"/>
                  </a:lnTo>
                  <a:lnTo>
                    <a:pt x="115" y="308"/>
                  </a:lnTo>
                  <a:lnTo>
                    <a:pt x="114" y="301"/>
                  </a:lnTo>
                  <a:lnTo>
                    <a:pt x="112" y="286"/>
                  </a:lnTo>
                  <a:lnTo>
                    <a:pt x="112" y="178"/>
                  </a:lnTo>
                  <a:lnTo>
                    <a:pt x="162" y="178"/>
                  </a:lnTo>
                  <a:lnTo>
                    <a:pt x="162" y="93"/>
                  </a:lnTo>
                  <a:lnTo>
                    <a:pt x="112" y="93"/>
                  </a:lnTo>
                  <a:lnTo>
                    <a:pt x="112"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7" name="Rectangle 11"/>
            <p:cNvSpPr>
              <a:spLocks noChangeArrowheads="1"/>
            </p:cNvSpPr>
            <p:nvPr userDrawn="1"/>
          </p:nvSpPr>
          <p:spPr bwMode="auto">
            <a:xfrm>
              <a:off x="4822" y="3822"/>
              <a:ext cx="56" cy="31"/>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prstGeom prst="rect">
            <a:avLst/>
          </a:prstGeom>
        </p:spPr>
        <p:txBody>
          <a:bodyPr/>
          <a:lstStyle>
            <a:lvl1pPr>
              <a:defRPr>
                <a:solidFill>
                  <a:schemeClr val="bg2"/>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2"/>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pPr>
                <a:defRPr/>
              </a:pPr>
              <a:t>5/5/2013</a:t>
            </a:fld>
            <a:endParaRPr lang="en-US" dirty="0"/>
          </a:p>
        </p:txBody>
      </p:sp>
      <p:sp>
        <p:nvSpPr>
          <p:cNvPr id="9"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pPr>
                <a:defRPr/>
              </a:pPr>
              <a:t>‹#›</a:t>
            </a:fld>
            <a:endParaRPr lang="en-US" dirty="0"/>
          </a:p>
        </p:txBody>
      </p:sp>
      <p:sp>
        <p:nvSpPr>
          <p:cNvPr id="10"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FFD457"/>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userDrawn="1"/>
        </p:nvSpPr>
        <p:spPr>
          <a:xfrm>
            <a:off x="8324850" y="0"/>
            <a:ext cx="81915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userDrawn="1"/>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4" name="Rectangle 23"/>
          <p:cNvSpPr/>
          <p:nvPr userDrawn="1"/>
        </p:nvSpPr>
        <p:spPr>
          <a:xfrm>
            <a:off x="8324850" y="0"/>
            <a:ext cx="819150" cy="283845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Slide Number Placeholder 5"/>
          <p:cNvSpPr>
            <a:spLocks noGrp="1"/>
          </p:cNvSpPr>
          <p:nvPr>
            <p:ph type="sldNum" sz="quarter" idx="11"/>
          </p:nvPr>
        </p:nvSpPr>
        <p:spPr>
          <a:xfrm>
            <a:off x="8334375" y="6356350"/>
            <a:ext cx="809625" cy="365125"/>
          </a:xfrm>
          <a:prstGeom prst="rect">
            <a:avLst/>
          </a:prstGeom>
        </p:spPr>
        <p:txBody>
          <a:bodyPr/>
          <a:lstStyle>
            <a:lvl1pPr algn="ctr">
              <a:defRPr smtClean="0">
                <a:solidFill>
                  <a:schemeClr val="tx2">
                    <a:lumMod val="75000"/>
                  </a:schemeClr>
                </a:solidFill>
              </a:defRPr>
            </a:lvl1pPr>
          </a:lstStyle>
          <a:p>
            <a:pPr>
              <a:defRPr/>
            </a:pPr>
            <a:fld id="{D7E5F9BB-FFBE-4F5F-9291-32DE78309692}" type="slidenum">
              <a:rPr lang="en-US"/>
              <a:pPr>
                <a:defRPr/>
              </a:pPr>
              <a:t>‹#›</a:t>
            </a:fld>
            <a:endParaRPr lang="en-US" dirty="0"/>
          </a:p>
        </p:txBody>
      </p:sp>
      <p:cxnSp>
        <p:nvCxnSpPr>
          <p:cNvPr id="20" name="Straight Connector 19"/>
          <p:cNvCxnSpPr/>
          <p:nvPr userDrawn="1"/>
        </p:nvCxnSpPr>
        <p:spPr>
          <a:xfrm rot="5400000">
            <a:off x="4898233" y="3429796"/>
            <a:ext cx="6858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3"/>
          <p:cNvGrpSpPr/>
          <p:nvPr userDrawn="1"/>
        </p:nvGrpSpPr>
        <p:grpSpPr>
          <a:xfrm>
            <a:off x="0" y="-13648"/>
            <a:ext cx="5009566" cy="6871650"/>
            <a:chOff x="0" y="-13648"/>
            <a:chExt cx="5009566" cy="6871650"/>
          </a:xfrm>
        </p:grpSpPr>
        <p:cxnSp>
          <p:nvCxnSpPr>
            <p:cNvPr id="16" name="Straight Connector 15"/>
            <p:cNvCxnSpPr/>
            <p:nvPr/>
          </p:nvCxnSpPr>
          <p:spPr>
            <a:xfrm flipV="1">
              <a:off x="0" y="0"/>
              <a:ext cx="5009566" cy="182880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0" y="-13648"/>
              <a:ext cx="1433015" cy="52089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0" y="4243974"/>
              <a:ext cx="515504" cy="18756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0" y="5398525"/>
              <a:ext cx="933199" cy="34126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26055" y="6556242"/>
              <a:ext cx="825472" cy="30175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286762" y="4107058"/>
              <a:ext cx="4037706" cy="146418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136220" y="6558940"/>
              <a:ext cx="435281" cy="162842"/>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206363" y="483884"/>
              <a:ext cx="1526372" cy="55860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1225724" y="350460"/>
              <a:ext cx="1113052" cy="405016"/>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663146" y="218814"/>
              <a:ext cx="685502" cy="24787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4095233" y="88950"/>
              <a:ext cx="268624" cy="9072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7" name="Title 1"/>
          <p:cNvSpPr>
            <a:spLocks noGrp="1"/>
          </p:cNvSpPr>
          <p:nvPr>
            <p:ph type="title"/>
          </p:nvPr>
        </p:nvSpPr>
        <p:spPr>
          <a:xfrm>
            <a:off x="0" y="2120678"/>
            <a:ext cx="8324850" cy="722376"/>
          </a:xfrm>
        </p:spPr>
        <p:txBody>
          <a:bodyPr anchor="t">
            <a:normAutofit/>
          </a:bodyPr>
          <a:lstStyle>
            <a:lvl1pPr algn="ctr">
              <a:defRPr sz="3700" b="0"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0" y="1651849"/>
            <a:ext cx="8324850" cy="466344"/>
          </a:xfrm>
        </p:spPr>
        <p:txBody>
          <a:bodyPr anchor="b"/>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Date Placeholder 3"/>
          <p:cNvSpPr>
            <a:spLocks noGrp="1"/>
          </p:cNvSpPr>
          <p:nvPr>
            <p:ph type="dt" sz="half" idx="10"/>
          </p:nvPr>
        </p:nvSpPr>
        <p:spPr>
          <a:xfrm>
            <a:off x="1" y="6356350"/>
            <a:ext cx="1276350" cy="365125"/>
          </a:xfrm>
          <a:prstGeom prst="rect">
            <a:avLst/>
          </a:prstGeom>
        </p:spPr>
        <p:txBody>
          <a:bodyPr/>
          <a:lstStyle>
            <a:lvl1pPr algn="ctr">
              <a:defRPr>
                <a:solidFill>
                  <a:schemeClr val="tx2">
                    <a:lumMod val="75000"/>
                  </a:schemeClr>
                </a:solidFill>
              </a:defRPr>
            </a:lvl1pPr>
          </a:lstStyle>
          <a:p>
            <a:pPr>
              <a:defRPr/>
            </a:pPr>
            <a:fld id="{59FF3735-BE30-424A-B8BD-926A3DF2DA53}" type="datetimeFigureOut">
              <a:rPr lang="en-US" smtClean="0"/>
              <a:pPr>
                <a:defRPr/>
              </a:pPr>
              <a:t>5/5/2013</a:t>
            </a:fld>
            <a:endParaRPr lang="en-US" dirty="0"/>
          </a:p>
        </p:txBody>
      </p:sp>
      <p:cxnSp>
        <p:nvCxnSpPr>
          <p:cNvPr id="15" name="Straight Connector 14"/>
          <p:cNvCxnSpPr/>
          <p:nvPr userDrawn="1"/>
        </p:nvCxnSpPr>
        <p:spPr>
          <a:xfrm>
            <a:off x="0" y="2833688"/>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8916" y="1600200"/>
            <a:ext cx="4261104"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261104"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10"/>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pPr>
                <a:defRPr/>
              </a:pPr>
              <a:t>5/5/2013</a:t>
            </a:fld>
            <a:endParaRPr lang="en-US" dirty="0"/>
          </a:p>
        </p:txBody>
      </p:sp>
      <p:sp>
        <p:nvSpPr>
          <p:cNvPr id="10"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pPr>
                <a:defRPr/>
              </a:pPr>
              <a:t>‹#›</a:t>
            </a:fld>
            <a:endParaRPr lang="en-US" dirty="0"/>
          </a:p>
        </p:txBody>
      </p:sp>
      <p:sp>
        <p:nvSpPr>
          <p:cNvPr id="11"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FFD457"/>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84B857AE-A3B0-4E70-BC60-32C67982D50B}" type="datetime1">
              <a:rPr lang="en-US"/>
              <a:pPr>
                <a:defRPr/>
              </a:pPr>
              <a:t>5/5/2013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98B436E-E5A4-4C38-BE9F-82C367BD0997}"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prstGeom prst="rect">
            <a:avLst/>
          </a:prstGeo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3"/>
          <p:cNvSpPr>
            <a:spLocks noGrp="1"/>
          </p:cNvSpPr>
          <p:nvPr>
            <p:ph type="dt" sz="half" idx="10"/>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pPr>
                <a:defRPr/>
              </a:pPr>
              <a:t>5/5/2013</a:t>
            </a:fld>
            <a:endParaRPr lang="en-US" dirty="0"/>
          </a:p>
        </p:txBody>
      </p:sp>
      <p:sp>
        <p:nvSpPr>
          <p:cNvPr id="12" name="Slide Number Placeholder 5"/>
          <p:cNvSpPr>
            <a:spLocks noGrp="1"/>
          </p:cNvSpPr>
          <p:nvPr>
            <p:ph type="sldNum" sz="quarter" idx="11"/>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pPr>
                <a:defRPr/>
              </a:pPr>
              <a:t>‹#›</a:t>
            </a:fld>
            <a:endParaRPr lang="en-US" dirty="0"/>
          </a:p>
        </p:txBody>
      </p:sp>
      <p:sp>
        <p:nvSpPr>
          <p:cNvPr id="13"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FFD457"/>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prstGeom prst="rect">
            <a:avLst/>
          </a:prstGeom>
        </p:spPr>
        <p:txBody>
          <a:bodyPr/>
          <a:lstStyle/>
          <a:p>
            <a:r>
              <a:rPr lang="en-US" smtClean="0"/>
              <a:t>Click to edit Master title style</a:t>
            </a:r>
            <a:endParaRPr lang="en-US" dirty="0"/>
          </a:p>
        </p:txBody>
      </p:sp>
      <p:sp>
        <p:nvSpPr>
          <p:cNvPr id="7" name="Date Placeholder 3"/>
          <p:cNvSpPr>
            <a:spLocks noGrp="1"/>
          </p:cNvSpPr>
          <p:nvPr>
            <p:ph type="dt" sz="half" idx="2"/>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pPr>
                <a:defRPr/>
              </a:pPr>
              <a:t>5/5/2013</a:t>
            </a:fld>
            <a:endParaRPr lang="en-US" dirty="0"/>
          </a:p>
        </p:txBody>
      </p:sp>
      <p:sp>
        <p:nvSpPr>
          <p:cNvPr id="8"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pPr>
                <a:defRPr/>
              </a:pPr>
              <a:t>‹#›</a:t>
            </a:fld>
            <a:endParaRPr lang="en-US" dirty="0"/>
          </a:p>
        </p:txBody>
      </p:sp>
      <p:sp>
        <p:nvSpPr>
          <p:cNvPr id="9"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FFD457"/>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Date Placeholder 3"/>
          <p:cNvSpPr>
            <a:spLocks noGrp="1"/>
          </p:cNvSpPr>
          <p:nvPr>
            <p:ph type="dt" sz="half" idx="2"/>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pPr>
                <a:defRPr/>
              </a:pPr>
              <a:t>5/5/2013</a:t>
            </a:fld>
            <a:endParaRPr lang="en-US" dirty="0"/>
          </a:p>
        </p:txBody>
      </p:sp>
      <p:sp>
        <p:nvSpPr>
          <p:cNvPr id="7"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pPr>
                <a:defRPr/>
              </a:pPr>
              <a:t>‹#›</a:t>
            </a:fld>
            <a:endParaRPr lang="en-US" dirty="0"/>
          </a:p>
        </p:txBody>
      </p:sp>
      <p:sp>
        <p:nvSpPr>
          <p:cNvPr id="8"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FFD457"/>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3"/>
          <p:cNvSpPr>
            <a:spLocks noGrp="1"/>
          </p:cNvSpPr>
          <p:nvPr>
            <p:ph type="dt" sz="half" idx="10"/>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pPr>
                <a:defRPr/>
              </a:pPr>
              <a:t>5/5/2013</a:t>
            </a:fld>
            <a:endParaRPr lang="en-US" dirty="0"/>
          </a:p>
        </p:txBody>
      </p:sp>
      <p:sp>
        <p:nvSpPr>
          <p:cNvPr id="10"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pPr>
                <a:defRPr/>
              </a:pPr>
              <a:t>‹#›</a:t>
            </a:fld>
            <a:endParaRPr lang="en-US" dirty="0"/>
          </a:p>
        </p:txBody>
      </p:sp>
      <p:sp>
        <p:nvSpPr>
          <p:cNvPr id="11"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FFD457"/>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3"/>
          <p:cNvSpPr>
            <a:spLocks noGrp="1"/>
          </p:cNvSpPr>
          <p:nvPr>
            <p:ph type="dt" sz="half" idx="10"/>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pPr>
                <a:defRPr/>
              </a:pPr>
              <a:t>5/5/2013</a:t>
            </a:fld>
            <a:endParaRPr lang="en-US" dirty="0"/>
          </a:p>
        </p:txBody>
      </p:sp>
      <p:sp>
        <p:nvSpPr>
          <p:cNvPr id="10"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pPr>
                <a:defRPr/>
              </a:pPr>
              <a:t>‹#›</a:t>
            </a:fld>
            <a:endParaRPr lang="en-US" dirty="0"/>
          </a:p>
        </p:txBody>
      </p:sp>
      <p:sp>
        <p:nvSpPr>
          <p:cNvPr id="11"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FFD457"/>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itle Slide Generic">
    <p:spTree>
      <p:nvGrpSpPr>
        <p:cNvPr id="1" name=""/>
        <p:cNvGrpSpPr/>
        <p:nvPr/>
      </p:nvGrpSpPr>
      <p:grpSpPr>
        <a:xfrm>
          <a:off x="0" y="0"/>
          <a:ext cx="0" cy="0"/>
          <a:chOff x="0" y="0"/>
          <a:chExt cx="0" cy="0"/>
        </a:xfrm>
      </p:grpSpPr>
      <p:pic>
        <p:nvPicPr>
          <p:cNvPr id="18" name="Picture 2" descr="Q:\Design Catalog\Corporate Templates\Covers\abstract1.jpg"/>
          <p:cNvPicPr>
            <a:picLocks noChangeAspect="1" noChangeArrowheads="1"/>
          </p:cNvPicPr>
          <p:nvPr/>
        </p:nvPicPr>
        <p:blipFill>
          <a:blip r:embed="rId2" cstate="email"/>
          <a:stretch>
            <a:fillRect/>
          </a:stretch>
        </p:blipFill>
        <p:spPr bwMode="auto">
          <a:xfrm>
            <a:off x="-170120" y="0"/>
            <a:ext cx="9314120" cy="6858000"/>
          </a:xfrm>
          <a:prstGeom prst="rect">
            <a:avLst/>
          </a:prstGeom>
          <a:noFill/>
          <a:ln w="9525">
            <a:noFill/>
            <a:miter lim="800000"/>
            <a:headEnd/>
            <a:tailEnd/>
          </a:ln>
        </p:spPr>
      </p:pic>
      <p:sp>
        <p:nvSpPr>
          <p:cNvPr id="25" name="Rectangle 24"/>
          <p:cNvSpPr/>
          <p:nvPr/>
        </p:nvSpPr>
        <p:spPr>
          <a:xfrm flipV="1">
            <a:off x="0" y="0"/>
            <a:ext cx="9144000"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8" name="Rectangle 27"/>
          <p:cNvSpPr/>
          <p:nvPr/>
        </p:nvSpPr>
        <p:spPr>
          <a:xfrm flipV="1">
            <a:off x="0" y="1828198"/>
            <a:ext cx="9144000" cy="1196975"/>
          </a:xfrm>
          <a:prstGeom prst="rect">
            <a:avLst/>
          </a:prstGeom>
          <a:gradFill>
            <a:gsLst>
              <a:gs pos="0">
                <a:srgbClr val="091625">
                  <a:alpha val="69804"/>
                </a:srgbClr>
              </a:gs>
              <a:gs pos="100000">
                <a:srgbClr val="132D4D">
                  <a:alpha val="69804"/>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9" name="Rectangle 28"/>
          <p:cNvSpPr/>
          <p:nvPr/>
        </p:nvSpPr>
        <p:spPr>
          <a:xfrm>
            <a:off x="6886575" y="1839310"/>
            <a:ext cx="2257425" cy="11785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4" name="Title 1"/>
          <p:cNvSpPr>
            <a:spLocks noGrp="1"/>
          </p:cNvSpPr>
          <p:nvPr>
            <p:ph type="title" hasCustomPrompt="1"/>
          </p:nvPr>
        </p:nvSpPr>
        <p:spPr>
          <a:xfrm>
            <a:off x="0" y="1831390"/>
            <a:ext cx="6879265" cy="722376"/>
          </a:xfrm>
        </p:spPr>
        <p:txBody>
          <a:bodyPr anchor="t">
            <a:normAutofit/>
          </a:bodyPr>
          <a:lstStyle>
            <a:lvl1pPr algn="ctr">
              <a:defRPr sz="3600" b="0" cap="all">
                <a:solidFill>
                  <a:schemeClr val="bg1"/>
                </a:solidFill>
              </a:defRPr>
            </a:lvl1pPr>
          </a:lstStyle>
          <a:p>
            <a:r>
              <a:rPr lang="en-US" dirty="0" smtClean="0"/>
              <a:t>Click to ADD TITLE</a:t>
            </a:r>
            <a:endParaRPr lang="en-US" dirty="0"/>
          </a:p>
        </p:txBody>
      </p:sp>
      <p:sp>
        <p:nvSpPr>
          <p:cNvPr id="35" name="Text Placeholder 2"/>
          <p:cNvSpPr>
            <a:spLocks noGrp="1"/>
          </p:cNvSpPr>
          <p:nvPr>
            <p:ph type="body" idx="1" hasCustomPrompt="1"/>
          </p:nvPr>
        </p:nvSpPr>
        <p:spPr>
          <a:xfrm>
            <a:off x="0" y="2551281"/>
            <a:ext cx="6905297" cy="466344"/>
          </a:xfrm>
        </p:spPr>
        <p:txBody>
          <a:bodyPr anchor="b">
            <a:normAutofit/>
          </a:bodyPr>
          <a:lstStyle>
            <a:lvl1pPr marL="0" indent="0" algn="ctr">
              <a:buNone/>
              <a:defRPr sz="2000">
                <a:solidFill>
                  <a:schemeClr val="tx1">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add subtitle</a:t>
            </a:r>
          </a:p>
        </p:txBody>
      </p:sp>
      <p:cxnSp>
        <p:nvCxnSpPr>
          <p:cNvPr id="31" name="Straight Connector 30"/>
          <p:cNvCxnSpPr/>
          <p:nvPr/>
        </p:nvCxnSpPr>
        <p:spPr>
          <a:xfrm>
            <a:off x="0" y="1824038"/>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0" y="30146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3440907" y="3429794"/>
            <a:ext cx="6858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1"/>
          <p:cNvSpPr>
            <a:spLocks noGrp="1"/>
          </p:cNvSpPr>
          <p:nvPr>
            <p:ph type="body" sz="quarter" idx="15" hasCustomPrompt="1"/>
          </p:nvPr>
        </p:nvSpPr>
        <p:spPr>
          <a:xfrm>
            <a:off x="6952705" y="4426562"/>
            <a:ext cx="2191295" cy="425787"/>
          </a:xfrm>
        </p:spPr>
        <p:txBody>
          <a:bodyPr>
            <a:normAutofit/>
          </a:bodyPr>
          <a:lstStyle>
            <a:lvl1pPr>
              <a:buNone/>
              <a:defRPr sz="1200">
                <a:solidFill>
                  <a:schemeClr val="bg1"/>
                </a:solidFill>
              </a:defRPr>
            </a:lvl1pPr>
          </a:lstStyle>
          <a:p>
            <a:pPr lvl="0"/>
            <a:r>
              <a:rPr lang="en-US" dirty="0" smtClean="0"/>
              <a:t>Click to add date</a:t>
            </a:r>
          </a:p>
        </p:txBody>
      </p:sp>
      <p:sp>
        <p:nvSpPr>
          <p:cNvPr id="19" name="Text Placeholder 21"/>
          <p:cNvSpPr>
            <a:spLocks noGrp="1"/>
          </p:cNvSpPr>
          <p:nvPr>
            <p:ph type="body" sz="quarter" idx="16" hasCustomPrompt="1"/>
          </p:nvPr>
        </p:nvSpPr>
        <p:spPr>
          <a:xfrm>
            <a:off x="6952705" y="3131998"/>
            <a:ext cx="2191295" cy="1259132"/>
          </a:xfrm>
        </p:spPr>
        <p:txBody>
          <a:bodyPr>
            <a:noAutofit/>
          </a:bodyPr>
          <a:lstStyle>
            <a:lvl1pPr marL="0" indent="0">
              <a:buNone/>
              <a:defRPr sz="1500">
                <a:solidFill>
                  <a:schemeClr val="bg1"/>
                </a:solidFill>
              </a:defRPr>
            </a:lvl1pPr>
          </a:lstStyle>
          <a:p>
            <a:pPr lvl="0"/>
            <a:r>
              <a:rPr lang="en-US" dirty="0" smtClean="0"/>
              <a:t>Click to add presenter(s) name, title and presentation type</a:t>
            </a:r>
          </a:p>
        </p:txBody>
      </p:sp>
      <p:grpSp>
        <p:nvGrpSpPr>
          <p:cNvPr id="2" name="Group 4"/>
          <p:cNvGrpSpPr>
            <a:grpSpLocks noChangeAspect="1"/>
          </p:cNvGrpSpPr>
          <p:nvPr/>
        </p:nvGrpSpPr>
        <p:grpSpPr bwMode="auto">
          <a:xfrm>
            <a:off x="7043738" y="2001838"/>
            <a:ext cx="1938337" cy="855662"/>
            <a:chOff x="4437" y="1261"/>
            <a:chExt cx="1221" cy="539"/>
          </a:xfrm>
        </p:grpSpPr>
        <p:sp>
          <p:nvSpPr>
            <p:cNvPr id="2051" name="AutoShape 3"/>
            <p:cNvSpPr>
              <a:spLocks noChangeAspect="1" noChangeArrowheads="1" noTextEdit="1"/>
            </p:cNvSpPr>
            <p:nvPr userDrawn="1"/>
          </p:nvSpPr>
          <p:spPr bwMode="auto">
            <a:xfrm>
              <a:off x="4437" y="1261"/>
              <a:ext cx="1221" cy="5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3" name="Freeform 5"/>
            <p:cNvSpPr>
              <a:spLocks noEditPoints="1"/>
            </p:cNvSpPr>
            <p:nvPr userDrawn="1"/>
          </p:nvSpPr>
          <p:spPr bwMode="auto">
            <a:xfrm>
              <a:off x="4437" y="1261"/>
              <a:ext cx="830" cy="266"/>
            </a:xfrm>
            <a:custGeom>
              <a:avLst/>
              <a:gdLst/>
              <a:ahLst/>
              <a:cxnLst>
                <a:cxn ang="0">
                  <a:pos x="1216" y="193"/>
                </a:cxn>
                <a:cxn ang="0">
                  <a:pos x="1500" y="193"/>
                </a:cxn>
                <a:cxn ang="0">
                  <a:pos x="1430" y="12"/>
                </a:cxn>
                <a:cxn ang="0">
                  <a:pos x="1054" y="12"/>
                </a:cxn>
                <a:cxn ang="0">
                  <a:pos x="738" y="141"/>
                </a:cxn>
                <a:cxn ang="0">
                  <a:pos x="805" y="157"/>
                </a:cxn>
                <a:cxn ang="0">
                  <a:pos x="842" y="190"/>
                </a:cxn>
                <a:cxn ang="0">
                  <a:pos x="861" y="248"/>
                </a:cxn>
                <a:cxn ang="0">
                  <a:pos x="857" y="302"/>
                </a:cxn>
                <a:cxn ang="0">
                  <a:pos x="836" y="354"/>
                </a:cxn>
                <a:cxn ang="0">
                  <a:pos x="797" y="381"/>
                </a:cxn>
                <a:cxn ang="0">
                  <a:pos x="688" y="390"/>
                </a:cxn>
                <a:cxn ang="0">
                  <a:pos x="759" y="519"/>
                </a:cxn>
                <a:cxn ang="0">
                  <a:pos x="874" y="502"/>
                </a:cxn>
                <a:cxn ang="0">
                  <a:pos x="955" y="450"/>
                </a:cxn>
                <a:cxn ang="0">
                  <a:pos x="1002" y="371"/>
                </a:cxn>
                <a:cxn ang="0">
                  <a:pos x="1018" y="266"/>
                </a:cxn>
                <a:cxn ang="0">
                  <a:pos x="1011" y="193"/>
                </a:cxn>
                <a:cxn ang="0">
                  <a:pos x="980" y="109"/>
                </a:cxn>
                <a:cxn ang="0">
                  <a:pos x="917" y="45"/>
                </a:cxn>
                <a:cxn ang="0">
                  <a:pos x="819" y="14"/>
                </a:cxn>
                <a:cxn ang="0">
                  <a:pos x="488" y="200"/>
                </a:cxn>
                <a:cxn ang="0">
                  <a:pos x="474" y="135"/>
                </a:cxn>
                <a:cxn ang="0">
                  <a:pos x="435" y="66"/>
                </a:cxn>
                <a:cxn ang="0">
                  <a:pos x="371" y="21"/>
                </a:cxn>
                <a:cxn ang="0">
                  <a:pos x="283" y="0"/>
                </a:cxn>
                <a:cxn ang="0">
                  <a:pos x="202" y="5"/>
                </a:cxn>
                <a:cxn ang="0">
                  <a:pos x="109" y="41"/>
                </a:cxn>
                <a:cxn ang="0">
                  <a:pos x="41" y="110"/>
                </a:cxn>
                <a:cxn ang="0">
                  <a:pos x="5" y="209"/>
                </a:cxn>
                <a:cxn ang="0">
                  <a:pos x="2" y="293"/>
                </a:cxn>
                <a:cxn ang="0">
                  <a:pos x="28" y="393"/>
                </a:cxn>
                <a:cxn ang="0">
                  <a:pos x="85" y="473"/>
                </a:cxn>
                <a:cxn ang="0">
                  <a:pos x="172" y="519"/>
                </a:cxn>
                <a:cxn ang="0">
                  <a:pos x="259" y="531"/>
                </a:cxn>
                <a:cxn ang="0">
                  <a:pos x="357" y="512"/>
                </a:cxn>
                <a:cxn ang="0">
                  <a:pos x="429" y="464"/>
                </a:cxn>
                <a:cxn ang="0">
                  <a:pos x="474" y="397"/>
                </a:cxn>
                <a:cxn ang="0">
                  <a:pos x="490" y="321"/>
                </a:cxn>
                <a:cxn ang="0">
                  <a:pos x="328" y="354"/>
                </a:cxn>
                <a:cxn ang="0">
                  <a:pos x="288" y="398"/>
                </a:cxn>
                <a:cxn ang="0">
                  <a:pos x="241" y="404"/>
                </a:cxn>
                <a:cxn ang="0">
                  <a:pos x="198" y="386"/>
                </a:cxn>
                <a:cxn ang="0">
                  <a:pos x="172" y="350"/>
                </a:cxn>
                <a:cxn ang="0">
                  <a:pos x="157" y="266"/>
                </a:cxn>
                <a:cxn ang="0">
                  <a:pos x="169" y="191"/>
                </a:cxn>
                <a:cxn ang="0">
                  <a:pos x="191" y="152"/>
                </a:cxn>
                <a:cxn ang="0">
                  <a:pos x="229" y="129"/>
                </a:cxn>
                <a:cxn ang="0">
                  <a:pos x="266" y="128"/>
                </a:cxn>
                <a:cxn ang="0">
                  <a:pos x="302" y="140"/>
                </a:cxn>
                <a:cxn ang="0">
                  <a:pos x="331" y="181"/>
                </a:cxn>
              </a:cxnLst>
              <a:rect l="0" t="0" r="r" b="b"/>
              <a:pathLst>
                <a:path w="1661" h="531">
                  <a:moveTo>
                    <a:pt x="1054" y="519"/>
                  </a:moveTo>
                  <a:lnTo>
                    <a:pt x="1212" y="519"/>
                  </a:lnTo>
                  <a:lnTo>
                    <a:pt x="1212" y="193"/>
                  </a:lnTo>
                  <a:lnTo>
                    <a:pt x="1216" y="193"/>
                  </a:lnTo>
                  <a:lnTo>
                    <a:pt x="1285" y="519"/>
                  </a:lnTo>
                  <a:lnTo>
                    <a:pt x="1423" y="519"/>
                  </a:lnTo>
                  <a:lnTo>
                    <a:pt x="1497" y="193"/>
                  </a:lnTo>
                  <a:lnTo>
                    <a:pt x="1500" y="193"/>
                  </a:lnTo>
                  <a:lnTo>
                    <a:pt x="1500" y="455"/>
                  </a:lnTo>
                  <a:lnTo>
                    <a:pt x="1661" y="455"/>
                  </a:lnTo>
                  <a:lnTo>
                    <a:pt x="1661" y="12"/>
                  </a:lnTo>
                  <a:lnTo>
                    <a:pt x="1430" y="12"/>
                  </a:lnTo>
                  <a:lnTo>
                    <a:pt x="1357" y="310"/>
                  </a:lnTo>
                  <a:lnTo>
                    <a:pt x="1356" y="310"/>
                  </a:lnTo>
                  <a:lnTo>
                    <a:pt x="1283" y="12"/>
                  </a:lnTo>
                  <a:lnTo>
                    <a:pt x="1054" y="12"/>
                  </a:lnTo>
                  <a:lnTo>
                    <a:pt x="1054" y="519"/>
                  </a:lnTo>
                  <a:close/>
                  <a:moveTo>
                    <a:pt x="688" y="141"/>
                  </a:moveTo>
                  <a:lnTo>
                    <a:pt x="738" y="141"/>
                  </a:lnTo>
                  <a:lnTo>
                    <a:pt x="738" y="141"/>
                  </a:lnTo>
                  <a:lnTo>
                    <a:pt x="759" y="143"/>
                  </a:lnTo>
                  <a:lnTo>
                    <a:pt x="776" y="145"/>
                  </a:lnTo>
                  <a:lnTo>
                    <a:pt x="792" y="150"/>
                  </a:lnTo>
                  <a:lnTo>
                    <a:pt x="805" y="157"/>
                  </a:lnTo>
                  <a:lnTo>
                    <a:pt x="817" y="164"/>
                  </a:lnTo>
                  <a:lnTo>
                    <a:pt x="828" y="172"/>
                  </a:lnTo>
                  <a:lnTo>
                    <a:pt x="835" y="181"/>
                  </a:lnTo>
                  <a:lnTo>
                    <a:pt x="842" y="190"/>
                  </a:lnTo>
                  <a:lnTo>
                    <a:pt x="848" y="200"/>
                  </a:lnTo>
                  <a:lnTo>
                    <a:pt x="852" y="210"/>
                  </a:lnTo>
                  <a:lnTo>
                    <a:pt x="859" y="231"/>
                  </a:lnTo>
                  <a:lnTo>
                    <a:pt x="861" y="248"/>
                  </a:lnTo>
                  <a:lnTo>
                    <a:pt x="862" y="262"/>
                  </a:lnTo>
                  <a:lnTo>
                    <a:pt x="862" y="262"/>
                  </a:lnTo>
                  <a:lnTo>
                    <a:pt x="861" y="281"/>
                  </a:lnTo>
                  <a:lnTo>
                    <a:pt x="857" y="302"/>
                  </a:lnTo>
                  <a:lnTo>
                    <a:pt x="852" y="324"/>
                  </a:lnTo>
                  <a:lnTo>
                    <a:pt x="847" y="335"/>
                  </a:lnTo>
                  <a:lnTo>
                    <a:pt x="842" y="343"/>
                  </a:lnTo>
                  <a:lnTo>
                    <a:pt x="836" y="354"/>
                  </a:lnTo>
                  <a:lnTo>
                    <a:pt x="828" y="362"/>
                  </a:lnTo>
                  <a:lnTo>
                    <a:pt x="819" y="369"/>
                  </a:lnTo>
                  <a:lnTo>
                    <a:pt x="809" y="376"/>
                  </a:lnTo>
                  <a:lnTo>
                    <a:pt x="797" y="381"/>
                  </a:lnTo>
                  <a:lnTo>
                    <a:pt x="783" y="386"/>
                  </a:lnTo>
                  <a:lnTo>
                    <a:pt x="767" y="388"/>
                  </a:lnTo>
                  <a:lnTo>
                    <a:pt x="750" y="390"/>
                  </a:lnTo>
                  <a:lnTo>
                    <a:pt x="688" y="390"/>
                  </a:lnTo>
                  <a:lnTo>
                    <a:pt x="688" y="141"/>
                  </a:lnTo>
                  <a:close/>
                  <a:moveTo>
                    <a:pt x="531" y="519"/>
                  </a:moveTo>
                  <a:lnTo>
                    <a:pt x="759" y="519"/>
                  </a:lnTo>
                  <a:lnTo>
                    <a:pt x="759" y="519"/>
                  </a:lnTo>
                  <a:lnTo>
                    <a:pt x="790" y="519"/>
                  </a:lnTo>
                  <a:lnTo>
                    <a:pt x="821" y="516"/>
                  </a:lnTo>
                  <a:lnTo>
                    <a:pt x="848" y="509"/>
                  </a:lnTo>
                  <a:lnTo>
                    <a:pt x="874" y="502"/>
                  </a:lnTo>
                  <a:lnTo>
                    <a:pt x="897" y="492"/>
                  </a:lnTo>
                  <a:lnTo>
                    <a:pt x="919" y="479"/>
                  </a:lnTo>
                  <a:lnTo>
                    <a:pt x="938" y="466"/>
                  </a:lnTo>
                  <a:lnTo>
                    <a:pt x="955" y="450"/>
                  </a:lnTo>
                  <a:lnTo>
                    <a:pt x="969" y="433"/>
                  </a:lnTo>
                  <a:lnTo>
                    <a:pt x="983" y="414"/>
                  </a:lnTo>
                  <a:lnTo>
                    <a:pt x="993" y="393"/>
                  </a:lnTo>
                  <a:lnTo>
                    <a:pt x="1002" y="371"/>
                  </a:lnTo>
                  <a:lnTo>
                    <a:pt x="1009" y="347"/>
                  </a:lnTo>
                  <a:lnTo>
                    <a:pt x="1014" y="321"/>
                  </a:lnTo>
                  <a:lnTo>
                    <a:pt x="1018" y="293"/>
                  </a:lnTo>
                  <a:lnTo>
                    <a:pt x="1018" y="266"/>
                  </a:lnTo>
                  <a:lnTo>
                    <a:pt x="1018" y="266"/>
                  </a:lnTo>
                  <a:lnTo>
                    <a:pt x="1018" y="241"/>
                  </a:lnTo>
                  <a:lnTo>
                    <a:pt x="1016" y="217"/>
                  </a:lnTo>
                  <a:lnTo>
                    <a:pt x="1011" y="193"/>
                  </a:lnTo>
                  <a:lnTo>
                    <a:pt x="1005" y="171"/>
                  </a:lnTo>
                  <a:lnTo>
                    <a:pt x="999" y="150"/>
                  </a:lnTo>
                  <a:lnTo>
                    <a:pt x="990" y="128"/>
                  </a:lnTo>
                  <a:lnTo>
                    <a:pt x="980" y="109"/>
                  </a:lnTo>
                  <a:lnTo>
                    <a:pt x="967" y="90"/>
                  </a:lnTo>
                  <a:lnTo>
                    <a:pt x="952" y="72"/>
                  </a:lnTo>
                  <a:lnTo>
                    <a:pt x="936" y="59"/>
                  </a:lnTo>
                  <a:lnTo>
                    <a:pt x="917" y="45"/>
                  </a:lnTo>
                  <a:lnTo>
                    <a:pt x="897" y="33"/>
                  </a:lnTo>
                  <a:lnTo>
                    <a:pt x="873" y="24"/>
                  </a:lnTo>
                  <a:lnTo>
                    <a:pt x="847" y="17"/>
                  </a:lnTo>
                  <a:lnTo>
                    <a:pt x="819" y="14"/>
                  </a:lnTo>
                  <a:lnTo>
                    <a:pt x="788" y="12"/>
                  </a:lnTo>
                  <a:lnTo>
                    <a:pt x="531" y="12"/>
                  </a:lnTo>
                  <a:lnTo>
                    <a:pt x="531" y="519"/>
                  </a:lnTo>
                  <a:close/>
                  <a:moveTo>
                    <a:pt x="488" y="200"/>
                  </a:moveTo>
                  <a:lnTo>
                    <a:pt x="488" y="200"/>
                  </a:lnTo>
                  <a:lnTo>
                    <a:pt x="485" y="178"/>
                  </a:lnTo>
                  <a:lnTo>
                    <a:pt x="479" y="155"/>
                  </a:lnTo>
                  <a:lnTo>
                    <a:pt x="474" y="135"/>
                  </a:lnTo>
                  <a:lnTo>
                    <a:pt x="466" y="116"/>
                  </a:lnTo>
                  <a:lnTo>
                    <a:pt x="457" y="98"/>
                  </a:lnTo>
                  <a:lnTo>
                    <a:pt x="447" y="81"/>
                  </a:lnTo>
                  <a:lnTo>
                    <a:pt x="435" y="66"/>
                  </a:lnTo>
                  <a:lnTo>
                    <a:pt x="421" y="53"/>
                  </a:lnTo>
                  <a:lnTo>
                    <a:pt x="405" y="41"/>
                  </a:lnTo>
                  <a:lnTo>
                    <a:pt x="388" y="29"/>
                  </a:lnTo>
                  <a:lnTo>
                    <a:pt x="371" y="21"/>
                  </a:lnTo>
                  <a:lnTo>
                    <a:pt x="352" y="14"/>
                  </a:lnTo>
                  <a:lnTo>
                    <a:pt x="329" y="7"/>
                  </a:lnTo>
                  <a:lnTo>
                    <a:pt x="307" y="3"/>
                  </a:lnTo>
                  <a:lnTo>
                    <a:pt x="283" y="0"/>
                  </a:lnTo>
                  <a:lnTo>
                    <a:pt x="259" y="0"/>
                  </a:lnTo>
                  <a:lnTo>
                    <a:pt x="259" y="0"/>
                  </a:lnTo>
                  <a:lnTo>
                    <a:pt x="229" y="0"/>
                  </a:lnTo>
                  <a:lnTo>
                    <a:pt x="202" y="5"/>
                  </a:lnTo>
                  <a:lnTo>
                    <a:pt x="176" y="10"/>
                  </a:lnTo>
                  <a:lnTo>
                    <a:pt x="152" y="19"/>
                  </a:lnTo>
                  <a:lnTo>
                    <a:pt x="129" y="29"/>
                  </a:lnTo>
                  <a:lnTo>
                    <a:pt x="109" y="41"/>
                  </a:lnTo>
                  <a:lnTo>
                    <a:pt x="88" y="57"/>
                  </a:lnTo>
                  <a:lnTo>
                    <a:pt x="71" y="72"/>
                  </a:lnTo>
                  <a:lnTo>
                    <a:pt x="55" y="91"/>
                  </a:lnTo>
                  <a:lnTo>
                    <a:pt x="41" y="110"/>
                  </a:lnTo>
                  <a:lnTo>
                    <a:pt x="29" y="133"/>
                  </a:lnTo>
                  <a:lnTo>
                    <a:pt x="19" y="157"/>
                  </a:lnTo>
                  <a:lnTo>
                    <a:pt x="10" y="181"/>
                  </a:lnTo>
                  <a:lnTo>
                    <a:pt x="5" y="209"/>
                  </a:lnTo>
                  <a:lnTo>
                    <a:pt x="2" y="236"/>
                  </a:lnTo>
                  <a:lnTo>
                    <a:pt x="0" y="266"/>
                  </a:lnTo>
                  <a:lnTo>
                    <a:pt x="0" y="266"/>
                  </a:lnTo>
                  <a:lnTo>
                    <a:pt x="2" y="293"/>
                  </a:lnTo>
                  <a:lnTo>
                    <a:pt x="5" y="321"/>
                  </a:lnTo>
                  <a:lnTo>
                    <a:pt x="10" y="347"/>
                  </a:lnTo>
                  <a:lnTo>
                    <a:pt x="17" y="371"/>
                  </a:lnTo>
                  <a:lnTo>
                    <a:pt x="28" y="393"/>
                  </a:lnTo>
                  <a:lnTo>
                    <a:pt x="38" y="416"/>
                  </a:lnTo>
                  <a:lnTo>
                    <a:pt x="52" y="436"/>
                  </a:lnTo>
                  <a:lnTo>
                    <a:pt x="67" y="455"/>
                  </a:lnTo>
                  <a:lnTo>
                    <a:pt x="85" y="473"/>
                  </a:lnTo>
                  <a:lnTo>
                    <a:pt x="105" y="486"/>
                  </a:lnTo>
                  <a:lnTo>
                    <a:pt x="126" y="500"/>
                  </a:lnTo>
                  <a:lnTo>
                    <a:pt x="148" y="511"/>
                  </a:lnTo>
                  <a:lnTo>
                    <a:pt x="172" y="519"/>
                  </a:lnTo>
                  <a:lnTo>
                    <a:pt x="200" y="526"/>
                  </a:lnTo>
                  <a:lnTo>
                    <a:pt x="228" y="530"/>
                  </a:lnTo>
                  <a:lnTo>
                    <a:pt x="259" y="531"/>
                  </a:lnTo>
                  <a:lnTo>
                    <a:pt x="259" y="531"/>
                  </a:lnTo>
                  <a:lnTo>
                    <a:pt x="285" y="531"/>
                  </a:lnTo>
                  <a:lnTo>
                    <a:pt x="310" y="526"/>
                  </a:lnTo>
                  <a:lnTo>
                    <a:pt x="335" y="521"/>
                  </a:lnTo>
                  <a:lnTo>
                    <a:pt x="357" y="512"/>
                  </a:lnTo>
                  <a:lnTo>
                    <a:pt x="378" y="504"/>
                  </a:lnTo>
                  <a:lnTo>
                    <a:pt x="397" y="492"/>
                  </a:lnTo>
                  <a:lnTo>
                    <a:pt x="414" y="479"/>
                  </a:lnTo>
                  <a:lnTo>
                    <a:pt x="429" y="464"/>
                  </a:lnTo>
                  <a:lnTo>
                    <a:pt x="443" y="448"/>
                  </a:lnTo>
                  <a:lnTo>
                    <a:pt x="455" y="433"/>
                  </a:lnTo>
                  <a:lnTo>
                    <a:pt x="466" y="414"/>
                  </a:lnTo>
                  <a:lnTo>
                    <a:pt x="474" y="397"/>
                  </a:lnTo>
                  <a:lnTo>
                    <a:pt x="481" y="378"/>
                  </a:lnTo>
                  <a:lnTo>
                    <a:pt x="486" y="359"/>
                  </a:lnTo>
                  <a:lnTo>
                    <a:pt x="490" y="340"/>
                  </a:lnTo>
                  <a:lnTo>
                    <a:pt x="490" y="321"/>
                  </a:lnTo>
                  <a:lnTo>
                    <a:pt x="336" y="321"/>
                  </a:lnTo>
                  <a:lnTo>
                    <a:pt x="336" y="321"/>
                  </a:lnTo>
                  <a:lnTo>
                    <a:pt x="333" y="338"/>
                  </a:lnTo>
                  <a:lnTo>
                    <a:pt x="328" y="354"/>
                  </a:lnTo>
                  <a:lnTo>
                    <a:pt x="321" y="367"/>
                  </a:lnTo>
                  <a:lnTo>
                    <a:pt x="312" y="381"/>
                  </a:lnTo>
                  <a:lnTo>
                    <a:pt x="300" y="392"/>
                  </a:lnTo>
                  <a:lnTo>
                    <a:pt x="288" y="398"/>
                  </a:lnTo>
                  <a:lnTo>
                    <a:pt x="272" y="404"/>
                  </a:lnTo>
                  <a:lnTo>
                    <a:pt x="254" y="405"/>
                  </a:lnTo>
                  <a:lnTo>
                    <a:pt x="254" y="405"/>
                  </a:lnTo>
                  <a:lnTo>
                    <a:pt x="241" y="404"/>
                  </a:lnTo>
                  <a:lnTo>
                    <a:pt x="229" y="402"/>
                  </a:lnTo>
                  <a:lnTo>
                    <a:pt x="217" y="398"/>
                  </a:lnTo>
                  <a:lnTo>
                    <a:pt x="209" y="393"/>
                  </a:lnTo>
                  <a:lnTo>
                    <a:pt x="198" y="386"/>
                  </a:lnTo>
                  <a:lnTo>
                    <a:pt x="191" y="379"/>
                  </a:lnTo>
                  <a:lnTo>
                    <a:pt x="185" y="371"/>
                  </a:lnTo>
                  <a:lnTo>
                    <a:pt x="178" y="360"/>
                  </a:lnTo>
                  <a:lnTo>
                    <a:pt x="172" y="350"/>
                  </a:lnTo>
                  <a:lnTo>
                    <a:pt x="169" y="340"/>
                  </a:lnTo>
                  <a:lnTo>
                    <a:pt x="162" y="316"/>
                  </a:lnTo>
                  <a:lnTo>
                    <a:pt x="159" y="291"/>
                  </a:lnTo>
                  <a:lnTo>
                    <a:pt x="157" y="266"/>
                  </a:lnTo>
                  <a:lnTo>
                    <a:pt x="157" y="266"/>
                  </a:lnTo>
                  <a:lnTo>
                    <a:pt x="159" y="240"/>
                  </a:lnTo>
                  <a:lnTo>
                    <a:pt x="162" y="216"/>
                  </a:lnTo>
                  <a:lnTo>
                    <a:pt x="169" y="191"/>
                  </a:lnTo>
                  <a:lnTo>
                    <a:pt x="172" y="181"/>
                  </a:lnTo>
                  <a:lnTo>
                    <a:pt x="178" y="171"/>
                  </a:lnTo>
                  <a:lnTo>
                    <a:pt x="185" y="160"/>
                  </a:lnTo>
                  <a:lnTo>
                    <a:pt x="191" y="152"/>
                  </a:lnTo>
                  <a:lnTo>
                    <a:pt x="198" y="145"/>
                  </a:lnTo>
                  <a:lnTo>
                    <a:pt x="209" y="138"/>
                  </a:lnTo>
                  <a:lnTo>
                    <a:pt x="217" y="133"/>
                  </a:lnTo>
                  <a:lnTo>
                    <a:pt x="229" y="129"/>
                  </a:lnTo>
                  <a:lnTo>
                    <a:pt x="241" y="128"/>
                  </a:lnTo>
                  <a:lnTo>
                    <a:pt x="254" y="126"/>
                  </a:lnTo>
                  <a:lnTo>
                    <a:pt x="254" y="126"/>
                  </a:lnTo>
                  <a:lnTo>
                    <a:pt x="266" y="128"/>
                  </a:lnTo>
                  <a:lnTo>
                    <a:pt x="276" y="129"/>
                  </a:lnTo>
                  <a:lnTo>
                    <a:pt x="285" y="131"/>
                  </a:lnTo>
                  <a:lnTo>
                    <a:pt x="293" y="135"/>
                  </a:lnTo>
                  <a:lnTo>
                    <a:pt x="302" y="140"/>
                  </a:lnTo>
                  <a:lnTo>
                    <a:pt x="307" y="145"/>
                  </a:lnTo>
                  <a:lnTo>
                    <a:pt x="317" y="157"/>
                  </a:lnTo>
                  <a:lnTo>
                    <a:pt x="326" y="169"/>
                  </a:lnTo>
                  <a:lnTo>
                    <a:pt x="331" y="181"/>
                  </a:lnTo>
                  <a:lnTo>
                    <a:pt x="335" y="193"/>
                  </a:lnTo>
                  <a:lnTo>
                    <a:pt x="336" y="200"/>
                  </a:lnTo>
                  <a:lnTo>
                    <a:pt x="488" y="20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4" name="Rectangle 6"/>
            <p:cNvSpPr>
              <a:spLocks noChangeArrowheads="1"/>
            </p:cNvSpPr>
            <p:nvPr userDrawn="1"/>
          </p:nvSpPr>
          <p:spPr bwMode="auto">
            <a:xfrm>
              <a:off x="5187" y="1576"/>
              <a:ext cx="80" cy="21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5" name="Freeform 7"/>
            <p:cNvSpPr>
              <a:spLocks/>
            </p:cNvSpPr>
            <p:nvPr userDrawn="1"/>
          </p:nvSpPr>
          <p:spPr bwMode="auto">
            <a:xfrm>
              <a:off x="4806" y="1571"/>
              <a:ext cx="354" cy="219"/>
            </a:xfrm>
            <a:custGeom>
              <a:avLst/>
              <a:gdLst/>
              <a:ahLst/>
              <a:cxnLst>
                <a:cxn ang="0">
                  <a:pos x="162" y="438"/>
                </a:cxn>
                <a:cxn ang="0">
                  <a:pos x="162" y="207"/>
                </a:cxn>
                <a:cxn ang="0">
                  <a:pos x="166" y="176"/>
                </a:cxn>
                <a:cxn ang="0">
                  <a:pos x="176" y="152"/>
                </a:cxn>
                <a:cxn ang="0">
                  <a:pos x="192" y="136"/>
                </a:cxn>
                <a:cxn ang="0">
                  <a:pos x="219" y="130"/>
                </a:cxn>
                <a:cxn ang="0">
                  <a:pos x="235" y="131"/>
                </a:cxn>
                <a:cxn ang="0">
                  <a:pos x="257" y="143"/>
                </a:cxn>
                <a:cxn ang="0">
                  <a:pos x="267" y="166"/>
                </a:cxn>
                <a:cxn ang="0">
                  <a:pos x="273" y="192"/>
                </a:cxn>
                <a:cxn ang="0">
                  <a:pos x="273" y="438"/>
                </a:cxn>
                <a:cxn ang="0">
                  <a:pos x="435" y="207"/>
                </a:cxn>
                <a:cxn ang="0">
                  <a:pos x="436" y="192"/>
                </a:cxn>
                <a:cxn ang="0">
                  <a:pos x="442" y="164"/>
                </a:cxn>
                <a:cxn ang="0">
                  <a:pos x="455" y="143"/>
                </a:cxn>
                <a:cxn ang="0">
                  <a:pos x="476" y="131"/>
                </a:cxn>
                <a:cxn ang="0">
                  <a:pos x="492" y="130"/>
                </a:cxn>
                <a:cxn ang="0">
                  <a:pos x="521" y="136"/>
                </a:cxn>
                <a:cxn ang="0">
                  <a:pos x="536" y="154"/>
                </a:cxn>
                <a:cxn ang="0">
                  <a:pos x="543" y="178"/>
                </a:cxn>
                <a:cxn ang="0">
                  <a:pos x="545" y="207"/>
                </a:cxn>
                <a:cxn ang="0">
                  <a:pos x="707" y="438"/>
                </a:cxn>
                <a:cxn ang="0">
                  <a:pos x="707" y="145"/>
                </a:cxn>
                <a:cxn ang="0">
                  <a:pos x="704" y="105"/>
                </a:cxn>
                <a:cxn ang="0">
                  <a:pos x="697" y="81"/>
                </a:cxn>
                <a:cxn ang="0">
                  <a:pos x="683" y="57"/>
                </a:cxn>
                <a:cxn ang="0">
                  <a:pos x="666" y="36"/>
                </a:cxn>
                <a:cxn ang="0">
                  <a:pos x="643" y="19"/>
                </a:cxn>
                <a:cxn ang="0">
                  <a:pos x="616" y="7"/>
                </a:cxn>
                <a:cxn ang="0">
                  <a:pos x="581" y="0"/>
                </a:cxn>
                <a:cxn ang="0">
                  <a:pos x="561" y="0"/>
                </a:cxn>
                <a:cxn ang="0">
                  <a:pos x="524" y="2"/>
                </a:cxn>
                <a:cxn ang="0">
                  <a:pos x="493" y="9"/>
                </a:cxn>
                <a:cxn ang="0">
                  <a:pos x="469" y="19"/>
                </a:cxn>
                <a:cxn ang="0">
                  <a:pos x="436" y="43"/>
                </a:cxn>
                <a:cxn ang="0">
                  <a:pos x="416" y="67"/>
                </a:cxn>
                <a:cxn ang="0">
                  <a:pos x="405" y="52"/>
                </a:cxn>
                <a:cxn ang="0">
                  <a:pos x="381" y="26"/>
                </a:cxn>
                <a:cxn ang="0">
                  <a:pos x="350" y="11"/>
                </a:cxn>
                <a:cxn ang="0">
                  <a:pos x="317" y="0"/>
                </a:cxn>
                <a:cxn ang="0">
                  <a:pos x="298" y="0"/>
                </a:cxn>
                <a:cxn ang="0">
                  <a:pos x="257" y="4"/>
                </a:cxn>
                <a:cxn ang="0">
                  <a:pos x="219" y="16"/>
                </a:cxn>
                <a:cxn ang="0">
                  <a:pos x="186" y="36"/>
                </a:cxn>
                <a:cxn ang="0">
                  <a:pos x="159" y="67"/>
                </a:cxn>
                <a:cxn ang="0">
                  <a:pos x="157" y="11"/>
                </a:cxn>
                <a:cxn ang="0">
                  <a:pos x="0" y="438"/>
                </a:cxn>
              </a:cxnLst>
              <a:rect l="0" t="0" r="r" b="b"/>
              <a:pathLst>
                <a:path w="707" h="438">
                  <a:moveTo>
                    <a:pt x="0" y="438"/>
                  </a:moveTo>
                  <a:lnTo>
                    <a:pt x="162" y="438"/>
                  </a:lnTo>
                  <a:lnTo>
                    <a:pt x="162" y="207"/>
                  </a:lnTo>
                  <a:lnTo>
                    <a:pt x="162" y="207"/>
                  </a:lnTo>
                  <a:lnTo>
                    <a:pt x="164" y="192"/>
                  </a:lnTo>
                  <a:lnTo>
                    <a:pt x="166" y="176"/>
                  </a:lnTo>
                  <a:lnTo>
                    <a:pt x="169" y="164"/>
                  </a:lnTo>
                  <a:lnTo>
                    <a:pt x="176" y="152"/>
                  </a:lnTo>
                  <a:lnTo>
                    <a:pt x="183" y="143"/>
                  </a:lnTo>
                  <a:lnTo>
                    <a:pt x="192" y="136"/>
                  </a:lnTo>
                  <a:lnTo>
                    <a:pt x="204" y="131"/>
                  </a:lnTo>
                  <a:lnTo>
                    <a:pt x="219" y="130"/>
                  </a:lnTo>
                  <a:lnTo>
                    <a:pt x="219" y="130"/>
                  </a:lnTo>
                  <a:lnTo>
                    <a:pt x="235" y="131"/>
                  </a:lnTo>
                  <a:lnTo>
                    <a:pt x="248" y="136"/>
                  </a:lnTo>
                  <a:lnTo>
                    <a:pt x="257" y="143"/>
                  </a:lnTo>
                  <a:lnTo>
                    <a:pt x="264" y="154"/>
                  </a:lnTo>
                  <a:lnTo>
                    <a:pt x="267" y="166"/>
                  </a:lnTo>
                  <a:lnTo>
                    <a:pt x="271" y="178"/>
                  </a:lnTo>
                  <a:lnTo>
                    <a:pt x="273" y="192"/>
                  </a:lnTo>
                  <a:lnTo>
                    <a:pt x="273" y="207"/>
                  </a:lnTo>
                  <a:lnTo>
                    <a:pt x="273" y="438"/>
                  </a:lnTo>
                  <a:lnTo>
                    <a:pt x="435" y="438"/>
                  </a:lnTo>
                  <a:lnTo>
                    <a:pt x="435" y="207"/>
                  </a:lnTo>
                  <a:lnTo>
                    <a:pt x="435" y="207"/>
                  </a:lnTo>
                  <a:lnTo>
                    <a:pt x="436" y="192"/>
                  </a:lnTo>
                  <a:lnTo>
                    <a:pt x="438" y="176"/>
                  </a:lnTo>
                  <a:lnTo>
                    <a:pt x="442" y="164"/>
                  </a:lnTo>
                  <a:lnTo>
                    <a:pt x="449" y="152"/>
                  </a:lnTo>
                  <a:lnTo>
                    <a:pt x="455" y="143"/>
                  </a:lnTo>
                  <a:lnTo>
                    <a:pt x="464" y="136"/>
                  </a:lnTo>
                  <a:lnTo>
                    <a:pt x="476" y="131"/>
                  </a:lnTo>
                  <a:lnTo>
                    <a:pt x="492" y="130"/>
                  </a:lnTo>
                  <a:lnTo>
                    <a:pt x="492" y="130"/>
                  </a:lnTo>
                  <a:lnTo>
                    <a:pt x="507" y="131"/>
                  </a:lnTo>
                  <a:lnTo>
                    <a:pt x="521" y="136"/>
                  </a:lnTo>
                  <a:lnTo>
                    <a:pt x="530" y="143"/>
                  </a:lnTo>
                  <a:lnTo>
                    <a:pt x="536" y="154"/>
                  </a:lnTo>
                  <a:lnTo>
                    <a:pt x="540" y="166"/>
                  </a:lnTo>
                  <a:lnTo>
                    <a:pt x="543" y="178"/>
                  </a:lnTo>
                  <a:lnTo>
                    <a:pt x="545" y="192"/>
                  </a:lnTo>
                  <a:lnTo>
                    <a:pt x="545" y="207"/>
                  </a:lnTo>
                  <a:lnTo>
                    <a:pt x="545" y="438"/>
                  </a:lnTo>
                  <a:lnTo>
                    <a:pt x="707" y="438"/>
                  </a:lnTo>
                  <a:lnTo>
                    <a:pt x="707" y="145"/>
                  </a:lnTo>
                  <a:lnTo>
                    <a:pt x="707" y="145"/>
                  </a:lnTo>
                  <a:lnTo>
                    <a:pt x="705" y="119"/>
                  </a:lnTo>
                  <a:lnTo>
                    <a:pt x="704" y="105"/>
                  </a:lnTo>
                  <a:lnTo>
                    <a:pt x="700" y="93"/>
                  </a:lnTo>
                  <a:lnTo>
                    <a:pt x="697" y="81"/>
                  </a:lnTo>
                  <a:lnTo>
                    <a:pt x="690" y="69"/>
                  </a:lnTo>
                  <a:lnTo>
                    <a:pt x="683" y="57"/>
                  </a:lnTo>
                  <a:lnTo>
                    <a:pt x="676" y="47"/>
                  </a:lnTo>
                  <a:lnTo>
                    <a:pt x="666" y="36"/>
                  </a:lnTo>
                  <a:lnTo>
                    <a:pt x="655" y="28"/>
                  </a:lnTo>
                  <a:lnTo>
                    <a:pt x="643" y="19"/>
                  </a:lnTo>
                  <a:lnTo>
                    <a:pt x="630" y="12"/>
                  </a:lnTo>
                  <a:lnTo>
                    <a:pt x="616" y="7"/>
                  </a:lnTo>
                  <a:lnTo>
                    <a:pt x="599" y="4"/>
                  </a:lnTo>
                  <a:lnTo>
                    <a:pt x="581" y="0"/>
                  </a:lnTo>
                  <a:lnTo>
                    <a:pt x="561" y="0"/>
                  </a:lnTo>
                  <a:lnTo>
                    <a:pt x="561" y="0"/>
                  </a:lnTo>
                  <a:lnTo>
                    <a:pt x="542" y="0"/>
                  </a:lnTo>
                  <a:lnTo>
                    <a:pt x="524" y="2"/>
                  </a:lnTo>
                  <a:lnTo>
                    <a:pt x="509" y="5"/>
                  </a:lnTo>
                  <a:lnTo>
                    <a:pt x="493" y="9"/>
                  </a:lnTo>
                  <a:lnTo>
                    <a:pt x="481" y="14"/>
                  </a:lnTo>
                  <a:lnTo>
                    <a:pt x="469" y="19"/>
                  </a:lnTo>
                  <a:lnTo>
                    <a:pt x="450" y="31"/>
                  </a:lnTo>
                  <a:lnTo>
                    <a:pt x="436" y="43"/>
                  </a:lnTo>
                  <a:lnTo>
                    <a:pt x="426" y="54"/>
                  </a:lnTo>
                  <a:lnTo>
                    <a:pt x="416" y="67"/>
                  </a:lnTo>
                  <a:lnTo>
                    <a:pt x="416" y="67"/>
                  </a:lnTo>
                  <a:lnTo>
                    <a:pt x="405" y="52"/>
                  </a:lnTo>
                  <a:lnTo>
                    <a:pt x="395" y="38"/>
                  </a:lnTo>
                  <a:lnTo>
                    <a:pt x="381" y="26"/>
                  </a:lnTo>
                  <a:lnTo>
                    <a:pt x="367" y="17"/>
                  </a:lnTo>
                  <a:lnTo>
                    <a:pt x="350" y="11"/>
                  </a:lnTo>
                  <a:lnTo>
                    <a:pt x="335" y="4"/>
                  </a:lnTo>
                  <a:lnTo>
                    <a:pt x="317" y="0"/>
                  </a:lnTo>
                  <a:lnTo>
                    <a:pt x="298" y="0"/>
                  </a:lnTo>
                  <a:lnTo>
                    <a:pt x="298" y="0"/>
                  </a:lnTo>
                  <a:lnTo>
                    <a:pt x="278" y="0"/>
                  </a:lnTo>
                  <a:lnTo>
                    <a:pt x="257" y="4"/>
                  </a:lnTo>
                  <a:lnTo>
                    <a:pt x="238" y="9"/>
                  </a:lnTo>
                  <a:lnTo>
                    <a:pt x="219" y="16"/>
                  </a:lnTo>
                  <a:lnTo>
                    <a:pt x="202" y="24"/>
                  </a:lnTo>
                  <a:lnTo>
                    <a:pt x="186" y="36"/>
                  </a:lnTo>
                  <a:lnTo>
                    <a:pt x="173" y="50"/>
                  </a:lnTo>
                  <a:lnTo>
                    <a:pt x="159" y="67"/>
                  </a:lnTo>
                  <a:lnTo>
                    <a:pt x="157" y="67"/>
                  </a:lnTo>
                  <a:lnTo>
                    <a:pt x="157" y="11"/>
                  </a:lnTo>
                  <a:lnTo>
                    <a:pt x="0" y="11"/>
                  </a:lnTo>
                  <a:lnTo>
                    <a:pt x="0" y="43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6" name="Freeform 8"/>
            <p:cNvSpPr>
              <a:spLocks/>
            </p:cNvSpPr>
            <p:nvPr userDrawn="1"/>
          </p:nvSpPr>
          <p:spPr bwMode="auto">
            <a:xfrm>
              <a:off x="4553" y="1531"/>
              <a:ext cx="234" cy="269"/>
            </a:xfrm>
            <a:custGeom>
              <a:avLst/>
              <a:gdLst/>
              <a:ahLst/>
              <a:cxnLst>
                <a:cxn ang="0">
                  <a:pos x="455" y="138"/>
                </a:cxn>
                <a:cxn ang="0">
                  <a:pos x="435" y="81"/>
                </a:cxn>
                <a:cxn ang="0">
                  <a:pos x="397" y="41"/>
                </a:cxn>
                <a:cxn ang="0">
                  <a:pos x="345" y="17"/>
                </a:cxn>
                <a:cxn ang="0">
                  <a:pos x="288" y="3"/>
                </a:cxn>
                <a:cxn ang="0">
                  <a:pos x="231" y="0"/>
                </a:cxn>
                <a:cxn ang="0">
                  <a:pos x="157" y="7"/>
                </a:cxn>
                <a:cxn ang="0">
                  <a:pos x="104" y="24"/>
                </a:cxn>
                <a:cxn ang="0">
                  <a:pos x="55" y="55"/>
                </a:cxn>
                <a:cxn ang="0">
                  <a:pos x="24" y="100"/>
                </a:cxn>
                <a:cxn ang="0">
                  <a:pos x="10" y="164"/>
                </a:cxn>
                <a:cxn ang="0">
                  <a:pos x="14" y="195"/>
                </a:cxn>
                <a:cxn ang="0">
                  <a:pos x="28" y="234"/>
                </a:cxn>
                <a:cxn ang="0">
                  <a:pos x="55" y="267"/>
                </a:cxn>
                <a:cxn ang="0">
                  <a:pos x="97" y="293"/>
                </a:cxn>
                <a:cxn ang="0">
                  <a:pos x="154" y="314"/>
                </a:cxn>
                <a:cxn ang="0">
                  <a:pos x="252" y="334"/>
                </a:cxn>
                <a:cxn ang="0">
                  <a:pos x="290" y="352"/>
                </a:cxn>
                <a:cxn ang="0">
                  <a:pos x="300" y="378"/>
                </a:cxn>
                <a:cxn ang="0">
                  <a:pos x="293" y="397"/>
                </a:cxn>
                <a:cxn ang="0">
                  <a:pos x="269" y="412"/>
                </a:cxn>
                <a:cxn ang="0">
                  <a:pos x="240" y="417"/>
                </a:cxn>
                <a:cxn ang="0">
                  <a:pos x="200" y="409"/>
                </a:cxn>
                <a:cxn ang="0">
                  <a:pos x="183" y="393"/>
                </a:cxn>
                <a:cxn ang="0">
                  <a:pos x="171" y="357"/>
                </a:cxn>
                <a:cxn ang="0">
                  <a:pos x="2" y="381"/>
                </a:cxn>
                <a:cxn ang="0">
                  <a:pos x="23" y="441"/>
                </a:cxn>
                <a:cxn ang="0">
                  <a:pos x="60" y="486"/>
                </a:cxn>
                <a:cxn ang="0">
                  <a:pos x="112" y="516"/>
                </a:cxn>
                <a:cxn ang="0">
                  <a:pos x="171" y="533"/>
                </a:cxn>
                <a:cxn ang="0">
                  <a:pos x="233" y="538"/>
                </a:cxn>
                <a:cxn ang="0">
                  <a:pos x="297" y="533"/>
                </a:cxn>
                <a:cxn ang="0">
                  <a:pos x="357" y="517"/>
                </a:cxn>
                <a:cxn ang="0">
                  <a:pos x="411" y="490"/>
                </a:cxn>
                <a:cxn ang="0">
                  <a:pos x="448" y="445"/>
                </a:cxn>
                <a:cxn ang="0">
                  <a:pos x="469" y="383"/>
                </a:cxn>
                <a:cxn ang="0">
                  <a:pos x="469" y="341"/>
                </a:cxn>
                <a:cxn ang="0">
                  <a:pos x="461" y="302"/>
                </a:cxn>
                <a:cxn ang="0">
                  <a:pos x="443" y="271"/>
                </a:cxn>
                <a:cxn ang="0">
                  <a:pos x="400" y="233"/>
                </a:cxn>
                <a:cxn ang="0">
                  <a:pos x="359" y="214"/>
                </a:cxn>
                <a:cxn ang="0">
                  <a:pos x="269" y="191"/>
                </a:cxn>
                <a:cxn ang="0">
                  <a:pos x="202" y="174"/>
                </a:cxn>
                <a:cxn ang="0">
                  <a:pos x="188" y="165"/>
                </a:cxn>
                <a:cxn ang="0">
                  <a:pos x="181" y="148"/>
                </a:cxn>
                <a:cxn ang="0">
                  <a:pos x="192" y="121"/>
                </a:cxn>
                <a:cxn ang="0">
                  <a:pos x="217" y="110"/>
                </a:cxn>
                <a:cxn ang="0">
                  <a:pos x="247" y="110"/>
                </a:cxn>
                <a:cxn ang="0">
                  <a:pos x="274" y="124"/>
                </a:cxn>
                <a:cxn ang="0">
                  <a:pos x="290" y="140"/>
                </a:cxn>
                <a:cxn ang="0">
                  <a:pos x="457" y="162"/>
                </a:cxn>
              </a:cxnLst>
              <a:rect l="0" t="0" r="r" b="b"/>
              <a:pathLst>
                <a:path w="469" h="538">
                  <a:moveTo>
                    <a:pt x="457" y="162"/>
                  </a:moveTo>
                  <a:lnTo>
                    <a:pt x="457" y="162"/>
                  </a:lnTo>
                  <a:lnTo>
                    <a:pt x="455" y="138"/>
                  </a:lnTo>
                  <a:lnTo>
                    <a:pt x="450" y="117"/>
                  </a:lnTo>
                  <a:lnTo>
                    <a:pt x="443" y="98"/>
                  </a:lnTo>
                  <a:lnTo>
                    <a:pt x="435" y="81"/>
                  </a:lnTo>
                  <a:lnTo>
                    <a:pt x="423" y="67"/>
                  </a:lnTo>
                  <a:lnTo>
                    <a:pt x="411" y="53"/>
                  </a:lnTo>
                  <a:lnTo>
                    <a:pt x="397" y="41"/>
                  </a:lnTo>
                  <a:lnTo>
                    <a:pt x="380" y="33"/>
                  </a:lnTo>
                  <a:lnTo>
                    <a:pt x="364" y="24"/>
                  </a:lnTo>
                  <a:lnTo>
                    <a:pt x="345" y="17"/>
                  </a:lnTo>
                  <a:lnTo>
                    <a:pt x="328" y="12"/>
                  </a:lnTo>
                  <a:lnTo>
                    <a:pt x="309" y="7"/>
                  </a:lnTo>
                  <a:lnTo>
                    <a:pt x="288" y="3"/>
                  </a:lnTo>
                  <a:lnTo>
                    <a:pt x="269" y="2"/>
                  </a:lnTo>
                  <a:lnTo>
                    <a:pt x="231" y="0"/>
                  </a:lnTo>
                  <a:lnTo>
                    <a:pt x="231" y="0"/>
                  </a:lnTo>
                  <a:lnTo>
                    <a:pt x="195" y="2"/>
                  </a:lnTo>
                  <a:lnTo>
                    <a:pt x="176" y="5"/>
                  </a:lnTo>
                  <a:lnTo>
                    <a:pt x="157" y="7"/>
                  </a:lnTo>
                  <a:lnTo>
                    <a:pt x="138" y="12"/>
                  </a:lnTo>
                  <a:lnTo>
                    <a:pt x="121" y="17"/>
                  </a:lnTo>
                  <a:lnTo>
                    <a:pt x="104" y="24"/>
                  </a:lnTo>
                  <a:lnTo>
                    <a:pt x="86" y="33"/>
                  </a:lnTo>
                  <a:lnTo>
                    <a:pt x="71" y="43"/>
                  </a:lnTo>
                  <a:lnTo>
                    <a:pt x="55" y="55"/>
                  </a:lnTo>
                  <a:lnTo>
                    <a:pt x="43" y="69"/>
                  </a:lnTo>
                  <a:lnTo>
                    <a:pt x="33" y="83"/>
                  </a:lnTo>
                  <a:lnTo>
                    <a:pt x="24" y="100"/>
                  </a:lnTo>
                  <a:lnTo>
                    <a:pt x="17" y="119"/>
                  </a:lnTo>
                  <a:lnTo>
                    <a:pt x="12" y="140"/>
                  </a:lnTo>
                  <a:lnTo>
                    <a:pt x="10" y="164"/>
                  </a:lnTo>
                  <a:lnTo>
                    <a:pt x="10" y="164"/>
                  </a:lnTo>
                  <a:lnTo>
                    <a:pt x="12" y="179"/>
                  </a:lnTo>
                  <a:lnTo>
                    <a:pt x="14" y="195"/>
                  </a:lnTo>
                  <a:lnTo>
                    <a:pt x="17" y="209"/>
                  </a:lnTo>
                  <a:lnTo>
                    <a:pt x="23" y="222"/>
                  </a:lnTo>
                  <a:lnTo>
                    <a:pt x="28" y="234"/>
                  </a:lnTo>
                  <a:lnTo>
                    <a:pt x="36" y="247"/>
                  </a:lnTo>
                  <a:lnTo>
                    <a:pt x="45" y="257"/>
                  </a:lnTo>
                  <a:lnTo>
                    <a:pt x="55" y="267"/>
                  </a:lnTo>
                  <a:lnTo>
                    <a:pt x="67" y="276"/>
                  </a:lnTo>
                  <a:lnTo>
                    <a:pt x="81" y="284"/>
                  </a:lnTo>
                  <a:lnTo>
                    <a:pt x="97" y="293"/>
                  </a:lnTo>
                  <a:lnTo>
                    <a:pt x="114" y="300"/>
                  </a:lnTo>
                  <a:lnTo>
                    <a:pt x="133" y="307"/>
                  </a:lnTo>
                  <a:lnTo>
                    <a:pt x="154" y="314"/>
                  </a:lnTo>
                  <a:lnTo>
                    <a:pt x="202" y="324"/>
                  </a:lnTo>
                  <a:lnTo>
                    <a:pt x="202" y="324"/>
                  </a:lnTo>
                  <a:lnTo>
                    <a:pt x="252" y="334"/>
                  </a:lnTo>
                  <a:lnTo>
                    <a:pt x="269" y="340"/>
                  </a:lnTo>
                  <a:lnTo>
                    <a:pt x="281" y="345"/>
                  </a:lnTo>
                  <a:lnTo>
                    <a:pt x="290" y="352"/>
                  </a:lnTo>
                  <a:lnTo>
                    <a:pt x="295" y="359"/>
                  </a:lnTo>
                  <a:lnTo>
                    <a:pt x="298" y="367"/>
                  </a:lnTo>
                  <a:lnTo>
                    <a:pt x="300" y="378"/>
                  </a:lnTo>
                  <a:lnTo>
                    <a:pt x="300" y="378"/>
                  </a:lnTo>
                  <a:lnTo>
                    <a:pt x="298" y="388"/>
                  </a:lnTo>
                  <a:lnTo>
                    <a:pt x="293" y="397"/>
                  </a:lnTo>
                  <a:lnTo>
                    <a:pt x="286" y="403"/>
                  </a:lnTo>
                  <a:lnTo>
                    <a:pt x="278" y="409"/>
                  </a:lnTo>
                  <a:lnTo>
                    <a:pt x="269" y="412"/>
                  </a:lnTo>
                  <a:lnTo>
                    <a:pt x="259" y="416"/>
                  </a:lnTo>
                  <a:lnTo>
                    <a:pt x="240" y="417"/>
                  </a:lnTo>
                  <a:lnTo>
                    <a:pt x="240" y="417"/>
                  </a:lnTo>
                  <a:lnTo>
                    <a:pt x="224" y="416"/>
                  </a:lnTo>
                  <a:lnTo>
                    <a:pt x="210" y="414"/>
                  </a:lnTo>
                  <a:lnTo>
                    <a:pt x="200" y="409"/>
                  </a:lnTo>
                  <a:lnTo>
                    <a:pt x="192" y="403"/>
                  </a:lnTo>
                  <a:lnTo>
                    <a:pt x="192" y="403"/>
                  </a:lnTo>
                  <a:lnTo>
                    <a:pt x="183" y="393"/>
                  </a:lnTo>
                  <a:lnTo>
                    <a:pt x="176" y="381"/>
                  </a:lnTo>
                  <a:lnTo>
                    <a:pt x="173" y="371"/>
                  </a:lnTo>
                  <a:lnTo>
                    <a:pt x="171" y="357"/>
                  </a:lnTo>
                  <a:lnTo>
                    <a:pt x="0" y="357"/>
                  </a:lnTo>
                  <a:lnTo>
                    <a:pt x="0" y="357"/>
                  </a:lnTo>
                  <a:lnTo>
                    <a:pt x="2" y="381"/>
                  </a:lnTo>
                  <a:lnTo>
                    <a:pt x="7" y="403"/>
                  </a:lnTo>
                  <a:lnTo>
                    <a:pt x="14" y="422"/>
                  </a:lnTo>
                  <a:lnTo>
                    <a:pt x="23" y="441"/>
                  </a:lnTo>
                  <a:lnTo>
                    <a:pt x="33" y="457"/>
                  </a:lnTo>
                  <a:lnTo>
                    <a:pt x="47" y="472"/>
                  </a:lnTo>
                  <a:lnTo>
                    <a:pt x="60" y="486"/>
                  </a:lnTo>
                  <a:lnTo>
                    <a:pt x="76" y="497"/>
                  </a:lnTo>
                  <a:lnTo>
                    <a:pt x="93" y="507"/>
                  </a:lnTo>
                  <a:lnTo>
                    <a:pt x="112" y="516"/>
                  </a:lnTo>
                  <a:lnTo>
                    <a:pt x="131" y="522"/>
                  </a:lnTo>
                  <a:lnTo>
                    <a:pt x="150" y="528"/>
                  </a:lnTo>
                  <a:lnTo>
                    <a:pt x="171" y="533"/>
                  </a:lnTo>
                  <a:lnTo>
                    <a:pt x="192" y="535"/>
                  </a:lnTo>
                  <a:lnTo>
                    <a:pt x="212" y="536"/>
                  </a:lnTo>
                  <a:lnTo>
                    <a:pt x="233" y="538"/>
                  </a:lnTo>
                  <a:lnTo>
                    <a:pt x="233" y="538"/>
                  </a:lnTo>
                  <a:lnTo>
                    <a:pt x="276" y="536"/>
                  </a:lnTo>
                  <a:lnTo>
                    <a:pt x="297" y="533"/>
                  </a:lnTo>
                  <a:lnTo>
                    <a:pt x="317" y="529"/>
                  </a:lnTo>
                  <a:lnTo>
                    <a:pt x="338" y="524"/>
                  </a:lnTo>
                  <a:lnTo>
                    <a:pt x="357" y="517"/>
                  </a:lnTo>
                  <a:lnTo>
                    <a:pt x="376" y="510"/>
                  </a:lnTo>
                  <a:lnTo>
                    <a:pt x="393" y="500"/>
                  </a:lnTo>
                  <a:lnTo>
                    <a:pt x="411" y="490"/>
                  </a:lnTo>
                  <a:lnTo>
                    <a:pt x="424" y="476"/>
                  </a:lnTo>
                  <a:lnTo>
                    <a:pt x="438" y="462"/>
                  </a:lnTo>
                  <a:lnTo>
                    <a:pt x="448" y="445"/>
                  </a:lnTo>
                  <a:lnTo>
                    <a:pt x="457" y="426"/>
                  </a:lnTo>
                  <a:lnTo>
                    <a:pt x="464" y="405"/>
                  </a:lnTo>
                  <a:lnTo>
                    <a:pt x="469" y="383"/>
                  </a:lnTo>
                  <a:lnTo>
                    <a:pt x="469" y="357"/>
                  </a:lnTo>
                  <a:lnTo>
                    <a:pt x="469" y="357"/>
                  </a:lnTo>
                  <a:lnTo>
                    <a:pt x="469" y="341"/>
                  </a:lnTo>
                  <a:lnTo>
                    <a:pt x="467" y="328"/>
                  </a:lnTo>
                  <a:lnTo>
                    <a:pt x="464" y="316"/>
                  </a:lnTo>
                  <a:lnTo>
                    <a:pt x="461" y="302"/>
                  </a:lnTo>
                  <a:lnTo>
                    <a:pt x="455" y="291"/>
                  </a:lnTo>
                  <a:lnTo>
                    <a:pt x="450" y="281"/>
                  </a:lnTo>
                  <a:lnTo>
                    <a:pt x="443" y="271"/>
                  </a:lnTo>
                  <a:lnTo>
                    <a:pt x="436" y="262"/>
                  </a:lnTo>
                  <a:lnTo>
                    <a:pt x="419" y="247"/>
                  </a:lnTo>
                  <a:lnTo>
                    <a:pt x="400" y="233"/>
                  </a:lnTo>
                  <a:lnTo>
                    <a:pt x="381" y="222"/>
                  </a:lnTo>
                  <a:lnTo>
                    <a:pt x="359" y="214"/>
                  </a:lnTo>
                  <a:lnTo>
                    <a:pt x="359" y="214"/>
                  </a:lnTo>
                  <a:lnTo>
                    <a:pt x="336" y="207"/>
                  </a:lnTo>
                  <a:lnTo>
                    <a:pt x="314" y="202"/>
                  </a:lnTo>
                  <a:lnTo>
                    <a:pt x="269" y="191"/>
                  </a:lnTo>
                  <a:lnTo>
                    <a:pt x="231" y="184"/>
                  </a:lnTo>
                  <a:lnTo>
                    <a:pt x="216" y="179"/>
                  </a:lnTo>
                  <a:lnTo>
                    <a:pt x="202" y="174"/>
                  </a:lnTo>
                  <a:lnTo>
                    <a:pt x="202" y="174"/>
                  </a:lnTo>
                  <a:lnTo>
                    <a:pt x="195" y="171"/>
                  </a:lnTo>
                  <a:lnTo>
                    <a:pt x="188" y="165"/>
                  </a:lnTo>
                  <a:lnTo>
                    <a:pt x="183" y="159"/>
                  </a:lnTo>
                  <a:lnTo>
                    <a:pt x="181" y="148"/>
                  </a:lnTo>
                  <a:lnTo>
                    <a:pt x="181" y="148"/>
                  </a:lnTo>
                  <a:lnTo>
                    <a:pt x="183" y="136"/>
                  </a:lnTo>
                  <a:lnTo>
                    <a:pt x="186" y="127"/>
                  </a:lnTo>
                  <a:lnTo>
                    <a:pt x="192" y="121"/>
                  </a:lnTo>
                  <a:lnTo>
                    <a:pt x="198" y="115"/>
                  </a:lnTo>
                  <a:lnTo>
                    <a:pt x="207" y="112"/>
                  </a:lnTo>
                  <a:lnTo>
                    <a:pt x="217" y="110"/>
                  </a:lnTo>
                  <a:lnTo>
                    <a:pt x="236" y="109"/>
                  </a:lnTo>
                  <a:lnTo>
                    <a:pt x="236" y="109"/>
                  </a:lnTo>
                  <a:lnTo>
                    <a:pt x="247" y="110"/>
                  </a:lnTo>
                  <a:lnTo>
                    <a:pt x="257" y="112"/>
                  </a:lnTo>
                  <a:lnTo>
                    <a:pt x="266" y="117"/>
                  </a:lnTo>
                  <a:lnTo>
                    <a:pt x="274" y="124"/>
                  </a:lnTo>
                  <a:lnTo>
                    <a:pt x="274" y="124"/>
                  </a:lnTo>
                  <a:lnTo>
                    <a:pt x="283" y="131"/>
                  </a:lnTo>
                  <a:lnTo>
                    <a:pt x="290" y="140"/>
                  </a:lnTo>
                  <a:lnTo>
                    <a:pt x="293" y="150"/>
                  </a:lnTo>
                  <a:lnTo>
                    <a:pt x="295" y="162"/>
                  </a:lnTo>
                  <a:lnTo>
                    <a:pt x="457" y="16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7" name="Freeform 9"/>
            <p:cNvSpPr>
              <a:spLocks/>
            </p:cNvSpPr>
            <p:nvPr userDrawn="1"/>
          </p:nvSpPr>
          <p:spPr bwMode="auto">
            <a:xfrm>
              <a:off x="5437" y="1491"/>
              <a:ext cx="221" cy="300"/>
            </a:xfrm>
            <a:custGeom>
              <a:avLst/>
              <a:gdLst/>
              <a:ahLst/>
              <a:cxnLst>
                <a:cxn ang="0">
                  <a:pos x="0" y="598"/>
                </a:cxn>
                <a:cxn ang="0">
                  <a:pos x="165" y="598"/>
                </a:cxn>
                <a:cxn ang="0">
                  <a:pos x="165" y="391"/>
                </a:cxn>
                <a:cxn ang="0">
                  <a:pos x="165" y="391"/>
                </a:cxn>
                <a:cxn ang="0">
                  <a:pos x="165" y="365"/>
                </a:cxn>
                <a:cxn ang="0">
                  <a:pos x="169" y="341"/>
                </a:cxn>
                <a:cxn ang="0">
                  <a:pos x="175" y="324"/>
                </a:cxn>
                <a:cxn ang="0">
                  <a:pos x="179" y="317"/>
                </a:cxn>
                <a:cxn ang="0">
                  <a:pos x="182" y="310"/>
                </a:cxn>
                <a:cxn ang="0">
                  <a:pos x="182" y="310"/>
                </a:cxn>
                <a:cxn ang="0">
                  <a:pos x="189" y="301"/>
                </a:cxn>
                <a:cxn ang="0">
                  <a:pos x="200" y="294"/>
                </a:cxn>
                <a:cxn ang="0">
                  <a:pos x="210" y="289"/>
                </a:cxn>
                <a:cxn ang="0">
                  <a:pos x="220" y="288"/>
                </a:cxn>
                <a:cxn ang="0">
                  <a:pos x="220" y="288"/>
                </a:cxn>
                <a:cxn ang="0">
                  <a:pos x="234" y="288"/>
                </a:cxn>
                <a:cxn ang="0">
                  <a:pos x="244" y="291"/>
                </a:cxn>
                <a:cxn ang="0">
                  <a:pos x="253" y="296"/>
                </a:cxn>
                <a:cxn ang="0">
                  <a:pos x="262" y="305"/>
                </a:cxn>
                <a:cxn ang="0">
                  <a:pos x="262" y="305"/>
                </a:cxn>
                <a:cxn ang="0">
                  <a:pos x="269" y="313"/>
                </a:cxn>
                <a:cxn ang="0">
                  <a:pos x="272" y="327"/>
                </a:cxn>
                <a:cxn ang="0">
                  <a:pos x="275" y="343"/>
                </a:cxn>
                <a:cxn ang="0">
                  <a:pos x="275" y="362"/>
                </a:cxn>
                <a:cxn ang="0">
                  <a:pos x="275" y="598"/>
                </a:cxn>
                <a:cxn ang="0">
                  <a:pos x="441" y="598"/>
                </a:cxn>
                <a:cxn ang="0">
                  <a:pos x="441" y="326"/>
                </a:cxn>
                <a:cxn ang="0">
                  <a:pos x="441" y="326"/>
                </a:cxn>
                <a:cxn ang="0">
                  <a:pos x="441" y="305"/>
                </a:cxn>
                <a:cxn ang="0">
                  <a:pos x="439" y="286"/>
                </a:cxn>
                <a:cxn ang="0">
                  <a:pos x="436" y="267"/>
                </a:cxn>
                <a:cxn ang="0">
                  <a:pos x="432" y="251"/>
                </a:cxn>
                <a:cxn ang="0">
                  <a:pos x="425" y="236"/>
                </a:cxn>
                <a:cxn ang="0">
                  <a:pos x="420" y="222"/>
                </a:cxn>
                <a:cxn ang="0">
                  <a:pos x="412" y="210"/>
                </a:cxn>
                <a:cxn ang="0">
                  <a:pos x="403" y="200"/>
                </a:cxn>
                <a:cxn ang="0">
                  <a:pos x="403" y="200"/>
                </a:cxn>
                <a:cxn ang="0">
                  <a:pos x="393" y="189"/>
                </a:cxn>
                <a:cxn ang="0">
                  <a:pos x="382" y="182"/>
                </a:cxn>
                <a:cxn ang="0">
                  <a:pos x="370" y="175"/>
                </a:cxn>
                <a:cxn ang="0">
                  <a:pos x="356" y="169"/>
                </a:cxn>
                <a:cxn ang="0">
                  <a:pos x="343" y="165"/>
                </a:cxn>
                <a:cxn ang="0">
                  <a:pos x="329" y="162"/>
                </a:cxn>
                <a:cxn ang="0">
                  <a:pos x="313" y="160"/>
                </a:cxn>
                <a:cxn ang="0">
                  <a:pos x="298" y="158"/>
                </a:cxn>
                <a:cxn ang="0">
                  <a:pos x="298" y="158"/>
                </a:cxn>
                <a:cxn ang="0">
                  <a:pos x="277" y="160"/>
                </a:cxn>
                <a:cxn ang="0">
                  <a:pos x="258" y="162"/>
                </a:cxn>
                <a:cxn ang="0">
                  <a:pos x="239" y="165"/>
                </a:cxn>
                <a:cxn ang="0">
                  <a:pos x="219" y="174"/>
                </a:cxn>
                <a:cxn ang="0">
                  <a:pos x="219" y="174"/>
                </a:cxn>
                <a:cxn ang="0">
                  <a:pos x="205" y="182"/>
                </a:cxn>
                <a:cxn ang="0">
                  <a:pos x="193" y="191"/>
                </a:cxn>
                <a:cxn ang="0">
                  <a:pos x="179" y="203"/>
                </a:cxn>
                <a:cxn ang="0">
                  <a:pos x="165" y="217"/>
                </a:cxn>
                <a:cxn ang="0">
                  <a:pos x="165" y="0"/>
                </a:cxn>
                <a:cxn ang="0">
                  <a:pos x="0" y="0"/>
                </a:cxn>
                <a:cxn ang="0">
                  <a:pos x="0" y="598"/>
                </a:cxn>
              </a:cxnLst>
              <a:rect l="0" t="0" r="r" b="b"/>
              <a:pathLst>
                <a:path w="441" h="598">
                  <a:moveTo>
                    <a:pt x="0" y="598"/>
                  </a:moveTo>
                  <a:lnTo>
                    <a:pt x="165" y="598"/>
                  </a:lnTo>
                  <a:lnTo>
                    <a:pt x="165" y="391"/>
                  </a:lnTo>
                  <a:lnTo>
                    <a:pt x="165" y="391"/>
                  </a:lnTo>
                  <a:lnTo>
                    <a:pt x="165" y="365"/>
                  </a:lnTo>
                  <a:lnTo>
                    <a:pt x="169" y="341"/>
                  </a:lnTo>
                  <a:lnTo>
                    <a:pt x="175" y="324"/>
                  </a:lnTo>
                  <a:lnTo>
                    <a:pt x="179" y="317"/>
                  </a:lnTo>
                  <a:lnTo>
                    <a:pt x="182" y="310"/>
                  </a:lnTo>
                  <a:lnTo>
                    <a:pt x="182" y="310"/>
                  </a:lnTo>
                  <a:lnTo>
                    <a:pt x="189" y="301"/>
                  </a:lnTo>
                  <a:lnTo>
                    <a:pt x="200" y="294"/>
                  </a:lnTo>
                  <a:lnTo>
                    <a:pt x="210" y="289"/>
                  </a:lnTo>
                  <a:lnTo>
                    <a:pt x="220" y="288"/>
                  </a:lnTo>
                  <a:lnTo>
                    <a:pt x="220" y="288"/>
                  </a:lnTo>
                  <a:lnTo>
                    <a:pt x="234" y="288"/>
                  </a:lnTo>
                  <a:lnTo>
                    <a:pt x="244" y="291"/>
                  </a:lnTo>
                  <a:lnTo>
                    <a:pt x="253" y="296"/>
                  </a:lnTo>
                  <a:lnTo>
                    <a:pt x="262" y="305"/>
                  </a:lnTo>
                  <a:lnTo>
                    <a:pt x="262" y="305"/>
                  </a:lnTo>
                  <a:lnTo>
                    <a:pt x="269" y="313"/>
                  </a:lnTo>
                  <a:lnTo>
                    <a:pt x="272" y="327"/>
                  </a:lnTo>
                  <a:lnTo>
                    <a:pt x="275" y="343"/>
                  </a:lnTo>
                  <a:lnTo>
                    <a:pt x="275" y="362"/>
                  </a:lnTo>
                  <a:lnTo>
                    <a:pt x="275" y="598"/>
                  </a:lnTo>
                  <a:lnTo>
                    <a:pt x="441" y="598"/>
                  </a:lnTo>
                  <a:lnTo>
                    <a:pt x="441" y="326"/>
                  </a:lnTo>
                  <a:lnTo>
                    <a:pt x="441" y="326"/>
                  </a:lnTo>
                  <a:lnTo>
                    <a:pt x="441" y="305"/>
                  </a:lnTo>
                  <a:lnTo>
                    <a:pt x="439" y="286"/>
                  </a:lnTo>
                  <a:lnTo>
                    <a:pt x="436" y="267"/>
                  </a:lnTo>
                  <a:lnTo>
                    <a:pt x="432" y="251"/>
                  </a:lnTo>
                  <a:lnTo>
                    <a:pt x="425" y="236"/>
                  </a:lnTo>
                  <a:lnTo>
                    <a:pt x="420" y="222"/>
                  </a:lnTo>
                  <a:lnTo>
                    <a:pt x="412" y="210"/>
                  </a:lnTo>
                  <a:lnTo>
                    <a:pt x="403" y="200"/>
                  </a:lnTo>
                  <a:lnTo>
                    <a:pt x="403" y="200"/>
                  </a:lnTo>
                  <a:lnTo>
                    <a:pt x="393" y="189"/>
                  </a:lnTo>
                  <a:lnTo>
                    <a:pt x="382" y="182"/>
                  </a:lnTo>
                  <a:lnTo>
                    <a:pt x="370" y="175"/>
                  </a:lnTo>
                  <a:lnTo>
                    <a:pt x="356" y="169"/>
                  </a:lnTo>
                  <a:lnTo>
                    <a:pt x="343" y="165"/>
                  </a:lnTo>
                  <a:lnTo>
                    <a:pt x="329" y="162"/>
                  </a:lnTo>
                  <a:lnTo>
                    <a:pt x="313" y="160"/>
                  </a:lnTo>
                  <a:lnTo>
                    <a:pt x="298" y="158"/>
                  </a:lnTo>
                  <a:lnTo>
                    <a:pt x="298" y="158"/>
                  </a:lnTo>
                  <a:lnTo>
                    <a:pt x="277" y="160"/>
                  </a:lnTo>
                  <a:lnTo>
                    <a:pt x="258" y="162"/>
                  </a:lnTo>
                  <a:lnTo>
                    <a:pt x="239" y="165"/>
                  </a:lnTo>
                  <a:lnTo>
                    <a:pt x="219" y="174"/>
                  </a:lnTo>
                  <a:lnTo>
                    <a:pt x="219" y="174"/>
                  </a:lnTo>
                  <a:lnTo>
                    <a:pt x="205" y="182"/>
                  </a:lnTo>
                  <a:lnTo>
                    <a:pt x="193" y="191"/>
                  </a:lnTo>
                  <a:lnTo>
                    <a:pt x="179" y="203"/>
                  </a:lnTo>
                  <a:lnTo>
                    <a:pt x="165" y="217"/>
                  </a:lnTo>
                  <a:lnTo>
                    <a:pt x="165" y="0"/>
                  </a:lnTo>
                  <a:lnTo>
                    <a:pt x="0" y="0"/>
                  </a:lnTo>
                  <a:lnTo>
                    <a:pt x="0" y="59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8" name="Freeform 10"/>
            <p:cNvSpPr>
              <a:spLocks/>
            </p:cNvSpPr>
            <p:nvPr userDrawn="1"/>
          </p:nvSpPr>
          <p:spPr bwMode="auto">
            <a:xfrm>
              <a:off x="5295" y="1510"/>
              <a:ext cx="115" cy="285"/>
            </a:xfrm>
            <a:custGeom>
              <a:avLst/>
              <a:gdLst/>
              <a:ahLst/>
              <a:cxnLst>
                <a:cxn ang="0">
                  <a:pos x="0" y="0"/>
                </a:cxn>
                <a:cxn ang="0">
                  <a:pos x="0" y="132"/>
                </a:cxn>
                <a:cxn ang="0">
                  <a:pos x="0" y="252"/>
                </a:cxn>
                <a:cxn ang="0">
                  <a:pos x="0" y="402"/>
                </a:cxn>
                <a:cxn ang="0">
                  <a:pos x="0" y="402"/>
                </a:cxn>
                <a:cxn ang="0">
                  <a:pos x="0" y="435"/>
                </a:cxn>
                <a:cxn ang="0">
                  <a:pos x="3" y="464"/>
                </a:cxn>
                <a:cxn ang="0">
                  <a:pos x="9" y="489"/>
                </a:cxn>
                <a:cxn ang="0">
                  <a:pos x="15" y="509"/>
                </a:cxn>
                <a:cxn ang="0">
                  <a:pos x="15" y="509"/>
                </a:cxn>
                <a:cxn ang="0">
                  <a:pos x="24" y="525"/>
                </a:cxn>
                <a:cxn ang="0">
                  <a:pos x="33" y="537"/>
                </a:cxn>
                <a:cxn ang="0">
                  <a:pos x="45" y="546"/>
                </a:cxn>
                <a:cxn ang="0">
                  <a:pos x="57" y="554"/>
                </a:cxn>
                <a:cxn ang="0">
                  <a:pos x="57" y="554"/>
                </a:cxn>
                <a:cxn ang="0">
                  <a:pos x="72" y="561"/>
                </a:cxn>
                <a:cxn ang="0">
                  <a:pos x="91" y="566"/>
                </a:cxn>
                <a:cxn ang="0">
                  <a:pos x="114" y="570"/>
                </a:cxn>
                <a:cxn ang="0">
                  <a:pos x="141" y="570"/>
                </a:cxn>
                <a:cxn ang="0">
                  <a:pos x="141" y="570"/>
                </a:cxn>
                <a:cxn ang="0">
                  <a:pos x="160" y="570"/>
                </a:cxn>
                <a:cxn ang="0">
                  <a:pos x="183" y="566"/>
                </a:cxn>
                <a:cxn ang="0">
                  <a:pos x="207" y="563"/>
                </a:cxn>
                <a:cxn ang="0">
                  <a:pos x="229" y="556"/>
                </a:cxn>
                <a:cxn ang="0">
                  <a:pos x="229" y="449"/>
                </a:cxn>
                <a:cxn ang="0">
                  <a:pos x="229" y="449"/>
                </a:cxn>
                <a:cxn ang="0">
                  <a:pos x="222" y="451"/>
                </a:cxn>
                <a:cxn ang="0">
                  <a:pos x="210" y="452"/>
                </a:cxn>
                <a:cxn ang="0">
                  <a:pos x="186" y="454"/>
                </a:cxn>
                <a:cxn ang="0">
                  <a:pos x="186" y="454"/>
                </a:cxn>
                <a:cxn ang="0">
                  <a:pos x="178" y="452"/>
                </a:cxn>
                <a:cxn ang="0">
                  <a:pos x="171" y="447"/>
                </a:cxn>
                <a:cxn ang="0">
                  <a:pos x="167" y="444"/>
                </a:cxn>
                <a:cxn ang="0">
                  <a:pos x="164" y="440"/>
                </a:cxn>
                <a:cxn ang="0">
                  <a:pos x="164" y="440"/>
                </a:cxn>
                <a:cxn ang="0">
                  <a:pos x="162" y="435"/>
                </a:cxn>
                <a:cxn ang="0">
                  <a:pos x="160" y="426"/>
                </a:cxn>
                <a:cxn ang="0">
                  <a:pos x="159" y="404"/>
                </a:cxn>
                <a:cxn ang="0">
                  <a:pos x="159" y="252"/>
                </a:cxn>
                <a:cxn ang="0">
                  <a:pos x="229" y="252"/>
                </a:cxn>
                <a:cxn ang="0">
                  <a:pos x="229" y="132"/>
                </a:cxn>
                <a:cxn ang="0">
                  <a:pos x="159" y="132"/>
                </a:cxn>
                <a:cxn ang="0">
                  <a:pos x="159" y="0"/>
                </a:cxn>
                <a:cxn ang="0">
                  <a:pos x="0" y="0"/>
                </a:cxn>
              </a:cxnLst>
              <a:rect l="0" t="0" r="r" b="b"/>
              <a:pathLst>
                <a:path w="229" h="570">
                  <a:moveTo>
                    <a:pt x="0" y="0"/>
                  </a:moveTo>
                  <a:lnTo>
                    <a:pt x="0" y="132"/>
                  </a:lnTo>
                  <a:lnTo>
                    <a:pt x="0" y="252"/>
                  </a:lnTo>
                  <a:lnTo>
                    <a:pt x="0" y="402"/>
                  </a:lnTo>
                  <a:lnTo>
                    <a:pt x="0" y="402"/>
                  </a:lnTo>
                  <a:lnTo>
                    <a:pt x="0" y="435"/>
                  </a:lnTo>
                  <a:lnTo>
                    <a:pt x="3" y="464"/>
                  </a:lnTo>
                  <a:lnTo>
                    <a:pt x="9" y="489"/>
                  </a:lnTo>
                  <a:lnTo>
                    <a:pt x="15" y="509"/>
                  </a:lnTo>
                  <a:lnTo>
                    <a:pt x="15" y="509"/>
                  </a:lnTo>
                  <a:lnTo>
                    <a:pt x="24" y="525"/>
                  </a:lnTo>
                  <a:lnTo>
                    <a:pt x="33" y="537"/>
                  </a:lnTo>
                  <a:lnTo>
                    <a:pt x="45" y="546"/>
                  </a:lnTo>
                  <a:lnTo>
                    <a:pt x="57" y="554"/>
                  </a:lnTo>
                  <a:lnTo>
                    <a:pt x="57" y="554"/>
                  </a:lnTo>
                  <a:lnTo>
                    <a:pt x="72" y="561"/>
                  </a:lnTo>
                  <a:lnTo>
                    <a:pt x="91" y="566"/>
                  </a:lnTo>
                  <a:lnTo>
                    <a:pt x="114" y="570"/>
                  </a:lnTo>
                  <a:lnTo>
                    <a:pt x="141" y="570"/>
                  </a:lnTo>
                  <a:lnTo>
                    <a:pt x="141" y="570"/>
                  </a:lnTo>
                  <a:lnTo>
                    <a:pt x="160" y="570"/>
                  </a:lnTo>
                  <a:lnTo>
                    <a:pt x="183" y="566"/>
                  </a:lnTo>
                  <a:lnTo>
                    <a:pt x="207" y="563"/>
                  </a:lnTo>
                  <a:lnTo>
                    <a:pt x="229" y="556"/>
                  </a:lnTo>
                  <a:lnTo>
                    <a:pt x="229" y="449"/>
                  </a:lnTo>
                  <a:lnTo>
                    <a:pt x="229" y="449"/>
                  </a:lnTo>
                  <a:lnTo>
                    <a:pt x="222" y="451"/>
                  </a:lnTo>
                  <a:lnTo>
                    <a:pt x="210" y="452"/>
                  </a:lnTo>
                  <a:lnTo>
                    <a:pt x="186" y="454"/>
                  </a:lnTo>
                  <a:lnTo>
                    <a:pt x="186" y="454"/>
                  </a:lnTo>
                  <a:lnTo>
                    <a:pt x="178" y="452"/>
                  </a:lnTo>
                  <a:lnTo>
                    <a:pt x="171" y="447"/>
                  </a:lnTo>
                  <a:lnTo>
                    <a:pt x="167" y="444"/>
                  </a:lnTo>
                  <a:lnTo>
                    <a:pt x="164" y="440"/>
                  </a:lnTo>
                  <a:lnTo>
                    <a:pt x="164" y="440"/>
                  </a:lnTo>
                  <a:lnTo>
                    <a:pt x="162" y="435"/>
                  </a:lnTo>
                  <a:lnTo>
                    <a:pt x="160" y="426"/>
                  </a:lnTo>
                  <a:lnTo>
                    <a:pt x="159" y="404"/>
                  </a:lnTo>
                  <a:lnTo>
                    <a:pt x="159" y="252"/>
                  </a:lnTo>
                  <a:lnTo>
                    <a:pt x="229" y="252"/>
                  </a:lnTo>
                  <a:lnTo>
                    <a:pt x="229" y="132"/>
                  </a:lnTo>
                  <a:lnTo>
                    <a:pt x="159" y="132"/>
                  </a:lnTo>
                  <a:lnTo>
                    <a:pt x="159"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9" name="Rectangle 11"/>
            <p:cNvSpPr>
              <a:spLocks noChangeArrowheads="1"/>
            </p:cNvSpPr>
            <p:nvPr userDrawn="1"/>
          </p:nvSpPr>
          <p:spPr bwMode="auto">
            <a:xfrm>
              <a:off x="5187" y="1510"/>
              <a:ext cx="80" cy="44"/>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itle Slide - Specific">
    <p:spTree>
      <p:nvGrpSpPr>
        <p:cNvPr id="1" name=""/>
        <p:cNvGrpSpPr/>
        <p:nvPr/>
      </p:nvGrpSpPr>
      <p:grpSpPr>
        <a:xfrm>
          <a:off x="0" y="0"/>
          <a:ext cx="0" cy="0"/>
          <a:chOff x="0" y="0"/>
          <a:chExt cx="0" cy="0"/>
        </a:xfrm>
      </p:grpSpPr>
      <p:pic>
        <p:nvPicPr>
          <p:cNvPr id="18" name="Picture 2" descr="Q:\Design Catalog\Corporate Templates\Covers\abstract1.jpg"/>
          <p:cNvPicPr>
            <a:picLocks noChangeAspect="1" noChangeArrowheads="1"/>
          </p:cNvPicPr>
          <p:nvPr/>
        </p:nvPicPr>
        <p:blipFill>
          <a:blip r:embed="rId2" cstate="email"/>
          <a:stretch>
            <a:fillRect/>
          </a:stretch>
        </p:blipFill>
        <p:spPr bwMode="auto">
          <a:xfrm>
            <a:off x="-180753" y="0"/>
            <a:ext cx="9324753" cy="6858000"/>
          </a:xfrm>
          <a:prstGeom prst="rect">
            <a:avLst/>
          </a:prstGeom>
          <a:noFill/>
          <a:ln w="9525">
            <a:noFill/>
            <a:miter lim="800000"/>
            <a:headEnd/>
            <a:tailEnd/>
          </a:ln>
        </p:spPr>
      </p:pic>
      <p:sp>
        <p:nvSpPr>
          <p:cNvPr id="25" name="Rectangle 24"/>
          <p:cNvSpPr/>
          <p:nvPr/>
        </p:nvSpPr>
        <p:spPr>
          <a:xfrm flipV="1">
            <a:off x="0" y="0"/>
            <a:ext cx="9144000"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8" name="Rectangle 27"/>
          <p:cNvSpPr/>
          <p:nvPr/>
        </p:nvSpPr>
        <p:spPr>
          <a:xfrm flipV="1">
            <a:off x="0" y="1828198"/>
            <a:ext cx="9144000" cy="1196975"/>
          </a:xfrm>
          <a:prstGeom prst="rect">
            <a:avLst/>
          </a:prstGeom>
          <a:gradFill>
            <a:gsLst>
              <a:gs pos="0">
                <a:srgbClr val="091625">
                  <a:alpha val="69804"/>
                </a:srgbClr>
              </a:gs>
              <a:gs pos="100000">
                <a:srgbClr val="132D4D">
                  <a:alpha val="69804"/>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9" name="Rectangle 28"/>
          <p:cNvSpPr/>
          <p:nvPr/>
        </p:nvSpPr>
        <p:spPr>
          <a:xfrm>
            <a:off x="6886575" y="1839310"/>
            <a:ext cx="2257425" cy="11785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4" name="Title 1"/>
          <p:cNvSpPr>
            <a:spLocks noGrp="1"/>
          </p:cNvSpPr>
          <p:nvPr>
            <p:ph type="title" hasCustomPrompt="1"/>
          </p:nvPr>
        </p:nvSpPr>
        <p:spPr>
          <a:xfrm>
            <a:off x="0" y="1831390"/>
            <a:ext cx="6879265" cy="722376"/>
          </a:xfrm>
        </p:spPr>
        <p:txBody>
          <a:bodyPr anchor="t">
            <a:normAutofit/>
          </a:bodyPr>
          <a:lstStyle>
            <a:lvl1pPr algn="ctr">
              <a:defRPr sz="3600" b="0" cap="all">
                <a:solidFill>
                  <a:schemeClr val="bg1"/>
                </a:solidFill>
              </a:defRPr>
            </a:lvl1pPr>
          </a:lstStyle>
          <a:p>
            <a:r>
              <a:rPr lang="en-US" dirty="0" smtClean="0"/>
              <a:t>Click to ADD TITLE</a:t>
            </a:r>
            <a:endParaRPr lang="en-US" dirty="0"/>
          </a:p>
        </p:txBody>
      </p:sp>
      <p:sp>
        <p:nvSpPr>
          <p:cNvPr id="35" name="Text Placeholder 2"/>
          <p:cNvSpPr>
            <a:spLocks noGrp="1"/>
          </p:cNvSpPr>
          <p:nvPr>
            <p:ph type="body" idx="1" hasCustomPrompt="1"/>
          </p:nvPr>
        </p:nvSpPr>
        <p:spPr>
          <a:xfrm>
            <a:off x="0" y="2551281"/>
            <a:ext cx="6905297" cy="466344"/>
          </a:xfrm>
        </p:spPr>
        <p:txBody>
          <a:bodyPr anchor="b">
            <a:normAutofit/>
          </a:bodyPr>
          <a:lstStyle>
            <a:lvl1pPr marL="0" indent="0" algn="ctr">
              <a:buNone/>
              <a:defRPr sz="2000">
                <a:solidFill>
                  <a:schemeClr val="tx1">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add subtitle</a:t>
            </a:r>
          </a:p>
        </p:txBody>
      </p:sp>
      <p:sp>
        <p:nvSpPr>
          <p:cNvPr id="24" name="Text Placeholder 21"/>
          <p:cNvSpPr>
            <a:spLocks noGrp="1"/>
          </p:cNvSpPr>
          <p:nvPr>
            <p:ph type="body" sz="quarter" idx="15" hasCustomPrompt="1"/>
          </p:nvPr>
        </p:nvSpPr>
        <p:spPr>
          <a:xfrm>
            <a:off x="6952705" y="4426562"/>
            <a:ext cx="2191295" cy="425787"/>
          </a:xfrm>
        </p:spPr>
        <p:txBody>
          <a:bodyPr>
            <a:normAutofit/>
          </a:bodyPr>
          <a:lstStyle>
            <a:lvl1pPr>
              <a:buNone/>
              <a:defRPr sz="1200">
                <a:solidFill>
                  <a:schemeClr val="bg1"/>
                </a:solidFill>
              </a:defRPr>
            </a:lvl1pPr>
          </a:lstStyle>
          <a:p>
            <a:pPr lvl="0"/>
            <a:r>
              <a:rPr lang="en-US" dirty="0" smtClean="0"/>
              <a:t>Click to add date</a:t>
            </a:r>
          </a:p>
        </p:txBody>
      </p:sp>
      <p:pic>
        <p:nvPicPr>
          <p:cNvPr id="19" name="Picture 2" descr="Q:\Design Catalog\Corporate Templates\Covers\Photo7 copy_LR.jpg"/>
          <p:cNvPicPr>
            <a:picLocks noChangeAspect="1" noChangeArrowheads="1"/>
          </p:cNvPicPr>
          <p:nvPr/>
        </p:nvPicPr>
        <p:blipFill>
          <a:blip r:embed="rId3" cstate="email"/>
          <a:srcRect/>
          <a:stretch>
            <a:fillRect/>
          </a:stretch>
        </p:blipFill>
        <p:spPr bwMode="auto">
          <a:xfrm>
            <a:off x="0" y="3012948"/>
            <a:ext cx="6867144" cy="3845052"/>
          </a:xfrm>
          <a:prstGeom prst="rect">
            <a:avLst/>
          </a:prstGeom>
          <a:noFill/>
          <a:ln>
            <a:noFill/>
          </a:ln>
        </p:spPr>
      </p:pic>
      <p:cxnSp>
        <p:nvCxnSpPr>
          <p:cNvPr id="31" name="Straight Connector 30"/>
          <p:cNvCxnSpPr/>
          <p:nvPr/>
        </p:nvCxnSpPr>
        <p:spPr>
          <a:xfrm>
            <a:off x="0" y="1824038"/>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3440907" y="3429794"/>
            <a:ext cx="6858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0" y="30146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 Placeholder 21"/>
          <p:cNvSpPr>
            <a:spLocks noGrp="1"/>
          </p:cNvSpPr>
          <p:nvPr>
            <p:ph type="body" sz="quarter" idx="16" hasCustomPrompt="1"/>
          </p:nvPr>
        </p:nvSpPr>
        <p:spPr>
          <a:xfrm>
            <a:off x="6952705" y="3131998"/>
            <a:ext cx="2191295" cy="1259132"/>
          </a:xfrm>
        </p:spPr>
        <p:txBody>
          <a:bodyPr>
            <a:noAutofit/>
          </a:bodyPr>
          <a:lstStyle>
            <a:lvl1pPr marL="0" indent="0">
              <a:buNone/>
              <a:defRPr sz="1500">
                <a:solidFill>
                  <a:schemeClr val="bg1"/>
                </a:solidFill>
              </a:defRPr>
            </a:lvl1pPr>
          </a:lstStyle>
          <a:p>
            <a:pPr lvl="0"/>
            <a:r>
              <a:rPr lang="en-US" dirty="0" smtClean="0"/>
              <a:t>Click to add presenter(s) name, title and presentation type</a:t>
            </a:r>
          </a:p>
        </p:txBody>
      </p:sp>
      <p:grpSp>
        <p:nvGrpSpPr>
          <p:cNvPr id="2" name="Group 4"/>
          <p:cNvGrpSpPr>
            <a:grpSpLocks noChangeAspect="1"/>
          </p:cNvGrpSpPr>
          <p:nvPr/>
        </p:nvGrpSpPr>
        <p:grpSpPr bwMode="auto">
          <a:xfrm>
            <a:off x="7043738" y="2001838"/>
            <a:ext cx="1938337" cy="855662"/>
            <a:chOff x="4437" y="1261"/>
            <a:chExt cx="1221" cy="539"/>
          </a:xfrm>
        </p:grpSpPr>
        <p:sp>
          <p:nvSpPr>
            <p:cNvPr id="21" name="AutoShape 3"/>
            <p:cNvSpPr>
              <a:spLocks noChangeAspect="1" noChangeArrowheads="1" noTextEdit="1"/>
            </p:cNvSpPr>
            <p:nvPr userDrawn="1"/>
          </p:nvSpPr>
          <p:spPr bwMode="auto">
            <a:xfrm>
              <a:off x="4437" y="1261"/>
              <a:ext cx="1221" cy="5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5"/>
            <p:cNvSpPr>
              <a:spLocks noEditPoints="1"/>
            </p:cNvSpPr>
            <p:nvPr userDrawn="1"/>
          </p:nvSpPr>
          <p:spPr bwMode="auto">
            <a:xfrm>
              <a:off x="4437" y="1261"/>
              <a:ext cx="830" cy="266"/>
            </a:xfrm>
            <a:custGeom>
              <a:avLst/>
              <a:gdLst/>
              <a:ahLst/>
              <a:cxnLst>
                <a:cxn ang="0">
                  <a:pos x="1216" y="193"/>
                </a:cxn>
                <a:cxn ang="0">
                  <a:pos x="1500" y="193"/>
                </a:cxn>
                <a:cxn ang="0">
                  <a:pos x="1430" y="12"/>
                </a:cxn>
                <a:cxn ang="0">
                  <a:pos x="1054" y="12"/>
                </a:cxn>
                <a:cxn ang="0">
                  <a:pos x="738" y="141"/>
                </a:cxn>
                <a:cxn ang="0">
                  <a:pos x="805" y="157"/>
                </a:cxn>
                <a:cxn ang="0">
                  <a:pos x="842" y="190"/>
                </a:cxn>
                <a:cxn ang="0">
                  <a:pos x="861" y="248"/>
                </a:cxn>
                <a:cxn ang="0">
                  <a:pos x="857" y="302"/>
                </a:cxn>
                <a:cxn ang="0">
                  <a:pos x="836" y="354"/>
                </a:cxn>
                <a:cxn ang="0">
                  <a:pos x="797" y="381"/>
                </a:cxn>
                <a:cxn ang="0">
                  <a:pos x="688" y="390"/>
                </a:cxn>
                <a:cxn ang="0">
                  <a:pos x="759" y="519"/>
                </a:cxn>
                <a:cxn ang="0">
                  <a:pos x="874" y="502"/>
                </a:cxn>
                <a:cxn ang="0">
                  <a:pos x="955" y="450"/>
                </a:cxn>
                <a:cxn ang="0">
                  <a:pos x="1002" y="371"/>
                </a:cxn>
                <a:cxn ang="0">
                  <a:pos x="1018" y="266"/>
                </a:cxn>
                <a:cxn ang="0">
                  <a:pos x="1011" y="193"/>
                </a:cxn>
                <a:cxn ang="0">
                  <a:pos x="980" y="109"/>
                </a:cxn>
                <a:cxn ang="0">
                  <a:pos x="917" y="45"/>
                </a:cxn>
                <a:cxn ang="0">
                  <a:pos x="819" y="14"/>
                </a:cxn>
                <a:cxn ang="0">
                  <a:pos x="488" y="200"/>
                </a:cxn>
                <a:cxn ang="0">
                  <a:pos x="474" y="135"/>
                </a:cxn>
                <a:cxn ang="0">
                  <a:pos x="435" y="66"/>
                </a:cxn>
                <a:cxn ang="0">
                  <a:pos x="371" y="21"/>
                </a:cxn>
                <a:cxn ang="0">
                  <a:pos x="283" y="0"/>
                </a:cxn>
                <a:cxn ang="0">
                  <a:pos x="202" y="5"/>
                </a:cxn>
                <a:cxn ang="0">
                  <a:pos x="109" y="41"/>
                </a:cxn>
                <a:cxn ang="0">
                  <a:pos x="41" y="110"/>
                </a:cxn>
                <a:cxn ang="0">
                  <a:pos x="5" y="209"/>
                </a:cxn>
                <a:cxn ang="0">
                  <a:pos x="2" y="293"/>
                </a:cxn>
                <a:cxn ang="0">
                  <a:pos x="28" y="393"/>
                </a:cxn>
                <a:cxn ang="0">
                  <a:pos x="85" y="473"/>
                </a:cxn>
                <a:cxn ang="0">
                  <a:pos x="172" y="519"/>
                </a:cxn>
                <a:cxn ang="0">
                  <a:pos x="259" y="531"/>
                </a:cxn>
                <a:cxn ang="0">
                  <a:pos x="357" y="512"/>
                </a:cxn>
                <a:cxn ang="0">
                  <a:pos x="429" y="464"/>
                </a:cxn>
                <a:cxn ang="0">
                  <a:pos x="474" y="397"/>
                </a:cxn>
                <a:cxn ang="0">
                  <a:pos x="490" y="321"/>
                </a:cxn>
                <a:cxn ang="0">
                  <a:pos x="328" y="354"/>
                </a:cxn>
                <a:cxn ang="0">
                  <a:pos x="288" y="398"/>
                </a:cxn>
                <a:cxn ang="0">
                  <a:pos x="241" y="404"/>
                </a:cxn>
                <a:cxn ang="0">
                  <a:pos x="198" y="386"/>
                </a:cxn>
                <a:cxn ang="0">
                  <a:pos x="172" y="350"/>
                </a:cxn>
                <a:cxn ang="0">
                  <a:pos x="157" y="266"/>
                </a:cxn>
                <a:cxn ang="0">
                  <a:pos x="169" y="191"/>
                </a:cxn>
                <a:cxn ang="0">
                  <a:pos x="191" y="152"/>
                </a:cxn>
                <a:cxn ang="0">
                  <a:pos x="229" y="129"/>
                </a:cxn>
                <a:cxn ang="0">
                  <a:pos x="266" y="128"/>
                </a:cxn>
                <a:cxn ang="0">
                  <a:pos x="302" y="140"/>
                </a:cxn>
                <a:cxn ang="0">
                  <a:pos x="331" y="181"/>
                </a:cxn>
              </a:cxnLst>
              <a:rect l="0" t="0" r="r" b="b"/>
              <a:pathLst>
                <a:path w="1661" h="531">
                  <a:moveTo>
                    <a:pt x="1054" y="519"/>
                  </a:moveTo>
                  <a:lnTo>
                    <a:pt x="1212" y="519"/>
                  </a:lnTo>
                  <a:lnTo>
                    <a:pt x="1212" y="193"/>
                  </a:lnTo>
                  <a:lnTo>
                    <a:pt x="1216" y="193"/>
                  </a:lnTo>
                  <a:lnTo>
                    <a:pt x="1285" y="519"/>
                  </a:lnTo>
                  <a:lnTo>
                    <a:pt x="1423" y="519"/>
                  </a:lnTo>
                  <a:lnTo>
                    <a:pt x="1497" y="193"/>
                  </a:lnTo>
                  <a:lnTo>
                    <a:pt x="1500" y="193"/>
                  </a:lnTo>
                  <a:lnTo>
                    <a:pt x="1500" y="455"/>
                  </a:lnTo>
                  <a:lnTo>
                    <a:pt x="1661" y="455"/>
                  </a:lnTo>
                  <a:lnTo>
                    <a:pt x="1661" y="12"/>
                  </a:lnTo>
                  <a:lnTo>
                    <a:pt x="1430" y="12"/>
                  </a:lnTo>
                  <a:lnTo>
                    <a:pt x="1357" y="310"/>
                  </a:lnTo>
                  <a:lnTo>
                    <a:pt x="1356" y="310"/>
                  </a:lnTo>
                  <a:lnTo>
                    <a:pt x="1283" y="12"/>
                  </a:lnTo>
                  <a:lnTo>
                    <a:pt x="1054" y="12"/>
                  </a:lnTo>
                  <a:lnTo>
                    <a:pt x="1054" y="519"/>
                  </a:lnTo>
                  <a:close/>
                  <a:moveTo>
                    <a:pt x="688" y="141"/>
                  </a:moveTo>
                  <a:lnTo>
                    <a:pt x="738" y="141"/>
                  </a:lnTo>
                  <a:lnTo>
                    <a:pt x="738" y="141"/>
                  </a:lnTo>
                  <a:lnTo>
                    <a:pt x="759" y="143"/>
                  </a:lnTo>
                  <a:lnTo>
                    <a:pt x="776" y="145"/>
                  </a:lnTo>
                  <a:lnTo>
                    <a:pt x="792" y="150"/>
                  </a:lnTo>
                  <a:lnTo>
                    <a:pt x="805" y="157"/>
                  </a:lnTo>
                  <a:lnTo>
                    <a:pt x="817" y="164"/>
                  </a:lnTo>
                  <a:lnTo>
                    <a:pt x="828" y="172"/>
                  </a:lnTo>
                  <a:lnTo>
                    <a:pt x="835" y="181"/>
                  </a:lnTo>
                  <a:lnTo>
                    <a:pt x="842" y="190"/>
                  </a:lnTo>
                  <a:lnTo>
                    <a:pt x="848" y="200"/>
                  </a:lnTo>
                  <a:lnTo>
                    <a:pt x="852" y="210"/>
                  </a:lnTo>
                  <a:lnTo>
                    <a:pt x="859" y="231"/>
                  </a:lnTo>
                  <a:lnTo>
                    <a:pt x="861" y="248"/>
                  </a:lnTo>
                  <a:lnTo>
                    <a:pt x="862" y="262"/>
                  </a:lnTo>
                  <a:lnTo>
                    <a:pt x="862" y="262"/>
                  </a:lnTo>
                  <a:lnTo>
                    <a:pt x="861" y="281"/>
                  </a:lnTo>
                  <a:lnTo>
                    <a:pt x="857" y="302"/>
                  </a:lnTo>
                  <a:lnTo>
                    <a:pt x="852" y="324"/>
                  </a:lnTo>
                  <a:lnTo>
                    <a:pt x="847" y="335"/>
                  </a:lnTo>
                  <a:lnTo>
                    <a:pt x="842" y="343"/>
                  </a:lnTo>
                  <a:lnTo>
                    <a:pt x="836" y="354"/>
                  </a:lnTo>
                  <a:lnTo>
                    <a:pt x="828" y="362"/>
                  </a:lnTo>
                  <a:lnTo>
                    <a:pt x="819" y="369"/>
                  </a:lnTo>
                  <a:lnTo>
                    <a:pt x="809" y="376"/>
                  </a:lnTo>
                  <a:lnTo>
                    <a:pt x="797" y="381"/>
                  </a:lnTo>
                  <a:lnTo>
                    <a:pt x="783" y="386"/>
                  </a:lnTo>
                  <a:lnTo>
                    <a:pt x="767" y="388"/>
                  </a:lnTo>
                  <a:lnTo>
                    <a:pt x="750" y="390"/>
                  </a:lnTo>
                  <a:lnTo>
                    <a:pt x="688" y="390"/>
                  </a:lnTo>
                  <a:lnTo>
                    <a:pt x="688" y="141"/>
                  </a:lnTo>
                  <a:close/>
                  <a:moveTo>
                    <a:pt x="531" y="519"/>
                  </a:moveTo>
                  <a:lnTo>
                    <a:pt x="759" y="519"/>
                  </a:lnTo>
                  <a:lnTo>
                    <a:pt x="759" y="519"/>
                  </a:lnTo>
                  <a:lnTo>
                    <a:pt x="790" y="519"/>
                  </a:lnTo>
                  <a:lnTo>
                    <a:pt x="821" y="516"/>
                  </a:lnTo>
                  <a:lnTo>
                    <a:pt x="848" y="509"/>
                  </a:lnTo>
                  <a:lnTo>
                    <a:pt x="874" y="502"/>
                  </a:lnTo>
                  <a:lnTo>
                    <a:pt x="897" y="492"/>
                  </a:lnTo>
                  <a:lnTo>
                    <a:pt x="919" y="479"/>
                  </a:lnTo>
                  <a:lnTo>
                    <a:pt x="938" y="466"/>
                  </a:lnTo>
                  <a:lnTo>
                    <a:pt x="955" y="450"/>
                  </a:lnTo>
                  <a:lnTo>
                    <a:pt x="969" y="433"/>
                  </a:lnTo>
                  <a:lnTo>
                    <a:pt x="983" y="414"/>
                  </a:lnTo>
                  <a:lnTo>
                    <a:pt x="993" y="393"/>
                  </a:lnTo>
                  <a:lnTo>
                    <a:pt x="1002" y="371"/>
                  </a:lnTo>
                  <a:lnTo>
                    <a:pt x="1009" y="347"/>
                  </a:lnTo>
                  <a:lnTo>
                    <a:pt x="1014" y="321"/>
                  </a:lnTo>
                  <a:lnTo>
                    <a:pt x="1018" y="293"/>
                  </a:lnTo>
                  <a:lnTo>
                    <a:pt x="1018" y="266"/>
                  </a:lnTo>
                  <a:lnTo>
                    <a:pt x="1018" y="266"/>
                  </a:lnTo>
                  <a:lnTo>
                    <a:pt x="1018" y="241"/>
                  </a:lnTo>
                  <a:lnTo>
                    <a:pt x="1016" y="217"/>
                  </a:lnTo>
                  <a:lnTo>
                    <a:pt x="1011" y="193"/>
                  </a:lnTo>
                  <a:lnTo>
                    <a:pt x="1005" y="171"/>
                  </a:lnTo>
                  <a:lnTo>
                    <a:pt x="999" y="150"/>
                  </a:lnTo>
                  <a:lnTo>
                    <a:pt x="990" y="128"/>
                  </a:lnTo>
                  <a:lnTo>
                    <a:pt x="980" y="109"/>
                  </a:lnTo>
                  <a:lnTo>
                    <a:pt x="967" y="90"/>
                  </a:lnTo>
                  <a:lnTo>
                    <a:pt x="952" y="72"/>
                  </a:lnTo>
                  <a:lnTo>
                    <a:pt x="936" y="59"/>
                  </a:lnTo>
                  <a:lnTo>
                    <a:pt x="917" y="45"/>
                  </a:lnTo>
                  <a:lnTo>
                    <a:pt x="897" y="33"/>
                  </a:lnTo>
                  <a:lnTo>
                    <a:pt x="873" y="24"/>
                  </a:lnTo>
                  <a:lnTo>
                    <a:pt x="847" y="17"/>
                  </a:lnTo>
                  <a:lnTo>
                    <a:pt x="819" y="14"/>
                  </a:lnTo>
                  <a:lnTo>
                    <a:pt x="788" y="12"/>
                  </a:lnTo>
                  <a:lnTo>
                    <a:pt x="531" y="12"/>
                  </a:lnTo>
                  <a:lnTo>
                    <a:pt x="531" y="519"/>
                  </a:lnTo>
                  <a:close/>
                  <a:moveTo>
                    <a:pt x="488" y="200"/>
                  </a:moveTo>
                  <a:lnTo>
                    <a:pt x="488" y="200"/>
                  </a:lnTo>
                  <a:lnTo>
                    <a:pt x="485" y="178"/>
                  </a:lnTo>
                  <a:lnTo>
                    <a:pt x="479" y="155"/>
                  </a:lnTo>
                  <a:lnTo>
                    <a:pt x="474" y="135"/>
                  </a:lnTo>
                  <a:lnTo>
                    <a:pt x="466" y="116"/>
                  </a:lnTo>
                  <a:lnTo>
                    <a:pt x="457" y="98"/>
                  </a:lnTo>
                  <a:lnTo>
                    <a:pt x="447" y="81"/>
                  </a:lnTo>
                  <a:lnTo>
                    <a:pt x="435" y="66"/>
                  </a:lnTo>
                  <a:lnTo>
                    <a:pt x="421" y="53"/>
                  </a:lnTo>
                  <a:lnTo>
                    <a:pt x="405" y="41"/>
                  </a:lnTo>
                  <a:lnTo>
                    <a:pt x="388" y="29"/>
                  </a:lnTo>
                  <a:lnTo>
                    <a:pt x="371" y="21"/>
                  </a:lnTo>
                  <a:lnTo>
                    <a:pt x="352" y="14"/>
                  </a:lnTo>
                  <a:lnTo>
                    <a:pt x="329" y="7"/>
                  </a:lnTo>
                  <a:lnTo>
                    <a:pt x="307" y="3"/>
                  </a:lnTo>
                  <a:lnTo>
                    <a:pt x="283" y="0"/>
                  </a:lnTo>
                  <a:lnTo>
                    <a:pt x="259" y="0"/>
                  </a:lnTo>
                  <a:lnTo>
                    <a:pt x="259" y="0"/>
                  </a:lnTo>
                  <a:lnTo>
                    <a:pt x="229" y="0"/>
                  </a:lnTo>
                  <a:lnTo>
                    <a:pt x="202" y="5"/>
                  </a:lnTo>
                  <a:lnTo>
                    <a:pt x="176" y="10"/>
                  </a:lnTo>
                  <a:lnTo>
                    <a:pt x="152" y="19"/>
                  </a:lnTo>
                  <a:lnTo>
                    <a:pt x="129" y="29"/>
                  </a:lnTo>
                  <a:lnTo>
                    <a:pt x="109" y="41"/>
                  </a:lnTo>
                  <a:lnTo>
                    <a:pt x="88" y="57"/>
                  </a:lnTo>
                  <a:lnTo>
                    <a:pt x="71" y="72"/>
                  </a:lnTo>
                  <a:lnTo>
                    <a:pt x="55" y="91"/>
                  </a:lnTo>
                  <a:lnTo>
                    <a:pt x="41" y="110"/>
                  </a:lnTo>
                  <a:lnTo>
                    <a:pt x="29" y="133"/>
                  </a:lnTo>
                  <a:lnTo>
                    <a:pt x="19" y="157"/>
                  </a:lnTo>
                  <a:lnTo>
                    <a:pt x="10" y="181"/>
                  </a:lnTo>
                  <a:lnTo>
                    <a:pt x="5" y="209"/>
                  </a:lnTo>
                  <a:lnTo>
                    <a:pt x="2" y="236"/>
                  </a:lnTo>
                  <a:lnTo>
                    <a:pt x="0" y="266"/>
                  </a:lnTo>
                  <a:lnTo>
                    <a:pt x="0" y="266"/>
                  </a:lnTo>
                  <a:lnTo>
                    <a:pt x="2" y="293"/>
                  </a:lnTo>
                  <a:lnTo>
                    <a:pt x="5" y="321"/>
                  </a:lnTo>
                  <a:lnTo>
                    <a:pt x="10" y="347"/>
                  </a:lnTo>
                  <a:lnTo>
                    <a:pt x="17" y="371"/>
                  </a:lnTo>
                  <a:lnTo>
                    <a:pt x="28" y="393"/>
                  </a:lnTo>
                  <a:lnTo>
                    <a:pt x="38" y="416"/>
                  </a:lnTo>
                  <a:lnTo>
                    <a:pt x="52" y="436"/>
                  </a:lnTo>
                  <a:lnTo>
                    <a:pt x="67" y="455"/>
                  </a:lnTo>
                  <a:lnTo>
                    <a:pt x="85" y="473"/>
                  </a:lnTo>
                  <a:lnTo>
                    <a:pt x="105" y="486"/>
                  </a:lnTo>
                  <a:lnTo>
                    <a:pt x="126" y="500"/>
                  </a:lnTo>
                  <a:lnTo>
                    <a:pt x="148" y="511"/>
                  </a:lnTo>
                  <a:lnTo>
                    <a:pt x="172" y="519"/>
                  </a:lnTo>
                  <a:lnTo>
                    <a:pt x="200" y="526"/>
                  </a:lnTo>
                  <a:lnTo>
                    <a:pt x="228" y="530"/>
                  </a:lnTo>
                  <a:lnTo>
                    <a:pt x="259" y="531"/>
                  </a:lnTo>
                  <a:lnTo>
                    <a:pt x="259" y="531"/>
                  </a:lnTo>
                  <a:lnTo>
                    <a:pt x="285" y="531"/>
                  </a:lnTo>
                  <a:lnTo>
                    <a:pt x="310" y="526"/>
                  </a:lnTo>
                  <a:lnTo>
                    <a:pt x="335" y="521"/>
                  </a:lnTo>
                  <a:lnTo>
                    <a:pt x="357" y="512"/>
                  </a:lnTo>
                  <a:lnTo>
                    <a:pt x="378" y="504"/>
                  </a:lnTo>
                  <a:lnTo>
                    <a:pt x="397" y="492"/>
                  </a:lnTo>
                  <a:lnTo>
                    <a:pt x="414" y="479"/>
                  </a:lnTo>
                  <a:lnTo>
                    <a:pt x="429" y="464"/>
                  </a:lnTo>
                  <a:lnTo>
                    <a:pt x="443" y="448"/>
                  </a:lnTo>
                  <a:lnTo>
                    <a:pt x="455" y="433"/>
                  </a:lnTo>
                  <a:lnTo>
                    <a:pt x="466" y="414"/>
                  </a:lnTo>
                  <a:lnTo>
                    <a:pt x="474" y="397"/>
                  </a:lnTo>
                  <a:lnTo>
                    <a:pt x="481" y="378"/>
                  </a:lnTo>
                  <a:lnTo>
                    <a:pt x="486" y="359"/>
                  </a:lnTo>
                  <a:lnTo>
                    <a:pt x="490" y="340"/>
                  </a:lnTo>
                  <a:lnTo>
                    <a:pt x="490" y="321"/>
                  </a:lnTo>
                  <a:lnTo>
                    <a:pt x="336" y="321"/>
                  </a:lnTo>
                  <a:lnTo>
                    <a:pt x="336" y="321"/>
                  </a:lnTo>
                  <a:lnTo>
                    <a:pt x="333" y="338"/>
                  </a:lnTo>
                  <a:lnTo>
                    <a:pt x="328" y="354"/>
                  </a:lnTo>
                  <a:lnTo>
                    <a:pt x="321" y="367"/>
                  </a:lnTo>
                  <a:lnTo>
                    <a:pt x="312" y="381"/>
                  </a:lnTo>
                  <a:lnTo>
                    <a:pt x="300" y="392"/>
                  </a:lnTo>
                  <a:lnTo>
                    <a:pt x="288" y="398"/>
                  </a:lnTo>
                  <a:lnTo>
                    <a:pt x="272" y="404"/>
                  </a:lnTo>
                  <a:lnTo>
                    <a:pt x="254" y="405"/>
                  </a:lnTo>
                  <a:lnTo>
                    <a:pt x="254" y="405"/>
                  </a:lnTo>
                  <a:lnTo>
                    <a:pt x="241" y="404"/>
                  </a:lnTo>
                  <a:lnTo>
                    <a:pt x="229" y="402"/>
                  </a:lnTo>
                  <a:lnTo>
                    <a:pt x="217" y="398"/>
                  </a:lnTo>
                  <a:lnTo>
                    <a:pt x="209" y="393"/>
                  </a:lnTo>
                  <a:lnTo>
                    <a:pt x="198" y="386"/>
                  </a:lnTo>
                  <a:lnTo>
                    <a:pt x="191" y="379"/>
                  </a:lnTo>
                  <a:lnTo>
                    <a:pt x="185" y="371"/>
                  </a:lnTo>
                  <a:lnTo>
                    <a:pt x="178" y="360"/>
                  </a:lnTo>
                  <a:lnTo>
                    <a:pt x="172" y="350"/>
                  </a:lnTo>
                  <a:lnTo>
                    <a:pt x="169" y="340"/>
                  </a:lnTo>
                  <a:lnTo>
                    <a:pt x="162" y="316"/>
                  </a:lnTo>
                  <a:lnTo>
                    <a:pt x="159" y="291"/>
                  </a:lnTo>
                  <a:lnTo>
                    <a:pt x="157" y="266"/>
                  </a:lnTo>
                  <a:lnTo>
                    <a:pt x="157" y="266"/>
                  </a:lnTo>
                  <a:lnTo>
                    <a:pt x="159" y="240"/>
                  </a:lnTo>
                  <a:lnTo>
                    <a:pt x="162" y="216"/>
                  </a:lnTo>
                  <a:lnTo>
                    <a:pt x="169" y="191"/>
                  </a:lnTo>
                  <a:lnTo>
                    <a:pt x="172" y="181"/>
                  </a:lnTo>
                  <a:lnTo>
                    <a:pt x="178" y="171"/>
                  </a:lnTo>
                  <a:lnTo>
                    <a:pt x="185" y="160"/>
                  </a:lnTo>
                  <a:lnTo>
                    <a:pt x="191" y="152"/>
                  </a:lnTo>
                  <a:lnTo>
                    <a:pt x="198" y="145"/>
                  </a:lnTo>
                  <a:lnTo>
                    <a:pt x="209" y="138"/>
                  </a:lnTo>
                  <a:lnTo>
                    <a:pt x="217" y="133"/>
                  </a:lnTo>
                  <a:lnTo>
                    <a:pt x="229" y="129"/>
                  </a:lnTo>
                  <a:lnTo>
                    <a:pt x="241" y="128"/>
                  </a:lnTo>
                  <a:lnTo>
                    <a:pt x="254" y="126"/>
                  </a:lnTo>
                  <a:lnTo>
                    <a:pt x="254" y="126"/>
                  </a:lnTo>
                  <a:lnTo>
                    <a:pt x="266" y="128"/>
                  </a:lnTo>
                  <a:lnTo>
                    <a:pt x="276" y="129"/>
                  </a:lnTo>
                  <a:lnTo>
                    <a:pt x="285" y="131"/>
                  </a:lnTo>
                  <a:lnTo>
                    <a:pt x="293" y="135"/>
                  </a:lnTo>
                  <a:lnTo>
                    <a:pt x="302" y="140"/>
                  </a:lnTo>
                  <a:lnTo>
                    <a:pt x="307" y="145"/>
                  </a:lnTo>
                  <a:lnTo>
                    <a:pt x="317" y="157"/>
                  </a:lnTo>
                  <a:lnTo>
                    <a:pt x="326" y="169"/>
                  </a:lnTo>
                  <a:lnTo>
                    <a:pt x="331" y="181"/>
                  </a:lnTo>
                  <a:lnTo>
                    <a:pt x="335" y="193"/>
                  </a:lnTo>
                  <a:lnTo>
                    <a:pt x="336" y="200"/>
                  </a:lnTo>
                  <a:lnTo>
                    <a:pt x="488" y="20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Rectangle 6"/>
            <p:cNvSpPr>
              <a:spLocks noChangeArrowheads="1"/>
            </p:cNvSpPr>
            <p:nvPr userDrawn="1"/>
          </p:nvSpPr>
          <p:spPr bwMode="auto">
            <a:xfrm>
              <a:off x="5187" y="1576"/>
              <a:ext cx="80" cy="21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7"/>
            <p:cNvSpPr>
              <a:spLocks/>
            </p:cNvSpPr>
            <p:nvPr userDrawn="1"/>
          </p:nvSpPr>
          <p:spPr bwMode="auto">
            <a:xfrm>
              <a:off x="4806" y="1571"/>
              <a:ext cx="354" cy="219"/>
            </a:xfrm>
            <a:custGeom>
              <a:avLst/>
              <a:gdLst/>
              <a:ahLst/>
              <a:cxnLst>
                <a:cxn ang="0">
                  <a:pos x="162" y="438"/>
                </a:cxn>
                <a:cxn ang="0">
                  <a:pos x="162" y="207"/>
                </a:cxn>
                <a:cxn ang="0">
                  <a:pos x="166" y="176"/>
                </a:cxn>
                <a:cxn ang="0">
                  <a:pos x="176" y="152"/>
                </a:cxn>
                <a:cxn ang="0">
                  <a:pos x="192" y="136"/>
                </a:cxn>
                <a:cxn ang="0">
                  <a:pos x="219" y="130"/>
                </a:cxn>
                <a:cxn ang="0">
                  <a:pos x="235" y="131"/>
                </a:cxn>
                <a:cxn ang="0">
                  <a:pos x="257" y="143"/>
                </a:cxn>
                <a:cxn ang="0">
                  <a:pos x="267" y="166"/>
                </a:cxn>
                <a:cxn ang="0">
                  <a:pos x="273" y="192"/>
                </a:cxn>
                <a:cxn ang="0">
                  <a:pos x="273" y="438"/>
                </a:cxn>
                <a:cxn ang="0">
                  <a:pos x="435" y="207"/>
                </a:cxn>
                <a:cxn ang="0">
                  <a:pos x="436" y="192"/>
                </a:cxn>
                <a:cxn ang="0">
                  <a:pos x="442" y="164"/>
                </a:cxn>
                <a:cxn ang="0">
                  <a:pos x="455" y="143"/>
                </a:cxn>
                <a:cxn ang="0">
                  <a:pos x="476" y="131"/>
                </a:cxn>
                <a:cxn ang="0">
                  <a:pos x="492" y="130"/>
                </a:cxn>
                <a:cxn ang="0">
                  <a:pos x="521" y="136"/>
                </a:cxn>
                <a:cxn ang="0">
                  <a:pos x="536" y="154"/>
                </a:cxn>
                <a:cxn ang="0">
                  <a:pos x="543" y="178"/>
                </a:cxn>
                <a:cxn ang="0">
                  <a:pos x="545" y="207"/>
                </a:cxn>
                <a:cxn ang="0">
                  <a:pos x="707" y="438"/>
                </a:cxn>
                <a:cxn ang="0">
                  <a:pos x="707" y="145"/>
                </a:cxn>
                <a:cxn ang="0">
                  <a:pos x="704" y="105"/>
                </a:cxn>
                <a:cxn ang="0">
                  <a:pos x="697" y="81"/>
                </a:cxn>
                <a:cxn ang="0">
                  <a:pos x="683" y="57"/>
                </a:cxn>
                <a:cxn ang="0">
                  <a:pos x="666" y="36"/>
                </a:cxn>
                <a:cxn ang="0">
                  <a:pos x="643" y="19"/>
                </a:cxn>
                <a:cxn ang="0">
                  <a:pos x="616" y="7"/>
                </a:cxn>
                <a:cxn ang="0">
                  <a:pos x="581" y="0"/>
                </a:cxn>
                <a:cxn ang="0">
                  <a:pos x="561" y="0"/>
                </a:cxn>
                <a:cxn ang="0">
                  <a:pos x="524" y="2"/>
                </a:cxn>
                <a:cxn ang="0">
                  <a:pos x="493" y="9"/>
                </a:cxn>
                <a:cxn ang="0">
                  <a:pos x="469" y="19"/>
                </a:cxn>
                <a:cxn ang="0">
                  <a:pos x="436" y="43"/>
                </a:cxn>
                <a:cxn ang="0">
                  <a:pos x="416" y="67"/>
                </a:cxn>
                <a:cxn ang="0">
                  <a:pos x="405" y="52"/>
                </a:cxn>
                <a:cxn ang="0">
                  <a:pos x="381" y="26"/>
                </a:cxn>
                <a:cxn ang="0">
                  <a:pos x="350" y="11"/>
                </a:cxn>
                <a:cxn ang="0">
                  <a:pos x="317" y="0"/>
                </a:cxn>
                <a:cxn ang="0">
                  <a:pos x="298" y="0"/>
                </a:cxn>
                <a:cxn ang="0">
                  <a:pos x="257" y="4"/>
                </a:cxn>
                <a:cxn ang="0">
                  <a:pos x="219" y="16"/>
                </a:cxn>
                <a:cxn ang="0">
                  <a:pos x="186" y="36"/>
                </a:cxn>
                <a:cxn ang="0">
                  <a:pos x="159" y="67"/>
                </a:cxn>
                <a:cxn ang="0">
                  <a:pos x="157" y="11"/>
                </a:cxn>
                <a:cxn ang="0">
                  <a:pos x="0" y="438"/>
                </a:cxn>
              </a:cxnLst>
              <a:rect l="0" t="0" r="r" b="b"/>
              <a:pathLst>
                <a:path w="707" h="438">
                  <a:moveTo>
                    <a:pt x="0" y="438"/>
                  </a:moveTo>
                  <a:lnTo>
                    <a:pt x="162" y="438"/>
                  </a:lnTo>
                  <a:lnTo>
                    <a:pt x="162" y="207"/>
                  </a:lnTo>
                  <a:lnTo>
                    <a:pt x="162" y="207"/>
                  </a:lnTo>
                  <a:lnTo>
                    <a:pt x="164" y="192"/>
                  </a:lnTo>
                  <a:lnTo>
                    <a:pt x="166" y="176"/>
                  </a:lnTo>
                  <a:lnTo>
                    <a:pt x="169" y="164"/>
                  </a:lnTo>
                  <a:lnTo>
                    <a:pt x="176" y="152"/>
                  </a:lnTo>
                  <a:lnTo>
                    <a:pt x="183" y="143"/>
                  </a:lnTo>
                  <a:lnTo>
                    <a:pt x="192" y="136"/>
                  </a:lnTo>
                  <a:lnTo>
                    <a:pt x="204" y="131"/>
                  </a:lnTo>
                  <a:lnTo>
                    <a:pt x="219" y="130"/>
                  </a:lnTo>
                  <a:lnTo>
                    <a:pt x="219" y="130"/>
                  </a:lnTo>
                  <a:lnTo>
                    <a:pt x="235" y="131"/>
                  </a:lnTo>
                  <a:lnTo>
                    <a:pt x="248" y="136"/>
                  </a:lnTo>
                  <a:lnTo>
                    <a:pt x="257" y="143"/>
                  </a:lnTo>
                  <a:lnTo>
                    <a:pt x="264" y="154"/>
                  </a:lnTo>
                  <a:lnTo>
                    <a:pt x="267" y="166"/>
                  </a:lnTo>
                  <a:lnTo>
                    <a:pt x="271" y="178"/>
                  </a:lnTo>
                  <a:lnTo>
                    <a:pt x="273" y="192"/>
                  </a:lnTo>
                  <a:lnTo>
                    <a:pt x="273" y="207"/>
                  </a:lnTo>
                  <a:lnTo>
                    <a:pt x="273" y="438"/>
                  </a:lnTo>
                  <a:lnTo>
                    <a:pt x="435" y="438"/>
                  </a:lnTo>
                  <a:lnTo>
                    <a:pt x="435" y="207"/>
                  </a:lnTo>
                  <a:lnTo>
                    <a:pt x="435" y="207"/>
                  </a:lnTo>
                  <a:lnTo>
                    <a:pt x="436" y="192"/>
                  </a:lnTo>
                  <a:lnTo>
                    <a:pt x="438" y="176"/>
                  </a:lnTo>
                  <a:lnTo>
                    <a:pt x="442" y="164"/>
                  </a:lnTo>
                  <a:lnTo>
                    <a:pt x="449" y="152"/>
                  </a:lnTo>
                  <a:lnTo>
                    <a:pt x="455" y="143"/>
                  </a:lnTo>
                  <a:lnTo>
                    <a:pt x="464" y="136"/>
                  </a:lnTo>
                  <a:lnTo>
                    <a:pt x="476" y="131"/>
                  </a:lnTo>
                  <a:lnTo>
                    <a:pt x="492" y="130"/>
                  </a:lnTo>
                  <a:lnTo>
                    <a:pt x="492" y="130"/>
                  </a:lnTo>
                  <a:lnTo>
                    <a:pt x="507" y="131"/>
                  </a:lnTo>
                  <a:lnTo>
                    <a:pt x="521" y="136"/>
                  </a:lnTo>
                  <a:lnTo>
                    <a:pt x="530" y="143"/>
                  </a:lnTo>
                  <a:lnTo>
                    <a:pt x="536" y="154"/>
                  </a:lnTo>
                  <a:lnTo>
                    <a:pt x="540" y="166"/>
                  </a:lnTo>
                  <a:lnTo>
                    <a:pt x="543" y="178"/>
                  </a:lnTo>
                  <a:lnTo>
                    <a:pt x="545" y="192"/>
                  </a:lnTo>
                  <a:lnTo>
                    <a:pt x="545" y="207"/>
                  </a:lnTo>
                  <a:lnTo>
                    <a:pt x="545" y="438"/>
                  </a:lnTo>
                  <a:lnTo>
                    <a:pt x="707" y="438"/>
                  </a:lnTo>
                  <a:lnTo>
                    <a:pt x="707" y="145"/>
                  </a:lnTo>
                  <a:lnTo>
                    <a:pt x="707" y="145"/>
                  </a:lnTo>
                  <a:lnTo>
                    <a:pt x="705" y="119"/>
                  </a:lnTo>
                  <a:lnTo>
                    <a:pt x="704" y="105"/>
                  </a:lnTo>
                  <a:lnTo>
                    <a:pt x="700" y="93"/>
                  </a:lnTo>
                  <a:lnTo>
                    <a:pt x="697" y="81"/>
                  </a:lnTo>
                  <a:lnTo>
                    <a:pt x="690" y="69"/>
                  </a:lnTo>
                  <a:lnTo>
                    <a:pt x="683" y="57"/>
                  </a:lnTo>
                  <a:lnTo>
                    <a:pt x="676" y="47"/>
                  </a:lnTo>
                  <a:lnTo>
                    <a:pt x="666" y="36"/>
                  </a:lnTo>
                  <a:lnTo>
                    <a:pt x="655" y="28"/>
                  </a:lnTo>
                  <a:lnTo>
                    <a:pt x="643" y="19"/>
                  </a:lnTo>
                  <a:lnTo>
                    <a:pt x="630" y="12"/>
                  </a:lnTo>
                  <a:lnTo>
                    <a:pt x="616" y="7"/>
                  </a:lnTo>
                  <a:lnTo>
                    <a:pt x="599" y="4"/>
                  </a:lnTo>
                  <a:lnTo>
                    <a:pt x="581" y="0"/>
                  </a:lnTo>
                  <a:lnTo>
                    <a:pt x="561" y="0"/>
                  </a:lnTo>
                  <a:lnTo>
                    <a:pt x="561" y="0"/>
                  </a:lnTo>
                  <a:lnTo>
                    <a:pt x="542" y="0"/>
                  </a:lnTo>
                  <a:lnTo>
                    <a:pt x="524" y="2"/>
                  </a:lnTo>
                  <a:lnTo>
                    <a:pt x="509" y="5"/>
                  </a:lnTo>
                  <a:lnTo>
                    <a:pt x="493" y="9"/>
                  </a:lnTo>
                  <a:lnTo>
                    <a:pt x="481" y="14"/>
                  </a:lnTo>
                  <a:lnTo>
                    <a:pt x="469" y="19"/>
                  </a:lnTo>
                  <a:lnTo>
                    <a:pt x="450" y="31"/>
                  </a:lnTo>
                  <a:lnTo>
                    <a:pt x="436" y="43"/>
                  </a:lnTo>
                  <a:lnTo>
                    <a:pt x="426" y="54"/>
                  </a:lnTo>
                  <a:lnTo>
                    <a:pt x="416" y="67"/>
                  </a:lnTo>
                  <a:lnTo>
                    <a:pt x="416" y="67"/>
                  </a:lnTo>
                  <a:lnTo>
                    <a:pt x="405" y="52"/>
                  </a:lnTo>
                  <a:lnTo>
                    <a:pt x="395" y="38"/>
                  </a:lnTo>
                  <a:lnTo>
                    <a:pt x="381" y="26"/>
                  </a:lnTo>
                  <a:lnTo>
                    <a:pt x="367" y="17"/>
                  </a:lnTo>
                  <a:lnTo>
                    <a:pt x="350" y="11"/>
                  </a:lnTo>
                  <a:lnTo>
                    <a:pt x="335" y="4"/>
                  </a:lnTo>
                  <a:lnTo>
                    <a:pt x="317" y="0"/>
                  </a:lnTo>
                  <a:lnTo>
                    <a:pt x="298" y="0"/>
                  </a:lnTo>
                  <a:lnTo>
                    <a:pt x="298" y="0"/>
                  </a:lnTo>
                  <a:lnTo>
                    <a:pt x="278" y="0"/>
                  </a:lnTo>
                  <a:lnTo>
                    <a:pt x="257" y="4"/>
                  </a:lnTo>
                  <a:lnTo>
                    <a:pt x="238" y="9"/>
                  </a:lnTo>
                  <a:lnTo>
                    <a:pt x="219" y="16"/>
                  </a:lnTo>
                  <a:lnTo>
                    <a:pt x="202" y="24"/>
                  </a:lnTo>
                  <a:lnTo>
                    <a:pt x="186" y="36"/>
                  </a:lnTo>
                  <a:lnTo>
                    <a:pt x="173" y="50"/>
                  </a:lnTo>
                  <a:lnTo>
                    <a:pt x="159" y="67"/>
                  </a:lnTo>
                  <a:lnTo>
                    <a:pt x="157" y="67"/>
                  </a:lnTo>
                  <a:lnTo>
                    <a:pt x="157" y="11"/>
                  </a:lnTo>
                  <a:lnTo>
                    <a:pt x="0" y="11"/>
                  </a:lnTo>
                  <a:lnTo>
                    <a:pt x="0" y="43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8"/>
            <p:cNvSpPr>
              <a:spLocks/>
            </p:cNvSpPr>
            <p:nvPr userDrawn="1"/>
          </p:nvSpPr>
          <p:spPr bwMode="auto">
            <a:xfrm>
              <a:off x="4553" y="1531"/>
              <a:ext cx="234" cy="269"/>
            </a:xfrm>
            <a:custGeom>
              <a:avLst/>
              <a:gdLst/>
              <a:ahLst/>
              <a:cxnLst>
                <a:cxn ang="0">
                  <a:pos x="455" y="138"/>
                </a:cxn>
                <a:cxn ang="0">
                  <a:pos x="435" y="81"/>
                </a:cxn>
                <a:cxn ang="0">
                  <a:pos x="397" y="41"/>
                </a:cxn>
                <a:cxn ang="0">
                  <a:pos x="345" y="17"/>
                </a:cxn>
                <a:cxn ang="0">
                  <a:pos x="288" y="3"/>
                </a:cxn>
                <a:cxn ang="0">
                  <a:pos x="231" y="0"/>
                </a:cxn>
                <a:cxn ang="0">
                  <a:pos x="157" y="7"/>
                </a:cxn>
                <a:cxn ang="0">
                  <a:pos x="104" y="24"/>
                </a:cxn>
                <a:cxn ang="0">
                  <a:pos x="55" y="55"/>
                </a:cxn>
                <a:cxn ang="0">
                  <a:pos x="24" y="100"/>
                </a:cxn>
                <a:cxn ang="0">
                  <a:pos x="10" y="164"/>
                </a:cxn>
                <a:cxn ang="0">
                  <a:pos x="14" y="195"/>
                </a:cxn>
                <a:cxn ang="0">
                  <a:pos x="28" y="234"/>
                </a:cxn>
                <a:cxn ang="0">
                  <a:pos x="55" y="267"/>
                </a:cxn>
                <a:cxn ang="0">
                  <a:pos x="97" y="293"/>
                </a:cxn>
                <a:cxn ang="0">
                  <a:pos x="154" y="314"/>
                </a:cxn>
                <a:cxn ang="0">
                  <a:pos x="252" y="334"/>
                </a:cxn>
                <a:cxn ang="0">
                  <a:pos x="290" y="352"/>
                </a:cxn>
                <a:cxn ang="0">
                  <a:pos x="300" y="378"/>
                </a:cxn>
                <a:cxn ang="0">
                  <a:pos x="293" y="397"/>
                </a:cxn>
                <a:cxn ang="0">
                  <a:pos x="269" y="412"/>
                </a:cxn>
                <a:cxn ang="0">
                  <a:pos x="240" y="417"/>
                </a:cxn>
                <a:cxn ang="0">
                  <a:pos x="200" y="409"/>
                </a:cxn>
                <a:cxn ang="0">
                  <a:pos x="183" y="393"/>
                </a:cxn>
                <a:cxn ang="0">
                  <a:pos x="171" y="357"/>
                </a:cxn>
                <a:cxn ang="0">
                  <a:pos x="2" y="381"/>
                </a:cxn>
                <a:cxn ang="0">
                  <a:pos x="23" y="441"/>
                </a:cxn>
                <a:cxn ang="0">
                  <a:pos x="60" y="486"/>
                </a:cxn>
                <a:cxn ang="0">
                  <a:pos x="112" y="516"/>
                </a:cxn>
                <a:cxn ang="0">
                  <a:pos x="171" y="533"/>
                </a:cxn>
                <a:cxn ang="0">
                  <a:pos x="233" y="538"/>
                </a:cxn>
                <a:cxn ang="0">
                  <a:pos x="297" y="533"/>
                </a:cxn>
                <a:cxn ang="0">
                  <a:pos x="357" y="517"/>
                </a:cxn>
                <a:cxn ang="0">
                  <a:pos x="411" y="490"/>
                </a:cxn>
                <a:cxn ang="0">
                  <a:pos x="448" y="445"/>
                </a:cxn>
                <a:cxn ang="0">
                  <a:pos x="469" y="383"/>
                </a:cxn>
                <a:cxn ang="0">
                  <a:pos x="469" y="341"/>
                </a:cxn>
                <a:cxn ang="0">
                  <a:pos x="461" y="302"/>
                </a:cxn>
                <a:cxn ang="0">
                  <a:pos x="443" y="271"/>
                </a:cxn>
                <a:cxn ang="0">
                  <a:pos x="400" y="233"/>
                </a:cxn>
                <a:cxn ang="0">
                  <a:pos x="359" y="214"/>
                </a:cxn>
                <a:cxn ang="0">
                  <a:pos x="269" y="191"/>
                </a:cxn>
                <a:cxn ang="0">
                  <a:pos x="202" y="174"/>
                </a:cxn>
                <a:cxn ang="0">
                  <a:pos x="188" y="165"/>
                </a:cxn>
                <a:cxn ang="0">
                  <a:pos x="181" y="148"/>
                </a:cxn>
                <a:cxn ang="0">
                  <a:pos x="192" y="121"/>
                </a:cxn>
                <a:cxn ang="0">
                  <a:pos x="217" y="110"/>
                </a:cxn>
                <a:cxn ang="0">
                  <a:pos x="247" y="110"/>
                </a:cxn>
                <a:cxn ang="0">
                  <a:pos x="274" y="124"/>
                </a:cxn>
                <a:cxn ang="0">
                  <a:pos x="290" y="140"/>
                </a:cxn>
                <a:cxn ang="0">
                  <a:pos x="457" y="162"/>
                </a:cxn>
              </a:cxnLst>
              <a:rect l="0" t="0" r="r" b="b"/>
              <a:pathLst>
                <a:path w="469" h="538">
                  <a:moveTo>
                    <a:pt x="457" y="162"/>
                  </a:moveTo>
                  <a:lnTo>
                    <a:pt x="457" y="162"/>
                  </a:lnTo>
                  <a:lnTo>
                    <a:pt x="455" y="138"/>
                  </a:lnTo>
                  <a:lnTo>
                    <a:pt x="450" y="117"/>
                  </a:lnTo>
                  <a:lnTo>
                    <a:pt x="443" y="98"/>
                  </a:lnTo>
                  <a:lnTo>
                    <a:pt x="435" y="81"/>
                  </a:lnTo>
                  <a:lnTo>
                    <a:pt x="423" y="67"/>
                  </a:lnTo>
                  <a:lnTo>
                    <a:pt x="411" y="53"/>
                  </a:lnTo>
                  <a:lnTo>
                    <a:pt x="397" y="41"/>
                  </a:lnTo>
                  <a:lnTo>
                    <a:pt x="380" y="33"/>
                  </a:lnTo>
                  <a:lnTo>
                    <a:pt x="364" y="24"/>
                  </a:lnTo>
                  <a:lnTo>
                    <a:pt x="345" y="17"/>
                  </a:lnTo>
                  <a:lnTo>
                    <a:pt x="328" y="12"/>
                  </a:lnTo>
                  <a:lnTo>
                    <a:pt x="309" y="7"/>
                  </a:lnTo>
                  <a:lnTo>
                    <a:pt x="288" y="3"/>
                  </a:lnTo>
                  <a:lnTo>
                    <a:pt x="269" y="2"/>
                  </a:lnTo>
                  <a:lnTo>
                    <a:pt x="231" y="0"/>
                  </a:lnTo>
                  <a:lnTo>
                    <a:pt x="231" y="0"/>
                  </a:lnTo>
                  <a:lnTo>
                    <a:pt x="195" y="2"/>
                  </a:lnTo>
                  <a:lnTo>
                    <a:pt x="176" y="5"/>
                  </a:lnTo>
                  <a:lnTo>
                    <a:pt x="157" y="7"/>
                  </a:lnTo>
                  <a:lnTo>
                    <a:pt x="138" y="12"/>
                  </a:lnTo>
                  <a:lnTo>
                    <a:pt x="121" y="17"/>
                  </a:lnTo>
                  <a:lnTo>
                    <a:pt x="104" y="24"/>
                  </a:lnTo>
                  <a:lnTo>
                    <a:pt x="86" y="33"/>
                  </a:lnTo>
                  <a:lnTo>
                    <a:pt x="71" y="43"/>
                  </a:lnTo>
                  <a:lnTo>
                    <a:pt x="55" y="55"/>
                  </a:lnTo>
                  <a:lnTo>
                    <a:pt x="43" y="69"/>
                  </a:lnTo>
                  <a:lnTo>
                    <a:pt x="33" y="83"/>
                  </a:lnTo>
                  <a:lnTo>
                    <a:pt x="24" y="100"/>
                  </a:lnTo>
                  <a:lnTo>
                    <a:pt x="17" y="119"/>
                  </a:lnTo>
                  <a:lnTo>
                    <a:pt x="12" y="140"/>
                  </a:lnTo>
                  <a:lnTo>
                    <a:pt x="10" y="164"/>
                  </a:lnTo>
                  <a:lnTo>
                    <a:pt x="10" y="164"/>
                  </a:lnTo>
                  <a:lnTo>
                    <a:pt x="12" y="179"/>
                  </a:lnTo>
                  <a:lnTo>
                    <a:pt x="14" y="195"/>
                  </a:lnTo>
                  <a:lnTo>
                    <a:pt x="17" y="209"/>
                  </a:lnTo>
                  <a:lnTo>
                    <a:pt x="23" y="222"/>
                  </a:lnTo>
                  <a:lnTo>
                    <a:pt x="28" y="234"/>
                  </a:lnTo>
                  <a:lnTo>
                    <a:pt x="36" y="247"/>
                  </a:lnTo>
                  <a:lnTo>
                    <a:pt x="45" y="257"/>
                  </a:lnTo>
                  <a:lnTo>
                    <a:pt x="55" y="267"/>
                  </a:lnTo>
                  <a:lnTo>
                    <a:pt x="67" y="276"/>
                  </a:lnTo>
                  <a:lnTo>
                    <a:pt x="81" y="284"/>
                  </a:lnTo>
                  <a:lnTo>
                    <a:pt x="97" y="293"/>
                  </a:lnTo>
                  <a:lnTo>
                    <a:pt x="114" y="300"/>
                  </a:lnTo>
                  <a:lnTo>
                    <a:pt x="133" y="307"/>
                  </a:lnTo>
                  <a:lnTo>
                    <a:pt x="154" y="314"/>
                  </a:lnTo>
                  <a:lnTo>
                    <a:pt x="202" y="324"/>
                  </a:lnTo>
                  <a:lnTo>
                    <a:pt x="202" y="324"/>
                  </a:lnTo>
                  <a:lnTo>
                    <a:pt x="252" y="334"/>
                  </a:lnTo>
                  <a:lnTo>
                    <a:pt x="269" y="340"/>
                  </a:lnTo>
                  <a:lnTo>
                    <a:pt x="281" y="345"/>
                  </a:lnTo>
                  <a:lnTo>
                    <a:pt x="290" y="352"/>
                  </a:lnTo>
                  <a:lnTo>
                    <a:pt x="295" y="359"/>
                  </a:lnTo>
                  <a:lnTo>
                    <a:pt x="298" y="367"/>
                  </a:lnTo>
                  <a:lnTo>
                    <a:pt x="300" y="378"/>
                  </a:lnTo>
                  <a:lnTo>
                    <a:pt x="300" y="378"/>
                  </a:lnTo>
                  <a:lnTo>
                    <a:pt x="298" y="388"/>
                  </a:lnTo>
                  <a:lnTo>
                    <a:pt x="293" y="397"/>
                  </a:lnTo>
                  <a:lnTo>
                    <a:pt x="286" y="403"/>
                  </a:lnTo>
                  <a:lnTo>
                    <a:pt x="278" y="409"/>
                  </a:lnTo>
                  <a:lnTo>
                    <a:pt x="269" y="412"/>
                  </a:lnTo>
                  <a:lnTo>
                    <a:pt x="259" y="416"/>
                  </a:lnTo>
                  <a:lnTo>
                    <a:pt x="240" y="417"/>
                  </a:lnTo>
                  <a:lnTo>
                    <a:pt x="240" y="417"/>
                  </a:lnTo>
                  <a:lnTo>
                    <a:pt x="224" y="416"/>
                  </a:lnTo>
                  <a:lnTo>
                    <a:pt x="210" y="414"/>
                  </a:lnTo>
                  <a:lnTo>
                    <a:pt x="200" y="409"/>
                  </a:lnTo>
                  <a:lnTo>
                    <a:pt x="192" y="403"/>
                  </a:lnTo>
                  <a:lnTo>
                    <a:pt x="192" y="403"/>
                  </a:lnTo>
                  <a:lnTo>
                    <a:pt x="183" y="393"/>
                  </a:lnTo>
                  <a:lnTo>
                    <a:pt x="176" y="381"/>
                  </a:lnTo>
                  <a:lnTo>
                    <a:pt x="173" y="371"/>
                  </a:lnTo>
                  <a:lnTo>
                    <a:pt x="171" y="357"/>
                  </a:lnTo>
                  <a:lnTo>
                    <a:pt x="0" y="357"/>
                  </a:lnTo>
                  <a:lnTo>
                    <a:pt x="0" y="357"/>
                  </a:lnTo>
                  <a:lnTo>
                    <a:pt x="2" y="381"/>
                  </a:lnTo>
                  <a:lnTo>
                    <a:pt x="7" y="403"/>
                  </a:lnTo>
                  <a:lnTo>
                    <a:pt x="14" y="422"/>
                  </a:lnTo>
                  <a:lnTo>
                    <a:pt x="23" y="441"/>
                  </a:lnTo>
                  <a:lnTo>
                    <a:pt x="33" y="457"/>
                  </a:lnTo>
                  <a:lnTo>
                    <a:pt x="47" y="472"/>
                  </a:lnTo>
                  <a:lnTo>
                    <a:pt x="60" y="486"/>
                  </a:lnTo>
                  <a:lnTo>
                    <a:pt x="76" y="497"/>
                  </a:lnTo>
                  <a:lnTo>
                    <a:pt x="93" y="507"/>
                  </a:lnTo>
                  <a:lnTo>
                    <a:pt x="112" y="516"/>
                  </a:lnTo>
                  <a:lnTo>
                    <a:pt x="131" y="522"/>
                  </a:lnTo>
                  <a:lnTo>
                    <a:pt x="150" y="528"/>
                  </a:lnTo>
                  <a:lnTo>
                    <a:pt x="171" y="533"/>
                  </a:lnTo>
                  <a:lnTo>
                    <a:pt x="192" y="535"/>
                  </a:lnTo>
                  <a:lnTo>
                    <a:pt x="212" y="536"/>
                  </a:lnTo>
                  <a:lnTo>
                    <a:pt x="233" y="538"/>
                  </a:lnTo>
                  <a:lnTo>
                    <a:pt x="233" y="538"/>
                  </a:lnTo>
                  <a:lnTo>
                    <a:pt x="276" y="536"/>
                  </a:lnTo>
                  <a:lnTo>
                    <a:pt x="297" y="533"/>
                  </a:lnTo>
                  <a:lnTo>
                    <a:pt x="317" y="529"/>
                  </a:lnTo>
                  <a:lnTo>
                    <a:pt x="338" y="524"/>
                  </a:lnTo>
                  <a:lnTo>
                    <a:pt x="357" y="517"/>
                  </a:lnTo>
                  <a:lnTo>
                    <a:pt x="376" y="510"/>
                  </a:lnTo>
                  <a:lnTo>
                    <a:pt x="393" y="500"/>
                  </a:lnTo>
                  <a:lnTo>
                    <a:pt x="411" y="490"/>
                  </a:lnTo>
                  <a:lnTo>
                    <a:pt x="424" y="476"/>
                  </a:lnTo>
                  <a:lnTo>
                    <a:pt x="438" y="462"/>
                  </a:lnTo>
                  <a:lnTo>
                    <a:pt x="448" y="445"/>
                  </a:lnTo>
                  <a:lnTo>
                    <a:pt x="457" y="426"/>
                  </a:lnTo>
                  <a:lnTo>
                    <a:pt x="464" y="405"/>
                  </a:lnTo>
                  <a:lnTo>
                    <a:pt x="469" y="383"/>
                  </a:lnTo>
                  <a:lnTo>
                    <a:pt x="469" y="357"/>
                  </a:lnTo>
                  <a:lnTo>
                    <a:pt x="469" y="357"/>
                  </a:lnTo>
                  <a:lnTo>
                    <a:pt x="469" y="341"/>
                  </a:lnTo>
                  <a:lnTo>
                    <a:pt x="467" y="328"/>
                  </a:lnTo>
                  <a:lnTo>
                    <a:pt x="464" y="316"/>
                  </a:lnTo>
                  <a:lnTo>
                    <a:pt x="461" y="302"/>
                  </a:lnTo>
                  <a:lnTo>
                    <a:pt x="455" y="291"/>
                  </a:lnTo>
                  <a:lnTo>
                    <a:pt x="450" y="281"/>
                  </a:lnTo>
                  <a:lnTo>
                    <a:pt x="443" y="271"/>
                  </a:lnTo>
                  <a:lnTo>
                    <a:pt x="436" y="262"/>
                  </a:lnTo>
                  <a:lnTo>
                    <a:pt x="419" y="247"/>
                  </a:lnTo>
                  <a:lnTo>
                    <a:pt x="400" y="233"/>
                  </a:lnTo>
                  <a:lnTo>
                    <a:pt x="381" y="222"/>
                  </a:lnTo>
                  <a:lnTo>
                    <a:pt x="359" y="214"/>
                  </a:lnTo>
                  <a:lnTo>
                    <a:pt x="359" y="214"/>
                  </a:lnTo>
                  <a:lnTo>
                    <a:pt x="336" y="207"/>
                  </a:lnTo>
                  <a:lnTo>
                    <a:pt x="314" y="202"/>
                  </a:lnTo>
                  <a:lnTo>
                    <a:pt x="269" y="191"/>
                  </a:lnTo>
                  <a:lnTo>
                    <a:pt x="231" y="184"/>
                  </a:lnTo>
                  <a:lnTo>
                    <a:pt x="216" y="179"/>
                  </a:lnTo>
                  <a:lnTo>
                    <a:pt x="202" y="174"/>
                  </a:lnTo>
                  <a:lnTo>
                    <a:pt x="202" y="174"/>
                  </a:lnTo>
                  <a:lnTo>
                    <a:pt x="195" y="171"/>
                  </a:lnTo>
                  <a:lnTo>
                    <a:pt x="188" y="165"/>
                  </a:lnTo>
                  <a:lnTo>
                    <a:pt x="183" y="159"/>
                  </a:lnTo>
                  <a:lnTo>
                    <a:pt x="181" y="148"/>
                  </a:lnTo>
                  <a:lnTo>
                    <a:pt x="181" y="148"/>
                  </a:lnTo>
                  <a:lnTo>
                    <a:pt x="183" y="136"/>
                  </a:lnTo>
                  <a:lnTo>
                    <a:pt x="186" y="127"/>
                  </a:lnTo>
                  <a:lnTo>
                    <a:pt x="192" y="121"/>
                  </a:lnTo>
                  <a:lnTo>
                    <a:pt x="198" y="115"/>
                  </a:lnTo>
                  <a:lnTo>
                    <a:pt x="207" y="112"/>
                  </a:lnTo>
                  <a:lnTo>
                    <a:pt x="217" y="110"/>
                  </a:lnTo>
                  <a:lnTo>
                    <a:pt x="236" y="109"/>
                  </a:lnTo>
                  <a:lnTo>
                    <a:pt x="236" y="109"/>
                  </a:lnTo>
                  <a:lnTo>
                    <a:pt x="247" y="110"/>
                  </a:lnTo>
                  <a:lnTo>
                    <a:pt x="257" y="112"/>
                  </a:lnTo>
                  <a:lnTo>
                    <a:pt x="266" y="117"/>
                  </a:lnTo>
                  <a:lnTo>
                    <a:pt x="274" y="124"/>
                  </a:lnTo>
                  <a:lnTo>
                    <a:pt x="274" y="124"/>
                  </a:lnTo>
                  <a:lnTo>
                    <a:pt x="283" y="131"/>
                  </a:lnTo>
                  <a:lnTo>
                    <a:pt x="290" y="140"/>
                  </a:lnTo>
                  <a:lnTo>
                    <a:pt x="293" y="150"/>
                  </a:lnTo>
                  <a:lnTo>
                    <a:pt x="295" y="162"/>
                  </a:lnTo>
                  <a:lnTo>
                    <a:pt x="457" y="16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9"/>
            <p:cNvSpPr>
              <a:spLocks/>
            </p:cNvSpPr>
            <p:nvPr userDrawn="1"/>
          </p:nvSpPr>
          <p:spPr bwMode="auto">
            <a:xfrm>
              <a:off x="5437" y="1491"/>
              <a:ext cx="221" cy="300"/>
            </a:xfrm>
            <a:custGeom>
              <a:avLst/>
              <a:gdLst/>
              <a:ahLst/>
              <a:cxnLst>
                <a:cxn ang="0">
                  <a:pos x="0" y="598"/>
                </a:cxn>
                <a:cxn ang="0">
                  <a:pos x="165" y="598"/>
                </a:cxn>
                <a:cxn ang="0">
                  <a:pos x="165" y="391"/>
                </a:cxn>
                <a:cxn ang="0">
                  <a:pos x="165" y="391"/>
                </a:cxn>
                <a:cxn ang="0">
                  <a:pos x="165" y="365"/>
                </a:cxn>
                <a:cxn ang="0">
                  <a:pos x="169" y="341"/>
                </a:cxn>
                <a:cxn ang="0">
                  <a:pos x="175" y="324"/>
                </a:cxn>
                <a:cxn ang="0">
                  <a:pos x="179" y="317"/>
                </a:cxn>
                <a:cxn ang="0">
                  <a:pos x="182" y="310"/>
                </a:cxn>
                <a:cxn ang="0">
                  <a:pos x="182" y="310"/>
                </a:cxn>
                <a:cxn ang="0">
                  <a:pos x="189" y="301"/>
                </a:cxn>
                <a:cxn ang="0">
                  <a:pos x="200" y="294"/>
                </a:cxn>
                <a:cxn ang="0">
                  <a:pos x="210" y="289"/>
                </a:cxn>
                <a:cxn ang="0">
                  <a:pos x="220" y="288"/>
                </a:cxn>
                <a:cxn ang="0">
                  <a:pos x="220" y="288"/>
                </a:cxn>
                <a:cxn ang="0">
                  <a:pos x="234" y="288"/>
                </a:cxn>
                <a:cxn ang="0">
                  <a:pos x="244" y="291"/>
                </a:cxn>
                <a:cxn ang="0">
                  <a:pos x="253" y="296"/>
                </a:cxn>
                <a:cxn ang="0">
                  <a:pos x="262" y="305"/>
                </a:cxn>
                <a:cxn ang="0">
                  <a:pos x="262" y="305"/>
                </a:cxn>
                <a:cxn ang="0">
                  <a:pos x="269" y="313"/>
                </a:cxn>
                <a:cxn ang="0">
                  <a:pos x="272" y="327"/>
                </a:cxn>
                <a:cxn ang="0">
                  <a:pos x="275" y="343"/>
                </a:cxn>
                <a:cxn ang="0">
                  <a:pos x="275" y="362"/>
                </a:cxn>
                <a:cxn ang="0">
                  <a:pos x="275" y="598"/>
                </a:cxn>
                <a:cxn ang="0">
                  <a:pos x="441" y="598"/>
                </a:cxn>
                <a:cxn ang="0">
                  <a:pos x="441" y="326"/>
                </a:cxn>
                <a:cxn ang="0">
                  <a:pos x="441" y="326"/>
                </a:cxn>
                <a:cxn ang="0">
                  <a:pos x="441" y="305"/>
                </a:cxn>
                <a:cxn ang="0">
                  <a:pos x="439" y="286"/>
                </a:cxn>
                <a:cxn ang="0">
                  <a:pos x="436" y="267"/>
                </a:cxn>
                <a:cxn ang="0">
                  <a:pos x="432" y="251"/>
                </a:cxn>
                <a:cxn ang="0">
                  <a:pos x="425" y="236"/>
                </a:cxn>
                <a:cxn ang="0">
                  <a:pos x="420" y="222"/>
                </a:cxn>
                <a:cxn ang="0">
                  <a:pos x="412" y="210"/>
                </a:cxn>
                <a:cxn ang="0">
                  <a:pos x="403" y="200"/>
                </a:cxn>
                <a:cxn ang="0">
                  <a:pos x="403" y="200"/>
                </a:cxn>
                <a:cxn ang="0">
                  <a:pos x="393" y="189"/>
                </a:cxn>
                <a:cxn ang="0">
                  <a:pos x="382" y="182"/>
                </a:cxn>
                <a:cxn ang="0">
                  <a:pos x="370" y="175"/>
                </a:cxn>
                <a:cxn ang="0">
                  <a:pos x="356" y="169"/>
                </a:cxn>
                <a:cxn ang="0">
                  <a:pos x="343" y="165"/>
                </a:cxn>
                <a:cxn ang="0">
                  <a:pos x="329" y="162"/>
                </a:cxn>
                <a:cxn ang="0">
                  <a:pos x="313" y="160"/>
                </a:cxn>
                <a:cxn ang="0">
                  <a:pos x="298" y="158"/>
                </a:cxn>
                <a:cxn ang="0">
                  <a:pos x="298" y="158"/>
                </a:cxn>
                <a:cxn ang="0">
                  <a:pos x="277" y="160"/>
                </a:cxn>
                <a:cxn ang="0">
                  <a:pos x="258" y="162"/>
                </a:cxn>
                <a:cxn ang="0">
                  <a:pos x="239" y="165"/>
                </a:cxn>
                <a:cxn ang="0">
                  <a:pos x="219" y="174"/>
                </a:cxn>
                <a:cxn ang="0">
                  <a:pos x="219" y="174"/>
                </a:cxn>
                <a:cxn ang="0">
                  <a:pos x="205" y="182"/>
                </a:cxn>
                <a:cxn ang="0">
                  <a:pos x="193" y="191"/>
                </a:cxn>
                <a:cxn ang="0">
                  <a:pos x="179" y="203"/>
                </a:cxn>
                <a:cxn ang="0">
                  <a:pos x="165" y="217"/>
                </a:cxn>
                <a:cxn ang="0">
                  <a:pos x="165" y="0"/>
                </a:cxn>
                <a:cxn ang="0">
                  <a:pos x="0" y="0"/>
                </a:cxn>
                <a:cxn ang="0">
                  <a:pos x="0" y="598"/>
                </a:cxn>
              </a:cxnLst>
              <a:rect l="0" t="0" r="r" b="b"/>
              <a:pathLst>
                <a:path w="441" h="598">
                  <a:moveTo>
                    <a:pt x="0" y="598"/>
                  </a:moveTo>
                  <a:lnTo>
                    <a:pt x="165" y="598"/>
                  </a:lnTo>
                  <a:lnTo>
                    <a:pt x="165" y="391"/>
                  </a:lnTo>
                  <a:lnTo>
                    <a:pt x="165" y="391"/>
                  </a:lnTo>
                  <a:lnTo>
                    <a:pt x="165" y="365"/>
                  </a:lnTo>
                  <a:lnTo>
                    <a:pt x="169" y="341"/>
                  </a:lnTo>
                  <a:lnTo>
                    <a:pt x="175" y="324"/>
                  </a:lnTo>
                  <a:lnTo>
                    <a:pt x="179" y="317"/>
                  </a:lnTo>
                  <a:lnTo>
                    <a:pt x="182" y="310"/>
                  </a:lnTo>
                  <a:lnTo>
                    <a:pt x="182" y="310"/>
                  </a:lnTo>
                  <a:lnTo>
                    <a:pt x="189" y="301"/>
                  </a:lnTo>
                  <a:lnTo>
                    <a:pt x="200" y="294"/>
                  </a:lnTo>
                  <a:lnTo>
                    <a:pt x="210" y="289"/>
                  </a:lnTo>
                  <a:lnTo>
                    <a:pt x="220" y="288"/>
                  </a:lnTo>
                  <a:lnTo>
                    <a:pt x="220" y="288"/>
                  </a:lnTo>
                  <a:lnTo>
                    <a:pt x="234" y="288"/>
                  </a:lnTo>
                  <a:lnTo>
                    <a:pt x="244" y="291"/>
                  </a:lnTo>
                  <a:lnTo>
                    <a:pt x="253" y="296"/>
                  </a:lnTo>
                  <a:lnTo>
                    <a:pt x="262" y="305"/>
                  </a:lnTo>
                  <a:lnTo>
                    <a:pt x="262" y="305"/>
                  </a:lnTo>
                  <a:lnTo>
                    <a:pt x="269" y="313"/>
                  </a:lnTo>
                  <a:lnTo>
                    <a:pt x="272" y="327"/>
                  </a:lnTo>
                  <a:lnTo>
                    <a:pt x="275" y="343"/>
                  </a:lnTo>
                  <a:lnTo>
                    <a:pt x="275" y="362"/>
                  </a:lnTo>
                  <a:lnTo>
                    <a:pt x="275" y="598"/>
                  </a:lnTo>
                  <a:lnTo>
                    <a:pt x="441" y="598"/>
                  </a:lnTo>
                  <a:lnTo>
                    <a:pt x="441" y="326"/>
                  </a:lnTo>
                  <a:lnTo>
                    <a:pt x="441" y="326"/>
                  </a:lnTo>
                  <a:lnTo>
                    <a:pt x="441" y="305"/>
                  </a:lnTo>
                  <a:lnTo>
                    <a:pt x="439" y="286"/>
                  </a:lnTo>
                  <a:lnTo>
                    <a:pt x="436" y="267"/>
                  </a:lnTo>
                  <a:lnTo>
                    <a:pt x="432" y="251"/>
                  </a:lnTo>
                  <a:lnTo>
                    <a:pt x="425" y="236"/>
                  </a:lnTo>
                  <a:lnTo>
                    <a:pt x="420" y="222"/>
                  </a:lnTo>
                  <a:lnTo>
                    <a:pt x="412" y="210"/>
                  </a:lnTo>
                  <a:lnTo>
                    <a:pt x="403" y="200"/>
                  </a:lnTo>
                  <a:lnTo>
                    <a:pt x="403" y="200"/>
                  </a:lnTo>
                  <a:lnTo>
                    <a:pt x="393" y="189"/>
                  </a:lnTo>
                  <a:lnTo>
                    <a:pt x="382" y="182"/>
                  </a:lnTo>
                  <a:lnTo>
                    <a:pt x="370" y="175"/>
                  </a:lnTo>
                  <a:lnTo>
                    <a:pt x="356" y="169"/>
                  </a:lnTo>
                  <a:lnTo>
                    <a:pt x="343" y="165"/>
                  </a:lnTo>
                  <a:lnTo>
                    <a:pt x="329" y="162"/>
                  </a:lnTo>
                  <a:lnTo>
                    <a:pt x="313" y="160"/>
                  </a:lnTo>
                  <a:lnTo>
                    <a:pt x="298" y="158"/>
                  </a:lnTo>
                  <a:lnTo>
                    <a:pt x="298" y="158"/>
                  </a:lnTo>
                  <a:lnTo>
                    <a:pt x="277" y="160"/>
                  </a:lnTo>
                  <a:lnTo>
                    <a:pt x="258" y="162"/>
                  </a:lnTo>
                  <a:lnTo>
                    <a:pt x="239" y="165"/>
                  </a:lnTo>
                  <a:lnTo>
                    <a:pt x="219" y="174"/>
                  </a:lnTo>
                  <a:lnTo>
                    <a:pt x="219" y="174"/>
                  </a:lnTo>
                  <a:lnTo>
                    <a:pt x="205" y="182"/>
                  </a:lnTo>
                  <a:lnTo>
                    <a:pt x="193" y="191"/>
                  </a:lnTo>
                  <a:lnTo>
                    <a:pt x="179" y="203"/>
                  </a:lnTo>
                  <a:lnTo>
                    <a:pt x="165" y="217"/>
                  </a:lnTo>
                  <a:lnTo>
                    <a:pt x="165" y="0"/>
                  </a:lnTo>
                  <a:lnTo>
                    <a:pt x="0" y="0"/>
                  </a:lnTo>
                  <a:lnTo>
                    <a:pt x="0" y="59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10"/>
            <p:cNvSpPr>
              <a:spLocks/>
            </p:cNvSpPr>
            <p:nvPr userDrawn="1"/>
          </p:nvSpPr>
          <p:spPr bwMode="auto">
            <a:xfrm>
              <a:off x="5295" y="1510"/>
              <a:ext cx="115" cy="285"/>
            </a:xfrm>
            <a:custGeom>
              <a:avLst/>
              <a:gdLst/>
              <a:ahLst/>
              <a:cxnLst>
                <a:cxn ang="0">
                  <a:pos x="0" y="0"/>
                </a:cxn>
                <a:cxn ang="0">
                  <a:pos x="0" y="132"/>
                </a:cxn>
                <a:cxn ang="0">
                  <a:pos x="0" y="252"/>
                </a:cxn>
                <a:cxn ang="0">
                  <a:pos x="0" y="402"/>
                </a:cxn>
                <a:cxn ang="0">
                  <a:pos x="0" y="402"/>
                </a:cxn>
                <a:cxn ang="0">
                  <a:pos x="0" y="435"/>
                </a:cxn>
                <a:cxn ang="0">
                  <a:pos x="3" y="464"/>
                </a:cxn>
                <a:cxn ang="0">
                  <a:pos x="9" y="489"/>
                </a:cxn>
                <a:cxn ang="0">
                  <a:pos x="15" y="509"/>
                </a:cxn>
                <a:cxn ang="0">
                  <a:pos x="15" y="509"/>
                </a:cxn>
                <a:cxn ang="0">
                  <a:pos x="24" y="525"/>
                </a:cxn>
                <a:cxn ang="0">
                  <a:pos x="33" y="537"/>
                </a:cxn>
                <a:cxn ang="0">
                  <a:pos x="45" y="546"/>
                </a:cxn>
                <a:cxn ang="0">
                  <a:pos x="57" y="554"/>
                </a:cxn>
                <a:cxn ang="0">
                  <a:pos x="57" y="554"/>
                </a:cxn>
                <a:cxn ang="0">
                  <a:pos x="72" y="561"/>
                </a:cxn>
                <a:cxn ang="0">
                  <a:pos x="91" y="566"/>
                </a:cxn>
                <a:cxn ang="0">
                  <a:pos x="114" y="570"/>
                </a:cxn>
                <a:cxn ang="0">
                  <a:pos x="141" y="570"/>
                </a:cxn>
                <a:cxn ang="0">
                  <a:pos x="141" y="570"/>
                </a:cxn>
                <a:cxn ang="0">
                  <a:pos x="160" y="570"/>
                </a:cxn>
                <a:cxn ang="0">
                  <a:pos x="183" y="566"/>
                </a:cxn>
                <a:cxn ang="0">
                  <a:pos x="207" y="563"/>
                </a:cxn>
                <a:cxn ang="0">
                  <a:pos x="229" y="556"/>
                </a:cxn>
                <a:cxn ang="0">
                  <a:pos x="229" y="449"/>
                </a:cxn>
                <a:cxn ang="0">
                  <a:pos x="229" y="449"/>
                </a:cxn>
                <a:cxn ang="0">
                  <a:pos x="222" y="451"/>
                </a:cxn>
                <a:cxn ang="0">
                  <a:pos x="210" y="452"/>
                </a:cxn>
                <a:cxn ang="0">
                  <a:pos x="186" y="454"/>
                </a:cxn>
                <a:cxn ang="0">
                  <a:pos x="186" y="454"/>
                </a:cxn>
                <a:cxn ang="0">
                  <a:pos x="178" y="452"/>
                </a:cxn>
                <a:cxn ang="0">
                  <a:pos x="171" y="447"/>
                </a:cxn>
                <a:cxn ang="0">
                  <a:pos x="167" y="444"/>
                </a:cxn>
                <a:cxn ang="0">
                  <a:pos x="164" y="440"/>
                </a:cxn>
                <a:cxn ang="0">
                  <a:pos x="164" y="440"/>
                </a:cxn>
                <a:cxn ang="0">
                  <a:pos x="162" y="435"/>
                </a:cxn>
                <a:cxn ang="0">
                  <a:pos x="160" y="426"/>
                </a:cxn>
                <a:cxn ang="0">
                  <a:pos x="159" y="404"/>
                </a:cxn>
                <a:cxn ang="0">
                  <a:pos x="159" y="252"/>
                </a:cxn>
                <a:cxn ang="0">
                  <a:pos x="229" y="252"/>
                </a:cxn>
                <a:cxn ang="0">
                  <a:pos x="229" y="132"/>
                </a:cxn>
                <a:cxn ang="0">
                  <a:pos x="159" y="132"/>
                </a:cxn>
                <a:cxn ang="0">
                  <a:pos x="159" y="0"/>
                </a:cxn>
                <a:cxn ang="0">
                  <a:pos x="0" y="0"/>
                </a:cxn>
              </a:cxnLst>
              <a:rect l="0" t="0" r="r" b="b"/>
              <a:pathLst>
                <a:path w="229" h="570">
                  <a:moveTo>
                    <a:pt x="0" y="0"/>
                  </a:moveTo>
                  <a:lnTo>
                    <a:pt x="0" y="132"/>
                  </a:lnTo>
                  <a:lnTo>
                    <a:pt x="0" y="252"/>
                  </a:lnTo>
                  <a:lnTo>
                    <a:pt x="0" y="402"/>
                  </a:lnTo>
                  <a:lnTo>
                    <a:pt x="0" y="402"/>
                  </a:lnTo>
                  <a:lnTo>
                    <a:pt x="0" y="435"/>
                  </a:lnTo>
                  <a:lnTo>
                    <a:pt x="3" y="464"/>
                  </a:lnTo>
                  <a:lnTo>
                    <a:pt x="9" y="489"/>
                  </a:lnTo>
                  <a:lnTo>
                    <a:pt x="15" y="509"/>
                  </a:lnTo>
                  <a:lnTo>
                    <a:pt x="15" y="509"/>
                  </a:lnTo>
                  <a:lnTo>
                    <a:pt x="24" y="525"/>
                  </a:lnTo>
                  <a:lnTo>
                    <a:pt x="33" y="537"/>
                  </a:lnTo>
                  <a:lnTo>
                    <a:pt x="45" y="546"/>
                  </a:lnTo>
                  <a:lnTo>
                    <a:pt x="57" y="554"/>
                  </a:lnTo>
                  <a:lnTo>
                    <a:pt x="57" y="554"/>
                  </a:lnTo>
                  <a:lnTo>
                    <a:pt x="72" y="561"/>
                  </a:lnTo>
                  <a:lnTo>
                    <a:pt x="91" y="566"/>
                  </a:lnTo>
                  <a:lnTo>
                    <a:pt x="114" y="570"/>
                  </a:lnTo>
                  <a:lnTo>
                    <a:pt x="141" y="570"/>
                  </a:lnTo>
                  <a:lnTo>
                    <a:pt x="141" y="570"/>
                  </a:lnTo>
                  <a:lnTo>
                    <a:pt x="160" y="570"/>
                  </a:lnTo>
                  <a:lnTo>
                    <a:pt x="183" y="566"/>
                  </a:lnTo>
                  <a:lnTo>
                    <a:pt x="207" y="563"/>
                  </a:lnTo>
                  <a:lnTo>
                    <a:pt x="229" y="556"/>
                  </a:lnTo>
                  <a:lnTo>
                    <a:pt x="229" y="449"/>
                  </a:lnTo>
                  <a:lnTo>
                    <a:pt x="229" y="449"/>
                  </a:lnTo>
                  <a:lnTo>
                    <a:pt x="222" y="451"/>
                  </a:lnTo>
                  <a:lnTo>
                    <a:pt x="210" y="452"/>
                  </a:lnTo>
                  <a:lnTo>
                    <a:pt x="186" y="454"/>
                  </a:lnTo>
                  <a:lnTo>
                    <a:pt x="186" y="454"/>
                  </a:lnTo>
                  <a:lnTo>
                    <a:pt x="178" y="452"/>
                  </a:lnTo>
                  <a:lnTo>
                    <a:pt x="171" y="447"/>
                  </a:lnTo>
                  <a:lnTo>
                    <a:pt x="167" y="444"/>
                  </a:lnTo>
                  <a:lnTo>
                    <a:pt x="164" y="440"/>
                  </a:lnTo>
                  <a:lnTo>
                    <a:pt x="164" y="440"/>
                  </a:lnTo>
                  <a:lnTo>
                    <a:pt x="162" y="435"/>
                  </a:lnTo>
                  <a:lnTo>
                    <a:pt x="160" y="426"/>
                  </a:lnTo>
                  <a:lnTo>
                    <a:pt x="159" y="404"/>
                  </a:lnTo>
                  <a:lnTo>
                    <a:pt x="159" y="252"/>
                  </a:lnTo>
                  <a:lnTo>
                    <a:pt x="229" y="252"/>
                  </a:lnTo>
                  <a:lnTo>
                    <a:pt x="229" y="132"/>
                  </a:lnTo>
                  <a:lnTo>
                    <a:pt x="159" y="132"/>
                  </a:lnTo>
                  <a:lnTo>
                    <a:pt x="159"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Rectangle 11"/>
            <p:cNvSpPr>
              <a:spLocks noChangeArrowheads="1"/>
            </p:cNvSpPr>
            <p:nvPr userDrawn="1"/>
          </p:nvSpPr>
          <p:spPr bwMode="auto">
            <a:xfrm>
              <a:off x="5187" y="1510"/>
              <a:ext cx="80" cy="44"/>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5" name="Rectangle 4"/>
          <p:cNvSpPr/>
          <p:nvPr/>
        </p:nvSpPr>
        <p:spPr>
          <a:xfrm flipV="1">
            <a:off x="0" y="0"/>
            <a:ext cx="9144000" cy="6858000"/>
          </a:xfrm>
          <a:prstGeom prst="rect">
            <a:avLst/>
          </a:prstGeom>
          <a:gradFill>
            <a:gsLst>
              <a:gs pos="0">
                <a:srgbClr val="0081C6"/>
              </a:gs>
              <a:gs pos="100000">
                <a:srgbClr val="00539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Date Placeholder 3"/>
          <p:cNvSpPr>
            <a:spLocks noGrp="1"/>
          </p:cNvSpPr>
          <p:nvPr>
            <p:ph type="dt" sz="half" idx="10"/>
          </p:nvPr>
        </p:nvSpPr>
        <p:spPr>
          <a:xfrm>
            <a:off x="1" y="6356350"/>
            <a:ext cx="1246188" cy="365125"/>
          </a:xfrm>
        </p:spPr>
        <p:txBody>
          <a:bodyPr/>
          <a:lstStyle>
            <a:lvl1pPr algn="ctr">
              <a:defRPr>
                <a:solidFill>
                  <a:schemeClr val="tx2">
                    <a:lumMod val="75000"/>
                  </a:schemeClr>
                </a:solidFill>
              </a:defRPr>
            </a:lvl1pPr>
          </a:lstStyle>
          <a:p>
            <a:pPr>
              <a:defRPr/>
            </a:pPr>
            <a:fld id="{02315681-9183-4C68-8268-C6323625BC83}" type="datetimeFigureOut">
              <a:rPr lang="en-US" smtClean="0"/>
              <a:pPr>
                <a:defRPr/>
              </a:pPr>
              <a:t>5/5/2013</a:t>
            </a:fld>
            <a:endParaRPr lang="en-US" dirty="0"/>
          </a:p>
        </p:txBody>
      </p:sp>
      <p:sp>
        <p:nvSpPr>
          <p:cNvPr id="15" name="Slide Number Placeholder 5"/>
          <p:cNvSpPr>
            <a:spLocks noGrp="1"/>
          </p:cNvSpPr>
          <p:nvPr>
            <p:ph type="sldNum" sz="quarter" idx="11"/>
          </p:nvPr>
        </p:nvSpPr>
        <p:spPr>
          <a:xfrm>
            <a:off x="8324603" y="6356350"/>
            <a:ext cx="819397" cy="365125"/>
          </a:xfrm>
        </p:spPr>
        <p:txBody>
          <a:bodyPr/>
          <a:lstStyle>
            <a:lvl1pPr algn="ctr">
              <a:defRPr smtClean="0">
                <a:solidFill>
                  <a:schemeClr val="tx2">
                    <a:lumMod val="75000"/>
                  </a:schemeClr>
                </a:solidFill>
              </a:defRPr>
            </a:lvl1pPr>
          </a:lstStyle>
          <a:p>
            <a:pPr>
              <a:defRPr/>
            </a:pPr>
            <a:fld id="{575C7AD1-B91A-495D-8BD9-262107822309}" type="slidenum">
              <a:rPr lang="en-US" smtClean="0"/>
              <a:pPr>
                <a:defRPr/>
              </a:pPr>
              <a:t>‹#›</a:t>
            </a:fld>
            <a:endParaRPr lang="en-US" dirty="0"/>
          </a:p>
        </p:txBody>
      </p:sp>
      <p:sp>
        <p:nvSpPr>
          <p:cNvPr id="17" name="Title 1"/>
          <p:cNvSpPr>
            <a:spLocks noGrp="1"/>
          </p:cNvSpPr>
          <p:nvPr>
            <p:ph type="title"/>
          </p:nvPr>
        </p:nvSpPr>
        <p:spPr>
          <a:xfrm>
            <a:off x="0" y="2120678"/>
            <a:ext cx="8324850" cy="722376"/>
          </a:xfrm>
        </p:spPr>
        <p:txBody>
          <a:bodyPr anchor="t">
            <a:normAutofit/>
          </a:bodyPr>
          <a:lstStyle>
            <a:lvl1pPr algn="ctr">
              <a:defRPr sz="3700" b="0" cap="all">
                <a:solidFill>
                  <a:schemeClr val="bg1"/>
                </a:solidFill>
              </a:defRPr>
            </a:lvl1pPr>
          </a:lstStyle>
          <a:p>
            <a:r>
              <a:rPr lang="en-US" smtClean="0"/>
              <a:t>Click to edit Master title style</a:t>
            </a:r>
            <a:endParaRPr lang="en-US" dirty="0"/>
          </a:p>
        </p:txBody>
      </p:sp>
      <p:sp>
        <p:nvSpPr>
          <p:cNvPr id="18" name="Text Placeholder 2"/>
          <p:cNvSpPr>
            <a:spLocks noGrp="1"/>
          </p:cNvSpPr>
          <p:nvPr>
            <p:ph type="body" idx="1"/>
          </p:nvPr>
        </p:nvSpPr>
        <p:spPr>
          <a:xfrm>
            <a:off x="0" y="1651849"/>
            <a:ext cx="8324850" cy="466344"/>
          </a:xfrm>
        </p:spPr>
        <p:txBody>
          <a:bodyPr anchor="b"/>
          <a:lstStyle>
            <a:lvl1pPr marL="0" indent="0" algn="ctr">
              <a:buNone/>
              <a:defRPr sz="2000">
                <a:solidFill>
                  <a:schemeClr val="tx1">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cxnSp>
        <p:nvCxnSpPr>
          <p:cNvPr id="20" name="Straight Connector 19"/>
          <p:cNvCxnSpPr/>
          <p:nvPr/>
        </p:nvCxnSpPr>
        <p:spPr>
          <a:xfrm rot="5400000">
            <a:off x="4898232" y="3429795"/>
            <a:ext cx="6858000" cy="1587"/>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2833688"/>
            <a:ext cx="9144000" cy="1587"/>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44549" y="1600200"/>
            <a:ext cx="4005072"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18510" y="1600200"/>
            <a:ext cx="4005072"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4"/>
          </p:nvPr>
        </p:nvSpPr>
        <p:spPr/>
        <p:txBody>
          <a:bodyPr/>
          <a:lstStyle>
            <a:lvl1pPr>
              <a:defRPr>
                <a:solidFill>
                  <a:srgbClr val="A6A6A6"/>
                </a:solidFill>
              </a:defRPr>
            </a:lvl1pPr>
          </a:lstStyle>
          <a:p>
            <a:pPr>
              <a:defRPr/>
            </a:pPr>
            <a:fld id="{6F3B5BEC-F5F2-42A6-9BF8-13CD14B3D956}" type="datetimeFigureOut">
              <a:rPr lang="en-US" smtClean="0"/>
              <a:pPr>
                <a:defRPr/>
              </a:pPr>
              <a:t>5/5/2013</a:t>
            </a:fld>
            <a:endParaRPr lang="en-US" dirty="0"/>
          </a:p>
        </p:txBody>
      </p:sp>
      <p:sp>
        <p:nvSpPr>
          <p:cNvPr id="7" name="Slide Number Placeholder 5"/>
          <p:cNvSpPr>
            <a:spLocks noGrp="1"/>
          </p:cNvSpPr>
          <p:nvPr>
            <p:ph type="sldNum" sz="quarter" idx="15"/>
          </p:nvPr>
        </p:nvSpPr>
        <p:spPr/>
        <p:txBody>
          <a:bodyPr/>
          <a:lstStyle>
            <a:lvl1pPr>
              <a:defRPr>
                <a:solidFill>
                  <a:srgbClr val="A6A6A6"/>
                </a:solidFill>
              </a:defRPr>
            </a:lvl1pPr>
          </a:lstStyle>
          <a:p>
            <a:pPr>
              <a:defRPr/>
            </a:pPr>
            <a:fld id="{7CB97A40-DD7E-46FE-9178-E2F396D25378}" type="slidenum">
              <a:rPr lang="en-US" smtClean="0"/>
              <a:pPr>
                <a:defRPr/>
              </a:pPr>
              <a:t>‹#›</a:t>
            </a:fld>
            <a:endParaRPr lang="en-US" dirty="0"/>
          </a:p>
        </p:txBody>
      </p:sp>
      <p:sp>
        <p:nvSpPr>
          <p:cNvPr id="8"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B5EE81E-6668-4ECF-91D3-6ACBD5F47D0F}" type="datetime1">
              <a:rPr lang="en-US"/>
              <a:pPr>
                <a:defRPr/>
              </a:pPr>
              <a:t>5/5/2013</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B05FEF5-9906-4877-8C17-858109543BB8}" type="slidenum">
              <a:rPr lang="en-US"/>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65814" y="1535113"/>
            <a:ext cx="400507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65814" y="2174875"/>
            <a:ext cx="4005072"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316295" y="1535113"/>
            <a:ext cx="400507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316295" y="2174875"/>
            <a:ext cx="4005072"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4"/>
          </p:nvPr>
        </p:nvSpPr>
        <p:spPr/>
        <p:txBody>
          <a:bodyPr/>
          <a:lstStyle>
            <a:lvl1pPr>
              <a:defRPr>
                <a:solidFill>
                  <a:srgbClr val="A6A6A6"/>
                </a:solidFill>
              </a:defRPr>
            </a:lvl1pPr>
          </a:lstStyle>
          <a:p>
            <a:pPr>
              <a:defRPr/>
            </a:pPr>
            <a:fld id="{83A60E31-52FB-4A0C-969C-59F30C2FB755}" type="datetimeFigureOut">
              <a:rPr lang="en-US" smtClean="0"/>
              <a:pPr>
                <a:defRPr/>
              </a:pPr>
              <a:t>5/5/2013</a:t>
            </a:fld>
            <a:endParaRPr lang="en-US" dirty="0"/>
          </a:p>
        </p:txBody>
      </p:sp>
      <p:sp>
        <p:nvSpPr>
          <p:cNvPr id="9" name="Slide Number Placeholder 5"/>
          <p:cNvSpPr>
            <a:spLocks noGrp="1"/>
          </p:cNvSpPr>
          <p:nvPr>
            <p:ph type="sldNum" sz="quarter" idx="15"/>
          </p:nvPr>
        </p:nvSpPr>
        <p:spPr/>
        <p:txBody>
          <a:bodyPr/>
          <a:lstStyle>
            <a:lvl1pPr>
              <a:defRPr>
                <a:solidFill>
                  <a:srgbClr val="A6A6A6"/>
                </a:solidFill>
              </a:defRPr>
            </a:lvl1pPr>
          </a:lstStyle>
          <a:p>
            <a:pPr>
              <a:defRPr/>
            </a:pPr>
            <a:fld id="{CF4F9293-B493-4ECB-9736-CDFF9A3F0DD9}" type="slidenum">
              <a:rPr lang="en-US" smtClean="0"/>
              <a:pPr>
                <a:defRPr/>
              </a:pPr>
              <a:t>‹#›</a:t>
            </a:fld>
            <a:endParaRPr lang="en-US" dirty="0"/>
          </a:p>
        </p:txBody>
      </p:sp>
      <p:sp>
        <p:nvSpPr>
          <p:cNvPr id="10"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4"/>
          </p:nvPr>
        </p:nvSpPr>
        <p:spPr/>
        <p:txBody>
          <a:bodyPr/>
          <a:lstStyle>
            <a:lvl1pPr>
              <a:defRPr>
                <a:solidFill>
                  <a:srgbClr val="A6A6A6"/>
                </a:solidFill>
              </a:defRPr>
            </a:lvl1pPr>
          </a:lstStyle>
          <a:p>
            <a:pPr>
              <a:defRPr/>
            </a:pPr>
            <a:fld id="{4C4E667B-36B3-43EA-B1A4-F32F9D335C68}" type="datetimeFigureOut">
              <a:rPr lang="en-US" smtClean="0"/>
              <a:pPr>
                <a:defRPr/>
              </a:pPr>
              <a:t>5/5/2013</a:t>
            </a:fld>
            <a:endParaRPr lang="en-US" dirty="0"/>
          </a:p>
        </p:txBody>
      </p:sp>
      <p:sp>
        <p:nvSpPr>
          <p:cNvPr id="5" name="Slide Number Placeholder 5"/>
          <p:cNvSpPr>
            <a:spLocks noGrp="1"/>
          </p:cNvSpPr>
          <p:nvPr>
            <p:ph type="sldNum" sz="quarter" idx="15"/>
          </p:nvPr>
        </p:nvSpPr>
        <p:spPr/>
        <p:txBody>
          <a:bodyPr/>
          <a:lstStyle>
            <a:lvl1pPr>
              <a:defRPr>
                <a:solidFill>
                  <a:srgbClr val="A6A6A6"/>
                </a:solidFill>
              </a:defRPr>
            </a:lvl1pPr>
          </a:lstStyle>
          <a:p>
            <a:pPr>
              <a:defRPr/>
            </a:pPr>
            <a:fld id="{2A3C2887-3BB5-4847-8D62-8CB27F454BE6}" type="slidenum">
              <a:rPr lang="en-US" smtClean="0"/>
              <a:pPr>
                <a:defRPr/>
              </a:pPr>
              <a:t>‹#›</a:t>
            </a:fld>
            <a:endParaRPr lang="en-US" dirty="0"/>
          </a:p>
        </p:txBody>
      </p:sp>
      <p:sp>
        <p:nvSpPr>
          <p:cNvPr id="6"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27"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cxnSp>
        <p:nvCxnSpPr>
          <p:cNvPr id="12" name="Straight Connector 11"/>
          <p:cNvCxnSpPr/>
          <p:nvPr/>
        </p:nvCxnSpPr>
        <p:spPr>
          <a:xfrm>
            <a:off x="0" y="6386913"/>
            <a:ext cx="91440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Date Placeholder 3"/>
          <p:cNvSpPr>
            <a:spLocks noGrp="1"/>
          </p:cNvSpPr>
          <p:nvPr>
            <p:ph type="dt" sz="half" idx="2"/>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6A6A6"/>
                </a:solidFill>
                <a:latin typeface="+mn-lt"/>
              </a:defRPr>
            </a:lvl1pPr>
          </a:lstStyle>
          <a:p>
            <a:pPr>
              <a:defRPr/>
            </a:pPr>
            <a:fld id="{95304C74-BBD3-4F78-A452-3B1D3446D3F0}" type="datetimeFigureOut">
              <a:rPr lang="en-US" smtClean="0"/>
              <a:pPr>
                <a:defRPr/>
              </a:pPr>
              <a:t>5/5/2013</a:t>
            </a:fld>
            <a:endParaRPr lang="en-US" dirty="0"/>
          </a:p>
        </p:txBody>
      </p:sp>
      <p:sp>
        <p:nvSpPr>
          <p:cNvPr id="14"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6A6A6"/>
                </a:solidFill>
                <a:latin typeface="+mn-lt"/>
              </a:defRPr>
            </a:lvl1pPr>
          </a:lstStyle>
          <a:p>
            <a:pPr>
              <a:defRPr/>
            </a:pPr>
            <a:fld id="{6D871CAA-ABC5-4586-9EE6-19B15771CA70}" type="slidenum">
              <a:rPr lang="en-US" smtClean="0"/>
              <a:pPr>
                <a:defRPr/>
              </a:pPr>
              <a:t>‹#›</a:t>
            </a:fld>
            <a:endParaRPr lang="en-US" dirty="0"/>
          </a:p>
        </p:txBody>
      </p:sp>
      <p:cxnSp>
        <p:nvCxnSpPr>
          <p:cNvPr id="15" name="Straight Connector 14"/>
          <p:cNvCxnSpPr/>
          <p:nvPr/>
        </p:nvCxnSpPr>
        <p:spPr>
          <a:xfrm>
            <a:off x="4943789" y="6633498"/>
            <a:ext cx="346869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4696980" y="6623482"/>
            <a:ext cx="4690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flipH="1" flipV="1">
            <a:off x="8178463" y="6623481"/>
            <a:ext cx="4690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7225964" y="6509730"/>
            <a:ext cx="251534"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4"/>
          <p:cNvGrpSpPr>
            <a:grpSpLocks noChangeAspect="1"/>
          </p:cNvGrpSpPr>
          <p:nvPr/>
        </p:nvGrpSpPr>
        <p:grpSpPr bwMode="auto">
          <a:xfrm>
            <a:off x="8459788" y="6491288"/>
            <a:ext cx="641350" cy="282575"/>
            <a:chOff x="5329" y="4089"/>
            <a:chExt cx="404" cy="178"/>
          </a:xfrm>
        </p:grpSpPr>
        <p:sp>
          <p:nvSpPr>
            <p:cNvPr id="19" name="AutoShape 3"/>
            <p:cNvSpPr>
              <a:spLocks noChangeAspect="1" noChangeArrowheads="1" noTextEdit="1"/>
            </p:cNvSpPr>
            <p:nvPr userDrawn="1"/>
          </p:nvSpPr>
          <p:spPr bwMode="auto">
            <a:xfrm>
              <a:off x="5329" y="4089"/>
              <a:ext cx="404" cy="1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p:cNvSpPr>
              <a:spLocks noEditPoints="1"/>
            </p:cNvSpPr>
            <p:nvPr userDrawn="1"/>
          </p:nvSpPr>
          <p:spPr bwMode="auto">
            <a:xfrm>
              <a:off x="5329" y="4089"/>
              <a:ext cx="275" cy="88"/>
            </a:xfrm>
            <a:custGeom>
              <a:avLst/>
              <a:gdLst/>
              <a:ahLst/>
              <a:cxnLst>
                <a:cxn ang="0">
                  <a:pos x="805" y="128"/>
                </a:cxn>
                <a:cxn ang="0">
                  <a:pos x="993" y="128"/>
                </a:cxn>
                <a:cxn ang="0">
                  <a:pos x="946" y="8"/>
                </a:cxn>
                <a:cxn ang="0">
                  <a:pos x="697" y="8"/>
                </a:cxn>
                <a:cxn ang="0">
                  <a:pos x="488" y="93"/>
                </a:cxn>
                <a:cxn ang="0">
                  <a:pos x="533" y="104"/>
                </a:cxn>
                <a:cxn ang="0">
                  <a:pos x="557" y="125"/>
                </a:cxn>
                <a:cxn ang="0">
                  <a:pos x="569" y="164"/>
                </a:cxn>
                <a:cxn ang="0">
                  <a:pos x="567" y="199"/>
                </a:cxn>
                <a:cxn ang="0">
                  <a:pos x="554" y="234"/>
                </a:cxn>
                <a:cxn ang="0">
                  <a:pos x="527" y="252"/>
                </a:cxn>
                <a:cxn ang="0">
                  <a:pos x="455" y="257"/>
                </a:cxn>
                <a:cxn ang="0">
                  <a:pos x="502" y="343"/>
                </a:cxn>
                <a:cxn ang="0">
                  <a:pos x="579" y="332"/>
                </a:cxn>
                <a:cxn ang="0">
                  <a:pos x="632" y="297"/>
                </a:cxn>
                <a:cxn ang="0">
                  <a:pos x="663" y="245"/>
                </a:cxn>
                <a:cxn ang="0">
                  <a:pos x="673" y="175"/>
                </a:cxn>
                <a:cxn ang="0">
                  <a:pos x="669" y="128"/>
                </a:cxn>
                <a:cxn ang="0">
                  <a:pos x="648" y="72"/>
                </a:cxn>
                <a:cxn ang="0">
                  <a:pos x="607" y="30"/>
                </a:cxn>
                <a:cxn ang="0">
                  <a:pos x="542" y="9"/>
                </a:cxn>
                <a:cxn ang="0">
                  <a:pos x="323" y="132"/>
                </a:cxn>
                <a:cxn ang="0">
                  <a:pos x="314" y="89"/>
                </a:cxn>
                <a:cxn ang="0">
                  <a:pos x="288" y="43"/>
                </a:cxn>
                <a:cxn ang="0">
                  <a:pos x="245" y="14"/>
                </a:cxn>
                <a:cxn ang="0">
                  <a:pos x="187" y="0"/>
                </a:cxn>
                <a:cxn ang="0">
                  <a:pos x="134" y="3"/>
                </a:cxn>
                <a:cxn ang="0">
                  <a:pos x="72" y="27"/>
                </a:cxn>
                <a:cxn ang="0">
                  <a:pos x="27" y="73"/>
                </a:cxn>
                <a:cxn ang="0">
                  <a:pos x="3" y="138"/>
                </a:cxn>
                <a:cxn ang="0">
                  <a:pos x="1" y="194"/>
                </a:cxn>
                <a:cxn ang="0">
                  <a:pos x="18" y="260"/>
                </a:cxn>
                <a:cxn ang="0">
                  <a:pos x="56" y="312"/>
                </a:cxn>
                <a:cxn ang="0">
                  <a:pos x="114" y="343"/>
                </a:cxn>
                <a:cxn ang="0">
                  <a:pos x="171" y="351"/>
                </a:cxn>
                <a:cxn ang="0">
                  <a:pos x="236" y="338"/>
                </a:cxn>
                <a:cxn ang="0">
                  <a:pos x="284" y="306"/>
                </a:cxn>
                <a:cxn ang="0">
                  <a:pos x="314" y="262"/>
                </a:cxn>
                <a:cxn ang="0">
                  <a:pos x="324" y="212"/>
                </a:cxn>
                <a:cxn ang="0">
                  <a:pos x="217" y="234"/>
                </a:cxn>
                <a:cxn ang="0">
                  <a:pos x="191" y="263"/>
                </a:cxn>
                <a:cxn ang="0">
                  <a:pos x="160" y="267"/>
                </a:cxn>
                <a:cxn ang="0">
                  <a:pos x="131" y="255"/>
                </a:cxn>
                <a:cxn ang="0">
                  <a:pos x="114" y="231"/>
                </a:cxn>
                <a:cxn ang="0">
                  <a:pos x="104" y="175"/>
                </a:cxn>
                <a:cxn ang="0">
                  <a:pos x="112" y="126"/>
                </a:cxn>
                <a:cxn ang="0">
                  <a:pos x="127" y="100"/>
                </a:cxn>
                <a:cxn ang="0">
                  <a:pos x="152" y="85"/>
                </a:cxn>
                <a:cxn ang="0">
                  <a:pos x="176" y="84"/>
                </a:cxn>
                <a:cxn ang="0">
                  <a:pos x="200" y="92"/>
                </a:cxn>
                <a:cxn ang="0">
                  <a:pos x="219" y="120"/>
                </a:cxn>
              </a:cxnLst>
              <a:rect l="0" t="0" r="r" b="b"/>
              <a:pathLst>
                <a:path w="1099" h="351">
                  <a:moveTo>
                    <a:pt x="697" y="343"/>
                  </a:moveTo>
                  <a:lnTo>
                    <a:pt x="802" y="343"/>
                  </a:lnTo>
                  <a:lnTo>
                    <a:pt x="802" y="128"/>
                  </a:lnTo>
                  <a:lnTo>
                    <a:pt x="805" y="128"/>
                  </a:lnTo>
                  <a:lnTo>
                    <a:pt x="850" y="343"/>
                  </a:lnTo>
                  <a:lnTo>
                    <a:pt x="942" y="343"/>
                  </a:lnTo>
                  <a:lnTo>
                    <a:pt x="991" y="128"/>
                  </a:lnTo>
                  <a:lnTo>
                    <a:pt x="993" y="128"/>
                  </a:lnTo>
                  <a:lnTo>
                    <a:pt x="993" y="301"/>
                  </a:lnTo>
                  <a:lnTo>
                    <a:pt x="1099" y="301"/>
                  </a:lnTo>
                  <a:lnTo>
                    <a:pt x="1099" y="8"/>
                  </a:lnTo>
                  <a:lnTo>
                    <a:pt x="946" y="8"/>
                  </a:lnTo>
                  <a:lnTo>
                    <a:pt x="898" y="205"/>
                  </a:lnTo>
                  <a:lnTo>
                    <a:pt x="897" y="205"/>
                  </a:lnTo>
                  <a:lnTo>
                    <a:pt x="849" y="8"/>
                  </a:lnTo>
                  <a:lnTo>
                    <a:pt x="697" y="8"/>
                  </a:lnTo>
                  <a:lnTo>
                    <a:pt x="697" y="343"/>
                  </a:lnTo>
                  <a:close/>
                  <a:moveTo>
                    <a:pt x="455" y="93"/>
                  </a:moveTo>
                  <a:lnTo>
                    <a:pt x="488" y="93"/>
                  </a:lnTo>
                  <a:lnTo>
                    <a:pt x="488" y="93"/>
                  </a:lnTo>
                  <a:lnTo>
                    <a:pt x="502" y="95"/>
                  </a:lnTo>
                  <a:lnTo>
                    <a:pt x="514" y="96"/>
                  </a:lnTo>
                  <a:lnTo>
                    <a:pt x="524" y="99"/>
                  </a:lnTo>
                  <a:lnTo>
                    <a:pt x="533" y="104"/>
                  </a:lnTo>
                  <a:lnTo>
                    <a:pt x="541" y="108"/>
                  </a:lnTo>
                  <a:lnTo>
                    <a:pt x="548" y="114"/>
                  </a:lnTo>
                  <a:lnTo>
                    <a:pt x="552" y="120"/>
                  </a:lnTo>
                  <a:lnTo>
                    <a:pt x="557" y="125"/>
                  </a:lnTo>
                  <a:lnTo>
                    <a:pt x="561" y="132"/>
                  </a:lnTo>
                  <a:lnTo>
                    <a:pt x="564" y="139"/>
                  </a:lnTo>
                  <a:lnTo>
                    <a:pt x="568" y="153"/>
                  </a:lnTo>
                  <a:lnTo>
                    <a:pt x="569" y="164"/>
                  </a:lnTo>
                  <a:lnTo>
                    <a:pt x="571" y="173"/>
                  </a:lnTo>
                  <a:lnTo>
                    <a:pt x="571" y="173"/>
                  </a:lnTo>
                  <a:lnTo>
                    <a:pt x="569" y="186"/>
                  </a:lnTo>
                  <a:lnTo>
                    <a:pt x="567" y="199"/>
                  </a:lnTo>
                  <a:lnTo>
                    <a:pt x="564" y="214"/>
                  </a:lnTo>
                  <a:lnTo>
                    <a:pt x="560" y="221"/>
                  </a:lnTo>
                  <a:lnTo>
                    <a:pt x="557" y="227"/>
                  </a:lnTo>
                  <a:lnTo>
                    <a:pt x="554" y="234"/>
                  </a:lnTo>
                  <a:lnTo>
                    <a:pt x="548" y="239"/>
                  </a:lnTo>
                  <a:lnTo>
                    <a:pt x="542" y="244"/>
                  </a:lnTo>
                  <a:lnTo>
                    <a:pt x="535" y="248"/>
                  </a:lnTo>
                  <a:lnTo>
                    <a:pt x="527" y="252"/>
                  </a:lnTo>
                  <a:lnTo>
                    <a:pt x="518" y="255"/>
                  </a:lnTo>
                  <a:lnTo>
                    <a:pt x="508" y="256"/>
                  </a:lnTo>
                  <a:lnTo>
                    <a:pt x="496" y="257"/>
                  </a:lnTo>
                  <a:lnTo>
                    <a:pt x="455" y="257"/>
                  </a:lnTo>
                  <a:lnTo>
                    <a:pt x="455" y="93"/>
                  </a:lnTo>
                  <a:close/>
                  <a:moveTo>
                    <a:pt x="352" y="343"/>
                  </a:moveTo>
                  <a:lnTo>
                    <a:pt x="502" y="343"/>
                  </a:lnTo>
                  <a:lnTo>
                    <a:pt x="502" y="343"/>
                  </a:lnTo>
                  <a:lnTo>
                    <a:pt x="523" y="343"/>
                  </a:lnTo>
                  <a:lnTo>
                    <a:pt x="543" y="341"/>
                  </a:lnTo>
                  <a:lnTo>
                    <a:pt x="561" y="336"/>
                  </a:lnTo>
                  <a:lnTo>
                    <a:pt x="579" y="332"/>
                  </a:lnTo>
                  <a:lnTo>
                    <a:pt x="593" y="325"/>
                  </a:lnTo>
                  <a:lnTo>
                    <a:pt x="608" y="317"/>
                  </a:lnTo>
                  <a:lnTo>
                    <a:pt x="621" y="308"/>
                  </a:lnTo>
                  <a:lnTo>
                    <a:pt x="632" y="297"/>
                  </a:lnTo>
                  <a:lnTo>
                    <a:pt x="641" y="286"/>
                  </a:lnTo>
                  <a:lnTo>
                    <a:pt x="651" y="273"/>
                  </a:lnTo>
                  <a:lnTo>
                    <a:pt x="657" y="260"/>
                  </a:lnTo>
                  <a:lnTo>
                    <a:pt x="663" y="245"/>
                  </a:lnTo>
                  <a:lnTo>
                    <a:pt x="668" y="229"/>
                  </a:lnTo>
                  <a:lnTo>
                    <a:pt x="671" y="212"/>
                  </a:lnTo>
                  <a:lnTo>
                    <a:pt x="673" y="194"/>
                  </a:lnTo>
                  <a:lnTo>
                    <a:pt x="673" y="175"/>
                  </a:lnTo>
                  <a:lnTo>
                    <a:pt x="673" y="175"/>
                  </a:lnTo>
                  <a:lnTo>
                    <a:pt x="673" y="159"/>
                  </a:lnTo>
                  <a:lnTo>
                    <a:pt x="672" y="144"/>
                  </a:lnTo>
                  <a:lnTo>
                    <a:pt x="669" y="128"/>
                  </a:lnTo>
                  <a:lnTo>
                    <a:pt x="665" y="113"/>
                  </a:lnTo>
                  <a:lnTo>
                    <a:pt x="661" y="99"/>
                  </a:lnTo>
                  <a:lnTo>
                    <a:pt x="655" y="84"/>
                  </a:lnTo>
                  <a:lnTo>
                    <a:pt x="648" y="72"/>
                  </a:lnTo>
                  <a:lnTo>
                    <a:pt x="640" y="59"/>
                  </a:lnTo>
                  <a:lnTo>
                    <a:pt x="630" y="48"/>
                  </a:lnTo>
                  <a:lnTo>
                    <a:pt x="620" y="39"/>
                  </a:lnTo>
                  <a:lnTo>
                    <a:pt x="607" y="30"/>
                  </a:lnTo>
                  <a:lnTo>
                    <a:pt x="593" y="22"/>
                  </a:lnTo>
                  <a:lnTo>
                    <a:pt x="577" y="16"/>
                  </a:lnTo>
                  <a:lnTo>
                    <a:pt x="560" y="11"/>
                  </a:lnTo>
                  <a:lnTo>
                    <a:pt x="542" y="9"/>
                  </a:lnTo>
                  <a:lnTo>
                    <a:pt x="522" y="8"/>
                  </a:lnTo>
                  <a:lnTo>
                    <a:pt x="352" y="8"/>
                  </a:lnTo>
                  <a:lnTo>
                    <a:pt x="352" y="343"/>
                  </a:lnTo>
                  <a:close/>
                  <a:moveTo>
                    <a:pt x="323" y="132"/>
                  </a:moveTo>
                  <a:lnTo>
                    <a:pt x="323" y="132"/>
                  </a:lnTo>
                  <a:lnTo>
                    <a:pt x="321" y="117"/>
                  </a:lnTo>
                  <a:lnTo>
                    <a:pt x="317" y="103"/>
                  </a:lnTo>
                  <a:lnTo>
                    <a:pt x="314" y="89"/>
                  </a:lnTo>
                  <a:lnTo>
                    <a:pt x="308" y="76"/>
                  </a:lnTo>
                  <a:lnTo>
                    <a:pt x="302" y="65"/>
                  </a:lnTo>
                  <a:lnTo>
                    <a:pt x="296" y="54"/>
                  </a:lnTo>
                  <a:lnTo>
                    <a:pt x="288" y="43"/>
                  </a:lnTo>
                  <a:lnTo>
                    <a:pt x="278" y="35"/>
                  </a:lnTo>
                  <a:lnTo>
                    <a:pt x="268" y="27"/>
                  </a:lnTo>
                  <a:lnTo>
                    <a:pt x="257" y="19"/>
                  </a:lnTo>
                  <a:lnTo>
                    <a:pt x="245" y="14"/>
                  </a:lnTo>
                  <a:lnTo>
                    <a:pt x="233" y="9"/>
                  </a:lnTo>
                  <a:lnTo>
                    <a:pt x="218" y="5"/>
                  </a:lnTo>
                  <a:lnTo>
                    <a:pt x="203" y="2"/>
                  </a:lnTo>
                  <a:lnTo>
                    <a:pt x="187" y="0"/>
                  </a:lnTo>
                  <a:lnTo>
                    <a:pt x="171" y="0"/>
                  </a:lnTo>
                  <a:lnTo>
                    <a:pt x="171" y="0"/>
                  </a:lnTo>
                  <a:lnTo>
                    <a:pt x="152" y="0"/>
                  </a:lnTo>
                  <a:lnTo>
                    <a:pt x="134" y="3"/>
                  </a:lnTo>
                  <a:lnTo>
                    <a:pt x="116" y="7"/>
                  </a:lnTo>
                  <a:lnTo>
                    <a:pt x="100" y="13"/>
                  </a:lnTo>
                  <a:lnTo>
                    <a:pt x="86" y="19"/>
                  </a:lnTo>
                  <a:lnTo>
                    <a:pt x="72" y="27"/>
                  </a:lnTo>
                  <a:lnTo>
                    <a:pt x="58" y="38"/>
                  </a:lnTo>
                  <a:lnTo>
                    <a:pt x="47" y="48"/>
                  </a:lnTo>
                  <a:lnTo>
                    <a:pt x="37" y="60"/>
                  </a:lnTo>
                  <a:lnTo>
                    <a:pt x="27" y="73"/>
                  </a:lnTo>
                  <a:lnTo>
                    <a:pt x="19" y="88"/>
                  </a:lnTo>
                  <a:lnTo>
                    <a:pt x="13" y="104"/>
                  </a:lnTo>
                  <a:lnTo>
                    <a:pt x="7" y="120"/>
                  </a:lnTo>
                  <a:lnTo>
                    <a:pt x="3" y="138"/>
                  </a:lnTo>
                  <a:lnTo>
                    <a:pt x="1" y="156"/>
                  </a:lnTo>
                  <a:lnTo>
                    <a:pt x="0" y="175"/>
                  </a:lnTo>
                  <a:lnTo>
                    <a:pt x="0" y="175"/>
                  </a:lnTo>
                  <a:lnTo>
                    <a:pt x="1" y="194"/>
                  </a:lnTo>
                  <a:lnTo>
                    <a:pt x="3" y="212"/>
                  </a:lnTo>
                  <a:lnTo>
                    <a:pt x="7" y="229"/>
                  </a:lnTo>
                  <a:lnTo>
                    <a:pt x="11" y="245"/>
                  </a:lnTo>
                  <a:lnTo>
                    <a:pt x="18" y="260"/>
                  </a:lnTo>
                  <a:lnTo>
                    <a:pt x="25" y="275"/>
                  </a:lnTo>
                  <a:lnTo>
                    <a:pt x="34" y="288"/>
                  </a:lnTo>
                  <a:lnTo>
                    <a:pt x="45" y="301"/>
                  </a:lnTo>
                  <a:lnTo>
                    <a:pt x="56" y="312"/>
                  </a:lnTo>
                  <a:lnTo>
                    <a:pt x="70" y="321"/>
                  </a:lnTo>
                  <a:lnTo>
                    <a:pt x="83" y="330"/>
                  </a:lnTo>
                  <a:lnTo>
                    <a:pt x="98" y="337"/>
                  </a:lnTo>
                  <a:lnTo>
                    <a:pt x="114" y="343"/>
                  </a:lnTo>
                  <a:lnTo>
                    <a:pt x="132" y="347"/>
                  </a:lnTo>
                  <a:lnTo>
                    <a:pt x="151" y="350"/>
                  </a:lnTo>
                  <a:lnTo>
                    <a:pt x="171" y="351"/>
                  </a:lnTo>
                  <a:lnTo>
                    <a:pt x="171" y="351"/>
                  </a:lnTo>
                  <a:lnTo>
                    <a:pt x="188" y="351"/>
                  </a:lnTo>
                  <a:lnTo>
                    <a:pt x="205" y="347"/>
                  </a:lnTo>
                  <a:lnTo>
                    <a:pt x="221" y="344"/>
                  </a:lnTo>
                  <a:lnTo>
                    <a:pt x="236" y="338"/>
                  </a:lnTo>
                  <a:lnTo>
                    <a:pt x="250" y="333"/>
                  </a:lnTo>
                  <a:lnTo>
                    <a:pt x="262" y="325"/>
                  </a:lnTo>
                  <a:lnTo>
                    <a:pt x="274" y="317"/>
                  </a:lnTo>
                  <a:lnTo>
                    <a:pt x="284" y="306"/>
                  </a:lnTo>
                  <a:lnTo>
                    <a:pt x="293" y="296"/>
                  </a:lnTo>
                  <a:lnTo>
                    <a:pt x="301" y="286"/>
                  </a:lnTo>
                  <a:lnTo>
                    <a:pt x="308" y="273"/>
                  </a:lnTo>
                  <a:lnTo>
                    <a:pt x="314" y="262"/>
                  </a:lnTo>
                  <a:lnTo>
                    <a:pt x="318" y="249"/>
                  </a:lnTo>
                  <a:lnTo>
                    <a:pt x="322" y="237"/>
                  </a:lnTo>
                  <a:lnTo>
                    <a:pt x="324" y="224"/>
                  </a:lnTo>
                  <a:lnTo>
                    <a:pt x="324" y="212"/>
                  </a:lnTo>
                  <a:lnTo>
                    <a:pt x="223" y="212"/>
                  </a:lnTo>
                  <a:lnTo>
                    <a:pt x="223" y="212"/>
                  </a:lnTo>
                  <a:lnTo>
                    <a:pt x="220" y="223"/>
                  </a:lnTo>
                  <a:lnTo>
                    <a:pt x="217" y="234"/>
                  </a:lnTo>
                  <a:lnTo>
                    <a:pt x="212" y="243"/>
                  </a:lnTo>
                  <a:lnTo>
                    <a:pt x="207" y="252"/>
                  </a:lnTo>
                  <a:lnTo>
                    <a:pt x="199" y="259"/>
                  </a:lnTo>
                  <a:lnTo>
                    <a:pt x="191" y="263"/>
                  </a:lnTo>
                  <a:lnTo>
                    <a:pt x="180" y="267"/>
                  </a:lnTo>
                  <a:lnTo>
                    <a:pt x="168" y="268"/>
                  </a:lnTo>
                  <a:lnTo>
                    <a:pt x="168" y="268"/>
                  </a:lnTo>
                  <a:lnTo>
                    <a:pt x="160" y="267"/>
                  </a:lnTo>
                  <a:lnTo>
                    <a:pt x="152" y="265"/>
                  </a:lnTo>
                  <a:lnTo>
                    <a:pt x="144" y="263"/>
                  </a:lnTo>
                  <a:lnTo>
                    <a:pt x="138" y="260"/>
                  </a:lnTo>
                  <a:lnTo>
                    <a:pt x="131" y="255"/>
                  </a:lnTo>
                  <a:lnTo>
                    <a:pt x="127" y="251"/>
                  </a:lnTo>
                  <a:lnTo>
                    <a:pt x="122" y="245"/>
                  </a:lnTo>
                  <a:lnTo>
                    <a:pt x="118" y="238"/>
                  </a:lnTo>
                  <a:lnTo>
                    <a:pt x="114" y="231"/>
                  </a:lnTo>
                  <a:lnTo>
                    <a:pt x="112" y="224"/>
                  </a:lnTo>
                  <a:lnTo>
                    <a:pt x="107" y="208"/>
                  </a:lnTo>
                  <a:lnTo>
                    <a:pt x="105" y="193"/>
                  </a:lnTo>
                  <a:lnTo>
                    <a:pt x="104" y="175"/>
                  </a:lnTo>
                  <a:lnTo>
                    <a:pt x="104" y="175"/>
                  </a:lnTo>
                  <a:lnTo>
                    <a:pt x="105" y="158"/>
                  </a:lnTo>
                  <a:lnTo>
                    <a:pt x="107" y="142"/>
                  </a:lnTo>
                  <a:lnTo>
                    <a:pt x="112" y="126"/>
                  </a:lnTo>
                  <a:lnTo>
                    <a:pt x="114" y="120"/>
                  </a:lnTo>
                  <a:lnTo>
                    <a:pt x="118" y="113"/>
                  </a:lnTo>
                  <a:lnTo>
                    <a:pt x="122" y="106"/>
                  </a:lnTo>
                  <a:lnTo>
                    <a:pt x="127" y="100"/>
                  </a:lnTo>
                  <a:lnTo>
                    <a:pt x="131" y="96"/>
                  </a:lnTo>
                  <a:lnTo>
                    <a:pt x="138" y="91"/>
                  </a:lnTo>
                  <a:lnTo>
                    <a:pt x="144" y="88"/>
                  </a:lnTo>
                  <a:lnTo>
                    <a:pt x="152" y="85"/>
                  </a:lnTo>
                  <a:lnTo>
                    <a:pt x="160" y="84"/>
                  </a:lnTo>
                  <a:lnTo>
                    <a:pt x="168" y="83"/>
                  </a:lnTo>
                  <a:lnTo>
                    <a:pt x="168" y="83"/>
                  </a:lnTo>
                  <a:lnTo>
                    <a:pt x="176" y="84"/>
                  </a:lnTo>
                  <a:lnTo>
                    <a:pt x="183" y="85"/>
                  </a:lnTo>
                  <a:lnTo>
                    <a:pt x="188" y="87"/>
                  </a:lnTo>
                  <a:lnTo>
                    <a:pt x="194" y="89"/>
                  </a:lnTo>
                  <a:lnTo>
                    <a:pt x="200" y="92"/>
                  </a:lnTo>
                  <a:lnTo>
                    <a:pt x="203" y="96"/>
                  </a:lnTo>
                  <a:lnTo>
                    <a:pt x="210" y="104"/>
                  </a:lnTo>
                  <a:lnTo>
                    <a:pt x="216" y="112"/>
                  </a:lnTo>
                  <a:lnTo>
                    <a:pt x="219" y="120"/>
                  </a:lnTo>
                  <a:lnTo>
                    <a:pt x="221" y="128"/>
                  </a:lnTo>
                  <a:lnTo>
                    <a:pt x="223" y="132"/>
                  </a:lnTo>
                  <a:lnTo>
                    <a:pt x="323" y="132"/>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Rectangle 6"/>
            <p:cNvSpPr>
              <a:spLocks noChangeArrowheads="1"/>
            </p:cNvSpPr>
            <p:nvPr userDrawn="1"/>
          </p:nvSpPr>
          <p:spPr bwMode="auto">
            <a:xfrm>
              <a:off x="5577" y="4193"/>
              <a:ext cx="27" cy="71"/>
            </a:xfrm>
            <a:prstGeom prst="rect">
              <a:avLst/>
            </a:prstGeom>
            <a:solidFill>
              <a:srgbClr val="00559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7"/>
            <p:cNvSpPr>
              <a:spLocks/>
            </p:cNvSpPr>
            <p:nvPr userDrawn="1"/>
          </p:nvSpPr>
          <p:spPr bwMode="auto">
            <a:xfrm>
              <a:off x="5451" y="4191"/>
              <a:ext cx="117" cy="73"/>
            </a:xfrm>
            <a:custGeom>
              <a:avLst/>
              <a:gdLst/>
              <a:ahLst/>
              <a:cxnLst>
                <a:cxn ang="0">
                  <a:pos x="108" y="289"/>
                </a:cxn>
                <a:cxn ang="0">
                  <a:pos x="108" y="137"/>
                </a:cxn>
                <a:cxn ang="0">
                  <a:pos x="110" y="116"/>
                </a:cxn>
                <a:cxn ang="0">
                  <a:pos x="117" y="100"/>
                </a:cxn>
                <a:cxn ang="0">
                  <a:pos x="127" y="90"/>
                </a:cxn>
                <a:cxn ang="0">
                  <a:pos x="145" y="85"/>
                </a:cxn>
                <a:cxn ang="0">
                  <a:pos x="156" y="87"/>
                </a:cxn>
                <a:cxn ang="0">
                  <a:pos x="170" y="95"/>
                </a:cxn>
                <a:cxn ang="0">
                  <a:pos x="177" y="109"/>
                </a:cxn>
                <a:cxn ang="0">
                  <a:pos x="181" y="126"/>
                </a:cxn>
                <a:cxn ang="0">
                  <a:pos x="181" y="289"/>
                </a:cxn>
                <a:cxn ang="0">
                  <a:pos x="288" y="137"/>
                </a:cxn>
                <a:cxn ang="0">
                  <a:pos x="289" y="126"/>
                </a:cxn>
                <a:cxn ang="0">
                  <a:pos x="293" y="108"/>
                </a:cxn>
                <a:cxn ang="0">
                  <a:pos x="302" y="95"/>
                </a:cxn>
                <a:cxn ang="0">
                  <a:pos x="315" y="87"/>
                </a:cxn>
                <a:cxn ang="0">
                  <a:pos x="326" y="85"/>
                </a:cxn>
                <a:cxn ang="0">
                  <a:pos x="345" y="90"/>
                </a:cxn>
                <a:cxn ang="0">
                  <a:pos x="355" y="101"/>
                </a:cxn>
                <a:cxn ang="0">
                  <a:pos x="360" y="117"/>
                </a:cxn>
                <a:cxn ang="0">
                  <a:pos x="361" y="137"/>
                </a:cxn>
                <a:cxn ang="0">
                  <a:pos x="468" y="289"/>
                </a:cxn>
                <a:cxn ang="0">
                  <a:pos x="468" y="96"/>
                </a:cxn>
                <a:cxn ang="0">
                  <a:pos x="466" y="69"/>
                </a:cxn>
                <a:cxn ang="0">
                  <a:pos x="462" y="54"/>
                </a:cxn>
                <a:cxn ang="0">
                  <a:pos x="452" y="38"/>
                </a:cxn>
                <a:cxn ang="0">
                  <a:pos x="441" y="24"/>
                </a:cxn>
                <a:cxn ang="0">
                  <a:pos x="426" y="13"/>
                </a:cxn>
                <a:cxn ang="0">
                  <a:pos x="408" y="5"/>
                </a:cxn>
                <a:cxn ang="0">
                  <a:pos x="385" y="0"/>
                </a:cxn>
                <a:cxn ang="0">
                  <a:pos x="371" y="0"/>
                </a:cxn>
                <a:cxn ang="0">
                  <a:pos x="347" y="1"/>
                </a:cxn>
                <a:cxn ang="0">
                  <a:pos x="327" y="6"/>
                </a:cxn>
                <a:cxn ang="0">
                  <a:pos x="311" y="13"/>
                </a:cxn>
                <a:cxn ang="0">
                  <a:pos x="289" y="28"/>
                </a:cxn>
                <a:cxn ang="0">
                  <a:pos x="275" y="44"/>
                </a:cxn>
                <a:cxn ang="0">
                  <a:pos x="269" y="34"/>
                </a:cxn>
                <a:cxn ang="0">
                  <a:pos x="253" y="17"/>
                </a:cxn>
                <a:cxn ang="0">
                  <a:pos x="232" y="7"/>
                </a:cxn>
                <a:cxn ang="0">
                  <a:pos x="210" y="0"/>
                </a:cxn>
                <a:cxn ang="0">
                  <a:pos x="198" y="0"/>
                </a:cxn>
                <a:cxn ang="0">
                  <a:pos x="170" y="2"/>
                </a:cxn>
                <a:cxn ang="0">
                  <a:pos x="145" y="10"/>
                </a:cxn>
                <a:cxn ang="0">
                  <a:pos x="124" y="24"/>
                </a:cxn>
                <a:cxn ang="0">
                  <a:pos x="105" y="44"/>
                </a:cxn>
                <a:cxn ang="0">
                  <a:pos x="104" y="7"/>
                </a:cxn>
                <a:cxn ang="0">
                  <a:pos x="0" y="289"/>
                </a:cxn>
              </a:cxnLst>
              <a:rect l="0" t="0" r="r" b="b"/>
              <a:pathLst>
                <a:path w="468" h="289">
                  <a:moveTo>
                    <a:pt x="0" y="289"/>
                  </a:moveTo>
                  <a:lnTo>
                    <a:pt x="108" y="289"/>
                  </a:lnTo>
                  <a:lnTo>
                    <a:pt x="108" y="137"/>
                  </a:lnTo>
                  <a:lnTo>
                    <a:pt x="108" y="137"/>
                  </a:lnTo>
                  <a:lnTo>
                    <a:pt x="109" y="126"/>
                  </a:lnTo>
                  <a:lnTo>
                    <a:pt x="110" y="116"/>
                  </a:lnTo>
                  <a:lnTo>
                    <a:pt x="112" y="108"/>
                  </a:lnTo>
                  <a:lnTo>
                    <a:pt x="117" y="100"/>
                  </a:lnTo>
                  <a:lnTo>
                    <a:pt x="121" y="95"/>
                  </a:lnTo>
                  <a:lnTo>
                    <a:pt x="127" y="90"/>
                  </a:lnTo>
                  <a:lnTo>
                    <a:pt x="135" y="87"/>
                  </a:lnTo>
                  <a:lnTo>
                    <a:pt x="145" y="85"/>
                  </a:lnTo>
                  <a:lnTo>
                    <a:pt x="145" y="85"/>
                  </a:lnTo>
                  <a:lnTo>
                    <a:pt x="156" y="87"/>
                  </a:lnTo>
                  <a:lnTo>
                    <a:pt x="165" y="90"/>
                  </a:lnTo>
                  <a:lnTo>
                    <a:pt x="170" y="95"/>
                  </a:lnTo>
                  <a:lnTo>
                    <a:pt x="175" y="101"/>
                  </a:lnTo>
                  <a:lnTo>
                    <a:pt x="177" y="109"/>
                  </a:lnTo>
                  <a:lnTo>
                    <a:pt x="180" y="117"/>
                  </a:lnTo>
                  <a:lnTo>
                    <a:pt x="181" y="126"/>
                  </a:lnTo>
                  <a:lnTo>
                    <a:pt x="181" y="137"/>
                  </a:lnTo>
                  <a:lnTo>
                    <a:pt x="181" y="289"/>
                  </a:lnTo>
                  <a:lnTo>
                    <a:pt x="288" y="289"/>
                  </a:lnTo>
                  <a:lnTo>
                    <a:pt x="288" y="137"/>
                  </a:lnTo>
                  <a:lnTo>
                    <a:pt x="288" y="137"/>
                  </a:lnTo>
                  <a:lnTo>
                    <a:pt x="289" y="126"/>
                  </a:lnTo>
                  <a:lnTo>
                    <a:pt x="290" y="116"/>
                  </a:lnTo>
                  <a:lnTo>
                    <a:pt x="293" y="108"/>
                  </a:lnTo>
                  <a:lnTo>
                    <a:pt x="297" y="100"/>
                  </a:lnTo>
                  <a:lnTo>
                    <a:pt x="302" y="95"/>
                  </a:lnTo>
                  <a:lnTo>
                    <a:pt x="307" y="90"/>
                  </a:lnTo>
                  <a:lnTo>
                    <a:pt x="315" y="87"/>
                  </a:lnTo>
                  <a:lnTo>
                    <a:pt x="326" y="85"/>
                  </a:lnTo>
                  <a:lnTo>
                    <a:pt x="326" y="85"/>
                  </a:lnTo>
                  <a:lnTo>
                    <a:pt x="336" y="87"/>
                  </a:lnTo>
                  <a:lnTo>
                    <a:pt x="345" y="90"/>
                  </a:lnTo>
                  <a:lnTo>
                    <a:pt x="351" y="95"/>
                  </a:lnTo>
                  <a:lnTo>
                    <a:pt x="355" y="101"/>
                  </a:lnTo>
                  <a:lnTo>
                    <a:pt x="358" y="109"/>
                  </a:lnTo>
                  <a:lnTo>
                    <a:pt x="360" y="117"/>
                  </a:lnTo>
                  <a:lnTo>
                    <a:pt x="361" y="126"/>
                  </a:lnTo>
                  <a:lnTo>
                    <a:pt x="361" y="137"/>
                  </a:lnTo>
                  <a:lnTo>
                    <a:pt x="361" y="289"/>
                  </a:lnTo>
                  <a:lnTo>
                    <a:pt x="468" y="289"/>
                  </a:lnTo>
                  <a:lnTo>
                    <a:pt x="468" y="96"/>
                  </a:lnTo>
                  <a:lnTo>
                    <a:pt x="468" y="96"/>
                  </a:lnTo>
                  <a:lnTo>
                    <a:pt x="467" y="79"/>
                  </a:lnTo>
                  <a:lnTo>
                    <a:pt x="466" y="69"/>
                  </a:lnTo>
                  <a:lnTo>
                    <a:pt x="464" y="61"/>
                  </a:lnTo>
                  <a:lnTo>
                    <a:pt x="462" y="54"/>
                  </a:lnTo>
                  <a:lnTo>
                    <a:pt x="457" y="46"/>
                  </a:lnTo>
                  <a:lnTo>
                    <a:pt x="452" y="38"/>
                  </a:lnTo>
                  <a:lnTo>
                    <a:pt x="448" y="31"/>
                  </a:lnTo>
                  <a:lnTo>
                    <a:pt x="441" y="24"/>
                  </a:lnTo>
                  <a:lnTo>
                    <a:pt x="434" y="18"/>
                  </a:lnTo>
                  <a:lnTo>
                    <a:pt x="426" y="13"/>
                  </a:lnTo>
                  <a:lnTo>
                    <a:pt x="417" y="8"/>
                  </a:lnTo>
                  <a:lnTo>
                    <a:pt x="408" y="5"/>
                  </a:lnTo>
                  <a:lnTo>
                    <a:pt x="396" y="2"/>
                  </a:lnTo>
                  <a:lnTo>
                    <a:pt x="385" y="0"/>
                  </a:lnTo>
                  <a:lnTo>
                    <a:pt x="371" y="0"/>
                  </a:lnTo>
                  <a:lnTo>
                    <a:pt x="371" y="0"/>
                  </a:lnTo>
                  <a:lnTo>
                    <a:pt x="359" y="0"/>
                  </a:lnTo>
                  <a:lnTo>
                    <a:pt x="347" y="1"/>
                  </a:lnTo>
                  <a:lnTo>
                    <a:pt x="337" y="3"/>
                  </a:lnTo>
                  <a:lnTo>
                    <a:pt x="327" y="6"/>
                  </a:lnTo>
                  <a:lnTo>
                    <a:pt x="319" y="9"/>
                  </a:lnTo>
                  <a:lnTo>
                    <a:pt x="311" y="13"/>
                  </a:lnTo>
                  <a:lnTo>
                    <a:pt x="298" y="20"/>
                  </a:lnTo>
                  <a:lnTo>
                    <a:pt x="289" y="28"/>
                  </a:lnTo>
                  <a:lnTo>
                    <a:pt x="282" y="35"/>
                  </a:lnTo>
                  <a:lnTo>
                    <a:pt x="275" y="44"/>
                  </a:lnTo>
                  <a:lnTo>
                    <a:pt x="275" y="44"/>
                  </a:lnTo>
                  <a:lnTo>
                    <a:pt x="269" y="34"/>
                  </a:lnTo>
                  <a:lnTo>
                    <a:pt x="262" y="25"/>
                  </a:lnTo>
                  <a:lnTo>
                    <a:pt x="253" y="17"/>
                  </a:lnTo>
                  <a:lnTo>
                    <a:pt x="244" y="11"/>
                  </a:lnTo>
                  <a:lnTo>
                    <a:pt x="232" y="7"/>
                  </a:lnTo>
                  <a:lnTo>
                    <a:pt x="222" y="2"/>
                  </a:lnTo>
                  <a:lnTo>
                    <a:pt x="210" y="0"/>
                  </a:lnTo>
                  <a:lnTo>
                    <a:pt x="198" y="0"/>
                  </a:lnTo>
                  <a:lnTo>
                    <a:pt x="198" y="0"/>
                  </a:lnTo>
                  <a:lnTo>
                    <a:pt x="184" y="0"/>
                  </a:lnTo>
                  <a:lnTo>
                    <a:pt x="170" y="2"/>
                  </a:lnTo>
                  <a:lnTo>
                    <a:pt x="158" y="6"/>
                  </a:lnTo>
                  <a:lnTo>
                    <a:pt x="145" y="10"/>
                  </a:lnTo>
                  <a:lnTo>
                    <a:pt x="134" y="16"/>
                  </a:lnTo>
                  <a:lnTo>
                    <a:pt x="124" y="24"/>
                  </a:lnTo>
                  <a:lnTo>
                    <a:pt x="115" y="33"/>
                  </a:lnTo>
                  <a:lnTo>
                    <a:pt x="105" y="44"/>
                  </a:lnTo>
                  <a:lnTo>
                    <a:pt x="104" y="44"/>
                  </a:lnTo>
                  <a:lnTo>
                    <a:pt x="104" y="7"/>
                  </a:lnTo>
                  <a:lnTo>
                    <a:pt x="0" y="7"/>
                  </a:lnTo>
                  <a:lnTo>
                    <a:pt x="0" y="289"/>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8"/>
            <p:cNvSpPr>
              <a:spLocks/>
            </p:cNvSpPr>
            <p:nvPr userDrawn="1"/>
          </p:nvSpPr>
          <p:spPr bwMode="auto">
            <a:xfrm>
              <a:off x="5367" y="4178"/>
              <a:ext cx="78" cy="89"/>
            </a:xfrm>
            <a:custGeom>
              <a:avLst/>
              <a:gdLst/>
              <a:ahLst/>
              <a:cxnLst>
                <a:cxn ang="0">
                  <a:pos x="301" y="91"/>
                </a:cxn>
                <a:cxn ang="0">
                  <a:pos x="288" y="53"/>
                </a:cxn>
                <a:cxn ang="0">
                  <a:pos x="262" y="27"/>
                </a:cxn>
                <a:cxn ang="0">
                  <a:pos x="228" y="11"/>
                </a:cxn>
                <a:cxn ang="0">
                  <a:pos x="191" y="2"/>
                </a:cxn>
                <a:cxn ang="0">
                  <a:pos x="153" y="0"/>
                </a:cxn>
                <a:cxn ang="0">
                  <a:pos x="104" y="4"/>
                </a:cxn>
                <a:cxn ang="0">
                  <a:pos x="68" y="16"/>
                </a:cxn>
                <a:cxn ang="0">
                  <a:pos x="36" y="36"/>
                </a:cxn>
                <a:cxn ang="0">
                  <a:pos x="16" y="66"/>
                </a:cxn>
                <a:cxn ang="0">
                  <a:pos x="7" y="108"/>
                </a:cxn>
                <a:cxn ang="0">
                  <a:pos x="9" y="128"/>
                </a:cxn>
                <a:cxn ang="0">
                  <a:pos x="18" y="155"/>
                </a:cxn>
                <a:cxn ang="0">
                  <a:pos x="36" y="176"/>
                </a:cxn>
                <a:cxn ang="0">
                  <a:pos x="64" y="193"/>
                </a:cxn>
                <a:cxn ang="0">
                  <a:pos x="101" y="207"/>
                </a:cxn>
                <a:cxn ang="0">
                  <a:pos x="167" y="221"/>
                </a:cxn>
                <a:cxn ang="0">
                  <a:pos x="192" y="232"/>
                </a:cxn>
                <a:cxn ang="0">
                  <a:pos x="199" y="249"/>
                </a:cxn>
                <a:cxn ang="0">
                  <a:pos x="194" y="262"/>
                </a:cxn>
                <a:cxn ang="0">
                  <a:pos x="178" y="272"/>
                </a:cxn>
                <a:cxn ang="0">
                  <a:pos x="159" y="275"/>
                </a:cxn>
                <a:cxn ang="0">
                  <a:pos x="132" y="270"/>
                </a:cxn>
                <a:cxn ang="0">
                  <a:pos x="121" y="259"/>
                </a:cxn>
                <a:cxn ang="0">
                  <a:pos x="113" y="235"/>
                </a:cxn>
                <a:cxn ang="0">
                  <a:pos x="1" y="251"/>
                </a:cxn>
                <a:cxn ang="0">
                  <a:pos x="15" y="291"/>
                </a:cxn>
                <a:cxn ang="0">
                  <a:pos x="40" y="321"/>
                </a:cxn>
                <a:cxn ang="0">
                  <a:pos x="74" y="340"/>
                </a:cxn>
                <a:cxn ang="0">
                  <a:pos x="113" y="352"/>
                </a:cxn>
                <a:cxn ang="0">
                  <a:pos x="154" y="355"/>
                </a:cxn>
                <a:cxn ang="0">
                  <a:pos x="196" y="352"/>
                </a:cxn>
                <a:cxn ang="0">
                  <a:pos x="236" y="341"/>
                </a:cxn>
                <a:cxn ang="0">
                  <a:pos x="272" y="323"/>
                </a:cxn>
                <a:cxn ang="0">
                  <a:pos x="297" y="293"/>
                </a:cxn>
                <a:cxn ang="0">
                  <a:pos x="310" y="252"/>
                </a:cxn>
                <a:cxn ang="0">
                  <a:pos x="310" y="225"/>
                </a:cxn>
                <a:cxn ang="0">
                  <a:pos x="305" y="199"/>
                </a:cxn>
                <a:cxn ang="0">
                  <a:pos x="293" y="178"/>
                </a:cxn>
                <a:cxn ang="0">
                  <a:pos x="265" y="153"/>
                </a:cxn>
                <a:cxn ang="0">
                  <a:pos x="237" y="141"/>
                </a:cxn>
                <a:cxn ang="0">
                  <a:pos x="178" y="126"/>
                </a:cxn>
                <a:cxn ang="0">
                  <a:pos x="133" y="115"/>
                </a:cxn>
                <a:cxn ang="0">
                  <a:pos x="124" y="109"/>
                </a:cxn>
                <a:cxn ang="0">
                  <a:pos x="120" y="98"/>
                </a:cxn>
                <a:cxn ang="0">
                  <a:pos x="127" y="79"/>
                </a:cxn>
                <a:cxn ang="0">
                  <a:pos x="144" y="72"/>
                </a:cxn>
                <a:cxn ang="0">
                  <a:pos x="163" y="72"/>
                </a:cxn>
                <a:cxn ang="0">
                  <a:pos x="181" y="82"/>
                </a:cxn>
                <a:cxn ang="0">
                  <a:pos x="192" y="92"/>
                </a:cxn>
                <a:cxn ang="0">
                  <a:pos x="302" y="107"/>
                </a:cxn>
              </a:cxnLst>
              <a:rect l="0" t="0" r="r" b="b"/>
              <a:pathLst>
                <a:path w="310" h="355">
                  <a:moveTo>
                    <a:pt x="302" y="107"/>
                  </a:moveTo>
                  <a:lnTo>
                    <a:pt x="302" y="107"/>
                  </a:lnTo>
                  <a:lnTo>
                    <a:pt x="301" y="91"/>
                  </a:lnTo>
                  <a:lnTo>
                    <a:pt x="298" y="77"/>
                  </a:lnTo>
                  <a:lnTo>
                    <a:pt x="293" y="65"/>
                  </a:lnTo>
                  <a:lnTo>
                    <a:pt x="288" y="53"/>
                  </a:lnTo>
                  <a:lnTo>
                    <a:pt x="280" y="44"/>
                  </a:lnTo>
                  <a:lnTo>
                    <a:pt x="272" y="35"/>
                  </a:lnTo>
                  <a:lnTo>
                    <a:pt x="262" y="27"/>
                  </a:lnTo>
                  <a:lnTo>
                    <a:pt x="251" y="21"/>
                  </a:lnTo>
                  <a:lnTo>
                    <a:pt x="241" y="16"/>
                  </a:lnTo>
                  <a:lnTo>
                    <a:pt x="228" y="11"/>
                  </a:lnTo>
                  <a:lnTo>
                    <a:pt x="217" y="8"/>
                  </a:lnTo>
                  <a:lnTo>
                    <a:pt x="204" y="4"/>
                  </a:lnTo>
                  <a:lnTo>
                    <a:pt x="191" y="2"/>
                  </a:lnTo>
                  <a:lnTo>
                    <a:pt x="178" y="1"/>
                  </a:lnTo>
                  <a:lnTo>
                    <a:pt x="153" y="0"/>
                  </a:lnTo>
                  <a:lnTo>
                    <a:pt x="153" y="0"/>
                  </a:lnTo>
                  <a:lnTo>
                    <a:pt x="129" y="1"/>
                  </a:lnTo>
                  <a:lnTo>
                    <a:pt x="116" y="3"/>
                  </a:lnTo>
                  <a:lnTo>
                    <a:pt x="104" y="4"/>
                  </a:lnTo>
                  <a:lnTo>
                    <a:pt x="91" y="8"/>
                  </a:lnTo>
                  <a:lnTo>
                    <a:pt x="80" y="11"/>
                  </a:lnTo>
                  <a:lnTo>
                    <a:pt x="68" y="16"/>
                  </a:lnTo>
                  <a:lnTo>
                    <a:pt x="57" y="21"/>
                  </a:lnTo>
                  <a:lnTo>
                    <a:pt x="47" y="28"/>
                  </a:lnTo>
                  <a:lnTo>
                    <a:pt x="36" y="36"/>
                  </a:lnTo>
                  <a:lnTo>
                    <a:pt x="28" y="45"/>
                  </a:lnTo>
                  <a:lnTo>
                    <a:pt x="22" y="54"/>
                  </a:lnTo>
                  <a:lnTo>
                    <a:pt x="16" y="66"/>
                  </a:lnTo>
                  <a:lnTo>
                    <a:pt x="11" y="78"/>
                  </a:lnTo>
                  <a:lnTo>
                    <a:pt x="8" y="92"/>
                  </a:lnTo>
                  <a:lnTo>
                    <a:pt x="7" y="108"/>
                  </a:lnTo>
                  <a:lnTo>
                    <a:pt x="7" y="108"/>
                  </a:lnTo>
                  <a:lnTo>
                    <a:pt x="8" y="118"/>
                  </a:lnTo>
                  <a:lnTo>
                    <a:pt x="9" y="128"/>
                  </a:lnTo>
                  <a:lnTo>
                    <a:pt x="11" y="137"/>
                  </a:lnTo>
                  <a:lnTo>
                    <a:pt x="15" y="147"/>
                  </a:lnTo>
                  <a:lnTo>
                    <a:pt x="18" y="155"/>
                  </a:lnTo>
                  <a:lnTo>
                    <a:pt x="24" y="162"/>
                  </a:lnTo>
                  <a:lnTo>
                    <a:pt x="30" y="169"/>
                  </a:lnTo>
                  <a:lnTo>
                    <a:pt x="36" y="176"/>
                  </a:lnTo>
                  <a:lnTo>
                    <a:pt x="44" y="182"/>
                  </a:lnTo>
                  <a:lnTo>
                    <a:pt x="54" y="188"/>
                  </a:lnTo>
                  <a:lnTo>
                    <a:pt x="64" y="193"/>
                  </a:lnTo>
                  <a:lnTo>
                    <a:pt x="75" y="198"/>
                  </a:lnTo>
                  <a:lnTo>
                    <a:pt x="88" y="202"/>
                  </a:lnTo>
                  <a:lnTo>
                    <a:pt x="101" y="207"/>
                  </a:lnTo>
                  <a:lnTo>
                    <a:pt x="133" y="214"/>
                  </a:lnTo>
                  <a:lnTo>
                    <a:pt x="133" y="214"/>
                  </a:lnTo>
                  <a:lnTo>
                    <a:pt x="167" y="221"/>
                  </a:lnTo>
                  <a:lnTo>
                    <a:pt x="178" y="224"/>
                  </a:lnTo>
                  <a:lnTo>
                    <a:pt x="186" y="227"/>
                  </a:lnTo>
                  <a:lnTo>
                    <a:pt x="192" y="232"/>
                  </a:lnTo>
                  <a:lnTo>
                    <a:pt x="195" y="237"/>
                  </a:lnTo>
                  <a:lnTo>
                    <a:pt x="197" y="242"/>
                  </a:lnTo>
                  <a:lnTo>
                    <a:pt x="199" y="249"/>
                  </a:lnTo>
                  <a:lnTo>
                    <a:pt x="199" y="249"/>
                  </a:lnTo>
                  <a:lnTo>
                    <a:pt x="197" y="256"/>
                  </a:lnTo>
                  <a:lnTo>
                    <a:pt x="194" y="262"/>
                  </a:lnTo>
                  <a:lnTo>
                    <a:pt x="189" y="266"/>
                  </a:lnTo>
                  <a:lnTo>
                    <a:pt x="184" y="270"/>
                  </a:lnTo>
                  <a:lnTo>
                    <a:pt x="178" y="272"/>
                  </a:lnTo>
                  <a:lnTo>
                    <a:pt x="171" y="274"/>
                  </a:lnTo>
                  <a:lnTo>
                    <a:pt x="159" y="275"/>
                  </a:lnTo>
                  <a:lnTo>
                    <a:pt x="159" y="275"/>
                  </a:lnTo>
                  <a:lnTo>
                    <a:pt x="148" y="274"/>
                  </a:lnTo>
                  <a:lnTo>
                    <a:pt x="139" y="273"/>
                  </a:lnTo>
                  <a:lnTo>
                    <a:pt x="132" y="270"/>
                  </a:lnTo>
                  <a:lnTo>
                    <a:pt x="127" y="266"/>
                  </a:lnTo>
                  <a:lnTo>
                    <a:pt x="127" y="266"/>
                  </a:lnTo>
                  <a:lnTo>
                    <a:pt x="121" y="259"/>
                  </a:lnTo>
                  <a:lnTo>
                    <a:pt x="116" y="251"/>
                  </a:lnTo>
                  <a:lnTo>
                    <a:pt x="114" y="244"/>
                  </a:lnTo>
                  <a:lnTo>
                    <a:pt x="113" y="235"/>
                  </a:lnTo>
                  <a:lnTo>
                    <a:pt x="0" y="235"/>
                  </a:lnTo>
                  <a:lnTo>
                    <a:pt x="0" y="235"/>
                  </a:lnTo>
                  <a:lnTo>
                    <a:pt x="1" y="251"/>
                  </a:lnTo>
                  <a:lnTo>
                    <a:pt x="4" y="266"/>
                  </a:lnTo>
                  <a:lnTo>
                    <a:pt x="9" y="279"/>
                  </a:lnTo>
                  <a:lnTo>
                    <a:pt x="15" y="291"/>
                  </a:lnTo>
                  <a:lnTo>
                    <a:pt x="22" y="301"/>
                  </a:lnTo>
                  <a:lnTo>
                    <a:pt x="31" y="312"/>
                  </a:lnTo>
                  <a:lnTo>
                    <a:pt x="40" y="321"/>
                  </a:lnTo>
                  <a:lnTo>
                    <a:pt x="50" y="328"/>
                  </a:lnTo>
                  <a:lnTo>
                    <a:pt x="62" y="334"/>
                  </a:lnTo>
                  <a:lnTo>
                    <a:pt x="74" y="340"/>
                  </a:lnTo>
                  <a:lnTo>
                    <a:pt x="87" y="345"/>
                  </a:lnTo>
                  <a:lnTo>
                    <a:pt x="99" y="348"/>
                  </a:lnTo>
                  <a:lnTo>
                    <a:pt x="113" y="352"/>
                  </a:lnTo>
                  <a:lnTo>
                    <a:pt x="127" y="353"/>
                  </a:lnTo>
                  <a:lnTo>
                    <a:pt x="140" y="354"/>
                  </a:lnTo>
                  <a:lnTo>
                    <a:pt x="154" y="355"/>
                  </a:lnTo>
                  <a:lnTo>
                    <a:pt x="154" y="355"/>
                  </a:lnTo>
                  <a:lnTo>
                    <a:pt x="183" y="354"/>
                  </a:lnTo>
                  <a:lnTo>
                    <a:pt x="196" y="352"/>
                  </a:lnTo>
                  <a:lnTo>
                    <a:pt x="210" y="349"/>
                  </a:lnTo>
                  <a:lnTo>
                    <a:pt x="224" y="346"/>
                  </a:lnTo>
                  <a:lnTo>
                    <a:pt x="236" y="341"/>
                  </a:lnTo>
                  <a:lnTo>
                    <a:pt x="249" y="337"/>
                  </a:lnTo>
                  <a:lnTo>
                    <a:pt x="260" y="330"/>
                  </a:lnTo>
                  <a:lnTo>
                    <a:pt x="272" y="323"/>
                  </a:lnTo>
                  <a:lnTo>
                    <a:pt x="281" y="314"/>
                  </a:lnTo>
                  <a:lnTo>
                    <a:pt x="290" y="305"/>
                  </a:lnTo>
                  <a:lnTo>
                    <a:pt x="297" y="293"/>
                  </a:lnTo>
                  <a:lnTo>
                    <a:pt x="302" y="281"/>
                  </a:lnTo>
                  <a:lnTo>
                    <a:pt x="307" y="267"/>
                  </a:lnTo>
                  <a:lnTo>
                    <a:pt x="310" y="252"/>
                  </a:lnTo>
                  <a:lnTo>
                    <a:pt x="310" y="235"/>
                  </a:lnTo>
                  <a:lnTo>
                    <a:pt x="310" y="235"/>
                  </a:lnTo>
                  <a:lnTo>
                    <a:pt x="310" y="225"/>
                  </a:lnTo>
                  <a:lnTo>
                    <a:pt x="309" y="216"/>
                  </a:lnTo>
                  <a:lnTo>
                    <a:pt x="307" y="208"/>
                  </a:lnTo>
                  <a:lnTo>
                    <a:pt x="305" y="199"/>
                  </a:lnTo>
                  <a:lnTo>
                    <a:pt x="301" y="192"/>
                  </a:lnTo>
                  <a:lnTo>
                    <a:pt x="298" y="185"/>
                  </a:lnTo>
                  <a:lnTo>
                    <a:pt x="293" y="178"/>
                  </a:lnTo>
                  <a:lnTo>
                    <a:pt x="289" y="173"/>
                  </a:lnTo>
                  <a:lnTo>
                    <a:pt x="277" y="162"/>
                  </a:lnTo>
                  <a:lnTo>
                    <a:pt x="265" y="153"/>
                  </a:lnTo>
                  <a:lnTo>
                    <a:pt x="252" y="147"/>
                  </a:lnTo>
                  <a:lnTo>
                    <a:pt x="237" y="141"/>
                  </a:lnTo>
                  <a:lnTo>
                    <a:pt x="237" y="141"/>
                  </a:lnTo>
                  <a:lnTo>
                    <a:pt x="222" y="136"/>
                  </a:lnTo>
                  <a:lnTo>
                    <a:pt x="208" y="133"/>
                  </a:lnTo>
                  <a:lnTo>
                    <a:pt x="178" y="126"/>
                  </a:lnTo>
                  <a:lnTo>
                    <a:pt x="153" y="121"/>
                  </a:lnTo>
                  <a:lnTo>
                    <a:pt x="143" y="118"/>
                  </a:lnTo>
                  <a:lnTo>
                    <a:pt x="133" y="115"/>
                  </a:lnTo>
                  <a:lnTo>
                    <a:pt x="133" y="115"/>
                  </a:lnTo>
                  <a:lnTo>
                    <a:pt x="129" y="112"/>
                  </a:lnTo>
                  <a:lnTo>
                    <a:pt x="124" y="109"/>
                  </a:lnTo>
                  <a:lnTo>
                    <a:pt x="121" y="104"/>
                  </a:lnTo>
                  <a:lnTo>
                    <a:pt x="120" y="98"/>
                  </a:lnTo>
                  <a:lnTo>
                    <a:pt x="120" y="98"/>
                  </a:lnTo>
                  <a:lnTo>
                    <a:pt x="121" y="90"/>
                  </a:lnTo>
                  <a:lnTo>
                    <a:pt x="123" y="84"/>
                  </a:lnTo>
                  <a:lnTo>
                    <a:pt x="127" y="79"/>
                  </a:lnTo>
                  <a:lnTo>
                    <a:pt x="131" y="76"/>
                  </a:lnTo>
                  <a:lnTo>
                    <a:pt x="137" y="74"/>
                  </a:lnTo>
                  <a:lnTo>
                    <a:pt x="144" y="72"/>
                  </a:lnTo>
                  <a:lnTo>
                    <a:pt x="156" y="71"/>
                  </a:lnTo>
                  <a:lnTo>
                    <a:pt x="156" y="71"/>
                  </a:lnTo>
                  <a:lnTo>
                    <a:pt x="163" y="72"/>
                  </a:lnTo>
                  <a:lnTo>
                    <a:pt x="170" y="74"/>
                  </a:lnTo>
                  <a:lnTo>
                    <a:pt x="176" y="77"/>
                  </a:lnTo>
                  <a:lnTo>
                    <a:pt x="181" y="82"/>
                  </a:lnTo>
                  <a:lnTo>
                    <a:pt x="181" y="82"/>
                  </a:lnTo>
                  <a:lnTo>
                    <a:pt x="187" y="86"/>
                  </a:lnTo>
                  <a:lnTo>
                    <a:pt x="192" y="92"/>
                  </a:lnTo>
                  <a:lnTo>
                    <a:pt x="194" y="99"/>
                  </a:lnTo>
                  <a:lnTo>
                    <a:pt x="195" y="107"/>
                  </a:lnTo>
                  <a:lnTo>
                    <a:pt x="302" y="107"/>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9"/>
            <p:cNvSpPr>
              <a:spLocks/>
            </p:cNvSpPr>
            <p:nvPr userDrawn="1"/>
          </p:nvSpPr>
          <p:spPr bwMode="auto">
            <a:xfrm>
              <a:off x="5660" y="4165"/>
              <a:ext cx="73" cy="99"/>
            </a:xfrm>
            <a:custGeom>
              <a:avLst/>
              <a:gdLst/>
              <a:ahLst/>
              <a:cxnLst>
                <a:cxn ang="0">
                  <a:pos x="0" y="395"/>
                </a:cxn>
                <a:cxn ang="0">
                  <a:pos x="109" y="395"/>
                </a:cxn>
                <a:cxn ang="0">
                  <a:pos x="109" y="259"/>
                </a:cxn>
                <a:cxn ang="0">
                  <a:pos x="109" y="259"/>
                </a:cxn>
                <a:cxn ang="0">
                  <a:pos x="109" y="242"/>
                </a:cxn>
                <a:cxn ang="0">
                  <a:pos x="112" y="226"/>
                </a:cxn>
                <a:cxn ang="0">
                  <a:pos x="116" y="214"/>
                </a:cxn>
                <a:cxn ang="0">
                  <a:pos x="119" y="210"/>
                </a:cxn>
                <a:cxn ang="0">
                  <a:pos x="121" y="205"/>
                </a:cxn>
                <a:cxn ang="0">
                  <a:pos x="121" y="205"/>
                </a:cxn>
                <a:cxn ang="0">
                  <a:pos x="125" y="200"/>
                </a:cxn>
                <a:cxn ang="0">
                  <a:pos x="132" y="195"/>
                </a:cxn>
                <a:cxn ang="0">
                  <a:pos x="139" y="192"/>
                </a:cxn>
                <a:cxn ang="0">
                  <a:pos x="146" y="190"/>
                </a:cxn>
                <a:cxn ang="0">
                  <a:pos x="146" y="190"/>
                </a:cxn>
                <a:cxn ang="0">
                  <a:pos x="155" y="190"/>
                </a:cxn>
                <a:cxn ang="0">
                  <a:pos x="162" y="193"/>
                </a:cxn>
                <a:cxn ang="0">
                  <a:pos x="168" y="196"/>
                </a:cxn>
                <a:cxn ang="0">
                  <a:pos x="173" y="202"/>
                </a:cxn>
                <a:cxn ang="0">
                  <a:pos x="173" y="202"/>
                </a:cxn>
                <a:cxn ang="0">
                  <a:pos x="178" y="208"/>
                </a:cxn>
                <a:cxn ang="0">
                  <a:pos x="180" y="217"/>
                </a:cxn>
                <a:cxn ang="0">
                  <a:pos x="182" y="227"/>
                </a:cxn>
                <a:cxn ang="0">
                  <a:pos x="182" y="239"/>
                </a:cxn>
                <a:cxn ang="0">
                  <a:pos x="182" y="395"/>
                </a:cxn>
                <a:cxn ang="0">
                  <a:pos x="292" y="395"/>
                </a:cxn>
                <a:cxn ang="0">
                  <a:pos x="292" y="215"/>
                </a:cxn>
                <a:cxn ang="0">
                  <a:pos x="292" y="215"/>
                </a:cxn>
                <a:cxn ang="0">
                  <a:pos x="292" y="202"/>
                </a:cxn>
                <a:cxn ang="0">
                  <a:pos x="291" y="189"/>
                </a:cxn>
                <a:cxn ang="0">
                  <a:pos x="289" y="177"/>
                </a:cxn>
                <a:cxn ang="0">
                  <a:pos x="286" y="166"/>
                </a:cxn>
                <a:cxn ang="0">
                  <a:pos x="282" y="156"/>
                </a:cxn>
                <a:cxn ang="0">
                  <a:pos x="278" y="147"/>
                </a:cxn>
                <a:cxn ang="0">
                  <a:pos x="273" y="139"/>
                </a:cxn>
                <a:cxn ang="0">
                  <a:pos x="267" y="132"/>
                </a:cxn>
                <a:cxn ang="0">
                  <a:pos x="267" y="132"/>
                </a:cxn>
                <a:cxn ang="0">
                  <a:pos x="260" y="125"/>
                </a:cxn>
                <a:cxn ang="0">
                  <a:pos x="253" y="121"/>
                </a:cxn>
                <a:cxn ang="0">
                  <a:pos x="245" y="116"/>
                </a:cxn>
                <a:cxn ang="0">
                  <a:pos x="236" y="112"/>
                </a:cxn>
                <a:cxn ang="0">
                  <a:pos x="227" y="110"/>
                </a:cxn>
                <a:cxn ang="0">
                  <a:pos x="218" y="107"/>
                </a:cxn>
                <a:cxn ang="0">
                  <a:pos x="208" y="106"/>
                </a:cxn>
                <a:cxn ang="0">
                  <a:pos x="197" y="105"/>
                </a:cxn>
                <a:cxn ang="0">
                  <a:pos x="197" y="105"/>
                </a:cxn>
                <a:cxn ang="0">
                  <a:pos x="184" y="106"/>
                </a:cxn>
                <a:cxn ang="0">
                  <a:pos x="171" y="107"/>
                </a:cxn>
                <a:cxn ang="0">
                  <a:pos x="158" y="110"/>
                </a:cxn>
                <a:cxn ang="0">
                  <a:pos x="145" y="115"/>
                </a:cxn>
                <a:cxn ang="0">
                  <a:pos x="145" y="115"/>
                </a:cxn>
                <a:cxn ang="0">
                  <a:pos x="136" y="121"/>
                </a:cxn>
                <a:cxn ang="0">
                  <a:pos x="128" y="127"/>
                </a:cxn>
                <a:cxn ang="0">
                  <a:pos x="119" y="135"/>
                </a:cxn>
                <a:cxn ang="0">
                  <a:pos x="109" y="144"/>
                </a:cxn>
                <a:cxn ang="0">
                  <a:pos x="109" y="0"/>
                </a:cxn>
                <a:cxn ang="0">
                  <a:pos x="0" y="0"/>
                </a:cxn>
                <a:cxn ang="0">
                  <a:pos x="0" y="395"/>
                </a:cxn>
              </a:cxnLst>
              <a:rect l="0" t="0" r="r" b="b"/>
              <a:pathLst>
                <a:path w="292" h="395">
                  <a:moveTo>
                    <a:pt x="0" y="395"/>
                  </a:moveTo>
                  <a:lnTo>
                    <a:pt x="109" y="395"/>
                  </a:lnTo>
                  <a:lnTo>
                    <a:pt x="109" y="259"/>
                  </a:lnTo>
                  <a:lnTo>
                    <a:pt x="109" y="259"/>
                  </a:lnTo>
                  <a:lnTo>
                    <a:pt x="109" y="242"/>
                  </a:lnTo>
                  <a:lnTo>
                    <a:pt x="112" y="226"/>
                  </a:lnTo>
                  <a:lnTo>
                    <a:pt x="116" y="214"/>
                  </a:lnTo>
                  <a:lnTo>
                    <a:pt x="119" y="210"/>
                  </a:lnTo>
                  <a:lnTo>
                    <a:pt x="121" y="205"/>
                  </a:lnTo>
                  <a:lnTo>
                    <a:pt x="121" y="205"/>
                  </a:lnTo>
                  <a:lnTo>
                    <a:pt x="125" y="200"/>
                  </a:lnTo>
                  <a:lnTo>
                    <a:pt x="132" y="195"/>
                  </a:lnTo>
                  <a:lnTo>
                    <a:pt x="139" y="192"/>
                  </a:lnTo>
                  <a:lnTo>
                    <a:pt x="146" y="190"/>
                  </a:lnTo>
                  <a:lnTo>
                    <a:pt x="146" y="190"/>
                  </a:lnTo>
                  <a:lnTo>
                    <a:pt x="155" y="190"/>
                  </a:lnTo>
                  <a:lnTo>
                    <a:pt x="162" y="193"/>
                  </a:lnTo>
                  <a:lnTo>
                    <a:pt x="168" y="196"/>
                  </a:lnTo>
                  <a:lnTo>
                    <a:pt x="173" y="202"/>
                  </a:lnTo>
                  <a:lnTo>
                    <a:pt x="173" y="202"/>
                  </a:lnTo>
                  <a:lnTo>
                    <a:pt x="178" y="208"/>
                  </a:lnTo>
                  <a:lnTo>
                    <a:pt x="180" y="217"/>
                  </a:lnTo>
                  <a:lnTo>
                    <a:pt x="182" y="227"/>
                  </a:lnTo>
                  <a:lnTo>
                    <a:pt x="182" y="239"/>
                  </a:lnTo>
                  <a:lnTo>
                    <a:pt x="182" y="395"/>
                  </a:lnTo>
                  <a:lnTo>
                    <a:pt x="292" y="395"/>
                  </a:lnTo>
                  <a:lnTo>
                    <a:pt x="292" y="215"/>
                  </a:lnTo>
                  <a:lnTo>
                    <a:pt x="292" y="215"/>
                  </a:lnTo>
                  <a:lnTo>
                    <a:pt x="292" y="202"/>
                  </a:lnTo>
                  <a:lnTo>
                    <a:pt x="291" y="189"/>
                  </a:lnTo>
                  <a:lnTo>
                    <a:pt x="289" y="177"/>
                  </a:lnTo>
                  <a:lnTo>
                    <a:pt x="286" y="166"/>
                  </a:lnTo>
                  <a:lnTo>
                    <a:pt x="282" y="156"/>
                  </a:lnTo>
                  <a:lnTo>
                    <a:pt x="278" y="147"/>
                  </a:lnTo>
                  <a:lnTo>
                    <a:pt x="273" y="139"/>
                  </a:lnTo>
                  <a:lnTo>
                    <a:pt x="267" y="132"/>
                  </a:lnTo>
                  <a:lnTo>
                    <a:pt x="267" y="132"/>
                  </a:lnTo>
                  <a:lnTo>
                    <a:pt x="260" y="125"/>
                  </a:lnTo>
                  <a:lnTo>
                    <a:pt x="253" y="121"/>
                  </a:lnTo>
                  <a:lnTo>
                    <a:pt x="245" y="116"/>
                  </a:lnTo>
                  <a:lnTo>
                    <a:pt x="236" y="112"/>
                  </a:lnTo>
                  <a:lnTo>
                    <a:pt x="227" y="110"/>
                  </a:lnTo>
                  <a:lnTo>
                    <a:pt x="218" y="107"/>
                  </a:lnTo>
                  <a:lnTo>
                    <a:pt x="208" y="106"/>
                  </a:lnTo>
                  <a:lnTo>
                    <a:pt x="197" y="105"/>
                  </a:lnTo>
                  <a:lnTo>
                    <a:pt x="197" y="105"/>
                  </a:lnTo>
                  <a:lnTo>
                    <a:pt x="184" y="106"/>
                  </a:lnTo>
                  <a:lnTo>
                    <a:pt x="171" y="107"/>
                  </a:lnTo>
                  <a:lnTo>
                    <a:pt x="158" y="110"/>
                  </a:lnTo>
                  <a:lnTo>
                    <a:pt x="145" y="115"/>
                  </a:lnTo>
                  <a:lnTo>
                    <a:pt x="145" y="115"/>
                  </a:lnTo>
                  <a:lnTo>
                    <a:pt x="136" y="121"/>
                  </a:lnTo>
                  <a:lnTo>
                    <a:pt x="128" y="127"/>
                  </a:lnTo>
                  <a:lnTo>
                    <a:pt x="119" y="135"/>
                  </a:lnTo>
                  <a:lnTo>
                    <a:pt x="109" y="144"/>
                  </a:lnTo>
                  <a:lnTo>
                    <a:pt x="109" y="0"/>
                  </a:lnTo>
                  <a:lnTo>
                    <a:pt x="0" y="0"/>
                  </a:lnTo>
                  <a:lnTo>
                    <a:pt x="0" y="395"/>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10"/>
            <p:cNvSpPr>
              <a:spLocks/>
            </p:cNvSpPr>
            <p:nvPr userDrawn="1"/>
          </p:nvSpPr>
          <p:spPr bwMode="auto">
            <a:xfrm>
              <a:off x="5613" y="4171"/>
              <a:ext cx="38" cy="94"/>
            </a:xfrm>
            <a:custGeom>
              <a:avLst/>
              <a:gdLst/>
              <a:ahLst/>
              <a:cxnLst>
                <a:cxn ang="0">
                  <a:pos x="0" y="0"/>
                </a:cxn>
                <a:cxn ang="0">
                  <a:pos x="0" y="87"/>
                </a:cxn>
                <a:cxn ang="0">
                  <a:pos x="0" y="167"/>
                </a:cxn>
                <a:cxn ang="0">
                  <a:pos x="0" y="266"/>
                </a:cxn>
                <a:cxn ang="0">
                  <a:pos x="0" y="266"/>
                </a:cxn>
                <a:cxn ang="0">
                  <a:pos x="0" y="287"/>
                </a:cxn>
                <a:cxn ang="0">
                  <a:pos x="2" y="307"/>
                </a:cxn>
                <a:cxn ang="0">
                  <a:pos x="5" y="323"/>
                </a:cxn>
                <a:cxn ang="0">
                  <a:pos x="10" y="336"/>
                </a:cxn>
                <a:cxn ang="0">
                  <a:pos x="10" y="336"/>
                </a:cxn>
                <a:cxn ang="0">
                  <a:pos x="16" y="347"/>
                </a:cxn>
                <a:cxn ang="0">
                  <a:pos x="21" y="355"/>
                </a:cxn>
                <a:cxn ang="0">
                  <a:pos x="29" y="360"/>
                </a:cxn>
                <a:cxn ang="0">
                  <a:pos x="37" y="366"/>
                </a:cxn>
                <a:cxn ang="0">
                  <a:pos x="37" y="366"/>
                </a:cxn>
                <a:cxn ang="0">
                  <a:pos x="47" y="370"/>
                </a:cxn>
                <a:cxn ang="0">
                  <a:pos x="60" y="374"/>
                </a:cxn>
                <a:cxn ang="0">
                  <a:pos x="75" y="376"/>
                </a:cxn>
                <a:cxn ang="0">
                  <a:pos x="93" y="376"/>
                </a:cxn>
                <a:cxn ang="0">
                  <a:pos x="93" y="376"/>
                </a:cxn>
                <a:cxn ang="0">
                  <a:pos x="106" y="376"/>
                </a:cxn>
                <a:cxn ang="0">
                  <a:pos x="121" y="374"/>
                </a:cxn>
                <a:cxn ang="0">
                  <a:pos x="136" y="372"/>
                </a:cxn>
                <a:cxn ang="0">
                  <a:pos x="151" y="367"/>
                </a:cxn>
                <a:cxn ang="0">
                  <a:pos x="151" y="296"/>
                </a:cxn>
                <a:cxn ang="0">
                  <a:pos x="151" y="296"/>
                </a:cxn>
                <a:cxn ang="0">
                  <a:pos x="147" y="298"/>
                </a:cxn>
                <a:cxn ang="0">
                  <a:pos x="139" y="299"/>
                </a:cxn>
                <a:cxn ang="0">
                  <a:pos x="123" y="300"/>
                </a:cxn>
                <a:cxn ang="0">
                  <a:pos x="123" y="300"/>
                </a:cxn>
                <a:cxn ang="0">
                  <a:pos x="117" y="299"/>
                </a:cxn>
                <a:cxn ang="0">
                  <a:pos x="113" y="295"/>
                </a:cxn>
                <a:cxn ang="0">
                  <a:pos x="110" y="293"/>
                </a:cxn>
                <a:cxn ang="0">
                  <a:pos x="108" y="291"/>
                </a:cxn>
                <a:cxn ang="0">
                  <a:pos x="108" y="291"/>
                </a:cxn>
                <a:cxn ang="0">
                  <a:pos x="107" y="287"/>
                </a:cxn>
                <a:cxn ang="0">
                  <a:pos x="106" y="282"/>
                </a:cxn>
                <a:cxn ang="0">
                  <a:pos x="105" y="267"/>
                </a:cxn>
                <a:cxn ang="0">
                  <a:pos x="105" y="167"/>
                </a:cxn>
                <a:cxn ang="0">
                  <a:pos x="151" y="167"/>
                </a:cxn>
                <a:cxn ang="0">
                  <a:pos x="151" y="87"/>
                </a:cxn>
                <a:cxn ang="0">
                  <a:pos x="105" y="87"/>
                </a:cxn>
                <a:cxn ang="0">
                  <a:pos x="105" y="0"/>
                </a:cxn>
                <a:cxn ang="0">
                  <a:pos x="0" y="0"/>
                </a:cxn>
              </a:cxnLst>
              <a:rect l="0" t="0" r="r" b="b"/>
              <a:pathLst>
                <a:path w="151" h="376">
                  <a:moveTo>
                    <a:pt x="0" y="0"/>
                  </a:moveTo>
                  <a:lnTo>
                    <a:pt x="0" y="87"/>
                  </a:lnTo>
                  <a:lnTo>
                    <a:pt x="0" y="167"/>
                  </a:lnTo>
                  <a:lnTo>
                    <a:pt x="0" y="266"/>
                  </a:lnTo>
                  <a:lnTo>
                    <a:pt x="0" y="266"/>
                  </a:lnTo>
                  <a:lnTo>
                    <a:pt x="0" y="287"/>
                  </a:lnTo>
                  <a:lnTo>
                    <a:pt x="2" y="307"/>
                  </a:lnTo>
                  <a:lnTo>
                    <a:pt x="5" y="323"/>
                  </a:lnTo>
                  <a:lnTo>
                    <a:pt x="10" y="336"/>
                  </a:lnTo>
                  <a:lnTo>
                    <a:pt x="10" y="336"/>
                  </a:lnTo>
                  <a:lnTo>
                    <a:pt x="16" y="347"/>
                  </a:lnTo>
                  <a:lnTo>
                    <a:pt x="21" y="355"/>
                  </a:lnTo>
                  <a:lnTo>
                    <a:pt x="29" y="360"/>
                  </a:lnTo>
                  <a:lnTo>
                    <a:pt x="37" y="366"/>
                  </a:lnTo>
                  <a:lnTo>
                    <a:pt x="37" y="366"/>
                  </a:lnTo>
                  <a:lnTo>
                    <a:pt x="47" y="370"/>
                  </a:lnTo>
                  <a:lnTo>
                    <a:pt x="60" y="374"/>
                  </a:lnTo>
                  <a:lnTo>
                    <a:pt x="75" y="376"/>
                  </a:lnTo>
                  <a:lnTo>
                    <a:pt x="93" y="376"/>
                  </a:lnTo>
                  <a:lnTo>
                    <a:pt x="93" y="376"/>
                  </a:lnTo>
                  <a:lnTo>
                    <a:pt x="106" y="376"/>
                  </a:lnTo>
                  <a:lnTo>
                    <a:pt x="121" y="374"/>
                  </a:lnTo>
                  <a:lnTo>
                    <a:pt x="136" y="372"/>
                  </a:lnTo>
                  <a:lnTo>
                    <a:pt x="151" y="367"/>
                  </a:lnTo>
                  <a:lnTo>
                    <a:pt x="151" y="296"/>
                  </a:lnTo>
                  <a:lnTo>
                    <a:pt x="151" y="296"/>
                  </a:lnTo>
                  <a:lnTo>
                    <a:pt x="147" y="298"/>
                  </a:lnTo>
                  <a:lnTo>
                    <a:pt x="139" y="299"/>
                  </a:lnTo>
                  <a:lnTo>
                    <a:pt x="123" y="300"/>
                  </a:lnTo>
                  <a:lnTo>
                    <a:pt x="123" y="300"/>
                  </a:lnTo>
                  <a:lnTo>
                    <a:pt x="117" y="299"/>
                  </a:lnTo>
                  <a:lnTo>
                    <a:pt x="113" y="295"/>
                  </a:lnTo>
                  <a:lnTo>
                    <a:pt x="110" y="293"/>
                  </a:lnTo>
                  <a:lnTo>
                    <a:pt x="108" y="291"/>
                  </a:lnTo>
                  <a:lnTo>
                    <a:pt x="108" y="291"/>
                  </a:lnTo>
                  <a:lnTo>
                    <a:pt x="107" y="287"/>
                  </a:lnTo>
                  <a:lnTo>
                    <a:pt x="106" y="282"/>
                  </a:lnTo>
                  <a:lnTo>
                    <a:pt x="105" y="267"/>
                  </a:lnTo>
                  <a:lnTo>
                    <a:pt x="105" y="167"/>
                  </a:lnTo>
                  <a:lnTo>
                    <a:pt x="151" y="167"/>
                  </a:lnTo>
                  <a:lnTo>
                    <a:pt x="151" y="87"/>
                  </a:lnTo>
                  <a:lnTo>
                    <a:pt x="105" y="87"/>
                  </a:lnTo>
                  <a:lnTo>
                    <a:pt x="105" y="0"/>
                  </a:lnTo>
                  <a:lnTo>
                    <a:pt x="0" y="0"/>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Rectangle 11"/>
            <p:cNvSpPr>
              <a:spLocks noChangeArrowheads="1"/>
            </p:cNvSpPr>
            <p:nvPr userDrawn="1"/>
          </p:nvSpPr>
          <p:spPr bwMode="auto">
            <a:xfrm>
              <a:off x="5577" y="4171"/>
              <a:ext cx="27" cy="15"/>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67293"/>
            <a:ext cx="4725802" cy="465887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44550" y="1467293"/>
            <a:ext cx="3220964" cy="465887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44550" y="0"/>
            <a:ext cx="8144538" cy="1417638"/>
          </a:xfrm>
        </p:spPr>
        <p:txBody>
          <a:bodyPr/>
          <a:lstStyle/>
          <a:p>
            <a:r>
              <a:rPr lang="en-US" smtClean="0"/>
              <a:t>Click to edit Master title style</a:t>
            </a:r>
            <a:endParaRPr lang="en-US" dirty="0"/>
          </a:p>
        </p:txBody>
      </p:sp>
      <p:sp>
        <p:nvSpPr>
          <p:cNvPr id="6" name="Date Placeholder 3"/>
          <p:cNvSpPr>
            <a:spLocks noGrp="1"/>
          </p:cNvSpPr>
          <p:nvPr>
            <p:ph type="dt" sz="half" idx="14"/>
          </p:nvPr>
        </p:nvSpPr>
        <p:spPr/>
        <p:txBody>
          <a:bodyPr/>
          <a:lstStyle>
            <a:lvl1pPr>
              <a:defRPr>
                <a:solidFill>
                  <a:srgbClr val="A6A6A6"/>
                </a:solidFill>
              </a:defRPr>
            </a:lvl1pPr>
          </a:lstStyle>
          <a:p>
            <a:pPr>
              <a:defRPr/>
            </a:pPr>
            <a:fld id="{840453BB-9FF4-42F8-8339-F094B18F12AE}" type="datetimeFigureOut">
              <a:rPr lang="en-US" smtClean="0"/>
              <a:pPr>
                <a:defRPr/>
              </a:pPr>
              <a:t>5/5/2013</a:t>
            </a:fld>
            <a:endParaRPr lang="en-US" dirty="0"/>
          </a:p>
        </p:txBody>
      </p:sp>
      <p:sp>
        <p:nvSpPr>
          <p:cNvPr id="7" name="Slide Number Placeholder 5"/>
          <p:cNvSpPr>
            <a:spLocks noGrp="1"/>
          </p:cNvSpPr>
          <p:nvPr>
            <p:ph type="sldNum" sz="quarter" idx="15"/>
          </p:nvPr>
        </p:nvSpPr>
        <p:spPr/>
        <p:txBody>
          <a:bodyPr/>
          <a:lstStyle>
            <a:lvl1pPr>
              <a:defRPr>
                <a:solidFill>
                  <a:srgbClr val="A6A6A6"/>
                </a:solidFill>
              </a:defRPr>
            </a:lvl1pPr>
          </a:lstStyle>
          <a:p>
            <a:pPr>
              <a:defRPr/>
            </a:pPr>
            <a:fld id="{B262F6AB-6EE9-4292-B7D0-6B83CD3B52F2}" type="slidenum">
              <a:rPr lang="en-US" smtClean="0"/>
              <a:pPr>
                <a:defRPr/>
              </a:pPr>
              <a:t>‹#›</a:t>
            </a:fld>
            <a:endParaRPr lang="en-US" dirty="0"/>
          </a:p>
        </p:txBody>
      </p:sp>
      <p:sp>
        <p:nvSpPr>
          <p:cNvPr id="9"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37" y="5321603"/>
            <a:ext cx="5486400" cy="566738"/>
          </a:xfrm>
        </p:spPr>
        <p:txBody>
          <a:bodyPr anchor="b"/>
          <a:lstStyle>
            <a:lvl1pPr algn="l">
              <a:defRPr sz="2000" b="0">
                <a:solidFill>
                  <a:srgbClr val="003399"/>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881137" y="1562986"/>
            <a:ext cx="5486400" cy="374266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881137" y="5911702"/>
            <a:ext cx="5486400" cy="45189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4"/>
          </p:nvPr>
        </p:nvSpPr>
        <p:spPr/>
        <p:txBody>
          <a:bodyPr/>
          <a:lstStyle>
            <a:lvl1pPr>
              <a:defRPr>
                <a:solidFill>
                  <a:srgbClr val="A6A6A6"/>
                </a:solidFill>
              </a:defRPr>
            </a:lvl1pPr>
          </a:lstStyle>
          <a:p>
            <a:pPr>
              <a:defRPr/>
            </a:pPr>
            <a:fld id="{891F8FD1-AA50-4E84-8DD5-42F2D5A742A9}" type="datetimeFigureOut">
              <a:rPr lang="en-US" smtClean="0"/>
              <a:pPr>
                <a:defRPr/>
              </a:pPr>
              <a:t>5/5/2013</a:t>
            </a:fld>
            <a:endParaRPr lang="en-US" dirty="0"/>
          </a:p>
        </p:txBody>
      </p:sp>
      <p:sp>
        <p:nvSpPr>
          <p:cNvPr id="7" name="Slide Number Placeholder 5"/>
          <p:cNvSpPr>
            <a:spLocks noGrp="1"/>
          </p:cNvSpPr>
          <p:nvPr>
            <p:ph type="sldNum" sz="quarter" idx="15"/>
          </p:nvPr>
        </p:nvSpPr>
        <p:spPr/>
        <p:txBody>
          <a:bodyPr/>
          <a:lstStyle>
            <a:lvl1pPr>
              <a:defRPr>
                <a:solidFill>
                  <a:srgbClr val="A6A6A6"/>
                </a:solidFill>
              </a:defRPr>
            </a:lvl1pPr>
          </a:lstStyle>
          <a:p>
            <a:pPr>
              <a:defRPr/>
            </a:pPr>
            <a:fld id="{0D4E61BB-8530-4252-86B7-C5DA304DFA05}" type="slidenum">
              <a:rPr lang="en-US" smtClean="0"/>
              <a:pPr>
                <a:defRPr/>
              </a:pPr>
              <a:t>‹#›</a:t>
            </a:fld>
            <a:endParaRPr lang="en-US" dirty="0"/>
          </a:p>
        </p:txBody>
      </p:sp>
      <p:sp>
        <p:nvSpPr>
          <p:cNvPr id="8"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4" name="Text Placeholder 21"/>
          <p:cNvSpPr>
            <a:spLocks noGrp="1"/>
          </p:cNvSpPr>
          <p:nvPr>
            <p:ph type="body" sz="quarter" idx="15" hasCustomPrompt="1"/>
          </p:nvPr>
        </p:nvSpPr>
        <p:spPr>
          <a:xfrm>
            <a:off x="6743700" y="1501579"/>
            <a:ext cx="2317750" cy="267855"/>
          </a:xfrm>
        </p:spPr>
        <p:txBody>
          <a:bodyPr>
            <a:normAutofit/>
          </a:bodyPr>
          <a:lstStyle>
            <a:lvl1pPr>
              <a:buNone/>
              <a:defRPr sz="1200">
                <a:solidFill>
                  <a:schemeClr val="bg1"/>
                </a:solidFill>
              </a:defRPr>
            </a:lvl1pPr>
          </a:lstStyle>
          <a:p>
            <a:pPr lvl="0"/>
            <a:r>
              <a:rPr lang="en-US" dirty="0" smtClean="0"/>
              <a:t>Click to add date</a:t>
            </a:r>
          </a:p>
        </p:txBody>
      </p:sp>
      <p:sp>
        <p:nvSpPr>
          <p:cNvPr id="2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bg1"/>
                </a:solidFill>
              </a:defRPr>
            </a:lvl1pPr>
          </a:lstStyle>
          <a:p>
            <a:pPr lvl="0"/>
            <a:r>
              <a:rPr lang="en-US" dirty="0" smtClean="0"/>
              <a:t>Click to add title</a:t>
            </a:r>
          </a:p>
        </p:txBody>
      </p:sp>
      <p:sp>
        <p:nvSpPr>
          <p:cNvPr id="2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bg1"/>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sp>
        <p:nvSpPr>
          <p:cNvPr id="46" name="Text Placeholder 21"/>
          <p:cNvSpPr>
            <a:spLocks noGrp="1"/>
          </p:cNvSpPr>
          <p:nvPr>
            <p:ph type="body" sz="quarter" idx="16" hasCustomPrompt="1"/>
          </p:nvPr>
        </p:nvSpPr>
        <p:spPr>
          <a:xfrm>
            <a:off x="6743700" y="86440"/>
            <a:ext cx="2317750" cy="1386100"/>
          </a:xfrm>
        </p:spPr>
        <p:txBody>
          <a:bodyPr>
            <a:noAutofit/>
          </a:bodyPr>
          <a:lstStyle>
            <a:lvl1pPr marL="0" indent="0">
              <a:buNone/>
              <a:defRPr sz="1500" baseline="0">
                <a:solidFill>
                  <a:schemeClr val="bg1"/>
                </a:solidFill>
              </a:defRPr>
            </a:lvl1pPr>
          </a:lstStyle>
          <a:p>
            <a:pPr lvl="0"/>
            <a:r>
              <a:rPr lang="en-US" dirty="0" smtClean="0"/>
              <a:t>Click to add presenter(s) name, title and presentation type</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Generic">
    <p:spTree>
      <p:nvGrpSpPr>
        <p:cNvPr id="1" name=""/>
        <p:cNvGrpSpPr/>
        <p:nvPr/>
      </p:nvGrpSpPr>
      <p:grpSpPr>
        <a:xfrm>
          <a:off x="0" y="0"/>
          <a:ext cx="0" cy="0"/>
          <a:chOff x="0" y="0"/>
          <a:chExt cx="0" cy="0"/>
        </a:xfrm>
      </p:grpSpPr>
      <p:pic>
        <p:nvPicPr>
          <p:cNvPr id="18" name="Picture 2" descr="Q:\Design Catalog\Corporate Templates\Covers\abstract1.jpg"/>
          <p:cNvPicPr>
            <a:picLocks noChangeAspect="1" noChangeArrowheads="1"/>
          </p:cNvPicPr>
          <p:nvPr userDrawn="1"/>
        </p:nvPicPr>
        <p:blipFill>
          <a:blip r:embed="rId2" cstate="email"/>
          <a:stretch>
            <a:fillRect/>
          </a:stretch>
        </p:blipFill>
        <p:spPr bwMode="auto">
          <a:xfrm>
            <a:off x="-170120" y="0"/>
            <a:ext cx="9314120" cy="6858000"/>
          </a:xfrm>
          <a:prstGeom prst="rect">
            <a:avLst/>
          </a:prstGeom>
          <a:noFill/>
          <a:ln w="9525">
            <a:noFill/>
            <a:miter lim="800000"/>
            <a:headEnd/>
            <a:tailEnd/>
          </a:ln>
        </p:spPr>
      </p:pic>
      <p:sp>
        <p:nvSpPr>
          <p:cNvPr id="25" name="Rectangle 24"/>
          <p:cNvSpPr/>
          <p:nvPr userDrawn="1"/>
        </p:nvSpPr>
        <p:spPr>
          <a:xfrm flipV="1">
            <a:off x="0" y="0"/>
            <a:ext cx="9144000"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8" name="Rectangle 27"/>
          <p:cNvSpPr/>
          <p:nvPr userDrawn="1"/>
        </p:nvSpPr>
        <p:spPr>
          <a:xfrm flipV="1">
            <a:off x="0" y="1828198"/>
            <a:ext cx="9144000" cy="1196975"/>
          </a:xfrm>
          <a:prstGeom prst="rect">
            <a:avLst/>
          </a:prstGeom>
          <a:gradFill>
            <a:gsLst>
              <a:gs pos="0">
                <a:srgbClr val="091625">
                  <a:alpha val="69804"/>
                </a:srgbClr>
              </a:gs>
              <a:gs pos="100000">
                <a:srgbClr val="132D4D">
                  <a:alpha val="69804"/>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9" name="Rectangle 28"/>
          <p:cNvSpPr/>
          <p:nvPr userDrawn="1"/>
        </p:nvSpPr>
        <p:spPr>
          <a:xfrm>
            <a:off x="6886575" y="1839310"/>
            <a:ext cx="2257425" cy="11785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4" name="Title 1"/>
          <p:cNvSpPr>
            <a:spLocks noGrp="1"/>
          </p:cNvSpPr>
          <p:nvPr>
            <p:ph type="title" hasCustomPrompt="1"/>
          </p:nvPr>
        </p:nvSpPr>
        <p:spPr>
          <a:xfrm>
            <a:off x="0" y="1831390"/>
            <a:ext cx="6879265" cy="722376"/>
          </a:xfrm>
        </p:spPr>
        <p:txBody>
          <a:bodyPr anchor="t">
            <a:normAutofit/>
          </a:bodyPr>
          <a:lstStyle>
            <a:lvl1pPr algn="ctr">
              <a:defRPr sz="3600" b="0" cap="all">
                <a:solidFill>
                  <a:schemeClr val="bg1"/>
                </a:solidFill>
              </a:defRPr>
            </a:lvl1pPr>
          </a:lstStyle>
          <a:p>
            <a:r>
              <a:rPr lang="en-US" dirty="0" smtClean="0"/>
              <a:t>Click to ADD TITLE</a:t>
            </a:r>
            <a:endParaRPr lang="en-US" dirty="0"/>
          </a:p>
        </p:txBody>
      </p:sp>
      <p:sp>
        <p:nvSpPr>
          <p:cNvPr id="35" name="Text Placeholder 2"/>
          <p:cNvSpPr>
            <a:spLocks noGrp="1"/>
          </p:cNvSpPr>
          <p:nvPr>
            <p:ph type="body" idx="1" hasCustomPrompt="1"/>
          </p:nvPr>
        </p:nvSpPr>
        <p:spPr>
          <a:xfrm>
            <a:off x="0" y="2551281"/>
            <a:ext cx="6905297" cy="466344"/>
          </a:xfrm>
        </p:spPr>
        <p:txBody>
          <a:bodyPr anchor="b">
            <a:normAutofit/>
          </a:bodyPr>
          <a:lstStyle>
            <a:lvl1pPr marL="0" indent="0" algn="ctr">
              <a:buNone/>
              <a:defRPr sz="2000">
                <a:solidFill>
                  <a:schemeClr val="tx1">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add subtitle</a:t>
            </a:r>
          </a:p>
        </p:txBody>
      </p:sp>
      <p:cxnSp>
        <p:nvCxnSpPr>
          <p:cNvPr id="31" name="Straight Connector 30"/>
          <p:cNvCxnSpPr/>
          <p:nvPr userDrawn="1"/>
        </p:nvCxnSpPr>
        <p:spPr>
          <a:xfrm>
            <a:off x="0" y="1824038"/>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0" y="30146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rot="5400000">
            <a:off x="3440907" y="3429794"/>
            <a:ext cx="6858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1"/>
          <p:cNvSpPr>
            <a:spLocks noGrp="1"/>
          </p:cNvSpPr>
          <p:nvPr>
            <p:ph type="body" sz="quarter" idx="15" hasCustomPrompt="1"/>
          </p:nvPr>
        </p:nvSpPr>
        <p:spPr>
          <a:xfrm>
            <a:off x="6952705" y="4426562"/>
            <a:ext cx="2191295" cy="425787"/>
          </a:xfrm>
        </p:spPr>
        <p:txBody>
          <a:bodyPr>
            <a:normAutofit/>
          </a:bodyPr>
          <a:lstStyle>
            <a:lvl1pPr>
              <a:buNone/>
              <a:defRPr sz="1200">
                <a:solidFill>
                  <a:schemeClr val="bg1"/>
                </a:solidFill>
              </a:defRPr>
            </a:lvl1pPr>
          </a:lstStyle>
          <a:p>
            <a:pPr lvl="0"/>
            <a:r>
              <a:rPr lang="en-US" dirty="0" smtClean="0"/>
              <a:t>Click to add date</a:t>
            </a:r>
          </a:p>
        </p:txBody>
      </p:sp>
      <p:sp>
        <p:nvSpPr>
          <p:cNvPr id="19" name="Text Placeholder 21"/>
          <p:cNvSpPr>
            <a:spLocks noGrp="1"/>
          </p:cNvSpPr>
          <p:nvPr>
            <p:ph type="body" sz="quarter" idx="16" hasCustomPrompt="1"/>
          </p:nvPr>
        </p:nvSpPr>
        <p:spPr>
          <a:xfrm>
            <a:off x="6952705" y="3131998"/>
            <a:ext cx="2191295" cy="1259132"/>
          </a:xfrm>
        </p:spPr>
        <p:txBody>
          <a:bodyPr>
            <a:noAutofit/>
          </a:bodyPr>
          <a:lstStyle>
            <a:lvl1pPr marL="0" indent="0">
              <a:buNone/>
              <a:defRPr sz="1500">
                <a:solidFill>
                  <a:schemeClr val="bg1"/>
                </a:solidFill>
              </a:defRPr>
            </a:lvl1pPr>
          </a:lstStyle>
          <a:p>
            <a:pPr lvl="0"/>
            <a:r>
              <a:rPr lang="en-US" dirty="0" smtClean="0"/>
              <a:t>Click to add presenter(s) name, title and presentation type</a:t>
            </a:r>
          </a:p>
        </p:txBody>
      </p:sp>
      <p:grpSp>
        <p:nvGrpSpPr>
          <p:cNvPr id="2" name="Group 4"/>
          <p:cNvGrpSpPr>
            <a:grpSpLocks noChangeAspect="1"/>
          </p:cNvGrpSpPr>
          <p:nvPr userDrawn="1"/>
        </p:nvGrpSpPr>
        <p:grpSpPr bwMode="auto">
          <a:xfrm>
            <a:off x="7043738" y="2001838"/>
            <a:ext cx="1938337" cy="855662"/>
            <a:chOff x="4437" y="1261"/>
            <a:chExt cx="1221" cy="539"/>
          </a:xfrm>
        </p:grpSpPr>
        <p:sp>
          <p:nvSpPr>
            <p:cNvPr id="20" name="AutoShape 3"/>
            <p:cNvSpPr>
              <a:spLocks noChangeAspect="1" noChangeArrowheads="1" noTextEdit="1"/>
            </p:cNvSpPr>
            <p:nvPr userDrawn="1"/>
          </p:nvSpPr>
          <p:spPr bwMode="auto">
            <a:xfrm>
              <a:off x="4437" y="1261"/>
              <a:ext cx="1221" cy="5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5"/>
            <p:cNvSpPr>
              <a:spLocks noEditPoints="1"/>
            </p:cNvSpPr>
            <p:nvPr userDrawn="1"/>
          </p:nvSpPr>
          <p:spPr bwMode="auto">
            <a:xfrm>
              <a:off x="4437" y="1261"/>
              <a:ext cx="830" cy="266"/>
            </a:xfrm>
            <a:custGeom>
              <a:avLst/>
              <a:gdLst/>
              <a:ahLst/>
              <a:cxnLst>
                <a:cxn ang="0">
                  <a:pos x="1216" y="193"/>
                </a:cxn>
                <a:cxn ang="0">
                  <a:pos x="1500" y="193"/>
                </a:cxn>
                <a:cxn ang="0">
                  <a:pos x="1430" y="12"/>
                </a:cxn>
                <a:cxn ang="0">
                  <a:pos x="1054" y="12"/>
                </a:cxn>
                <a:cxn ang="0">
                  <a:pos x="738" y="141"/>
                </a:cxn>
                <a:cxn ang="0">
                  <a:pos x="805" y="157"/>
                </a:cxn>
                <a:cxn ang="0">
                  <a:pos x="842" y="190"/>
                </a:cxn>
                <a:cxn ang="0">
                  <a:pos x="861" y="248"/>
                </a:cxn>
                <a:cxn ang="0">
                  <a:pos x="857" y="302"/>
                </a:cxn>
                <a:cxn ang="0">
                  <a:pos x="836" y="354"/>
                </a:cxn>
                <a:cxn ang="0">
                  <a:pos x="797" y="381"/>
                </a:cxn>
                <a:cxn ang="0">
                  <a:pos x="688" y="390"/>
                </a:cxn>
                <a:cxn ang="0">
                  <a:pos x="759" y="519"/>
                </a:cxn>
                <a:cxn ang="0">
                  <a:pos x="874" y="502"/>
                </a:cxn>
                <a:cxn ang="0">
                  <a:pos x="955" y="450"/>
                </a:cxn>
                <a:cxn ang="0">
                  <a:pos x="1002" y="371"/>
                </a:cxn>
                <a:cxn ang="0">
                  <a:pos x="1018" y="266"/>
                </a:cxn>
                <a:cxn ang="0">
                  <a:pos x="1011" y="193"/>
                </a:cxn>
                <a:cxn ang="0">
                  <a:pos x="980" y="109"/>
                </a:cxn>
                <a:cxn ang="0">
                  <a:pos x="917" y="45"/>
                </a:cxn>
                <a:cxn ang="0">
                  <a:pos x="819" y="14"/>
                </a:cxn>
                <a:cxn ang="0">
                  <a:pos x="488" y="200"/>
                </a:cxn>
                <a:cxn ang="0">
                  <a:pos x="474" y="135"/>
                </a:cxn>
                <a:cxn ang="0">
                  <a:pos x="435" y="66"/>
                </a:cxn>
                <a:cxn ang="0">
                  <a:pos x="371" y="21"/>
                </a:cxn>
                <a:cxn ang="0">
                  <a:pos x="283" y="0"/>
                </a:cxn>
                <a:cxn ang="0">
                  <a:pos x="202" y="5"/>
                </a:cxn>
                <a:cxn ang="0">
                  <a:pos x="109" y="41"/>
                </a:cxn>
                <a:cxn ang="0">
                  <a:pos x="41" y="110"/>
                </a:cxn>
                <a:cxn ang="0">
                  <a:pos x="5" y="209"/>
                </a:cxn>
                <a:cxn ang="0">
                  <a:pos x="2" y="293"/>
                </a:cxn>
                <a:cxn ang="0">
                  <a:pos x="28" y="393"/>
                </a:cxn>
                <a:cxn ang="0">
                  <a:pos x="85" y="473"/>
                </a:cxn>
                <a:cxn ang="0">
                  <a:pos x="172" y="519"/>
                </a:cxn>
                <a:cxn ang="0">
                  <a:pos x="259" y="531"/>
                </a:cxn>
                <a:cxn ang="0">
                  <a:pos x="357" y="512"/>
                </a:cxn>
                <a:cxn ang="0">
                  <a:pos x="429" y="464"/>
                </a:cxn>
                <a:cxn ang="0">
                  <a:pos x="474" y="397"/>
                </a:cxn>
                <a:cxn ang="0">
                  <a:pos x="490" y="321"/>
                </a:cxn>
                <a:cxn ang="0">
                  <a:pos x="328" y="354"/>
                </a:cxn>
                <a:cxn ang="0">
                  <a:pos x="288" y="398"/>
                </a:cxn>
                <a:cxn ang="0">
                  <a:pos x="241" y="404"/>
                </a:cxn>
                <a:cxn ang="0">
                  <a:pos x="198" y="386"/>
                </a:cxn>
                <a:cxn ang="0">
                  <a:pos x="172" y="350"/>
                </a:cxn>
                <a:cxn ang="0">
                  <a:pos x="157" y="266"/>
                </a:cxn>
                <a:cxn ang="0">
                  <a:pos x="169" y="191"/>
                </a:cxn>
                <a:cxn ang="0">
                  <a:pos x="191" y="152"/>
                </a:cxn>
                <a:cxn ang="0">
                  <a:pos x="229" y="129"/>
                </a:cxn>
                <a:cxn ang="0">
                  <a:pos x="266" y="128"/>
                </a:cxn>
                <a:cxn ang="0">
                  <a:pos x="302" y="140"/>
                </a:cxn>
                <a:cxn ang="0">
                  <a:pos x="331" y="181"/>
                </a:cxn>
              </a:cxnLst>
              <a:rect l="0" t="0" r="r" b="b"/>
              <a:pathLst>
                <a:path w="1661" h="531">
                  <a:moveTo>
                    <a:pt x="1054" y="519"/>
                  </a:moveTo>
                  <a:lnTo>
                    <a:pt x="1212" y="519"/>
                  </a:lnTo>
                  <a:lnTo>
                    <a:pt x="1212" y="193"/>
                  </a:lnTo>
                  <a:lnTo>
                    <a:pt x="1216" y="193"/>
                  </a:lnTo>
                  <a:lnTo>
                    <a:pt x="1285" y="519"/>
                  </a:lnTo>
                  <a:lnTo>
                    <a:pt x="1423" y="519"/>
                  </a:lnTo>
                  <a:lnTo>
                    <a:pt x="1497" y="193"/>
                  </a:lnTo>
                  <a:lnTo>
                    <a:pt x="1500" y="193"/>
                  </a:lnTo>
                  <a:lnTo>
                    <a:pt x="1500" y="455"/>
                  </a:lnTo>
                  <a:lnTo>
                    <a:pt x="1661" y="455"/>
                  </a:lnTo>
                  <a:lnTo>
                    <a:pt x="1661" y="12"/>
                  </a:lnTo>
                  <a:lnTo>
                    <a:pt x="1430" y="12"/>
                  </a:lnTo>
                  <a:lnTo>
                    <a:pt x="1357" y="310"/>
                  </a:lnTo>
                  <a:lnTo>
                    <a:pt x="1356" y="310"/>
                  </a:lnTo>
                  <a:lnTo>
                    <a:pt x="1283" y="12"/>
                  </a:lnTo>
                  <a:lnTo>
                    <a:pt x="1054" y="12"/>
                  </a:lnTo>
                  <a:lnTo>
                    <a:pt x="1054" y="519"/>
                  </a:lnTo>
                  <a:close/>
                  <a:moveTo>
                    <a:pt x="688" y="141"/>
                  </a:moveTo>
                  <a:lnTo>
                    <a:pt x="738" y="141"/>
                  </a:lnTo>
                  <a:lnTo>
                    <a:pt x="738" y="141"/>
                  </a:lnTo>
                  <a:lnTo>
                    <a:pt x="759" y="143"/>
                  </a:lnTo>
                  <a:lnTo>
                    <a:pt x="776" y="145"/>
                  </a:lnTo>
                  <a:lnTo>
                    <a:pt x="792" y="150"/>
                  </a:lnTo>
                  <a:lnTo>
                    <a:pt x="805" y="157"/>
                  </a:lnTo>
                  <a:lnTo>
                    <a:pt x="817" y="164"/>
                  </a:lnTo>
                  <a:lnTo>
                    <a:pt x="828" y="172"/>
                  </a:lnTo>
                  <a:lnTo>
                    <a:pt x="835" y="181"/>
                  </a:lnTo>
                  <a:lnTo>
                    <a:pt x="842" y="190"/>
                  </a:lnTo>
                  <a:lnTo>
                    <a:pt x="848" y="200"/>
                  </a:lnTo>
                  <a:lnTo>
                    <a:pt x="852" y="210"/>
                  </a:lnTo>
                  <a:lnTo>
                    <a:pt x="859" y="231"/>
                  </a:lnTo>
                  <a:lnTo>
                    <a:pt x="861" y="248"/>
                  </a:lnTo>
                  <a:lnTo>
                    <a:pt x="862" y="262"/>
                  </a:lnTo>
                  <a:lnTo>
                    <a:pt x="862" y="262"/>
                  </a:lnTo>
                  <a:lnTo>
                    <a:pt x="861" y="281"/>
                  </a:lnTo>
                  <a:lnTo>
                    <a:pt x="857" y="302"/>
                  </a:lnTo>
                  <a:lnTo>
                    <a:pt x="852" y="324"/>
                  </a:lnTo>
                  <a:lnTo>
                    <a:pt x="847" y="335"/>
                  </a:lnTo>
                  <a:lnTo>
                    <a:pt x="842" y="343"/>
                  </a:lnTo>
                  <a:lnTo>
                    <a:pt x="836" y="354"/>
                  </a:lnTo>
                  <a:lnTo>
                    <a:pt x="828" y="362"/>
                  </a:lnTo>
                  <a:lnTo>
                    <a:pt x="819" y="369"/>
                  </a:lnTo>
                  <a:lnTo>
                    <a:pt x="809" y="376"/>
                  </a:lnTo>
                  <a:lnTo>
                    <a:pt x="797" y="381"/>
                  </a:lnTo>
                  <a:lnTo>
                    <a:pt x="783" y="386"/>
                  </a:lnTo>
                  <a:lnTo>
                    <a:pt x="767" y="388"/>
                  </a:lnTo>
                  <a:lnTo>
                    <a:pt x="750" y="390"/>
                  </a:lnTo>
                  <a:lnTo>
                    <a:pt x="688" y="390"/>
                  </a:lnTo>
                  <a:lnTo>
                    <a:pt x="688" y="141"/>
                  </a:lnTo>
                  <a:close/>
                  <a:moveTo>
                    <a:pt x="531" y="519"/>
                  </a:moveTo>
                  <a:lnTo>
                    <a:pt x="759" y="519"/>
                  </a:lnTo>
                  <a:lnTo>
                    <a:pt x="759" y="519"/>
                  </a:lnTo>
                  <a:lnTo>
                    <a:pt x="790" y="519"/>
                  </a:lnTo>
                  <a:lnTo>
                    <a:pt x="821" y="516"/>
                  </a:lnTo>
                  <a:lnTo>
                    <a:pt x="848" y="509"/>
                  </a:lnTo>
                  <a:lnTo>
                    <a:pt x="874" y="502"/>
                  </a:lnTo>
                  <a:lnTo>
                    <a:pt x="897" y="492"/>
                  </a:lnTo>
                  <a:lnTo>
                    <a:pt x="919" y="479"/>
                  </a:lnTo>
                  <a:lnTo>
                    <a:pt x="938" y="466"/>
                  </a:lnTo>
                  <a:lnTo>
                    <a:pt x="955" y="450"/>
                  </a:lnTo>
                  <a:lnTo>
                    <a:pt x="969" y="433"/>
                  </a:lnTo>
                  <a:lnTo>
                    <a:pt x="983" y="414"/>
                  </a:lnTo>
                  <a:lnTo>
                    <a:pt x="993" y="393"/>
                  </a:lnTo>
                  <a:lnTo>
                    <a:pt x="1002" y="371"/>
                  </a:lnTo>
                  <a:lnTo>
                    <a:pt x="1009" y="347"/>
                  </a:lnTo>
                  <a:lnTo>
                    <a:pt x="1014" y="321"/>
                  </a:lnTo>
                  <a:lnTo>
                    <a:pt x="1018" y="293"/>
                  </a:lnTo>
                  <a:lnTo>
                    <a:pt x="1018" y="266"/>
                  </a:lnTo>
                  <a:lnTo>
                    <a:pt x="1018" y="266"/>
                  </a:lnTo>
                  <a:lnTo>
                    <a:pt x="1018" y="241"/>
                  </a:lnTo>
                  <a:lnTo>
                    <a:pt x="1016" y="217"/>
                  </a:lnTo>
                  <a:lnTo>
                    <a:pt x="1011" y="193"/>
                  </a:lnTo>
                  <a:lnTo>
                    <a:pt x="1005" y="171"/>
                  </a:lnTo>
                  <a:lnTo>
                    <a:pt x="999" y="150"/>
                  </a:lnTo>
                  <a:lnTo>
                    <a:pt x="990" y="128"/>
                  </a:lnTo>
                  <a:lnTo>
                    <a:pt x="980" y="109"/>
                  </a:lnTo>
                  <a:lnTo>
                    <a:pt x="967" y="90"/>
                  </a:lnTo>
                  <a:lnTo>
                    <a:pt x="952" y="72"/>
                  </a:lnTo>
                  <a:lnTo>
                    <a:pt x="936" y="59"/>
                  </a:lnTo>
                  <a:lnTo>
                    <a:pt x="917" y="45"/>
                  </a:lnTo>
                  <a:lnTo>
                    <a:pt x="897" y="33"/>
                  </a:lnTo>
                  <a:lnTo>
                    <a:pt x="873" y="24"/>
                  </a:lnTo>
                  <a:lnTo>
                    <a:pt x="847" y="17"/>
                  </a:lnTo>
                  <a:lnTo>
                    <a:pt x="819" y="14"/>
                  </a:lnTo>
                  <a:lnTo>
                    <a:pt x="788" y="12"/>
                  </a:lnTo>
                  <a:lnTo>
                    <a:pt x="531" y="12"/>
                  </a:lnTo>
                  <a:lnTo>
                    <a:pt x="531" y="519"/>
                  </a:lnTo>
                  <a:close/>
                  <a:moveTo>
                    <a:pt x="488" y="200"/>
                  </a:moveTo>
                  <a:lnTo>
                    <a:pt x="488" y="200"/>
                  </a:lnTo>
                  <a:lnTo>
                    <a:pt x="485" y="178"/>
                  </a:lnTo>
                  <a:lnTo>
                    <a:pt x="479" y="155"/>
                  </a:lnTo>
                  <a:lnTo>
                    <a:pt x="474" y="135"/>
                  </a:lnTo>
                  <a:lnTo>
                    <a:pt x="466" y="116"/>
                  </a:lnTo>
                  <a:lnTo>
                    <a:pt x="457" y="98"/>
                  </a:lnTo>
                  <a:lnTo>
                    <a:pt x="447" y="81"/>
                  </a:lnTo>
                  <a:lnTo>
                    <a:pt x="435" y="66"/>
                  </a:lnTo>
                  <a:lnTo>
                    <a:pt x="421" y="53"/>
                  </a:lnTo>
                  <a:lnTo>
                    <a:pt x="405" y="41"/>
                  </a:lnTo>
                  <a:lnTo>
                    <a:pt x="388" y="29"/>
                  </a:lnTo>
                  <a:lnTo>
                    <a:pt x="371" y="21"/>
                  </a:lnTo>
                  <a:lnTo>
                    <a:pt x="352" y="14"/>
                  </a:lnTo>
                  <a:lnTo>
                    <a:pt x="329" y="7"/>
                  </a:lnTo>
                  <a:lnTo>
                    <a:pt x="307" y="3"/>
                  </a:lnTo>
                  <a:lnTo>
                    <a:pt x="283" y="0"/>
                  </a:lnTo>
                  <a:lnTo>
                    <a:pt x="259" y="0"/>
                  </a:lnTo>
                  <a:lnTo>
                    <a:pt x="259" y="0"/>
                  </a:lnTo>
                  <a:lnTo>
                    <a:pt x="229" y="0"/>
                  </a:lnTo>
                  <a:lnTo>
                    <a:pt x="202" y="5"/>
                  </a:lnTo>
                  <a:lnTo>
                    <a:pt x="176" y="10"/>
                  </a:lnTo>
                  <a:lnTo>
                    <a:pt x="152" y="19"/>
                  </a:lnTo>
                  <a:lnTo>
                    <a:pt x="129" y="29"/>
                  </a:lnTo>
                  <a:lnTo>
                    <a:pt x="109" y="41"/>
                  </a:lnTo>
                  <a:lnTo>
                    <a:pt x="88" y="57"/>
                  </a:lnTo>
                  <a:lnTo>
                    <a:pt x="71" y="72"/>
                  </a:lnTo>
                  <a:lnTo>
                    <a:pt x="55" y="91"/>
                  </a:lnTo>
                  <a:lnTo>
                    <a:pt x="41" y="110"/>
                  </a:lnTo>
                  <a:lnTo>
                    <a:pt x="29" y="133"/>
                  </a:lnTo>
                  <a:lnTo>
                    <a:pt x="19" y="157"/>
                  </a:lnTo>
                  <a:lnTo>
                    <a:pt x="10" y="181"/>
                  </a:lnTo>
                  <a:lnTo>
                    <a:pt x="5" y="209"/>
                  </a:lnTo>
                  <a:lnTo>
                    <a:pt x="2" y="236"/>
                  </a:lnTo>
                  <a:lnTo>
                    <a:pt x="0" y="266"/>
                  </a:lnTo>
                  <a:lnTo>
                    <a:pt x="0" y="266"/>
                  </a:lnTo>
                  <a:lnTo>
                    <a:pt x="2" y="293"/>
                  </a:lnTo>
                  <a:lnTo>
                    <a:pt x="5" y="321"/>
                  </a:lnTo>
                  <a:lnTo>
                    <a:pt x="10" y="347"/>
                  </a:lnTo>
                  <a:lnTo>
                    <a:pt x="17" y="371"/>
                  </a:lnTo>
                  <a:lnTo>
                    <a:pt x="28" y="393"/>
                  </a:lnTo>
                  <a:lnTo>
                    <a:pt x="38" y="416"/>
                  </a:lnTo>
                  <a:lnTo>
                    <a:pt x="52" y="436"/>
                  </a:lnTo>
                  <a:lnTo>
                    <a:pt x="67" y="455"/>
                  </a:lnTo>
                  <a:lnTo>
                    <a:pt x="85" y="473"/>
                  </a:lnTo>
                  <a:lnTo>
                    <a:pt x="105" y="486"/>
                  </a:lnTo>
                  <a:lnTo>
                    <a:pt x="126" y="500"/>
                  </a:lnTo>
                  <a:lnTo>
                    <a:pt x="148" y="511"/>
                  </a:lnTo>
                  <a:lnTo>
                    <a:pt x="172" y="519"/>
                  </a:lnTo>
                  <a:lnTo>
                    <a:pt x="200" y="526"/>
                  </a:lnTo>
                  <a:lnTo>
                    <a:pt x="228" y="530"/>
                  </a:lnTo>
                  <a:lnTo>
                    <a:pt x="259" y="531"/>
                  </a:lnTo>
                  <a:lnTo>
                    <a:pt x="259" y="531"/>
                  </a:lnTo>
                  <a:lnTo>
                    <a:pt x="285" y="531"/>
                  </a:lnTo>
                  <a:lnTo>
                    <a:pt x="310" y="526"/>
                  </a:lnTo>
                  <a:lnTo>
                    <a:pt x="335" y="521"/>
                  </a:lnTo>
                  <a:lnTo>
                    <a:pt x="357" y="512"/>
                  </a:lnTo>
                  <a:lnTo>
                    <a:pt x="378" y="504"/>
                  </a:lnTo>
                  <a:lnTo>
                    <a:pt x="397" y="492"/>
                  </a:lnTo>
                  <a:lnTo>
                    <a:pt x="414" y="479"/>
                  </a:lnTo>
                  <a:lnTo>
                    <a:pt x="429" y="464"/>
                  </a:lnTo>
                  <a:lnTo>
                    <a:pt x="443" y="448"/>
                  </a:lnTo>
                  <a:lnTo>
                    <a:pt x="455" y="433"/>
                  </a:lnTo>
                  <a:lnTo>
                    <a:pt x="466" y="414"/>
                  </a:lnTo>
                  <a:lnTo>
                    <a:pt x="474" y="397"/>
                  </a:lnTo>
                  <a:lnTo>
                    <a:pt x="481" y="378"/>
                  </a:lnTo>
                  <a:lnTo>
                    <a:pt x="486" y="359"/>
                  </a:lnTo>
                  <a:lnTo>
                    <a:pt x="490" y="340"/>
                  </a:lnTo>
                  <a:lnTo>
                    <a:pt x="490" y="321"/>
                  </a:lnTo>
                  <a:lnTo>
                    <a:pt x="336" y="321"/>
                  </a:lnTo>
                  <a:lnTo>
                    <a:pt x="336" y="321"/>
                  </a:lnTo>
                  <a:lnTo>
                    <a:pt x="333" y="338"/>
                  </a:lnTo>
                  <a:lnTo>
                    <a:pt x="328" y="354"/>
                  </a:lnTo>
                  <a:lnTo>
                    <a:pt x="321" y="367"/>
                  </a:lnTo>
                  <a:lnTo>
                    <a:pt x="312" y="381"/>
                  </a:lnTo>
                  <a:lnTo>
                    <a:pt x="300" y="392"/>
                  </a:lnTo>
                  <a:lnTo>
                    <a:pt x="288" y="398"/>
                  </a:lnTo>
                  <a:lnTo>
                    <a:pt x="272" y="404"/>
                  </a:lnTo>
                  <a:lnTo>
                    <a:pt x="254" y="405"/>
                  </a:lnTo>
                  <a:lnTo>
                    <a:pt x="254" y="405"/>
                  </a:lnTo>
                  <a:lnTo>
                    <a:pt x="241" y="404"/>
                  </a:lnTo>
                  <a:lnTo>
                    <a:pt x="229" y="402"/>
                  </a:lnTo>
                  <a:lnTo>
                    <a:pt x="217" y="398"/>
                  </a:lnTo>
                  <a:lnTo>
                    <a:pt x="209" y="393"/>
                  </a:lnTo>
                  <a:lnTo>
                    <a:pt x="198" y="386"/>
                  </a:lnTo>
                  <a:lnTo>
                    <a:pt x="191" y="379"/>
                  </a:lnTo>
                  <a:lnTo>
                    <a:pt x="185" y="371"/>
                  </a:lnTo>
                  <a:lnTo>
                    <a:pt x="178" y="360"/>
                  </a:lnTo>
                  <a:lnTo>
                    <a:pt x="172" y="350"/>
                  </a:lnTo>
                  <a:lnTo>
                    <a:pt x="169" y="340"/>
                  </a:lnTo>
                  <a:lnTo>
                    <a:pt x="162" y="316"/>
                  </a:lnTo>
                  <a:lnTo>
                    <a:pt x="159" y="291"/>
                  </a:lnTo>
                  <a:lnTo>
                    <a:pt x="157" y="266"/>
                  </a:lnTo>
                  <a:lnTo>
                    <a:pt x="157" y="266"/>
                  </a:lnTo>
                  <a:lnTo>
                    <a:pt x="159" y="240"/>
                  </a:lnTo>
                  <a:lnTo>
                    <a:pt x="162" y="216"/>
                  </a:lnTo>
                  <a:lnTo>
                    <a:pt x="169" y="191"/>
                  </a:lnTo>
                  <a:lnTo>
                    <a:pt x="172" y="181"/>
                  </a:lnTo>
                  <a:lnTo>
                    <a:pt x="178" y="171"/>
                  </a:lnTo>
                  <a:lnTo>
                    <a:pt x="185" y="160"/>
                  </a:lnTo>
                  <a:lnTo>
                    <a:pt x="191" y="152"/>
                  </a:lnTo>
                  <a:lnTo>
                    <a:pt x="198" y="145"/>
                  </a:lnTo>
                  <a:lnTo>
                    <a:pt x="209" y="138"/>
                  </a:lnTo>
                  <a:lnTo>
                    <a:pt x="217" y="133"/>
                  </a:lnTo>
                  <a:lnTo>
                    <a:pt x="229" y="129"/>
                  </a:lnTo>
                  <a:lnTo>
                    <a:pt x="241" y="128"/>
                  </a:lnTo>
                  <a:lnTo>
                    <a:pt x="254" y="126"/>
                  </a:lnTo>
                  <a:lnTo>
                    <a:pt x="254" y="126"/>
                  </a:lnTo>
                  <a:lnTo>
                    <a:pt x="266" y="128"/>
                  </a:lnTo>
                  <a:lnTo>
                    <a:pt x="276" y="129"/>
                  </a:lnTo>
                  <a:lnTo>
                    <a:pt x="285" y="131"/>
                  </a:lnTo>
                  <a:lnTo>
                    <a:pt x="293" y="135"/>
                  </a:lnTo>
                  <a:lnTo>
                    <a:pt x="302" y="140"/>
                  </a:lnTo>
                  <a:lnTo>
                    <a:pt x="307" y="145"/>
                  </a:lnTo>
                  <a:lnTo>
                    <a:pt x="317" y="157"/>
                  </a:lnTo>
                  <a:lnTo>
                    <a:pt x="326" y="169"/>
                  </a:lnTo>
                  <a:lnTo>
                    <a:pt x="331" y="181"/>
                  </a:lnTo>
                  <a:lnTo>
                    <a:pt x="335" y="193"/>
                  </a:lnTo>
                  <a:lnTo>
                    <a:pt x="336" y="200"/>
                  </a:lnTo>
                  <a:lnTo>
                    <a:pt x="488" y="20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Rectangle 6"/>
            <p:cNvSpPr>
              <a:spLocks noChangeArrowheads="1"/>
            </p:cNvSpPr>
            <p:nvPr userDrawn="1"/>
          </p:nvSpPr>
          <p:spPr bwMode="auto">
            <a:xfrm>
              <a:off x="5187" y="1576"/>
              <a:ext cx="80" cy="21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7"/>
            <p:cNvSpPr>
              <a:spLocks/>
            </p:cNvSpPr>
            <p:nvPr userDrawn="1"/>
          </p:nvSpPr>
          <p:spPr bwMode="auto">
            <a:xfrm>
              <a:off x="4806" y="1571"/>
              <a:ext cx="354" cy="219"/>
            </a:xfrm>
            <a:custGeom>
              <a:avLst/>
              <a:gdLst/>
              <a:ahLst/>
              <a:cxnLst>
                <a:cxn ang="0">
                  <a:pos x="162" y="438"/>
                </a:cxn>
                <a:cxn ang="0">
                  <a:pos x="162" y="207"/>
                </a:cxn>
                <a:cxn ang="0">
                  <a:pos x="166" y="176"/>
                </a:cxn>
                <a:cxn ang="0">
                  <a:pos x="176" y="152"/>
                </a:cxn>
                <a:cxn ang="0">
                  <a:pos x="192" y="136"/>
                </a:cxn>
                <a:cxn ang="0">
                  <a:pos x="219" y="130"/>
                </a:cxn>
                <a:cxn ang="0">
                  <a:pos x="235" y="131"/>
                </a:cxn>
                <a:cxn ang="0">
                  <a:pos x="257" y="143"/>
                </a:cxn>
                <a:cxn ang="0">
                  <a:pos x="267" y="166"/>
                </a:cxn>
                <a:cxn ang="0">
                  <a:pos x="273" y="192"/>
                </a:cxn>
                <a:cxn ang="0">
                  <a:pos x="273" y="438"/>
                </a:cxn>
                <a:cxn ang="0">
                  <a:pos x="435" y="207"/>
                </a:cxn>
                <a:cxn ang="0">
                  <a:pos x="436" y="192"/>
                </a:cxn>
                <a:cxn ang="0">
                  <a:pos x="442" y="164"/>
                </a:cxn>
                <a:cxn ang="0">
                  <a:pos x="455" y="143"/>
                </a:cxn>
                <a:cxn ang="0">
                  <a:pos x="476" y="131"/>
                </a:cxn>
                <a:cxn ang="0">
                  <a:pos x="492" y="130"/>
                </a:cxn>
                <a:cxn ang="0">
                  <a:pos x="521" y="136"/>
                </a:cxn>
                <a:cxn ang="0">
                  <a:pos x="536" y="154"/>
                </a:cxn>
                <a:cxn ang="0">
                  <a:pos x="543" y="178"/>
                </a:cxn>
                <a:cxn ang="0">
                  <a:pos x="545" y="207"/>
                </a:cxn>
                <a:cxn ang="0">
                  <a:pos x="707" y="438"/>
                </a:cxn>
                <a:cxn ang="0">
                  <a:pos x="707" y="145"/>
                </a:cxn>
                <a:cxn ang="0">
                  <a:pos x="704" y="105"/>
                </a:cxn>
                <a:cxn ang="0">
                  <a:pos x="697" y="81"/>
                </a:cxn>
                <a:cxn ang="0">
                  <a:pos x="683" y="57"/>
                </a:cxn>
                <a:cxn ang="0">
                  <a:pos x="666" y="36"/>
                </a:cxn>
                <a:cxn ang="0">
                  <a:pos x="643" y="19"/>
                </a:cxn>
                <a:cxn ang="0">
                  <a:pos x="616" y="7"/>
                </a:cxn>
                <a:cxn ang="0">
                  <a:pos x="581" y="0"/>
                </a:cxn>
                <a:cxn ang="0">
                  <a:pos x="561" y="0"/>
                </a:cxn>
                <a:cxn ang="0">
                  <a:pos x="524" y="2"/>
                </a:cxn>
                <a:cxn ang="0">
                  <a:pos x="493" y="9"/>
                </a:cxn>
                <a:cxn ang="0">
                  <a:pos x="469" y="19"/>
                </a:cxn>
                <a:cxn ang="0">
                  <a:pos x="436" y="43"/>
                </a:cxn>
                <a:cxn ang="0">
                  <a:pos x="416" y="67"/>
                </a:cxn>
                <a:cxn ang="0">
                  <a:pos x="405" y="52"/>
                </a:cxn>
                <a:cxn ang="0">
                  <a:pos x="381" y="26"/>
                </a:cxn>
                <a:cxn ang="0">
                  <a:pos x="350" y="11"/>
                </a:cxn>
                <a:cxn ang="0">
                  <a:pos x="317" y="0"/>
                </a:cxn>
                <a:cxn ang="0">
                  <a:pos x="298" y="0"/>
                </a:cxn>
                <a:cxn ang="0">
                  <a:pos x="257" y="4"/>
                </a:cxn>
                <a:cxn ang="0">
                  <a:pos x="219" y="16"/>
                </a:cxn>
                <a:cxn ang="0">
                  <a:pos x="186" y="36"/>
                </a:cxn>
                <a:cxn ang="0">
                  <a:pos x="159" y="67"/>
                </a:cxn>
                <a:cxn ang="0">
                  <a:pos x="157" y="11"/>
                </a:cxn>
                <a:cxn ang="0">
                  <a:pos x="0" y="438"/>
                </a:cxn>
              </a:cxnLst>
              <a:rect l="0" t="0" r="r" b="b"/>
              <a:pathLst>
                <a:path w="707" h="438">
                  <a:moveTo>
                    <a:pt x="0" y="438"/>
                  </a:moveTo>
                  <a:lnTo>
                    <a:pt x="162" y="438"/>
                  </a:lnTo>
                  <a:lnTo>
                    <a:pt x="162" y="207"/>
                  </a:lnTo>
                  <a:lnTo>
                    <a:pt x="162" y="207"/>
                  </a:lnTo>
                  <a:lnTo>
                    <a:pt x="164" y="192"/>
                  </a:lnTo>
                  <a:lnTo>
                    <a:pt x="166" y="176"/>
                  </a:lnTo>
                  <a:lnTo>
                    <a:pt x="169" y="164"/>
                  </a:lnTo>
                  <a:lnTo>
                    <a:pt x="176" y="152"/>
                  </a:lnTo>
                  <a:lnTo>
                    <a:pt x="183" y="143"/>
                  </a:lnTo>
                  <a:lnTo>
                    <a:pt x="192" y="136"/>
                  </a:lnTo>
                  <a:lnTo>
                    <a:pt x="204" y="131"/>
                  </a:lnTo>
                  <a:lnTo>
                    <a:pt x="219" y="130"/>
                  </a:lnTo>
                  <a:lnTo>
                    <a:pt x="219" y="130"/>
                  </a:lnTo>
                  <a:lnTo>
                    <a:pt x="235" y="131"/>
                  </a:lnTo>
                  <a:lnTo>
                    <a:pt x="248" y="136"/>
                  </a:lnTo>
                  <a:lnTo>
                    <a:pt x="257" y="143"/>
                  </a:lnTo>
                  <a:lnTo>
                    <a:pt x="264" y="154"/>
                  </a:lnTo>
                  <a:lnTo>
                    <a:pt x="267" y="166"/>
                  </a:lnTo>
                  <a:lnTo>
                    <a:pt x="271" y="178"/>
                  </a:lnTo>
                  <a:lnTo>
                    <a:pt x="273" y="192"/>
                  </a:lnTo>
                  <a:lnTo>
                    <a:pt x="273" y="207"/>
                  </a:lnTo>
                  <a:lnTo>
                    <a:pt x="273" y="438"/>
                  </a:lnTo>
                  <a:lnTo>
                    <a:pt x="435" y="438"/>
                  </a:lnTo>
                  <a:lnTo>
                    <a:pt x="435" y="207"/>
                  </a:lnTo>
                  <a:lnTo>
                    <a:pt x="435" y="207"/>
                  </a:lnTo>
                  <a:lnTo>
                    <a:pt x="436" y="192"/>
                  </a:lnTo>
                  <a:lnTo>
                    <a:pt x="438" y="176"/>
                  </a:lnTo>
                  <a:lnTo>
                    <a:pt x="442" y="164"/>
                  </a:lnTo>
                  <a:lnTo>
                    <a:pt x="449" y="152"/>
                  </a:lnTo>
                  <a:lnTo>
                    <a:pt x="455" y="143"/>
                  </a:lnTo>
                  <a:lnTo>
                    <a:pt x="464" y="136"/>
                  </a:lnTo>
                  <a:lnTo>
                    <a:pt x="476" y="131"/>
                  </a:lnTo>
                  <a:lnTo>
                    <a:pt x="492" y="130"/>
                  </a:lnTo>
                  <a:lnTo>
                    <a:pt x="492" y="130"/>
                  </a:lnTo>
                  <a:lnTo>
                    <a:pt x="507" y="131"/>
                  </a:lnTo>
                  <a:lnTo>
                    <a:pt x="521" y="136"/>
                  </a:lnTo>
                  <a:lnTo>
                    <a:pt x="530" y="143"/>
                  </a:lnTo>
                  <a:lnTo>
                    <a:pt x="536" y="154"/>
                  </a:lnTo>
                  <a:lnTo>
                    <a:pt x="540" y="166"/>
                  </a:lnTo>
                  <a:lnTo>
                    <a:pt x="543" y="178"/>
                  </a:lnTo>
                  <a:lnTo>
                    <a:pt x="545" y="192"/>
                  </a:lnTo>
                  <a:lnTo>
                    <a:pt x="545" y="207"/>
                  </a:lnTo>
                  <a:lnTo>
                    <a:pt x="545" y="438"/>
                  </a:lnTo>
                  <a:lnTo>
                    <a:pt x="707" y="438"/>
                  </a:lnTo>
                  <a:lnTo>
                    <a:pt x="707" y="145"/>
                  </a:lnTo>
                  <a:lnTo>
                    <a:pt x="707" y="145"/>
                  </a:lnTo>
                  <a:lnTo>
                    <a:pt x="705" y="119"/>
                  </a:lnTo>
                  <a:lnTo>
                    <a:pt x="704" y="105"/>
                  </a:lnTo>
                  <a:lnTo>
                    <a:pt x="700" y="93"/>
                  </a:lnTo>
                  <a:lnTo>
                    <a:pt x="697" y="81"/>
                  </a:lnTo>
                  <a:lnTo>
                    <a:pt x="690" y="69"/>
                  </a:lnTo>
                  <a:lnTo>
                    <a:pt x="683" y="57"/>
                  </a:lnTo>
                  <a:lnTo>
                    <a:pt x="676" y="47"/>
                  </a:lnTo>
                  <a:lnTo>
                    <a:pt x="666" y="36"/>
                  </a:lnTo>
                  <a:lnTo>
                    <a:pt x="655" y="28"/>
                  </a:lnTo>
                  <a:lnTo>
                    <a:pt x="643" y="19"/>
                  </a:lnTo>
                  <a:lnTo>
                    <a:pt x="630" y="12"/>
                  </a:lnTo>
                  <a:lnTo>
                    <a:pt x="616" y="7"/>
                  </a:lnTo>
                  <a:lnTo>
                    <a:pt x="599" y="4"/>
                  </a:lnTo>
                  <a:lnTo>
                    <a:pt x="581" y="0"/>
                  </a:lnTo>
                  <a:lnTo>
                    <a:pt x="561" y="0"/>
                  </a:lnTo>
                  <a:lnTo>
                    <a:pt x="561" y="0"/>
                  </a:lnTo>
                  <a:lnTo>
                    <a:pt x="542" y="0"/>
                  </a:lnTo>
                  <a:lnTo>
                    <a:pt x="524" y="2"/>
                  </a:lnTo>
                  <a:lnTo>
                    <a:pt x="509" y="5"/>
                  </a:lnTo>
                  <a:lnTo>
                    <a:pt x="493" y="9"/>
                  </a:lnTo>
                  <a:lnTo>
                    <a:pt x="481" y="14"/>
                  </a:lnTo>
                  <a:lnTo>
                    <a:pt x="469" y="19"/>
                  </a:lnTo>
                  <a:lnTo>
                    <a:pt x="450" y="31"/>
                  </a:lnTo>
                  <a:lnTo>
                    <a:pt x="436" y="43"/>
                  </a:lnTo>
                  <a:lnTo>
                    <a:pt x="426" y="54"/>
                  </a:lnTo>
                  <a:lnTo>
                    <a:pt x="416" y="67"/>
                  </a:lnTo>
                  <a:lnTo>
                    <a:pt x="416" y="67"/>
                  </a:lnTo>
                  <a:lnTo>
                    <a:pt x="405" y="52"/>
                  </a:lnTo>
                  <a:lnTo>
                    <a:pt x="395" y="38"/>
                  </a:lnTo>
                  <a:lnTo>
                    <a:pt x="381" y="26"/>
                  </a:lnTo>
                  <a:lnTo>
                    <a:pt x="367" y="17"/>
                  </a:lnTo>
                  <a:lnTo>
                    <a:pt x="350" y="11"/>
                  </a:lnTo>
                  <a:lnTo>
                    <a:pt x="335" y="4"/>
                  </a:lnTo>
                  <a:lnTo>
                    <a:pt x="317" y="0"/>
                  </a:lnTo>
                  <a:lnTo>
                    <a:pt x="298" y="0"/>
                  </a:lnTo>
                  <a:lnTo>
                    <a:pt x="298" y="0"/>
                  </a:lnTo>
                  <a:lnTo>
                    <a:pt x="278" y="0"/>
                  </a:lnTo>
                  <a:lnTo>
                    <a:pt x="257" y="4"/>
                  </a:lnTo>
                  <a:lnTo>
                    <a:pt x="238" y="9"/>
                  </a:lnTo>
                  <a:lnTo>
                    <a:pt x="219" y="16"/>
                  </a:lnTo>
                  <a:lnTo>
                    <a:pt x="202" y="24"/>
                  </a:lnTo>
                  <a:lnTo>
                    <a:pt x="186" y="36"/>
                  </a:lnTo>
                  <a:lnTo>
                    <a:pt x="173" y="50"/>
                  </a:lnTo>
                  <a:lnTo>
                    <a:pt x="159" y="67"/>
                  </a:lnTo>
                  <a:lnTo>
                    <a:pt x="157" y="67"/>
                  </a:lnTo>
                  <a:lnTo>
                    <a:pt x="157" y="11"/>
                  </a:lnTo>
                  <a:lnTo>
                    <a:pt x="0" y="11"/>
                  </a:lnTo>
                  <a:lnTo>
                    <a:pt x="0" y="43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8"/>
            <p:cNvSpPr>
              <a:spLocks/>
            </p:cNvSpPr>
            <p:nvPr userDrawn="1"/>
          </p:nvSpPr>
          <p:spPr bwMode="auto">
            <a:xfrm>
              <a:off x="4553" y="1531"/>
              <a:ext cx="234" cy="269"/>
            </a:xfrm>
            <a:custGeom>
              <a:avLst/>
              <a:gdLst/>
              <a:ahLst/>
              <a:cxnLst>
                <a:cxn ang="0">
                  <a:pos x="455" y="138"/>
                </a:cxn>
                <a:cxn ang="0">
                  <a:pos x="435" y="81"/>
                </a:cxn>
                <a:cxn ang="0">
                  <a:pos x="397" y="41"/>
                </a:cxn>
                <a:cxn ang="0">
                  <a:pos x="345" y="17"/>
                </a:cxn>
                <a:cxn ang="0">
                  <a:pos x="288" y="3"/>
                </a:cxn>
                <a:cxn ang="0">
                  <a:pos x="231" y="0"/>
                </a:cxn>
                <a:cxn ang="0">
                  <a:pos x="157" y="7"/>
                </a:cxn>
                <a:cxn ang="0">
                  <a:pos x="104" y="24"/>
                </a:cxn>
                <a:cxn ang="0">
                  <a:pos x="55" y="55"/>
                </a:cxn>
                <a:cxn ang="0">
                  <a:pos x="24" y="100"/>
                </a:cxn>
                <a:cxn ang="0">
                  <a:pos x="10" y="164"/>
                </a:cxn>
                <a:cxn ang="0">
                  <a:pos x="14" y="195"/>
                </a:cxn>
                <a:cxn ang="0">
                  <a:pos x="28" y="234"/>
                </a:cxn>
                <a:cxn ang="0">
                  <a:pos x="55" y="267"/>
                </a:cxn>
                <a:cxn ang="0">
                  <a:pos x="97" y="293"/>
                </a:cxn>
                <a:cxn ang="0">
                  <a:pos x="154" y="314"/>
                </a:cxn>
                <a:cxn ang="0">
                  <a:pos x="252" y="334"/>
                </a:cxn>
                <a:cxn ang="0">
                  <a:pos x="290" y="352"/>
                </a:cxn>
                <a:cxn ang="0">
                  <a:pos x="300" y="378"/>
                </a:cxn>
                <a:cxn ang="0">
                  <a:pos x="293" y="397"/>
                </a:cxn>
                <a:cxn ang="0">
                  <a:pos x="269" y="412"/>
                </a:cxn>
                <a:cxn ang="0">
                  <a:pos x="240" y="417"/>
                </a:cxn>
                <a:cxn ang="0">
                  <a:pos x="200" y="409"/>
                </a:cxn>
                <a:cxn ang="0">
                  <a:pos x="183" y="393"/>
                </a:cxn>
                <a:cxn ang="0">
                  <a:pos x="171" y="357"/>
                </a:cxn>
                <a:cxn ang="0">
                  <a:pos x="2" y="381"/>
                </a:cxn>
                <a:cxn ang="0">
                  <a:pos x="23" y="441"/>
                </a:cxn>
                <a:cxn ang="0">
                  <a:pos x="60" y="486"/>
                </a:cxn>
                <a:cxn ang="0">
                  <a:pos x="112" y="516"/>
                </a:cxn>
                <a:cxn ang="0">
                  <a:pos x="171" y="533"/>
                </a:cxn>
                <a:cxn ang="0">
                  <a:pos x="233" y="538"/>
                </a:cxn>
                <a:cxn ang="0">
                  <a:pos x="297" y="533"/>
                </a:cxn>
                <a:cxn ang="0">
                  <a:pos x="357" y="517"/>
                </a:cxn>
                <a:cxn ang="0">
                  <a:pos x="411" y="490"/>
                </a:cxn>
                <a:cxn ang="0">
                  <a:pos x="448" y="445"/>
                </a:cxn>
                <a:cxn ang="0">
                  <a:pos x="469" y="383"/>
                </a:cxn>
                <a:cxn ang="0">
                  <a:pos x="469" y="341"/>
                </a:cxn>
                <a:cxn ang="0">
                  <a:pos x="461" y="302"/>
                </a:cxn>
                <a:cxn ang="0">
                  <a:pos x="443" y="271"/>
                </a:cxn>
                <a:cxn ang="0">
                  <a:pos x="400" y="233"/>
                </a:cxn>
                <a:cxn ang="0">
                  <a:pos x="359" y="214"/>
                </a:cxn>
                <a:cxn ang="0">
                  <a:pos x="269" y="191"/>
                </a:cxn>
                <a:cxn ang="0">
                  <a:pos x="202" y="174"/>
                </a:cxn>
                <a:cxn ang="0">
                  <a:pos x="188" y="165"/>
                </a:cxn>
                <a:cxn ang="0">
                  <a:pos x="181" y="148"/>
                </a:cxn>
                <a:cxn ang="0">
                  <a:pos x="192" y="121"/>
                </a:cxn>
                <a:cxn ang="0">
                  <a:pos x="217" y="110"/>
                </a:cxn>
                <a:cxn ang="0">
                  <a:pos x="247" y="110"/>
                </a:cxn>
                <a:cxn ang="0">
                  <a:pos x="274" y="124"/>
                </a:cxn>
                <a:cxn ang="0">
                  <a:pos x="290" y="140"/>
                </a:cxn>
                <a:cxn ang="0">
                  <a:pos x="457" y="162"/>
                </a:cxn>
              </a:cxnLst>
              <a:rect l="0" t="0" r="r" b="b"/>
              <a:pathLst>
                <a:path w="469" h="538">
                  <a:moveTo>
                    <a:pt x="457" y="162"/>
                  </a:moveTo>
                  <a:lnTo>
                    <a:pt x="457" y="162"/>
                  </a:lnTo>
                  <a:lnTo>
                    <a:pt x="455" y="138"/>
                  </a:lnTo>
                  <a:lnTo>
                    <a:pt x="450" y="117"/>
                  </a:lnTo>
                  <a:lnTo>
                    <a:pt x="443" y="98"/>
                  </a:lnTo>
                  <a:lnTo>
                    <a:pt x="435" y="81"/>
                  </a:lnTo>
                  <a:lnTo>
                    <a:pt x="423" y="67"/>
                  </a:lnTo>
                  <a:lnTo>
                    <a:pt x="411" y="53"/>
                  </a:lnTo>
                  <a:lnTo>
                    <a:pt x="397" y="41"/>
                  </a:lnTo>
                  <a:lnTo>
                    <a:pt x="380" y="33"/>
                  </a:lnTo>
                  <a:lnTo>
                    <a:pt x="364" y="24"/>
                  </a:lnTo>
                  <a:lnTo>
                    <a:pt x="345" y="17"/>
                  </a:lnTo>
                  <a:lnTo>
                    <a:pt x="328" y="12"/>
                  </a:lnTo>
                  <a:lnTo>
                    <a:pt x="309" y="7"/>
                  </a:lnTo>
                  <a:lnTo>
                    <a:pt x="288" y="3"/>
                  </a:lnTo>
                  <a:lnTo>
                    <a:pt x="269" y="2"/>
                  </a:lnTo>
                  <a:lnTo>
                    <a:pt x="231" y="0"/>
                  </a:lnTo>
                  <a:lnTo>
                    <a:pt x="231" y="0"/>
                  </a:lnTo>
                  <a:lnTo>
                    <a:pt x="195" y="2"/>
                  </a:lnTo>
                  <a:lnTo>
                    <a:pt x="176" y="5"/>
                  </a:lnTo>
                  <a:lnTo>
                    <a:pt x="157" y="7"/>
                  </a:lnTo>
                  <a:lnTo>
                    <a:pt x="138" y="12"/>
                  </a:lnTo>
                  <a:lnTo>
                    <a:pt x="121" y="17"/>
                  </a:lnTo>
                  <a:lnTo>
                    <a:pt x="104" y="24"/>
                  </a:lnTo>
                  <a:lnTo>
                    <a:pt x="86" y="33"/>
                  </a:lnTo>
                  <a:lnTo>
                    <a:pt x="71" y="43"/>
                  </a:lnTo>
                  <a:lnTo>
                    <a:pt x="55" y="55"/>
                  </a:lnTo>
                  <a:lnTo>
                    <a:pt x="43" y="69"/>
                  </a:lnTo>
                  <a:lnTo>
                    <a:pt x="33" y="83"/>
                  </a:lnTo>
                  <a:lnTo>
                    <a:pt x="24" y="100"/>
                  </a:lnTo>
                  <a:lnTo>
                    <a:pt x="17" y="119"/>
                  </a:lnTo>
                  <a:lnTo>
                    <a:pt x="12" y="140"/>
                  </a:lnTo>
                  <a:lnTo>
                    <a:pt x="10" y="164"/>
                  </a:lnTo>
                  <a:lnTo>
                    <a:pt x="10" y="164"/>
                  </a:lnTo>
                  <a:lnTo>
                    <a:pt x="12" y="179"/>
                  </a:lnTo>
                  <a:lnTo>
                    <a:pt x="14" y="195"/>
                  </a:lnTo>
                  <a:lnTo>
                    <a:pt x="17" y="209"/>
                  </a:lnTo>
                  <a:lnTo>
                    <a:pt x="23" y="222"/>
                  </a:lnTo>
                  <a:lnTo>
                    <a:pt x="28" y="234"/>
                  </a:lnTo>
                  <a:lnTo>
                    <a:pt x="36" y="247"/>
                  </a:lnTo>
                  <a:lnTo>
                    <a:pt x="45" y="257"/>
                  </a:lnTo>
                  <a:lnTo>
                    <a:pt x="55" y="267"/>
                  </a:lnTo>
                  <a:lnTo>
                    <a:pt x="67" y="276"/>
                  </a:lnTo>
                  <a:lnTo>
                    <a:pt x="81" y="284"/>
                  </a:lnTo>
                  <a:lnTo>
                    <a:pt x="97" y="293"/>
                  </a:lnTo>
                  <a:lnTo>
                    <a:pt x="114" y="300"/>
                  </a:lnTo>
                  <a:lnTo>
                    <a:pt x="133" y="307"/>
                  </a:lnTo>
                  <a:lnTo>
                    <a:pt x="154" y="314"/>
                  </a:lnTo>
                  <a:lnTo>
                    <a:pt x="202" y="324"/>
                  </a:lnTo>
                  <a:lnTo>
                    <a:pt x="202" y="324"/>
                  </a:lnTo>
                  <a:lnTo>
                    <a:pt x="252" y="334"/>
                  </a:lnTo>
                  <a:lnTo>
                    <a:pt x="269" y="340"/>
                  </a:lnTo>
                  <a:lnTo>
                    <a:pt x="281" y="345"/>
                  </a:lnTo>
                  <a:lnTo>
                    <a:pt x="290" y="352"/>
                  </a:lnTo>
                  <a:lnTo>
                    <a:pt x="295" y="359"/>
                  </a:lnTo>
                  <a:lnTo>
                    <a:pt x="298" y="367"/>
                  </a:lnTo>
                  <a:lnTo>
                    <a:pt x="300" y="378"/>
                  </a:lnTo>
                  <a:lnTo>
                    <a:pt x="300" y="378"/>
                  </a:lnTo>
                  <a:lnTo>
                    <a:pt x="298" y="388"/>
                  </a:lnTo>
                  <a:lnTo>
                    <a:pt x="293" y="397"/>
                  </a:lnTo>
                  <a:lnTo>
                    <a:pt x="286" y="403"/>
                  </a:lnTo>
                  <a:lnTo>
                    <a:pt x="278" y="409"/>
                  </a:lnTo>
                  <a:lnTo>
                    <a:pt x="269" y="412"/>
                  </a:lnTo>
                  <a:lnTo>
                    <a:pt x="259" y="416"/>
                  </a:lnTo>
                  <a:lnTo>
                    <a:pt x="240" y="417"/>
                  </a:lnTo>
                  <a:lnTo>
                    <a:pt x="240" y="417"/>
                  </a:lnTo>
                  <a:lnTo>
                    <a:pt x="224" y="416"/>
                  </a:lnTo>
                  <a:lnTo>
                    <a:pt x="210" y="414"/>
                  </a:lnTo>
                  <a:lnTo>
                    <a:pt x="200" y="409"/>
                  </a:lnTo>
                  <a:lnTo>
                    <a:pt x="192" y="403"/>
                  </a:lnTo>
                  <a:lnTo>
                    <a:pt x="192" y="403"/>
                  </a:lnTo>
                  <a:lnTo>
                    <a:pt x="183" y="393"/>
                  </a:lnTo>
                  <a:lnTo>
                    <a:pt x="176" y="381"/>
                  </a:lnTo>
                  <a:lnTo>
                    <a:pt x="173" y="371"/>
                  </a:lnTo>
                  <a:lnTo>
                    <a:pt x="171" y="357"/>
                  </a:lnTo>
                  <a:lnTo>
                    <a:pt x="0" y="357"/>
                  </a:lnTo>
                  <a:lnTo>
                    <a:pt x="0" y="357"/>
                  </a:lnTo>
                  <a:lnTo>
                    <a:pt x="2" y="381"/>
                  </a:lnTo>
                  <a:lnTo>
                    <a:pt x="7" y="403"/>
                  </a:lnTo>
                  <a:lnTo>
                    <a:pt x="14" y="422"/>
                  </a:lnTo>
                  <a:lnTo>
                    <a:pt x="23" y="441"/>
                  </a:lnTo>
                  <a:lnTo>
                    <a:pt x="33" y="457"/>
                  </a:lnTo>
                  <a:lnTo>
                    <a:pt x="47" y="472"/>
                  </a:lnTo>
                  <a:lnTo>
                    <a:pt x="60" y="486"/>
                  </a:lnTo>
                  <a:lnTo>
                    <a:pt x="76" y="497"/>
                  </a:lnTo>
                  <a:lnTo>
                    <a:pt x="93" y="507"/>
                  </a:lnTo>
                  <a:lnTo>
                    <a:pt x="112" y="516"/>
                  </a:lnTo>
                  <a:lnTo>
                    <a:pt x="131" y="522"/>
                  </a:lnTo>
                  <a:lnTo>
                    <a:pt x="150" y="528"/>
                  </a:lnTo>
                  <a:lnTo>
                    <a:pt x="171" y="533"/>
                  </a:lnTo>
                  <a:lnTo>
                    <a:pt x="192" y="535"/>
                  </a:lnTo>
                  <a:lnTo>
                    <a:pt x="212" y="536"/>
                  </a:lnTo>
                  <a:lnTo>
                    <a:pt x="233" y="538"/>
                  </a:lnTo>
                  <a:lnTo>
                    <a:pt x="233" y="538"/>
                  </a:lnTo>
                  <a:lnTo>
                    <a:pt x="276" y="536"/>
                  </a:lnTo>
                  <a:lnTo>
                    <a:pt x="297" y="533"/>
                  </a:lnTo>
                  <a:lnTo>
                    <a:pt x="317" y="529"/>
                  </a:lnTo>
                  <a:lnTo>
                    <a:pt x="338" y="524"/>
                  </a:lnTo>
                  <a:lnTo>
                    <a:pt x="357" y="517"/>
                  </a:lnTo>
                  <a:lnTo>
                    <a:pt x="376" y="510"/>
                  </a:lnTo>
                  <a:lnTo>
                    <a:pt x="393" y="500"/>
                  </a:lnTo>
                  <a:lnTo>
                    <a:pt x="411" y="490"/>
                  </a:lnTo>
                  <a:lnTo>
                    <a:pt x="424" y="476"/>
                  </a:lnTo>
                  <a:lnTo>
                    <a:pt x="438" y="462"/>
                  </a:lnTo>
                  <a:lnTo>
                    <a:pt x="448" y="445"/>
                  </a:lnTo>
                  <a:lnTo>
                    <a:pt x="457" y="426"/>
                  </a:lnTo>
                  <a:lnTo>
                    <a:pt x="464" y="405"/>
                  </a:lnTo>
                  <a:lnTo>
                    <a:pt x="469" y="383"/>
                  </a:lnTo>
                  <a:lnTo>
                    <a:pt x="469" y="357"/>
                  </a:lnTo>
                  <a:lnTo>
                    <a:pt x="469" y="357"/>
                  </a:lnTo>
                  <a:lnTo>
                    <a:pt x="469" y="341"/>
                  </a:lnTo>
                  <a:lnTo>
                    <a:pt x="467" y="328"/>
                  </a:lnTo>
                  <a:lnTo>
                    <a:pt x="464" y="316"/>
                  </a:lnTo>
                  <a:lnTo>
                    <a:pt x="461" y="302"/>
                  </a:lnTo>
                  <a:lnTo>
                    <a:pt x="455" y="291"/>
                  </a:lnTo>
                  <a:lnTo>
                    <a:pt x="450" y="281"/>
                  </a:lnTo>
                  <a:lnTo>
                    <a:pt x="443" y="271"/>
                  </a:lnTo>
                  <a:lnTo>
                    <a:pt x="436" y="262"/>
                  </a:lnTo>
                  <a:lnTo>
                    <a:pt x="419" y="247"/>
                  </a:lnTo>
                  <a:lnTo>
                    <a:pt x="400" y="233"/>
                  </a:lnTo>
                  <a:lnTo>
                    <a:pt x="381" y="222"/>
                  </a:lnTo>
                  <a:lnTo>
                    <a:pt x="359" y="214"/>
                  </a:lnTo>
                  <a:lnTo>
                    <a:pt x="359" y="214"/>
                  </a:lnTo>
                  <a:lnTo>
                    <a:pt x="336" y="207"/>
                  </a:lnTo>
                  <a:lnTo>
                    <a:pt x="314" y="202"/>
                  </a:lnTo>
                  <a:lnTo>
                    <a:pt x="269" y="191"/>
                  </a:lnTo>
                  <a:lnTo>
                    <a:pt x="231" y="184"/>
                  </a:lnTo>
                  <a:lnTo>
                    <a:pt x="216" y="179"/>
                  </a:lnTo>
                  <a:lnTo>
                    <a:pt x="202" y="174"/>
                  </a:lnTo>
                  <a:lnTo>
                    <a:pt x="202" y="174"/>
                  </a:lnTo>
                  <a:lnTo>
                    <a:pt x="195" y="171"/>
                  </a:lnTo>
                  <a:lnTo>
                    <a:pt x="188" y="165"/>
                  </a:lnTo>
                  <a:lnTo>
                    <a:pt x="183" y="159"/>
                  </a:lnTo>
                  <a:lnTo>
                    <a:pt x="181" y="148"/>
                  </a:lnTo>
                  <a:lnTo>
                    <a:pt x="181" y="148"/>
                  </a:lnTo>
                  <a:lnTo>
                    <a:pt x="183" y="136"/>
                  </a:lnTo>
                  <a:lnTo>
                    <a:pt x="186" y="127"/>
                  </a:lnTo>
                  <a:lnTo>
                    <a:pt x="192" y="121"/>
                  </a:lnTo>
                  <a:lnTo>
                    <a:pt x="198" y="115"/>
                  </a:lnTo>
                  <a:lnTo>
                    <a:pt x="207" y="112"/>
                  </a:lnTo>
                  <a:lnTo>
                    <a:pt x="217" y="110"/>
                  </a:lnTo>
                  <a:lnTo>
                    <a:pt x="236" y="109"/>
                  </a:lnTo>
                  <a:lnTo>
                    <a:pt x="236" y="109"/>
                  </a:lnTo>
                  <a:lnTo>
                    <a:pt x="247" y="110"/>
                  </a:lnTo>
                  <a:lnTo>
                    <a:pt x="257" y="112"/>
                  </a:lnTo>
                  <a:lnTo>
                    <a:pt x="266" y="117"/>
                  </a:lnTo>
                  <a:lnTo>
                    <a:pt x="274" y="124"/>
                  </a:lnTo>
                  <a:lnTo>
                    <a:pt x="274" y="124"/>
                  </a:lnTo>
                  <a:lnTo>
                    <a:pt x="283" y="131"/>
                  </a:lnTo>
                  <a:lnTo>
                    <a:pt x="290" y="140"/>
                  </a:lnTo>
                  <a:lnTo>
                    <a:pt x="293" y="150"/>
                  </a:lnTo>
                  <a:lnTo>
                    <a:pt x="295" y="162"/>
                  </a:lnTo>
                  <a:lnTo>
                    <a:pt x="457" y="16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9"/>
            <p:cNvSpPr>
              <a:spLocks/>
            </p:cNvSpPr>
            <p:nvPr userDrawn="1"/>
          </p:nvSpPr>
          <p:spPr bwMode="auto">
            <a:xfrm>
              <a:off x="5437" y="1491"/>
              <a:ext cx="221" cy="300"/>
            </a:xfrm>
            <a:custGeom>
              <a:avLst/>
              <a:gdLst/>
              <a:ahLst/>
              <a:cxnLst>
                <a:cxn ang="0">
                  <a:pos x="0" y="598"/>
                </a:cxn>
                <a:cxn ang="0">
                  <a:pos x="165" y="598"/>
                </a:cxn>
                <a:cxn ang="0">
                  <a:pos x="165" y="391"/>
                </a:cxn>
                <a:cxn ang="0">
                  <a:pos x="165" y="391"/>
                </a:cxn>
                <a:cxn ang="0">
                  <a:pos x="165" y="365"/>
                </a:cxn>
                <a:cxn ang="0">
                  <a:pos x="169" y="341"/>
                </a:cxn>
                <a:cxn ang="0">
                  <a:pos x="175" y="324"/>
                </a:cxn>
                <a:cxn ang="0">
                  <a:pos x="179" y="317"/>
                </a:cxn>
                <a:cxn ang="0">
                  <a:pos x="182" y="310"/>
                </a:cxn>
                <a:cxn ang="0">
                  <a:pos x="182" y="310"/>
                </a:cxn>
                <a:cxn ang="0">
                  <a:pos x="189" y="301"/>
                </a:cxn>
                <a:cxn ang="0">
                  <a:pos x="200" y="294"/>
                </a:cxn>
                <a:cxn ang="0">
                  <a:pos x="210" y="289"/>
                </a:cxn>
                <a:cxn ang="0">
                  <a:pos x="220" y="288"/>
                </a:cxn>
                <a:cxn ang="0">
                  <a:pos x="220" y="288"/>
                </a:cxn>
                <a:cxn ang="0">
                  <a:pos x="234" y="288"/>
                </a:cxn>
                <a:cxn ang="0">
                  <a:pos x="244" y="291"/>
                </a:cxn>
                <a:cxn ang="0">
                  <a:pos x="253" y="296"/>
                </a:cxn>
                <a:cxn ang="0">
                  <a:pos x="262" y="305"/>
                </a:cxn>
                <a:cxn ang="0">
                  <a:pos x="262" y="305"/>
                </a:cxn>
                <a:cxn ang="0">
                  <a:pos x="269" y="313"/>
                </a:cxn>
                <a:cxn ang="0">
                  <a:pos x="272" y="327"/>
                </a:cxn>
                <a:cxn ang="0">
                  <a:pos x="275" y="343"/>
                </a:cxn>
                <a:cxn ang="0">
                  <a:pos x="275" y="362"/>
                </a:cxn>
                <a:cxn ang="0">
                  <a:pos x="275" y="598"/>
                </a:cxn>
                <a:cxn ang="0">
                  <a:pos x="441" y="598"/>
                </a:cxn>
                <a:cxn ang="0">
                  <a:pos x="441" y="326"/>
                </a:cxn>
                <a:cxn ang="0">
                  <a:pos x="441" y="326"/>
                </a:cxn>
                <a:cxn ang="0">
                  <a:pos x="441" y="305"/>
                </a:cxn>
                <a:cxn ang="0">
                  <a:pos x="439" y="286"/>
                </a:cxn>
                <a:cxn ang="0">
                  <a:pos x="436" y="267"/>
                </a:cxn>
                <a:cxn ang="0">
                  <a:pos x="432" y="251"/>
                </a:cxn>
                <a:cxn ang="0">
                  <a:pos x="425" y="236"/>
                </a:cxn>
                <a:cxn ang="0">
                  <a:pos x="420" y="222"/>
                </a:cxn>
                <a:cxn ang="0">
                  <a:pos x="412" y="210"/>
                </a:cxn>
                <a:cxn ang="0">
                  <a:pos x="403" y="200"/>
                </a:cxn>
                <a:cxn ang="0">
                  <a:pos x="403" y="200"/>
                </a:cxn>
                <a:cxn ang="0">
                  <a:pos x="393" y="189"/>
                </a:cxn>
                <a:cxn ang="0">
                  <a:pos x="382" y="182"/>
                </a:cxn>
                <a:cxn ang="0">
                  <a:pos x="370" y="175"/>
                </a:cxn>
                <a:cxn ang="0">
                  <a:pos x="356" y="169"/>
                </a:cxn>
                <a:cxn ang="0">
                  <a:pos x="343" y="165"/>
                </a:cxn>
                <a:cxn ang="0">
                  <a:pos x="329" y="162"/>
                </a:cxn>
                <a:cxn ang="0">
                  <a:pos x="313" y="160"/>
                </a:cxn>
                <a:cxn ang="0">
                  <a:pos x="298" y="158"/>
                </a:cxn>
                <a:cxn ang="0">
                  <a:pos x="298" y="158"/>
                </a:cxn>
                <a:cxn ang="0">
                  <a:pos x="277" y="160"/>
                </a:cxn>
                <a:cxn ang="0">
                  <a:pos x="258" y="162"/>
                </a:cxn>
                <a:cxn ang="0">
                  <a:pos x="239" y="165"/>
                </a:cxn>
                <a:cxn ang="0">
                  <a:pos x="219" y="174"/>
                </a:cxn>
                <a:cxn ang="0">
                  <a:pos x="219" y="174"/>
                </a:cxn>
                <a:cxn ang="0">
                  <a:pos x="205" y="182"/>
                </a:cxn>
                <a:cxn ang="0">
                  <a:pos x="193" y="191"/>
                </a:cxn>
                <a:cxn ang="0">
                  <a:pos x="179" y="203"/>
                </a:cxn>
                <a:cxn ang="0">
                  <a:pos x="165" y="217"/>
                </a:cxn>
                <a:cxn ang="0">
                  <a:pos x="165" y="0"/>
                </a:cxn>
                <a:cxn ang="0">
                  <a:pos x="0" y="0"/>
                </a:cxn>
                <a:cxn ang="0">
                  <a:pos x="0" y="598"/>
                </a:cxn>
              </a:cxnLst>
              <a:rect l="0" t="0" r="r" b="b"/>
              <a:pathLst>
                <a:path w="441" h="598">
                  <a:moveTo>
                    <a:pt x="0" y="598"/>
                  </a:moveTo>
                  <a:lnTo>
                    <a:pt x="165" y="598"/>
                  </a:lnTo>
                  <a:lnTo>
                    <a:pt x="165" y="391"/>
                  </a:lnTo>
                  <a:lnTo>
                    <a:pt x="165" y="391"/>
                  </a:lnTo>
                  <a:lnTo>
                    <a:pt x="165" y="365"/>
                  </a:lnTo>
                  <a:lnTo>
                    <a:pt x="169" y="341"/>
                  </a:lnTo>
                  <a:lnTo>
                    <a:pt x="175" y="324"/>
                  </a:lnTo>
                  <a:lnTo>
                    <a:pt x="179" y="317"/>
                  </a:lnTo>
                  <a:lnTo>
                    <a:pt x="182" y="310"/>
                  </a:lnTo>
                  <a:lnTo>
                    <a:pt x="182" y="310"/>
                  </a:lnTo>
                  <a:lnTo>
                    <a:pt x="189" y="301"/>
                  </a:lnTo>
                  <a:lnTo>
                    <a:pt x="200" y="294"/>
                  </a:lnTo>
                  <a:lnTo>
                    <a:pt x="210" y="289"/>
                  </a:lnTo>
                  <a:lnTo>
                    <a:pt x="220" y="288"/>
                  </a:lnTo>
                  <a:lnTo>
                    <a:pt x="220" y="288"/>
                  </a:lnTo>
                  <a:lnTo>
                    <a:pt x="234" y="288"/>
                  </a:lnTo>
                  <a:lnTo>
                    <a:pt x="244" y="291"/>
                  </a:lnTo>
                  <a:lnTo>
                    <a:pt x="253" y="296"/>
                  </a:lnTo>
                  <a:lnTo>
                    <a:pt x="262" y="305"/>
                  </a:lnTo>
                  <a:lnTo>
                    <a:pt x="262" y="305"/>
                  </a:lnTo>
                  <a:lnTo>
                    <a:pt x="269" y="313"/>
                  </a:lnTo>
                  <a:lnTo>
                    <a:pt x="272" y="327"/>
                  </a:lnTo>
                  <a:lnTo>
                    <a:pt x="275" y="343"/>
                  </a:lnTo>
                  <a:lnTo>
                    <a:pt x="275" y="362"/>
                  </a:lnTo>
                  <a:lnTo>
                    <a:pt x="275" y="598"/>
                  </a:lnTo>
                  <a:lnTo>
                    <a:pt x="441" y="598"/>
                  </a:lnTo>
                  <a:lnTo>
                    <a:pt x="441" y="326"/>
                  </a:lnTo>
                  <a:lnTo>
                    <a:pt x="441" y="326"/>
                  </a:lnTo>
                  <a:lnTo>
                    <a:pt x="441" y="305"/>
                  </a:lnTo>
                  <a:lnTo>
                    <a:pt x="439" y="286"/>
                  </a:lnTo>
                  <a:lnTo>
                    <a:pt x="436" y="267"/>
                  </a:lnTo>
                  <a:lnTo>
                    <a:pt x="432" y="251"/>
                  </a:lnTo>
                  <a:lnTo>
                    <a:pt x="425" y="236"/>
                  </a:lnTo>
                  <a:lnTo>
                    <a:pt x="420" y="222"/>
                  </a:lnTo>
                  <a:lnTo>
                    <a:pt x="412" y="210"/>
                  </a:lnTo>
                  <a:lnTo>
                    <a:pt x="403" y="200"/>
                  </a:lnTo>
                  <a:lnTo>
                    <a:pt x="403" y="200"/>
                  </a:lnTo>
                  <a:lnTo>
                    <a:pt x="393" y="189"/>
                  </a:lnTo>
                  <a:lnTo>
                    <a:pt x="382" y="182"/>
                  </a:lnTo>
                  <a:lnTo>
                    <a:pt x="370" y="175"/>
                  </a:lnTo>
                  <a:lnTo>
                    <a:pt x="356" y="169"/>
                  </a:lnTo>
                  <a:lnTo>
                    <a:pt x="343" y="165"/>
                  </a:lnTo>
                  <a:lnTo>
                    <a:pt x="329" y="162"/>
                  </a:lnTo>
                  <a:lnTo>
                    <a:pt x="313" y="160"/>
                  </a:lnTo>
                  <a:lnTo>
                    <a:pt x="298" y="158"/>
                  </a:lnTo>
                  <a:lnTo>
                    <a:pt x="298" y="158"/>
                  </a:lnTo>
                  <a:lnTo>
                    <a:pt x="277" y="160"/>
                  </a:lnTo>
                  <a:lnTo>
                    <a:pt x="258" y="162"/>
                  </a:lnTo>
                  <a:lnTo>
                    <a:pt x="239" y="165"/>
                  </a:lnTo>
                  <a:lnTo>
                    <a:pt x="219" y="174"/>
                  </a:lnTo>
                  <a:lnTo>
                    <a:pt x="219" y="174"/>
                  </a:lnTo>
                  <a:lnTo>
                    <a:pt x="205" y="182"/>
                  </a:lnTo>
                  <a:lnTo>
                    <a:pt x="193" y="191"/>
                  </a:lnTo>
                  <a:lnTo>
                    <a:pt x="179" y="203"/>
                  </a:lnTo>
                  <a:lnTo>
                    <a:pt x="165" y="217"/>
                  </a:lnTo>
                  <a:lnTo>
                    <a:pt x="165" y="0"/>
                  </a:lnTo>
                  <a:lnTo>
                    <a:pt x="0" y="0"/>
                  </a:lnTo>
                  <a:lnTo>
                    <a:pt x="0" y="59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10"/>
            <p:cNvSpPr>
              <a:spLocks/>
            </p:cNvSpPr>
            <p:nvPr userDrawn="1"/>
          </p:nvSpPr>
          <p:spPr bwMode="auto">
            <a:xfrm>
              <a:off x="5295" y="1510"/>
              <a:ext cx="115" cy="285"/>
            </a:xfrm>
            <a:custGeom>
              <a:avLst/>
              <a:gdLst/>
              <a:ahLst/>
              <a:cxnLst>
                <a:cxn ang="0">
                  <a:pos x="0" y="0"/>
                </a:cxn>
                <a:cxn ang="0">
                  <a:pos x="0" y="132"/>
                </a:cxn>
                <a:cxn ang="0">
                  <a:pos x="0" y="252"/>
                </a:cxn>
                <a:cxn ang="0">
                  <a:pos x="0" y="402"/>
                </a:cxn>
                <a:cxn ang="0">
                  <a:pos x="0" y="402"/>
                </a:cxn>
                <a:cxn ang="0">
                  <a:pos x="0" y="435"/>
                </a:cxn>
                <a:cxn ang="0">
                  <a:pos x="3" y="464"/>
                </a:cxn>
                <a:cxn ang="0">
                  <a:pos x="9" y="489"/>
                </a:cxn>
                <a:cxn ang="0">
                  <a:pos x="15" y="509"/>
                </a:cxn>
                <a:cxn ang="0">
                  <a:pos x="15" y="509"/>
                </a:cxn>
                <a:cxn ang="0">
                  <a:pos x="24" y="525"/>
                </a:cxn>
                <a:cxn ang="0">
                  <a:pos x="33" y="537"/>
                </a:cxn>
                <a:cxn ang="0">
                  <a:pos x="45" y="546"/>
                </a:cxn>
                <a:cxn ang="0">
                  <a:pos x="57" y="554"/>
                </a:cxn>
                <a:cxn ang="0">
                  <a:pos x="57" y="554"/>
                </a:cxn>
                <a:cxn ang="0">
                  <a:pos x="72" y="561"/>
                </a:cxn>
                <a:cxn ang="0">
                  <a:pos x="91" y="566"/>
                </a:cxn>
                <a:cxn ang="0">
                  <a:pos x="114" y="570"/>
                </a:cxn>
                <a:cxn ang="0">
                  <a:pos x="141" y="570"/>
                </a:cxn>
                <a:cxn ang="0">
                  <a:pos x="141" y="570"/>
                </a:cxn>
                <a:cxn ang="0">
                  <a:pos x="160" y="570"/>
                </a:cxn>
                <a:cxn ang="0">
                  <a:pos x="183" y="566"/>
                </a:cxn>
                <a:cxn ang="0">
                  <a:pos x="207" y="563"/>
                </a:cxn>
                <a:cxn ang="0">
                  <a:pos x="229" y="556"/>
                </a:cxn>
                <a:cxn ang="0">
                  <a:pos x="229" y="449"/>
                </a:cxn>
                <a:cxn ang="0">
                  <a:pos x="229" y="449"/>
                </a:cxn>
                <a:cxn ang="0">
                  <a:pos x="222" y="451"/>
                </a:cxn>
                <a:cxn ang="0">
                  <a:pos x="210" y="452"/>
                </a:cxn>
                <a:cxn ang="0">
                  <a:pos x="186" y="454"/>
                </a:cxn>
                <a:cxn ang="0">
                  <a:pos x="186" y="454"/>
                </a:cxn>
                <a:cxn ang="0">
                  <a:pos x="178" y="452"/>
                </a:cxn>
                <a:cxn ang="0">
                  <a:pos x="171" y="447"/>
                </a:cxn>
                <a:cxn ang="0">
                  <a:pos x="167" y="444"/>
                </a:cxn>
                <a:cxn ang="0">
                  <a:pos x="164" y="440"/>
                </a:cxn>
                <a:cxn ang="0">
                  <a:pos x="164" y="440"/>
                </a:cxn>
                <a:cxn ang="0">
                  <a:pos x="162" y="435"/>
                </a:cxn>
                <a:cxn ang="0">
                  <a:pos x="160" y="426"/>
                </a:cxn>
                <a:cxn ang="0">
                  <a:pos x="159" y="404"/>
                </a:cxn>
                <a:cxn ang="0">
                  <a:pos x="159" y="252"/>
                </a:cxn>
                <a:cxn ang="0">
                  <a:pos x="229" y="252"/>
                </a:cxn>
                <a:cxn ang="0">
                  <a:pos x="229" y="132"/>
                </a:cxn>
                <a:cxn ang="0">
                  <a:pos x="159" y="132"/>
                </a:cxn>
                <a:cxn ang="0">
                  <a:pos x="159" y="0"/>
                </a:cxn>
                <a:cxn ang="0">
                  <a:pos x="0" y="0"/>
                </a:cxn>
              </a:cxnLst>
              <a:rect l="0" t="0" r="r" b="b"/>
              <a:pathLst>
                <a:path w="229" h="570">
                  <a:moveTo>
                    <a:pt x="0" y="0"/>
                  </a:moveTo>
                  <a:lnTo>
                    <a:pt x="0" y="132"/>
                  </a:lnTo>
                  <a:lnTo>
                    <a:pt x="0" y="252"/>
                  </a:lnTo>
                  <a:lnTo>
                    <a:pt x="0" y="402"/>
                  </a:lnTo>
                  <a:lnTo>
                    <a:pt x="0" y="402"/>
                  </a:lnTo>
                  <a:lnTo>
                    <a:pt x="0" y="435"/>
                  </a:lnTo>
                  <a:lnTo>
                    <a:pt x="3" y="464"/>
                  </a:lnTo>
                  <a:lnTo>
                    <a:pt x="9" y="489"/>
                  </a:lnTo>
                  <a:lnTo>
                    <a:pt x="15" y="509"/>
                  </a:lnTo>
                  <a:lnTo>
                    <a:pt x="15" y="509"/>
                  </a:lnTo>
                  <a:lnTo>
                    <a:pt x="24" y="525"/>
                  </a:lnTo>
                  <a:lnTo>
                    <a:pt x="33" y="537"/>
                  </a:lnTo>
                  <a:lnTo>
                    <a:pt x="45" y="546"/>
                  </a:lnTo>
                  <a:lnTo>
                    <a:pt x="57" y="554"/>
                  </a:lnTo>
                  <a:lnTo>
                    <a:pt x="57" y="554"/>
                  </a:lnTo>
                  <a:lnTo>
                    <a:pt x="72" y="561"/>
                  </a:lnTo>
                  <a:lnTo>
                    <a:pt x="91" y="566"/>
                  </a:lnTo>
                  <a:lnTo>
                    <a:pt x="114" y="570"/>
                  </a:lnTo>
                  <a:lnTo>
                    <a:pt x="141" y="570"/>
                  </a:lnTo>
                  <a:lnTo>
                    <a:pt x="141" y="570"/>
                  </a:lnTo>
                  <a:lnTo>
                    <a:pt x="160" y="570"/>
                  </a:lnTo>
                  <a:lnTo>
                    <a:pt x="183" y="566"/>
                  </a:lnTo>
                  <a:lnTo>
                    <a:pt x="207" y="563"/>
                  </a:lnTo>
                  <a:lnTo>
                    <a:pt x="229" y="556"/>
                  </a:lnTo>
                  <a:lnTo>
                    <a:pt x="229" y="449"/>
                  </a:lnTo>
                  <a:lnTo>
                    <a:pt x="229" y="449"/>
                  </a:lnTo>
                  <a:lnTo>
                    <a:pt x="222" y="451"/>
                  </a:lnTo>
                  <a:lnTo>
                    <a:pt x="210" y="452"/>
                  </a:lnTo>
                  <a:lnTo>
                    <a:pt x="186" y="454"/>
                  </a:lnTo>
                  <a:lnTo>
                    <a:pt x="186" y="454"/>
                  </a:lnTo>
                  <a:lnTo>
                    <a:pt x="178" y="452"/>
                  </a:lnTo>
                  <a:lnTo>
                    <a:pt x="171" y="447"/>
                  </a:lnTo>
                  <a:lnTo>
                    <a:pt x="167" y="444"/>
                  </a:lnTo>
                  <a:lnTo>
                    <a:pt x="164" y="440"/>
                  </a:lnTo>
                  <a:lnTo>
                    <a:pt x="164" y="440"/>
                  </a:lnTo>
                  <a:lnTo>
                    <a:pt x="162" y="435"/>
                  </a:lnTo>
                  <a:lnTo>
                    <a:pt x="160" y="426"/>
                  </a:lnTo>
                  <a:lnTo>
                    <a:pt x="159" y="404"/>
                  </a:lnTo>
                  <a:lnTo>
                    <a:pt x="159" y="252"/>
                  </a:lnTo>
                  <a:lnTo>
                    <a:pt x="229" y="252"/>
                  </a:lnTo>
                  <a:lnTo>
                    <a:pt x="229" y="132"/>
                  </a:lnTo>
                  <a:lnTo>
                    <a:pt x="159" y="132"/>
                  </a:lnTo>
                  <a:lnTo>
                    <a:pt x="159"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Rectangle 11"/>
            <p:cNvSpPr>
              <a:spLocks noChangeArrowheads="1"/>
            </p:cNvSpPr>
            <p:nvPr userDrawn="1"/>
          </p:nvSpPr>
          <p:spPr bwMode="auto">
            <a:xfrm>
              <a:off x="5187" y="1510"/>
              <a:ext cx="80" cy="44"/>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 Specific">
    <p:spTree>
      <p:nvGrpSpPr>
        <p:cNvPr id="1" name=""/>
        <p:cNvGrpSpPr/>
        <p:nvPr/>
      </p:nvGrpSpPr>
      <p:grpSpPr>
        <a:xfrm>
          <a:off x="0" y="0"/>
          <a:ext cx="0" cy="0"/>
          <a:chOff x="0" y="0"/>
          <a:chExt cx="0" cy="0"/>
        </a:xfrm>
      </p:grpSpPr>
      <p:pic>
        <p:nvPicPr>
          <p:cNvPr id="18" name="Picture 2" descr="Q:\Design Catalog\Corporate Templates\Covers\abstract1.jpg"/>
          <p:cNvPicPr>
            <a:picLocks noChangeAspect="1" noChangeArrowheads="1"/>
          </p:cNvPicPr>
          <p:nvPr userDrawn="1"/>
        </p:nvPicPr>
        <p:blipFill>
          <a:blip r:embed="rId2" cstate="email"/>
          <a:stretch>
            <a:fillRect/>
          </a:stretch>
        </p:blipFill>
        <p:spPr bwMode="auto">
          <a:xfrm>
            <a:off x="-180753" y="0"/>
            <a:ext cx="9324753" cy="6858000"/>
          </a:xfrm>
          <a:prstGeom prst="rect">
            <a:avLst/>
          </a:prstGeom>
          <a:noFill/>
          <a:ln w="9525">
            <a:noFill/>
            <a:miter lim="800000"/>
            <a:headEnd/>
            <a:tailEnd/>
          </a:ln>
        </p:spPr>
      </p:pic>
      <p:sp>
        <p:nvSpPr>
          <p:cNvPr id="25" name="Rectangle 24"/>
          <p:cNvSpPr/>
          <p:nvPr userDrawn="1"/>
        </p:nvSpPr>
        <p:spPr>
          <a:xfrm flipV="1">
            <a:off x="0" y="0"/>
            <a:ext cx="9144000"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8" name="Rectangle 27"/>
          <p:cNvSpPr/>
          <p:nvPr userDrawn="1"/>
        </p:nvSpPr>
        <p:spPr>
          <a:xfrm flipV="1">
            <a:off x="0" y="1828198"/>
            <a:ext cx="9144000" cy="1196975"/>
          </a:xfrm>
          <a:prstGeom prst="rect">
            <a:avLst/>
          </a:prstGeom>
          <a:gradFill>
            <a:gsLst>
              <a:gs pos="0">
                <a:srgbClr val="091625">
                  <a:alpha val="69804"/>
                </a:srgbClr>
              </a:gs>
              <a:gs pos="100000">
                <a:srgbClr val="132D4D">
                  <a:alpha val="69804"/>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9" name="Rectangle 28"/>
          <p:cNvSpPr/>
          <p:nvPr userDrawn="1"/>
        </p:nvSpPr>
        <p:spPr>
          <a:xfrm>
            <a:off x="6886575" y="1839310"/>
            <a:ext cx="2257425" cy="11785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4" name="Title 1"/>
          <p:cNvSpPr>
            <a:spLocks noGrp="1"/>
          </p:cNvSpPr>
          <p:nvPr>
            <p:ph type="title" hasCustomPrompt="1"/>
          </p:nvPr>
        </p:nvSpPr>
        <p:spPr>
          <a:xfrm>
            <a:off x="0" y="1831390"/>
            <a:ext cx="6879265" cy="722376"/>
          </a:xfrm>
        </p:spPr>
        <p:txBody>
          <a:bodyPr anchor="t">
            <a:normAutofit/>
          </a:bodyPr>
          <a:lstStyle>
            <a:lvl1pPr algn="ctr">
              <a:defRPr sz="3600" b="0" cap="all">
                <a:solidFill>
                  <a:schemeClr val="bg1"/>
                </a:solidFill>
              </a:defRPr>
            </a:lvl1pPr>
          </a:lstStyle>
          <a:p>
            <a:r>
              <a:rPr lang="en-US" dirty="0" smtClean="0"/>
              <a:t>Click to ADD TITLE</a:t>
            </a:r>
            <a:endParaRPr lang="en-US" dirty="0"/>
          </a:p>
        </p:txBody>
      </p:sp>
      <p:sp>
        <p:nvSpPr>
          <p:cNvPr id="35" name="Text Placeholder 2"/>
          <p:cNvSpPr>
            <a:spLocks noGrp="1"/>
          </p:cNvSpPr>
          <p:nvPr>
            <p:ph type="body" idx="1" hasCustomPrompt="1"/>
          </p:nvPr>
        </p:nvSpPr>
        <p:spPr>
          <a:xfrm>
            <a:off x="0" y="2551281"/>
            <a:ext cx="6905297" cy="466344"/>
          </a:xfrm>
        </p:spPr>
        <p:txBody>
          <a:bodyPr anchor="b">
            <a:normAutofit/>
          </a:bodyPr>
          <a:lstStyle>
            <a:lvl1pPr marL="0" indent="0" algn="ctr">
              <a:buNone/>
              <a:defRPr sz="2000">
                <a:solidFill>
                  <a:schemeClr val="tx1">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add subtitle</a:t>
            </a:r>
          </a:p>
        </p:txBody>
      </p:sp>
      <p:sp>
        <p:nvSpPr>
          <p:cNvPr id="24" name="Text Placeholder 21"/>
          <p:cNvSpPr>
            <a:spLocks noGrp="1"/>
          </p:cNvSpPr>
          <p:nvPr>
            <p:ph type="body" sz="quarter" idx="15" hasCustomPrompt="1"/>
          </p:nvPr>
        </p:nvSpPr>
        <p:spPr>
          <a:xfrm>
            <a:off x="6952705" y="4426562"/>
            <a:ext cx="2191295" cy="425787"/>
          </a:xfrm>
        </p:spPr>
        <p:txBody>
          <a:bodyPr>
            <a:normAutofit/>
          </a:bodyPr>
          <a:lstStyle>
            <a:lvl1pPr>
              <a:buNone/>
              <a:defRPr sz="1200">
                <a:solidFill>
                  <a:schemeClr val="bg1"/>
                </a:solidFill>
              </a:defRPr>
            </a:lvl1pPr>
          </a:lstStyle>
          <a:p>
            <a:pPr lvl="0"/>
            <a:r>
              <a:rPr lang="en-US" dirty="0" smtClean="0"/>
              <a:t>Click to add date</a:t>
            </a:r>
          </a:p>
        </p:txBody>
      </p:sp>
      <p:pic>
        <p:nvPicPr>
          <p:cNvPr id="19" name="Picture 2" descr="Q:\Design Catalog\Corporate Templates\Covers\Photo7 copy_LR.jpg"/>
          <p:cNvPicPr>
            <a:picLocks noChangeAspect="1" noChangeArrowheads="1"/>
          </p:cNvPicPr>
          <p:nvPr userDrawn="1"/>
        </p:nvPicPr>
        <p:blipFill>
          <a:blip r:embed="rId3" cstate="email"/>
          <a:srcRect/>
          <a:stretch>
            <a:fillRect/>
          </a:stretch>
        </p:blipFill>
        <p:spPr bwMode="auto">
          <a:xfrm>
            <a:off x="0" y="3012948"/>
            <a:ext cx="6867144" cy="3845052"/>
          </a:xfrm>
          <a:prstGeom prst="rect">
            <a:avLst/>
          </a:prstGeom>
          <a:noFill/>
          <a:ln>
            <a:noFill/>
          </a:ln>
        </p:spPr>
      </p:pic>
      <p:cxnSp>
        <p:nvCxnSpPr>
          <p:cNvPr id="31" name="Straight Connector 30"/>
          <p:cNvCxnSpPr/>
          <p:nvPr userDrawn="1"/>
        </p:nvCxnSpPr>
        <p:spPr>
          <a:xfrm>
            <a:off x="0" y="1824038"/>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rot="5400000">
            <a:off x="3440907" y="3429794"/>
            <a:ext cx="6858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0" y="30146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 Placeholder 21"/>
          <p:cNvSpPr>
            <a:spLocks noGrp="1"/>
          </p:cNvSpPr>
          <p:nvPr>
            <p:ph type="body" sz="quarter" idx="16" hasCustomPrompt="1"/>
          </p:nvPr>
        </p:nvSpPr>
        <p:spPr>
          <a:xfrm>
            <a:off x="6952705" y="3131998"/>
            <a:ext cx="2191295" cy="1259132"/>
          </a:xfrm>
        </p:spPr>
        <p:txBody>
          <a:bodyPr>
            <a:noAutofit/>
          </a:bodyPr>
          <a:lstStyle>
            <a:lvl1pPr marL="0" indent="0">
              <a:buNone/>
              <a:defRPr sz="1500">
                <a:solidFill>
                  <a:schemeClr val="bg1"/>
                </a:solidFill>
              </a:defRPr>
            </a:lvl1pPr>
          </a:lstStyle>
          <a:p>
            <a:pPr lvl="0"/>
            <a:r>
              <a:rPr lang="en-US" dirty="0" smtClean="0"/>
              <a:t>Click to add presenter(s) name, title and presentation type</a:t>
            </a:r>
          </a:p>
        </p:txBody>
      </p:sp>
      <p:grpSp>
        <p:nvGrpSpPr>
          <p:cNvPr id="2" name="Group 4"/>
          <p:cNvGrpSpPr>
            <a:grpSpLocks noChangeAspect="1"/>
          </p:cNvGrpSpPr>
          <p:nvPr userDrawn="1"/>
        </p:nvGrpSpPr>
        <p:grpSpPr bwMode="auto">
          <a:xfrm>
            <a:off x="7043738" y="2001838"/>
            <a:ext cx="1938337" cy="855662"/>
            <a:chOff x="4437" y="1261"/>
            <a:chExt cx="1221" cy="539"/>
          </a:xfrm>
        </p:grpSpPr>
        <p:sp>
          <p:nvSpPr>
            <p:cNvPr id="21" name="AutoShape 3"/>
            <p:cNvSpPr>
              <a:spLocks noChangeAspect="1" noChangeArrowheads="1" noTextEdit="1"/>
            </p:cNvSpPr>
            <p:nvPr userDrawn="1"/>
          </p:nvSpPr>
          <p:spPr bwMode="auto">
            <a:xfrm>
              <a:off x="4437" y="1261"/>
              <a:ext cx="1221" cy="5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5"/>
            <p:cNvSpPr>
              <a:spLocks noEditPoints="1"/>
            </p:cNvSpPr>
            <p:nvPr userDrawn="1"/>
          </p:nvSpPr>
          <p:spPr bwMode="auto">
            <a:xfrm>
              <a:off x="4437" y="1261"/>
              <a:ext cx="830" cy="266"/>
            </a:xfrm>
            <a:custGeom>
              <a:avLst/>
              <a:gdLst/>
              <a:ahLst/>
              <a:cxnLst>
                <a:cxn ang="0">
                  <a:pos x="1216" y="193"/>
                </a:cxn>
                <a:cxn ang="0">
                  <a:pos x="1500" y="193"/>
                </a:cxn>
                <a:cxn ang="0">
                  <a:pos x="1430" y="12"/>
                </a:cxn>
                <a:cxn ang="0">
                  <a:pos x="1054" y="12"/>
                </a:cxn>
                <a:cxn ang="0">
                  <a:pos x="738" y="141"/>
                </a:cxn>
                <a:cxn ang="0">
                  <a:pos x="805" y="157"/>
                </a:cxn>
                <a:cxn ang="0">
                  <a:pos x="842" y="190"/>
                </a:cxn>
                <a:cxn ang="0">
                  <a:pos x="861" y="248"/>
                </a:cxn>
                <a:cxn ang="0">
                  <a:pos x="857" y="302"/>
                </a:cxn>
                <a:cxn ang="0">
                  <a:pos x="836" y="354"/>
                </a:cxn>
                <a:cxn ang="0">
                  <a:pos x="797" y="381"/>
                </a:cxn>
                <a:cxn ang="0">
                  <a:pos x="688" y="390"/>
                </a:cxn>
                <a:cxn ang="0">
                  <a:pos x="759" y="519"/>
                </a:cxn>
                <a:cxn ang="0">
                  <a:pos x="874" y="502"/>
                </a:cxn>
                <a:cxn ang="0">
                  <a:pos x="955" y="450"/>
                </a:cxn>
                <a:cxn ang="0">
                  <a:pos x="1002" y="371"/>
                </a:cxn>
                <a:cxn ang="0">
                  <a:pos x="1018" y="266"/>
                </a:cxn>
                <a:cxn ang="0">
                  <a:pos x="1011" y="193"/>
                </a:cxn>
                <a:cxn ang="0">
                  <a:pos x="980" y="109"/>
                </a:cxn>
                <a:cxn ang="0">
                  <a:pos x="917" y="45"/>
                </a:cxn>
                <a:cxn ang="0">
                  <a:pos x="819" y="14"/>
                </a:cxn>
                <a:cxn ang="0">
                  <a:pos x="488" y="200"/>
                </a:cxn>
                <a:cxn ang="0">
                  <a:pos x="474" y="135"/>
                </a:cxn>
                <a:cxn ang="0">
                  <a:pos x="435" y="66"/>
                </a:cxn>
                <a:cxn ang="0">
                  <a:pos x="371" y="21"/>
                </a:cxn>
                <a:cxn ang="0">
                  <a:pos x="283" y="0"/>
                </a:cxn>
                <a:cxn ang="0">
                  <a:pos x="202" y="5"/>
                </a:cxn>
                <a:cxn ang="0">
                  <a:pos x="109" y="41"/>
                </a:cxn>
                <a:cxn ang="0">
                  <a:pos x="41" y="110"/>
                </a:cxn>
                <a:cxn ang="0">
                  <a:pos x="5" y="209"/>
                </a:cxn>
                <a:cxn ang="0">
                  <a:pos x="2" y="293"/>
                </a:cxn>
                <a:cxn ang="0">
                  <a:pos x="28" y="393"/>
                </a:cxn>
                <a:cxn ang="0">
                  <a:pos x="85" y="473"/>
                </a:cxn>
                <a:cxn ang="0">
                  <a:pos x="172" y="519"/>
                </a:cxn>
                <a:cxn ang="0">
                  <a:pos x="259" y="531"/>
                </a:cxn>
                <a:cxn ang="0">
                  <a:pos x="357" y="512"/>
                </a:cxn>
                <a:cxn ang="0">
                  <a:pos x="429" y="464"/>
                </a:cxn>
                <a:cxn ang="0">
                  <a:pos x="474" y="397"/>
                </a:cxn>
                <a:cxn ang="0">
                  <a:pos x="490" y="321"/>
                </a:cxn>
                <a:cxn ang="0">
                  <a:pos x="328" y="354"/>
                </a:cxn>
                <a:cxn ang="0">
                  <a:pos x="288" y="398"/>
                </a:cxn>
                <a:cxn ang="0">
                  <a:pos x="241" y="404"/>
                </a:cxn>
                <a:cxn ang="0">
                  <a:pos x="198" y="386"/>
                </a:cxn>
                <a:cxn ang="0">
                  <a:pos x="172" y="350"/>
                </a:cxn>
                <a:cxn ang="0">
                  <a:pos x="157" y="266"/>
                </a:cxn>
                <a:cxn ang="0">
                  <a:pos x="169" y="191"/>
                </a:cxn>
                <a:cxn ang="0">
                  <a:pos x="191" y="152"/>
                </a:cxn>
                <a:cxn ang="0">
                  <a:pos x="229" y="129"/>
                </a:cxn>
                <a:cxn ang="0">
                  <a:pos x="266" y="128"/>
                </a:cxn>
                <a:cxn ang="0">
                  <a:pos x="302" y="140"/>
                </a:cxn>
                <a:cxn ang="0">
                  <a:pos x="331" y="181"/>
                </a:cxn>
              </a:cxnLst>
              <a:rect l="0" t="0" r="r" b="b"/>
              <a:pathLst>
                <a:path w="1661" h="531">
                  <a:moveTo>
                    <a:pt x="1054" y="519"/>
                  </a:moveTo>
                  <a:lnTo>
                    <a:pt x="1212" y="519"/>
                  </a:lnTo>
                  <a:lnTo>
                    <a:pt x="1212" y="193"/>
                  </a:lnTo>
                  <a:lnTo>
                    <a:pt x="1216" y="193"/>
                  </a:lnTo>
                  <a:lnTo>
                    <a:pt x="1285" y="519"/>
                  </a:lnTo>
                  <a:lnTo>
                    <a:pt x="1423" y="519"/>
                  </a:lnTo>
                  <a:lnTo>
                    <a:pt x="1497" y="193"/>
                  </a:lnTo>
                  <a:lnTo>
                    <a:pt x="1500" y="193"/>
                  </a:lnTo>
                  <a:lnTo>
                    <a:pt x="1500" y="455"/>
                  </a:lnTo>
                  <a:lnTo>
                    <a:pt x="1661" y="455"/>
                  </a:lnTo>
                  <a:lnTo>
                    <a:pt x="1661" y="12"/>
                  </a:lnTo>
                  <a:lnTo>
                    <a:pt x="1430" y="12"/>
                  </a:lnTo>
                  <a:lnTo>
                    <a:pt x="1357" y="310"/>
                  </a:lnTo>
                  <a:lnTo>
                    <a:pt x="1356" y="310"/>
                  </a:lnTo>
                  <a:lnTo>
                    <a:pt x="1283" y="12"/>
                  </a:lnTo>
                  <a:lnTo>
                    <a:pt x="1054" y="12"/>
                  </a:lnTo>
                  <a:lnTo>
                    <a:pt x="1054" y="519"/>
                  </a:lnTo>
                  <a:close/>
                  <a:moveTo>
                    <a:pt x="688" y="141"/>
                  </a:moveTo>
                  <a:lnTo>
                    <a:pt x="738" y="141"/>
                  </a:lnTo>
                  <a:lnTo>
                    <a:pt x="738" y="141"/>
                  </a:lnTo>
                  <a:lnTo>
                    <a:pt x="759" y="143"/>
                  </a:lnTo>
                  <a:lnTo>
                    <a:pt x="776" y="145"/>
                  </a:lnTo>
                  <a:lnTo>
                    <a:pt x="792" y="150"/>
                  </a:lnTo>
                  <a:lnTo>
                    <a:pt x="805" y="157"/>
                  </a:lnTo>
                  <a:lnTo>
                    <a:pt x="817" y="164"/>
                  </a:lnTo>
                  <a:lnTo>
                    <a:pt x="828" y="172"/>
                  </a:lnTo>
                  <a:lnTo>
                    <a:pt x="835" y="181"/>
                  </a:lnTo>
                  <a:lnTo>
                    <a:pt x="842" y="190"/>
                  </a:lnTo>
                  <a:lnTo>
                    <a:pt x="848" y="200"/>
                  </a:lnTo>
                  <a:lnTo>
                    <a:pt x="852" y="210"/>
                  </a:lnTo>
                  <a:lnTo>
                    <a:pt x="859" y="231"/>
                  </a:lnTo>
                  <a:lnTo>
                    <a:pt x="861" y="248"/>
                  </a:lnTo>
                  <a:lnTo>
                    <a:pt x="862" y="262"/>
                  </a:lnTo>
                  <a:lnTo>
                    <a:pt x="862" y="262"/>
                  </a:lnTo>
                  <a:lnTo>
                    <a:pt x="861" y="281"/>
                  </a:lnTo>
                  <a:lnTo>
                    <a:pt x="857" y="302"/>
                  </a:lnTo>
                  <a:lnTo>
                    <a:pt x="852" y="324"/>
                  </a:lnTo>
                  <a:lnTo>
                    <a:pt x="847" y="335"/>
                  </a:lnTo>
                  <a:lnTo>
                    <a:pt x="842" y="343"/>
                  </a:lnTo>
                  <a:lnTo>
                    <a:pt x="836" y="354"/>
                  </a:lnTo>
                  <a:lnTo>
                    <a:pt x="828" y="362"/>
                  </a:lnTo>
                  <a:lnTo>
                    <a:pt x="819" y="369"/>
                  </a:lnTo>
                  <a:lnTo>
                    <a:pt x="809" y="376"/>
                  </a:lnTo>
                  <a:lnTo>
                    <a:pt x="797" y="381"/>
                  </a:lnTo>
                  <a:lnTo>
                    <a:pt x="783" y="386"/>
                  </a:lnTo>
                  <a:lnTo>
                    <a:pt x="767" y="388"/>
                  </a:lnTo>
                  <a:lnTo>
                    <a:pt x="750" y="390"/>
                  </a:lnTo>
                  <a:lnTo>
                    <a:pt x="688" y="390"/>
                  </a:lnTo>
                  <a:lnTo>
                    <a:pt x="688" y="141"/>
                  </a:lnTo>
                  <a:close/>
                  <a:moveTo>
                    <a:pt x="531" y="519"/>
                  </a:moveTo>
                  <a:lnTo>
                    <a:pt x="759" y="519"/>
                  </a:lnTo>
                  <a:lnTo>
                    <a:pt x="759" y="519"/>
                  </a:lnTo>
                  <a:lnTo>
                    <a:pt x="790" y="519"/>
                  </a:lnTo>
                  <a:lnTo>
                    <a:pt x="821" y="516"/>
                  </a:lnTo>
                  <a:lnTo>
                    <a:pt x="848" y="509"/>
                  </a:lnTo>
                  <a:lnTo>
                    <a:pt x="874" y="502"/>
                  </a:lnTo>
                  <a:lnTo>
                    <a:pt x="897" y="492"/>
                  </a:lnTo>
                  <a:lnTo>
                    <a:pt x="919" y="479"/>
                  </a:lnTo>
                  <a:lnTo>
                    <a:pt x="938" y="466"/>
                  </a:lnTo>
                  <a:lnTo>
                    <a:pt x="955" y="450"/>
                  </a:lnTo>
                  <a:lnTo>
                    <a:pt x="969" y="433"/>
                  </a:lnTo>
                  <a:lnTo>
                    <a:pt x="983" y="414"/>
                  </a:lnTo>
                  <a:lnTo>
                    <a:pt x="993" y="393"/>
                  </a:lnTo>
                  <a:lnTo>
                    <a:pt x="1002" y="371"/>
                  </a:lnTo>
                  <a:lnTo>
                    <a:pt x="1009" y="347"/>
                  </a:lnTo>
                  <a:lnTo>
                    <a:pt x="1014" y="321"/>
                  </a:lnTo>
                  <a:lnTo>
                    <a:pt x="1018" y="293"/>
                  </a:lnTo>
                  <a:lnTo>
                    <a:pt x="1018" y="266"/>
                  </a:lnTo>
                  <a:lnTo>
                    <a:pt x="1018" y="266"/>
                  </a:lnTo>
                  <a:lnTo>
                    <a:pt x="1018" y="241"/>
                  </a:lnTo>
                  <a:lnTo>
                    <a:pt x="1016" y="217"/>
                  </a:lnTo>
                  <a:lnTo>
                    <a:pt x="1011" y="193"/>
                  </a:lnTo>
                  <a:lnTo>
                    <a:pt x="1005" y="171"/>
                  </a:lnTo>
                  <a:lnTo>
                    <a:pt x="999" y="150"/>
                  </a:lnTo>
                  <a:lnTo>
                    <a:pt x="990" y="128"/>
                  </a:lnTo>
                  <a:lnTo>
                    <a:pt x="980" y="109"/>
                  </a:lnTo>
                  <a:lnTo>
                    <a:pt x="967" y="90"/>
                  </a:lnTo>
                  <a:lnTo>
                    <a:pt x="952" y="72"/>
                  </a:lnTo>
                  <a:lnTo>
                    <a:pt x="936" y="59"/>
                  </a:lnTo>
                  <a:lnTo>
                    <a:pt x="917" y="45"/>
                  </a:lnTo>
                  <a:lnTo>
                    <a:pt x="897" y="33"/>
                  </a:lnTo>
                  <a:lnTo>
                    <a:pt x="873" y="24"/>
                  </a:lnTo>
                  <a:lnTo>
                    <a:pt x="847" y="17"/>
                  </a:lnTo>
                  <a:lnTo>
                    <a:pt x="819" y="14"/>
                  </a:lnTo>
                  <a:lnTo>
                    <a:pt x="788" y="12"/>
                  </a:lnTo>
                  <a:lnTo>
                    <a:pt x="531" y="12"/>
                  </a:lnTo>
                  <a:lnTo>
                    <a:pt x="531" y="519"/>
                  </a:lnTo>
                  <a:close/>
                  <a:moveTo>
                    <a:pt x="488" y="200"/>
                  </a:moveTo>
                  <a:lnTo>
                    <a:pt x="488" y="200"/>
                  </a:lnTo>
                  <a:lnTo>
                    <a:pt x="485" y="178"/>
                  </a:lnTo>
                  <a:lnTo>
                    <a:pt x="479" y="155"/>
                  </a:lnTo>
                  <a:lnTo>
                    <a:pt x="474" y="135"/>
                  </a:lnTo>
                  <a:lnTo>
                    <a:pt x="466" y="116"/>
                  </a:lnTo>
                  <a:lnTo>
                    <a:pt x="457" y="98"/>
                  </a:lnTo>
                  <a:lnTo>
                    <a:pt x="447" y="81"/>
                  </a:lnTo>
                  <a:lnTo>
                    <a:pt x="435" y="66"/>
                  </a:lnTo>
                  <a:lnTo>
                    <a:pt x="421" y="53"/>
                  </a:lnTo>
                  <a:lnTo>
                    <a:pt x="405" y="41"/>
                  </a:lnTo>
                  <a:lnTo>
                    <a:pt x="388" y="29"/>
                  </a:lnTo>
                  <a:lnTo>
                    <a:pt x="371" y="21"/>
                  </a:lnTo>
                  <a:lnTo>
                    <a:pt x="352" y="14"/>
                  </a:lnTo>
                  <a:lnTo>
                    <a:pt x="329" y="7"/>
                  </a:lnTo>
                  <a:lnTo>
                    <a:pt x="307" y="3"/>
                  </a:lnTo>
                  <a:lnTo>
                    <a:pt x="283" y="0"/>
                  </a:lnTo>
                  <a:lnTo>
                    <a:pt x="259" y="0"/>
                  </a:lnTo>
                  <a:lnTo>
                    <a:pt x="259" y="0"/>
                  </a:lnTo>
                  <a:lnTo>
                    <a:pt x="229" y="0"/>
                  </a:lnTo>
                  <a:lnTo>
                    <a:pt x="202" y="5"/>
                  </a:lnTo>
                  <a:lnTo>
                    <a:pt x="176" y="10"/>
                  </a:lnTo>
                  <a:lnTo>
                    <a:pt x="152" y="19"/>
                  </a:lnTo>
                  <a:lnTo>
                    <a:pt x="129" y="29"/>
                  </a:lnTo>
                  <a:lnTo>
                    <a:pt x="109" y="41"/>
                  </a:lnTo>
                  <a:lnTo>
                    <a:pt x="88" y="57"/>
                  </a:lnTo>
                  <a:lnTo>
                    <a:pt x="71" y="72"/>
                  </a:lnTo>
                  <a:lnTo>
                    <a:pt x="55" y="91"/>
                  </a:lnTo>
                  <a:lnTo>
                    <a:pt x="41" y="110"/>
                  </a:lnTo>
                  <a:lnTo>
                    <a:pt x="29" y="133"/>
                  </a:lnTo>
                  <a:lnTo>
                    <a:pt x="19" y="157"/>
                  </a:lnTo>
                  <a:lnTo>
                    <a:pt x="10" y="181"/>
                  </a:lnTo>
                  <a:lnTo>
                    <a:pt x="5" y="209"/>
                  </a:lnTo>
                  <a:lnTo>
                    <a:pt x="2" y="236"/>
                  </a:lnTo>
                  <a:lnTo>
                    <a:pt x="0" y="266"/>
                  </a:lnTo>
                  <a:lnTo>
                    <a:pt x="0" y="266"/>
                  </a:lnTo>
                  <a:lnTo>
                    <a:pt x="2" y="293"/>
                  </a:lnTo>
                  <a:lnTo>
                    <a:pt x="5" y="321"/>
                  </a:lnTo>
                  <a:lnTo>
                    <a:pt x="10" y="347"/>
                  </a:lnTo>
                  <a:lnTo>
                    <a:pt x="17" y="371"/>
                  </a:lnTo>
                  <a:lnTo>
                    <a:pt x="28" y="393"/>
                  </a:lnTo>
                  <a:lnTo>
                    <a:pt x="38" y="416"/>
                  </a:lnTo>
                  <a:lnTo>
                    <a:pt x="52" y="436"/>
                  </a:lnTo>
                  <a:lnTo>
                    <a:pt x="67" y="455"/>
                  </a:lnTo>
                  <a:lnTo>
                    <a:pt x="85" y="473"/>
                  </a:lnTo>
                  <a:lnTo>
                    <a:pt x="105" y="486"/>
                  </a:lnTo>
                  <a:lnTo>
                    <a:pt x="126" y="500"/>
                  </a:lnTo>
                  <a:lnTo>
                    <a:pt x="148" y="511"/>
                  </a:lnTo>
                  <a:lnTo>
                    <a:pt x="172" y="519"/>
                  </a:lnTo>
                  <a:lnTo>
                    <a:pt x="200" y="526"/>
                  </a:lnTo>
                  <a:lnTo>
                    <a:pt x="228" y="530"/>
                  </a:lnTo>
                  <a:lnTo>
                    <a:pt x="259" y="531"/>
                  </a:lnTo>
                  <a:lnTo>
                    <a:pt x="259" y="531"/>
                  </a:lnTo>
                  <a:lnTo>
                    <a:pt x="285" y="531"/>
                  </a:lnTo>
                  <a:lnTo>
                    <a:pt x="310" y="526"/>
                  </a:lnTo>
                  <a:lnTo>
                    <a:pt x="335" y="521"/>
                  </a:lnTo>
                  <a:lnTo>
                    <a:pt x="357" y="512"/>
                  </a:lnTo>
                  <a:lnTo>
                    <a:pt x="378" y="504"/>
                  </a:lnTo>
                  <a:lnTo>
                    <a:pt x="397" y="492"/>
                  </a:lnTo>
                  <a:lnTo>
                    <a:pt x="414" y="479"/>
                  </a:lnTo>
                  <a:lnTo>
                    <a:pt x="429" y="464"/>
                  </a:lnTo>
                  <a:lnTo>
                    <a:pt x="443" y="448"/>
                  </a:lnTo>
                  <a:lnTo>
                    <a:pt x="455" y="433"/>
                  </a:lnTo>
                  <a:lnTo>
                    <a:pt x="466" y="414"/>
                  </a:lnTo>
                  <a:lnTo>
                    <a:pt x="474" y="397"/>
                  </a:lnTo>
                  <a:lnTo>
                    <a:pt x="481" y="378"/>
                  </a:lnTo>
                  <a:lnTo>
                    <a:pt x="486" y="359"/>
                  </a:lnTo>
                  <a:lnTo>
                    <a:pt x="490" y="340"/>
                  </a:lnTo>
                  <a:lnTo>
                    <a:pt x="490" y="321"/>
                  </a:lnTo>
                  <a:lnTo>
                    <a:pt x="336" y="321"/>
                  </a:lnTo>
                  <a:lnTo>
                    <a:pt x="336" y="321"/>
                  </a:lnTo>
                  <a:lnTo>
                    <a:pt x="333" y="338"/>
                  </a:lnTo>
                  <a:lnTo>
                    <a:pt x="328" y="354"/>
                  </a:lnTo>
                  <a:lnTo>
                    <a:pt x="321" y="367"/>
                  </a:lnTo>
                  <a:lnTo>
                    <a:pt x="312" y="381"/>
                  </a:lnTo>
                  <a:lnTo>
                    <a:pt x="300" y="392"/>
                  </a:lnTo>
                  <a:lnTo>
                    <a:pt x="288" y="398"/>
                  </a:lnTo>
                  <a:lnTo>
                    <a:pt x="272" y="404"/>
                  </a:lnTo>
                  <a:lnTo>
                    <a:pt x="254" y="405"/>
                  </a:lnTo>
                  <a:lnTo>
                    <a:pt x="254" y="405"/>
                  </a:lnTo>
                  <a:lnTo>
                    <a:pt x="241" y="404"/>
                  </a:lnTo>
                  <a:lnTo>
                    <a:pt x="229" y="402"/>
                  </a:lnTo>
                  <a:lnTo>
                    <a:pt x="217" y="398"/>
                  </a:lnTo>
                  <a:lnTo>
                    <a:pt x="209" y="393"/>
                  </a:lnTo>
                  <a:lnTo>
                    <a:pt x="198" y="386"/>
                  </a:lnTo>
                  <a:lnTo>
                    <a:pt x="191" y="379"/>
                  </a:lnTo>
                  <a:lnTo>
                    <a:pt x="185" y="371"/>
                  </a:lnTo>
                  <a:lnTo>
                    <a:pt x="178" y="360"/>
                  </a:lnTo>
                  <a:lnTo>
                    <a:pt x="172" y="350"/>
                  </a:lnTo>
                  <a:lnTo>
                    <a:pt x="169" y="340"/>
                  </a:lnTo>
                  <a:lnTo>
                    <a:pt x="162" y="316"/>
                  </a:lnTo>
                  <a:lnTo>
                    <a:pt x="159" y="291"/>
                  </a:lnTo>
                  <a:lnTo>
                    <a:pt x="157" y="266"/>
                  </a:lnTo>
                  <a:lnTo>
                    <a:pt x="157" y="266"/>
                  </a:lnTo>
                  <a:lnTo>
                    <a:pt x="159" y="240"/>
                  </a:lnTo>
                  <a:lnTo>
                    <a:pt x="162" y="216"/>
                  </a:lnTo>
                  <a:lnTo>
                    <a:pt x="169" y="191"/>
                  </a:lnTo>
                  <a:lnTo>
                    <a:pt x="172" y="181"/>
                  </a:lnTo>
                  <a:lnTo>
                    <a:pt x="178" y="171"/>
                  </a:lnTo>
                  <a:lnTo>
                    <a:pt x="185" y="160"/>
                  </a:lnTo>
                  <a:lnTo>
                    <a:pt x="191" y="152"/>
                  </a:lnTo>
                  <a:lnTo>
                    <a:pt x="198" y="145"/>
                  </a:lnTo>
                  <a:lnTo>
                    <a:pt x="209" y="138"/>
                  </a:lnTo>
                  <a:lnTo>
                    <a:pt x="217" y="133"/>
                  </a:lnTo>
                  <a:lnTo>
                    <a:pt x="229" y="129"/>
                  </a:lnTo>
                  <a:lnTo>
                    <a:pt x="241" y="128"/>
                  </a:lnTo>
                  <a:lnTo>
                    <a:pt x="254" y="126"/>
                  </a:lnTo>
                  <a:lnTo>
                    <a:pt x="254" y="126"/>
                  </a:lnTo>
                  <a:lnTo>
                    <a:pt x="266" y="128"/>
                  </a:lnTo>
                  <a:lnTo>
                    <a:pt x="276" y="129"/>
                  </a:lnTo>
                  <a:lnTo>
                    <a:pt x="285" y="131"/>
                  </a:lnTo>
                  <a:lnTo>
                    <a:pt x="293" y="135"/>
                  </a:lnTo>
                  <a:lnTo>
                    <a:pt x="302" y="140"/>
                  </a:lnTo>
                  <a:lnTo>
                    <a:pt x="307" y="145"/>
                  </a:lnTo>
                  <a:lnTo>
                    <a:pt x="317" y="157"/>
                  </a:lnTo>
                  <a:lnTo>
                    <a:pt x="326" y="169"/>
                  </a:lnTo>
                  <a:lnTo>
                    <a:pt x="331" y="181"/>
                  </a:lnTo>
                  <a:lnTo>
                    <a:pt x="335" y="193"/>
                  </a:lnTo>
                  <a:lnTo>
                    <a:pt x="336" y="200"/>
                  </a:lnTo>
                  <a:lnTo>
                    <a:pt x="488" y="20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Rectangle 6"/>
            <p:cNvSpPr>
              <a:spLocks noChangeArrowheads="1"/>
            </p:cNvSpPr>
            <p:nvPr userDrawn="1"/>
          </p:nvSpPr>
          <p:spPr bwMode="auto">
            <a:xfrm>
              <a:off x="5187" y="1576"/>
              <a:ext cx="80" cy="21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7"/>
            <p:cNvSpPr>
              <a:spLocks/>
            </p:cNvSpPr>
            <p:nvPr userDrawn="1"/>
          </p:nvSpPr>
          <p:spPr bwMode="auto">
            <a:xfrm>
              <a:off x="4806" y="1571"/>
              <a:ext cx="354" cy="219"/>
            </a:xfrm>
            <a:custGeom>
              <a:avLst/>
              <a:gdLst/>
              <a:ahLst/>
              <a:cxnLst>
                <a:cxn ang="0">
                  <a:pos x="162" y="438"/>
                </a:cxn>
                <a:cxn ang="0">
                  <a:pos x="162" y="207"/>
                </a:cxn>
                <a:cxn ang="0">
                  <a:pos x="166" y="176"/>
                </a:cxn>
                <a:cxn ang="0">
                  <a:pos x="176" y="152"/>
                </a:cxn>
                <a:cxn ang="0">
                  <a:pos x="192" y="136"/>
                </a:cxn>
                <a:cxn ang="0">
                  <a:pos x="219" y="130"/>
                </a:cxn>
                <a:cxn ang="0">
                  <a:pos x="235" y="131"/>
                </a:cxn>
                <a:cxn ang="0">
                  <a:pos x="257" y="143"/>
                </a:cxn>
                <a:cxn ang="0">
                  <a:pos x="267" y="166"/>
                </a:cxn>
                <a:cxn ang="0">
                  <a:pos x="273" y="192"/>
                </a:cxn>
                <a:cxn ang="0">
                  <a:pos x="273" y="438"/>
                </a:cxn>
                <a:cxn ang="0">
                  <a:pos x="435" y="207"/>
                </a:cxn>
                <a:cxn ang="0">
                  <a:pos x="436" y="192"/>
                </a:cxn>
                <a:cxn ang="0">
                  <a:pos x="442" y="164"/>
                </a:cxn>
                <a:cxn ang="0">
                  <a:pos x="455" y="143"/>
                </a:cxn>
                <a:cxn ang="0">
                  <a:pos x="476" y="131"/>
                </a:cxn>
                <a:cxn ang="0">
                  <a:pos x="492" y="130"/>
                </a:cxn>
                <a:cxn ang="0">
                  <a:pos x="521" y="136"/>
                </a:cxn>
                <a:cxn ang="0">
                  <a:pos x="536" y="154"/>
                </a:cxn>
                <a:cxn ang="0">
                  <a:pos x="543" y="178"/>
                </a:cxn>
                <a:cxn ang="0">
                  <a:pos x="545" y="207"/>
                </a:cxn>
                <a:cxn ang="0">
                  <a:pos x="707" y="438"/>
                </a:cxn>
                <a:cxn ang="0">
                  <a:pos x="707" y="145"/>
                </a:cxn>
                <a:cxn ang="0">
                  <a:pos x="704" y="105"/>
                </a:cxn>
                <a:cxn ang="0">
                  <a:pos x="697" y="81"/>
                </a:cxn>
                <a:cxn ang="0">
                  <a:pos x="683" y="57"/>
                </a:cxn>
                <a:cxn ang="0">
                  <a:pos x="666" y="36"/>
                </a:cxn>
                <a:cxn ang="0">
                  <a:pos x="643" y="19"/>
                </a:cxn>
                <a:cxn ang="0">
                  <a:pos x="616" y="7"/>
                </a:cxn>
                <a:cxn ang="0">
                  <a:pos x="581" y="0"/>
                </a:cxn>
                <a:cxn ang="0">
                  <a:pos x="561" y="0"/>
                </a:cxn>
                <a:cxn ang="0">
                  <a:pos x="524" y="2"/>
                </a:cxn>
                <a:cxn ang="0">
                  <a:pos x="493" y="9"/>
                </a:cxn>
                <a:cxn ang="0">
                  <a:pos x="469" y="19"/>
                </a:cxn>
                <a:cxn ang="0">
                  <a:pos x="436" y="43"/>
                </a:cxn>
                <a:cxn ang="0">
                  <a:pos x="416" y="67"/>
                </a:cxn>
                <a:cxn ang="0">
                  <a:pos x="405" y="52"/>
                </a:cxn>
                <a:cxn ang="0">
                  <a:pos x="381" y="26"/>
                </a:cxn>
                <a:cxn ang="0">
                  <a:pos x="350" y="11"/>
                </a:cxn>
                <a:cxn ang="0">
                  <a:pos x="317" y="0"/>
                </a:cxn>
                <a:cxn ang="0">
                  <a:pos x="298" y="0"/>
                </a:cxn>
                <a:cxn ang="0">
                  <a:pos x="257" y="4"/>
                </a:cxn>
                <a:cxn ang="0">
                  <a:pos x="219" y="16"/>
                </a:cxn>
                <a:cxn ang="0">
                  <a:pos x="186" y="36"/>
                </a:cxn>
                <a:cxn ang="0">
                  <a:pos x="159" y="67"/>
                </a:cxn>
                <a:cxn ang="0">
                  <a:pos x="157" y="11"/>
                </a:cxn>
                <a:cxn ang="0">
                  <a:pos x="0" y="438"/>
                </a:cxn>
              </a:cxnLst>
              <a:rect l="0" t="0" r="r" b="b"/>
              <a:pathLst>
                <a:path w="707" h="438">
                  <a:moveTo>
                    <a:pt x="0" y="438"/>
                  </a:moveTo>
                  <a:lnTo>
                    <a:pt x="162" y="438"/>
                  </a:lnTo>
                  <a:lnTo>
                    <a:pt x="162" y="207"/>
                  </a:lnTo>
                  <a:lnTo>
                    <a:pt x="162" y="207"/>
                  </a:lnTo>
                  <a:lnTo>
                    <a:pt x="164" y="192"/>
                  </a:lnTo>
                  <a:lnTo>
                    <a:pt x="166" y="176"/>
                  </a:lnTo>
                  <a:lnTo>
                    <a:pt x="169" y="164"/>
                  </a:lnTo>
                  <a:lnTo>
                    <a:pt x="176" y="152"/>
                  </a:lnTo>
                  <a:lnTo>
                    <a:pt x="183" y="143"/>
                  </a:lnTo>
                  <a:lnTo>
                    <a:pt x="192" y="136"/>
                  </a:lnTo>
                  <a:lnTo>
                    <a:pt x="204" y="131"/>
                  </a:lnTo>
                  <a:lnTo>
                    <a:pt x="219" y="130"/>
                  </a:lnTo>
                  <a:lnTo>
                    <a:pt x="219" y="130"/>
                  </a:lnTo>
                  <a:lnTo>
                    <a:pt x="235" y="131"/>
                  </a:lnTo>
                  <a:lnTo>
                    <a:pt x="248" y="136"/>
                  </a:lnTo>
                  <a:lnTo>
                    <a:pt x="257" y="143"/>
                  </a:lnTo>
                  <a:lnTo>
                    <a:pt x="264" y="154"/>
                  </a:lnTo>
                  <a:lnTo>
                    <a:pt x="267" y="166"/>
                  </a:lnTo>
                  <a:lnTo>
                    <a:pt x="271" y="178"/>
                  </a:lnTo>
                  <a:lnTo>
                    <a:pt x="273" y="192"/>
                  </a:lnTo>
                  <a:lnTo>
                    <a:pt x="273" y="207"/>
                  </a:lnTo>
                  <a:lnTo>
                    <a:pt x="273" y="438"/>
                  </a:lnTo>
                  <a:lnTo>
                    <a:pt x="435" y="438"/>
                  </a:lnTo>
                  <a:lnTo>
                    <a:pt x="435" y="207"/>
                  </a:lnTo>
                  <a:lnTo>
                    <a:pt x="435" y="207"/>
                  </a:lnTo>
                  <a:lnTo>
                    <a:pt x="436" y="192"/>
                  </a:lnTo>
                  <a:lnTo>
                    <a:pt x="438" y="176"/>
                  </a:lnTo>
                  <a:lnTo>
                    <a:pt x="442" y="164"/>
                  </a:lnTo>
                  <a:lnTo>
                    <a:pt x="449" y="152"/>
                  </a:lnTo>
                  <a:lnTo>
                    <a:pt x="455" y="143"/>
                  </a:lnTo>
                  <a:lnTo>
                    <a:pt x="464" y="136"/>
                  </a:lnTo>
                  <a:lnTo>
                    <a:pt x="476" y="131"/>
                  </a:lnTo>
                  <a:lnTo>
                    <a:pt x="492" y="130"/>
                  </a:lnTo>
                  <a:lnTo>
                    <a:pt x="492" y="130"/>
                  </a:lnTo>
                  <a:lnTo>
                    <a:pt x="507" y="131"/>
                  </a:lnTo>
                  <a:lnTo>
                    <a:pt x="521" y="136"/>
                  </a:lnTo>
                  <a:lnTo>
                    <a:pt x="530" y="143"/>
                  </a:lnTo>
                  <a:lnTo>
                    <a:pt x="536" y="154"/>
                  </a:lnTo>
                  <a:lnTo>
                    <a:pt x="540" y="166"/>
                  </a:lnTo>
                  <a:lnTo>
                    <a:pt x="543" y="178"/>
                  </a:lnTo>
                  <a:lnTo>
                    <a:pt x="545" y="192"/>
                  </a:lnTo>
                  <a:lnTo>
                    <a:pt x="545" y="207"/>
                  </a:lnTo>
                  <a:lnTo>
                    <a:pt x="545" y="438"/>
                  </a:lnTo>
                  <a:lnTo>
                    <a:pt x="707" y="438"/>
                  </a:lnTo>
                  <a:lnTo>
                    <a:pt x="707" y="145"/>
                  </a:lnTo>
                  <a:lnTo>
                    <a:pt x="707" y="145"/>
                  </a:lnTo>
                  <a:lnTo>
                    <a:pt x="705" y="119"/>
                  </a:lnTo>
                  <a:lnTo>
                    <a:pt x="704" y="105"/>
                  </a:lnTo>
                  <a:lnTo>
                    <a:pt x="700" y="93"/>
                  </a:lnTo>
                  <a:lnTo>
                    <a:pt x="697" y="81"/>
                  </a:lnTo>
                  <a:lnTo>
                    <a:pt x="690" y="69"/>
                  </a:lnTo>
                  <a:lnTo>
                    <a:pt x="683" y="57"/>
                  </a:lnTo>
                  <a:lnTo>
                    <a:pt x="676" y="47"/>
                  </a:lnTo>
                  <a:lnTo>
                    <a:pt x="666" y="36"/>
                  </a:lnTo>
                  <a:lnTo>
                    <a:pt x="655" y="28"/>
                  </a:lnTo>
                  <a:lnTo>
                    <a:pt x="643" y="19"/>
                  </a:lnTo>
                  <a:lnTo>
                    <a:pt x="630" y="12"/>
                  </a:lnTo>
                  <a:lnTo>
                    <a:pt x="616" y="7"/>
                  </a:lnTo>
                  <a:lnTo>
                    <a:pt x="599" y="4"/>
                  </a:lnTo>
                  <a:lnTo>
                    <a:pt x="581" y="0"/>
                  </a:lnTo>
                  <a:lnTo>
                    <a:pt x="561" y="0"/>
                  </a:lnTo>
                  <a:lnTo>
                    <a:pt x="561" y="0"/>
                  </a:lnTo>
                  <a:lnTo>
                    <a:pt x="542" y="0"/>
                  </a:lnTo>
                  <a:lnTo>
                    <a:pt x="524" y="2"/>
                  </a:lnTo>
                  <a:lnTo>
                    <a:pt x="509" y="5"/>
                  </a:lnTo>
                  <a:lnTo>
                    <a:pt x="493" y="9"/>
                  </a:lnTo>
                  <a:lnTo>
                    <a:pt x="481" y="14"/>
                  </a:lnTo>
                  <a:lnTo>
                    <a:pt x="469" y="19"/>
                  </a:lnTo>
                  <a:lnTo>
                    <a:pt x="450" y="31"/>
                  </a:lnTo>
                  <a:lnTo>
                    <a:pt x="436" y="43"/>
                  </a:lnTo>
                  <a:lnTo>
                    <a:pt x="426" y="54"/>
                  </a:lnTo>
                  <a:lnTo>
                    <a:pt x="416" y="67"/>
                  </a:lnTo>
                  <a:lnTo>
                    <a:pt x="416" y="67"/>
                  </a:lnTo>
                  <a:lnTo>
                    <a:pt x="405" y="52"/>
                  </a:lnTo>
                  <a:lnTo>
                    <a:pt x="395" y="38"/>
                  </a:lnTo>
                  <a:lnTo>
                    <a:pt x="381" y="26"/>
                  </a:lnTo>
                  <a:lnTo>
                    <a:pt x="367" y="17"/>
                  </a:lnTo>
                  <a:lnTo>
                    <a:pt x="350" y="11"/>
                  </a:lnTo>
                  <a:lnTo>
                    <a:pt x="335" y="4"/>
                  </a:lnTo>
                  <a:lnTo>
                    <a:pt x="317" y="0"/>
                  </a:lnTo>
                  <a:lnTo>
                    <a:pt x="298" y="0"/>
                  </a:lnTo>
                  <a:lnTo>
                    <a:pt x="298" y="0"/>
                  </a:lnTo>
                  <a:lnTo>
                    <a:pt x="278" y="0"/>
                  </a:lnTo>
                  <a:lnTo>
                    <a:pt x="257" y="4"/>
                  </a:lnTo>
                  <a:lnTo>
                    <a:pt x="238" y="9"/>
                  </a:lnTo>
                  <a:lnTo>
                    <a:pt x="219" y="16"/>
                  </a:lnTo>
                  <a:lnTo>
                    <a:pt x="202" y="24"/>
                  </a:lnTo>
                  <a:lnTo>
                    <a:pt x="186" y="36"/>
                  </a:lnTo>
                  <a:lnTo>
                    <a:pt x="173" y="50"/>
                  </a:lnTo>
                  <a:lnTo>
                    <a:pt x="159" y="67"/>
                  </a:lnTo>
                  <a:lnTo>
                    <a:pt x="157" y="67"/>
                  </a:lnTo>
                  <a:lnTo>
                    <a:pt x="157" y="11"/>
                  </a:lnTo>
                  <a:lnTo>
                    <a:pt x="0" y="11"/>
                  </a:lnTo>
                  <a:lnTo>
                    <a:pt x="0" y="43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8"/>
            <p:cNvSpPr>
              <a:spLocks/>
            </p:cNvSpPr>
            <p:nvPr userDrawn="1"/>
          </p:nvSpPr>
          <p:spPr bwMode="auto">
            <a:xfrm>
              <a:off x="4553" y="1531"/>
              <a:ext cx="234" cy="269"/>
            </a:xfrm>
            <a:custGeom>
              <a:avLst/>
              <a:gdLst/>
              <a:ahLst/>
              <a:cxnLst>
                <a:cxn ang="0">
                  <a:pos x="455" y="138"/>
                </a:cxn>
                <a:cxn ang="0">
                  <a:pos x="435" y="81"/>
                </a:cxn>
                <a:cxn ang="0">
                  <a:pos x="397" y="41"/>
                </a:cxn>
                <a:cxn ang="0">
                  <a:pos x="345" y="17"/>
                </a:cxn>
                <a:cxn ang="0">
                  <a:pos x="288" y="3"/>
                </a:cxn>
                <a:cxn ang="0">
                  <a:pos x="231" y="0"/>
                </a:cxn>
                <a:cxn ang="0">
                  <a:pos x="157" y="7"/>
                </a:cxn>
                <a:cxn ang="0">
                  <a:pos x="104" y="24"/>
                </a:cxn>
                <a:cxn ang="0">
                  <a:pos x="55" y="55"/>
                </a:cxn>
                <a:cxn ang="0">
                  <a:pos x="24" y="100"/>
                </a:cxn>
                <a:cxn ang="0">
                  <a:pos x="10" y="164"/>
                </a:cxn>
                <a:cxn ang="0">
                  <a:pos x="14" y="195"/>
                </a:cxn>
                <a:cxn ang="0">
                  <a:pos x="28" y="234"/>
                </a:cxn>
                <a:cxn ang="0">
                  <a:pos x="55" y="267"/>
                </a:cxn>
                <a:cxn ang="0">
                  <a:pos x="97" y="293"/>
                </a:cxn>
                <a:cxn ang="0">
                  <a:pos x="154" y="314"/>
                </a:cxn>
                <a:cxn ang="0">
                  <a:pos x="252" y="334"/>
                </a:cxn>
                <a:cxn ang="0">
                  <a:pos x="290" y="352"/>
                </a:cxn>
                <a:cxn ang="0">
                  <a:pos x="300" y="378"/>
                </a:cxn>
                <a:cxn ang="0">
                  <a:pos x="293" y="397"/>
                </a:cxn>
                <a:cxn ang="0">
                  <a:pos x="269" y="412"/>
                </a:cxn>
                <a:cxn ang="0">
                  <a:pos x="240" y="417"/>
                </a:cxn>
                <a:cxn ang="0">
                  <a:pos x="200" y="409"/>
                </a:cxn>
                <a:cxn ang="0">
                  <a:pos x="183" y="393"/>
                </a:cxn>
                <a:cxn ang="0">
                  <a:pos x="171" y="357"/>
                </a:cxn>
                <a:cxn ang="0">
                  <a:pos x="2" y="381"/>
                </a:cxn>
                <a:cxn ang="0">
                  <a:pos x="23" y="441"/>
                </a:cxn>
                <a:cxn ang="0">
                  <a:pos x="60" y="486"/>
                </a:cxn>
                <a:cxn ang="0">
                  <a:pos x="112" y="516"/>
                </a:cxn>
                <a:cxn ang="0">
                  <a:pos x="171" y="533"/>
                </a:cxn>
                <a:cxn ang="0">
                  <a:pos x="233" y="538"/>
                </a:cxn>
                <a:cxn ang="0">
                  <a:pos x="297" y="533"/>
                </a:cxn>
                <a:cxn ang="0">
                  <a:pos x="357" y="517"/>
                </a:cxn>
                <a:cxn ang="0">
                  <a:pos x="411" y="490"/>
                </a:cxn>
                <a:cxn ang="0">
                  <a:pos x="448" y="445"/>
                </a:cxn>
                <a:cxn ang="0">
                  <a:pos x="469" y="383"/>
                </a:cxn>
                <a:cxn ang="0">
                  <a:pos x="469" y="341"/>
                </a:cxn>
                <a:cxn ang="0">
                  <a:pos x="461" y="302"/>
                </a:cxn>
                <a:cxn ang="0">
                  <a:pos x="443" y="271"/>
                </a:cxn>
                <a:cxn ang="0">
                  <a:pos x="400" y="233"/>
                </a:cxn>
                <a:cxn ang="0">
                  <a:pos x="359" y="214"/>
                </a:cxn>
                <a:cxn ang="0">
                  <a:pos x="269" y="191"/>
                </a:cxn>
                <a:cxn ang="0">
                  <a:pos x="202" y="174"/>
                </a:cxn>
                <a:cxn ang="0">
                  <a:pos x="188" y="165"/>
                </a:cxn>
                <a:cxn ang="0">
                  <a:pos x="181" y="148"/>
                </a:cxn>
                <a:cxn ang="0">
                  <a:pos x="192" y="121"/>
                </a:cxn>
                <a:cxn ang="0">
                  <a:pos x="217" y="110"/>
                </a:cxn>
                <a:cxn ang="0">
                  <a:pos x="247" y="110"/>
                </a:cxn>
                <a:cxn ang="0">
                  <a:pos x="274" y="124"/>
                </a:cxn>
                <a:cxn ang="0">
                  <a:pos x="290" y="140"/>
                </a:cxn>
                <a:cxn ang="0">
                  <a:pos x="457" y="162"/>
                </a:cxn>
              </a:cxnLst>
              <a:rect l="0" t="0" r="r" b="b"/>
              <a:pathLst>
                <a:path w="469" h="538">
                  <a:moveTo>
                    <a:pt x="457" y="162"/>
                  </a:moveTo>
                  <a:lnTo>
                    <a:pt x="457" y="162"/>
                  </a:lnTo>
                  <a:lnTo>
                    <a:pt x="455" y="138"/>
                  </a:lnTo>
                  <a:lnTo>
                    <a:pt x="450" y="117"/>
                  </a:lnTo>
                  <a:lnTo>
                    <a:pt x="443" y="98"/>
                  </a:lnTo>
                  <a:lnTo>
                    <a:pt x="435" y="81"/>
                  </a:lnTo>
                  <a:lnTo>
                    <a:pt x="423" y="67"/>
                  </a:lnTo>
                  <a:lnTo>
                    <a:pt x="411" y="53"/>
                  </a:lnTo>
                  <a:lnTo>
                    <a:pt x="397" y="41"/>
                  </a:lnTo>
                  <a:lnTo>
                    <a:pt x="380" y="33"/>
                  </a:lnTo>
                  <a:lnTo>
                    <a:pt x="364" y="24"/>
                  </a:lnTo>
                  <a:lnTo>
                    <a:pt x="345" y="17"/>
                  </a:lnTo>
                  <a:lnTo>
                    <a:pt x="328" y="12"/>
                  </a:lnTo>
                  <a:lnTo>
                    <a:pt x="309" y="7"/>
                  </a:lnTo>
                  <a:lnTo>
                    <a:pt x="288" y="3"/>
                  </a:lnTo>
                  <a:lnTo>
                    <a:pt x="269" y="2"/>
                  </a:lnTo>
                  <a:lnTo>
                    <a:pt x="231" y="0"/>
                  </a:lnTo>
                  <a:lnTo>
                    <a:pt x="231" y="0"/>
                  </a:lnTo>
                  <a:lnTo>
                    <a:pt x="195" y="2"/>
                  </a:lnTo>
                  <a:lnTo>
                    <a:pt x="176" y="5"/>
                  </a:lnTo>
                  <a:lnTo>
                    <a:pt x="157" y="7"/>
                  </a:lnTo>
                  <a:lnTo>
                    <a:pt x="138" y="12"/>
                  </a:lnTo>
                  <a:lnTo>
                    <a:pt x="121" y="17"/>
                  </a:lnTo>
                  <a:lnTo>
                    <a:pt x="104" y="24"/>
                  </a:lnTo>
                  <a:lnTo>
                    <a:pt x="86" y="33"/>
                  </a:lnTo>
                  <a:lnTo>
                    <a:pt x="71" y="43"/>
                  </a:lnTo>
                  <a:lnTo>
                    <a:pt x="55" y="55"/>
                  </a:lnTo>
                  <a:lnTo>
                    <a:pt x="43" y="69"/>
                  </a:lnTo>
                  <a:lnTo>
                    <a:pt x="33" y="83"/>
                  </a:lnTo>
                  <a:lnTo>
                    <a:pt x="24" y="100"/>
                  </a:lnTo>
                  <a:lnTo>
                    <a:pt x="17" y="119"/>
                  </a:lnTo>
                  <a:lnTo>
                    <a:pt x="12" y="140"/>
                  </a:lnTo>
                  <a:lnTo>
                    <a:pt x="10" y="164"/>
                  </a:lnTo>
                  <a:lnTo>
                    <a:pt x="10" y="164"/>
                  </a:lnTo>
                  <a:lnTo>
                    <a:pt x="12" y="179"/>
                  </a:lnTo>
                  <a:lnTo>
                    <a:pt x="14" y="195"/>
                  </a:lnTo>
                  <a:lnTo>
                    <a:pt x="17" y="209"/>
                  </a:lnTo>
                  <a:lnTo>
                    <a:pt x="23" y="222"/>
                  </a:lnTo>
                  <a:lnTo>
                    <a:pt x="28" y="234"/>
                  </a:lnTo>
                  <a:lnTo>
                    <a:pt x="36" y="247"/>
                  </a:lnTo>
                  <a:lnTo>
                    <a:pt x="45" y="257"/>
                  </a:lnTo>
                  <a:lnTo>
                    <a:pt x="55" y="267"/>
                  </a:lnTo>
                  <a:lnTo>
                    <a:pt x="67" y="276"/>
                  </a:lnTo>
                  <a:lnTo>
                    <a:pt x="81" y="284"/>
                  </a:lnTo>
                  <a:lnTo>
                    <a:pt x="97" y="293"/>
                  </a:lnTo>
                  <a:lnTo>
                    <a:pt x="114" y="300"/>
                  </a:lnTo>
                  <a:lnTo>
                    <a:pt x="133" y="307"/>
                  </a:lnTo>
                  <a:lnTo>
                    <a:pt x="154" y="314"/>
                  </a:lnTo>
                  <a:lnTo>
                    <a:pt x="202" y="324"/>
                  </a:lnTo>
                  <a:lnTo>
                    <a:pt x="202" y="324"/>
                  </a:lnTo>
                  <a:lnTo>
                    <a:pt x="252" y="334"/>
                  </a:lnTo>
                  <a:lnTo>
                    <a:pt x="269" y="340"/>
                  </a:lnTo>
                  <a:lnTo>
                    <a:pt x="281" y="345"/>
                  </a:lnTo>
                  <a:lnTo>
                    <a:pt x="290" y="352"/>
                  </a:lnTo>
                  <a:lnTo>
                    <a:pt x="295" y="359"/>
                  </a:lnTo>
                  <a:lnTo>
                    <a:pt x="298" y="367"/>
                  </a:lnTo>
                  <a:lnTo>
                    <a:pt x="300" y="378"/>
                  </a:lnTo>
                  <a:lnTo>
                    <a:pt x="300" y="378"/>
                  </a:lnTo>
                  <a:lnTo>
                    <a:pt x="298" y="388"/>
                  </a:lnTo>
                  <a:lnTo>
                    <a:pt x="293" y="397"/>
                  </a:lnTo>
                  <a:lnTo>
                    <a:pt x="286" y="403"/>
                  </a:lnTo>
                  <a:lnTo>
                    <a:pt x="278" y="409"/>
                  </a:lnTo>
                  <a:lnTo>
                    <a:pt x="269" y="412"/>
                  </a:lnTo>
                  <a:lnTo>
                    <a:pt x="259" y="416"/>
                  </a:lnTo>
                  <a:lnTo>
                    <a:pt x="240" y="417"/>
                  </a:lnTo>
                  <a:lnTo>
                    <a:pt x="240" y="417"/>
                  </a:lnTo>
                  <a:lnTo>
                    <a:pt x="224" y="416"/>
                  </a:lnTo>
                  <a:lnTo>
                    <a:pt x="210" y="414"/>
                  </a:lnTo>
                  <a:lnTo>
                    <a:pt x="200" y="409"/>
                  </a:lnTo>
                  <a:lnTo>
                    <a:pt x="192" y="403"/>
                  </a:lnTo>
                  <a:lnTo>
                    <a:pt x="192" y="403"/>
                  </a:lnTo>
                  <a:lnTo>
                    <a:pt x="183" y="393"/>
                  </a:lnTo>
                  <a:lnTo>
                    <a:pt x="176" y="381"/>
                  </a:lnTo>
                  <a:lnTo>
                    <a:pt x="173" y="371"/>
                  </a:lnTo>
                  <a:lnTo>
                    <a:pt x="171" y="357"/>
                  </a:lnTo>
                  <a:lnTo>
                    <a:pt x="0" y="357"/>
                  </a:lnTo>
                  <a:lnTo>
                    <a:pt x="0" y="357"/>
                  </a:lnTo>
                  <a:lnTo>
                    <a:pt x="2" y="381"/>
                  </a:lnTo>
                  <a:lnTo>
                    <a:pt x="7" y="403"/>
                  </a:lnTo>
                  <a:lnTo>
                    <a:pt x="14" y="422"/>
                  </a:lnTo>
                  <a:lnTo>
                    <a:pt x="23" y="441"/>
                  </a:lnTo>
                  <a:lnTo>
                    <a:pt x="33" y="457"/>
                  </a:lnTo>
                  <a:lnTo>
                    <a:pt x="47" y="472"/>
                  </a:lnTo>
                  <a:lnTo>
                    <a:pt x="60" y="486"/>
                  </a:lnTo>
                  <a:lnTo>
                    <a:pt x="76" y="497"/>
                  </a:lnTo>
                  <a:lnTo>
                    <a:pt x="93" y="507"/>
                  </a:lnTo>
                  <a:lnTo>
                    <a:pt x="112" y="516"/>
                  </a:lnTo>
                  <a:lnTo>
                    <a:pt x="131" y="522"/>
                  </a:lnTo>
                  <a:lnTo>
                    <a:pt x="150" y="528"/>
                  </a:lnTo>
                  <a:lnTo>
                    <a:pt x="171" y="533"/>
                  </a:lnTo>
                  <a:lnTo>
                    <a:pt x="192" y="535"/>
                  </a:lnTo>
                  <a:lnTo>
                    <a:pt x="212" y="536"/>
                  </a:lnTo>
                  <a:lnTo>
                    <a:pt x="233" y="538"/>
                  </a:lnTo>
                  <a:lnTo>
                    <a:pt x="233" y="538"/>
                  </a:lnTo>
                  <a:lnTo>
                    <a:pt x="276" y="536"/>
                  </a:lnTo>
                  <a:lnTo>
                    <a:pt x="297" y="533"/>
                  </a:lnTo>
                  <a:lnTo>
                    <a:pt x="317" y="529"/>
                  </a:lnTo>
                  <a:lnTo>
                    <a:pt x="338" y="524"/>
                  </a:lnTo>
                  <a:lnTo>
                    <a:pt x="357" y="517"/>
                  </a:lnTo>
                  <a:lnTo>
                    <a:pt x="376" y="510"/>
                  </a:lnTo>
                  <a:lnTo>
                    <a:pt x="393" y="500"/>
                  </a:lnTo>
                  <a:lnTo>
                    <a:pt x="411" y="490"/>
                  </a:lnTo>
                  <a:lnTo>
                    <a:pt x="424" y="476"/>
                  </a:lnTo>
                  <a:lnTo>
                    <a:pt x="438" y="462"/>
                  </a:lnTo>
                  <a:lnTo>
                    <a:pt x="448" y="445"/>
                  </a:lnTo>
                  <a:lnTo>
                    <a:pt x="457" y="426"/>
                  </a:lnTo>
                  <a:lnTo>
                    <a:pt x="464" y="405"/>
                  </a:lnTo>
                  <a:lnTo>
                    <a:pt x="469" y="383"/>
                  </a:lnTo>
                  <a:lnTo>
                    <a:pt x="469" y="357"/>
                  </a:lnTo>
                  <a:lnTo>
                    <a:pt x="469" y="357"/>
                  </a:lnTo>
                  <a:lnTo>
                    <a:pt x="469" y="341"/>
                  </a:lnTo>
                  <a:lnTo>
                    <a:pt x="467" y="328"/>
                  </a:lnTo>
                  <a:lnTo>
                    <a:pt x="464" y="316"/>
                  </a:lnTo>
                  <a:lnTo>
                    <a:pt x="461" y="302"/>
                  </a:lnTo>
                  <a:lnTo>
                    <a:pt x="455" y="291"/>
                  </a:lnTo>
                  <a:lnTo>
                    <a:pt x="450" y="281"/>
                  </a:lnTo>
                  <a:lnTo>
                    <a:pt x="443" y="271"/>
                  </a:lnTo>
                  <a:lnTo>
                    <a:pt x="436" y="262"/>
                  </a:lnTo>
                  <a:lnTo>
                    <a:pt x="419" y="247"/>
                  </a:lnTo>
                  <a:lnTo>
                    <a:pt x="400" y="233"/>
                  </a:lnTo>
                  <a:lnTo>
                    <a:pt x="381" y="222"/>
                  </a:lnTo>
                  <a:lnTo>
                    <a:pt x="359" y="214"/>
                  </a:lnTo>
                  <a:lnTo>
                    <a:pt x="359" y="214"/>
                  </a:lnTo>
                  <a:lnTo>
                    <a:pt x="336" y="207"/>
                  </a:lnTo>
                  <a:lnTo>
                    <a:pt x="314" y="202"/>
                  </a:lnTo>
                  <a:lnTo>
                    <a:pt x="269" y="191"/>
                  </a:lnTo>
                  <a:lnTo>
                    <a:pt x="231" y="184"/>
                  </a:lnTo>
                  <a:lnTo>
                    <a:pt x="216" y="179"/>
                  </a:lnTo>
                  <a:lnTo>
                    <a:pt x="202" y="174"/>
                  </a:lnTo>
                  <a:lnTo>
                    <a:pt x="202" y="174"/>
                  </a:lnTo>
                  <a:lnTo>
                    <a:pt x="195" y="171"/>
                  </a:lnTo>
                  <a:lnTo>
                    <a:pt x="188" y="165"/>
                  </a:lnTo>
                  <a:lnTo>
                    <a:pt x="183" y="159"/>
                  </a:lnTo>
                  <a:lnTo>
                    <a:pt x="181" y="148"/>
                  </a:lnTo>
                  <a:lnTo>
                    <a:pt x="181" y="148"/>
                  </a:lnTo>
                  <a:lnTo>
                    <a:pt x="183" y="136"/>
                  </a:lnTo>
                  <a:lnTo>
                    <a:pt x="186" y="127"/>
                  </a:lnTo>
                  <a:lnTo>
                    <a:pt x="192" y="121"/>
                  </a:lnTo>
                  <a:lnTo>
                    <a:pt x="198" y="115"/>
                  </a:lnTo>
                  <a:lnTo>
                    <a:pt x="207" y="112"/>
                  </a:lnTo>
                  <a:lnTo>
                    <a:pt x="217" y="110"/>
                  </a:lnTo>
                  <a:lnTo>
                    <a:pt x="236" y="109"/>
                  </a:lnTo>
                  <a:lnTo>
                    <a:pt x="236" y="109"/>
                  </a:lnTo>
                  <a:lnTo>
                    <a:pt x="247" y="110"/>
                  </a:lnTo>
                  <a:lnTo>
                    <a:pt x="257" y="112"/>
                  </a:lnTo>
                  <a:lnTo>
                    <a:pt x="266" y="117"/>
                  </a:lnTo>
                  <a:lnTo>
                    <a:pt x="274" y="124"/>
                  </a:lnTo>
                  <a:lnTo>
                    <a:pt x="274" y="124"/>
                  </a:lnTo>
                  <a:lnTo>
                    <a:pt x="283" y="131"/>
                  </a:lnTo>
                  <a:lnTo>
                    <a:pt x="290" y="140"/>
                  </a:lnTo>
                  <a:lnTo>
                    <a:pt x="293" y="150"/>
                  </a:lnTo>
                  <a:lnTo>
                    <a:pt x="295" y="162"/>
                  </a:lnTo>
                  <a:lnTo>
                    <a:pt x="457" y="16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9"/>
            <p:cNvSpPr>
              <a:spLocks/>
            </p:cNvSpPr>
            <p:nvPr userDrawn="1"/>
          </p:nvSpPr>
          <p:spPr bwMode="auto">
            <a:xfrm>
              <a:off x="5437" y="1491"/>
              <a:ext cx="221" cy="300"/>
            </a:xfrm>
            <a:custGeom>
              <a:avLst/>
              <a:gdLst/>
              <a:ahLst/>
              <a:cxnLst>
                <a:cxn ang="0">
                  <a:pos x="0" y="598"/>
                </a:cxn>
                <a:cxn ang="0">
                  <a:pos x="165" y="598"/>
                </a:cxn>
                <a:cxn ang="0">
                  <a:pos x="165" y="391"/>
                </a:cxn>
                <a:cxn ang="0">
                  <a:pos x="165" y="391"/>
                </a:cxn>
                <a:cxn ang="0">
                  <a:pos x="165" y="365"/>
                </a:cxn>
                <a:cxn ang="0">
                  <a:pos x="169" y="341"/>
                </a:cxn>
                <a:cxn ang="0">
                  <a:pos x="175" y="324"/>
                </a:cxn>
                <a:cxn ang="0">
                  <a:pos x="179" y="317"/>
                </a:cxn>
                <a:cxn ang="0">
                  <a:pos x="182" y="310"/>
                </a:cxn>
                <a:cxn ang="0">
                  <a:pos x="182" y="310"/>
                </a:cxn>
                <a:cxn ang="0">
                  <a:pos x="189" y="301"/>
                </a:cxn>
                <a:cxn ang="0">
                  <a:pos x="200" y="294"/>
                </a:cxn>
                <a:cxn ang="0">
                  <a:pos x="210" y="289"/>
                </a:cxn>
                <a:cxn ang="0">
                  <a:pos x="220" y="288"/>
                </a:cxn>
                <a:cxn ang="0">
                  <a:pos x="220" y="288"/>
                </a:cxn>
                <a:cxn ang="0">
                  <a:pos x="234" y="288"/>
                </a:cxn>
                <a:cxn ang="0">
                  <a:pos x="244" y="291"/>
                </a:cxn>
                <a:cxn ang="0">
                  <a:pos x="253" y="296"/>
                </a:cxn>
                <a:cxn ang="0">
                  <a:pos x="262" y="305"/>
                </a:cxn>
                <a:cxn ang="0">
                  <a:pos x="262" y="305"/>
                </a:cxn>
                <a:cxn ang="0">
                  <a:pos x="269" y="313"/>
                </a:cxn>
                <a:cxn ang="0">
                  <a:pos x="272" y="327"/>
                </a:cxn>
                <a:cxn ang="0">
                  <a:pos x="275" y="343"/>
                </a:cxn>
                <a:cxn ang="0">
                  <a:pos x="275" y="362"/>
                </a:cxn>
                <a:cxn ang="0">
                  <a:pos x="275" y="598"/>
                </a:cxn>
                <a:cxn ang="0">
                  <a:pos x="441" y="598"/>
                </a:cxn>
                <a:cxn ang="0">
                  <a:pos x="441" y="326"/>
                </a:cxn>
                <a:cxn ang="0">
                  <a:pos x="441" y="326"/>
                </a:cxn>
                <a:cxn ang="0">
                  <a:pos x="441" y="305"/>
                </a:cxn>
                <a:cxn ang="0">
                  <a:pos x="439" y="286"/>
                </a:cxn>
                <a:cxn ang="0">
                  <a:pos x="436" y="267"/>
                </a:cxn>
                <a:cxn ang="0">
                  <a:pos x="432" y="251"/>
                </a:cxn>
                <a:cxn ang="0">
                  <a:pos x="425" y="236"/>
                </a:cxn>
                <a:cxn ang="0">
                  <a:pos x="420" y="222"/>
                </a:cxn>
                <a:cxn ang="0">
                  <a:pos x="412" y="210"/>
                </a:cxn>
                <a:cxn ang="0">
                  <a:pos x="403" y="200"/>
                </a:cxn>
                <a:cxn ang="0">
                  <a:pos x="403" y="200"/>
                </a:cxn>
                <a:cxn ang="0">
                  <a:pos x="393" y="189"/>
                </a:cxn>
                <a:cxn ang="0">
                  <a:pos x="382" y="182"/>
                </a:cxn>
                <a:cxn ang="0">
                  <a:pos x="370" y="175"/>
                </a:cxn>
                <a:cxn ang="0">
                  <a:pos x="356" y="169"/>
                </a:cxn>
                <a:cxn ang="0">
                  <a:pos x="343" y="165"/>
                </a:cxn>
                <a:cxn ang="0">
                  <a:pos x="329" y="162"/>
                </a:cxn>
                <a:cxn ang="0">
                  <a:pos x="313" y="160"/>
                </a:cxn>
                <a:cxn ang="0">
                  <a:pos x="298" y="158"/>
                </a:cxn>
                <a:cxn ang="0">
                  <a:pos x="298" y="158"/>
                </a:cxn>
                <a:cxn ang="0">
                  <a:pos x="277" y="160"/>
                </a:cxn>
                <a:cxn ang="0">
                  <a:pos x="258" y="162"/>
                </a:cxn>
                <a:cxn ang="0">
                  <a:pos x="239" y="165"/>
                </a:cxn>
                <a:cxn ang="0">
                  <a:pos x="219" y="174"/>
                </a:cxn>
                <a:cxn ang="0">
                  <a:pos x="219" y="174"/>
                </a:cxn>
                <a:cxn ang="0">
                  <a:pos x="205" y="182"/>
                </a:cxn>
                <a:cxn ang="0">
                  <a:pos x="193" y="191"/>
                </a:cxn>
                <a:cxn ang="0">
                  <a:pos x="179" y="203"/>
                </a:cxn>
                <a:cxn ang="0">
                  <a:pos x="165" y="217"/>
                </a:cxn>
                <a:cxn ang="0">
                  <a:pos x="165" y="0"/>
                </a:cxn>
                <a:cxn ang="0">
                  <a:pos x="0" y="0"/>
                </a:cxn>
                <a:cxn ang="0">
                  <a:pos x="0" y="598"/>
                </a:cxn>
              </a:cxnLst>
              <a:rect l="0" t="0" r="r" b="b"/>
              <a:pathLst>
                <a:path w="441" h="598">
                  <a:moveTo>
                    <a:pt x="0" y="598"/>
                  </a:moveTo>
                  <a:lnTo>
                    <a:pt x="165" y="598"/>
                  </a:lnTo>
                  <a:lnTo>
                    <a:pt x="165" y="391"/>
                  </a:lnTo>
                  <a:lnTo>
                    <a:pt x="165" y="391"/>
                  </a:lnTo>
                  <a:lnTo>
                    <a:pt x="165" y="365"/>
                  </a:lnTo>
                  <a:lnTo>
                    <a:pt x="169" y="341"/>
                  </a:lnTo>
                  <a:lnTo>
                    <a:pt x="175" y="324"/>
                  </a:lnTo>
                  <a:lnTo>
                    <a:pt x="179" y="317"/>
                  </a:lnTo>
                  <a:lnTo>
                    <a:pt x="182" y="310"/>
                  </a:lnTo>
                  <a:lnTo>
                    <a:pt x="182" y="310"/>
                  </a:lnTo>
                  <a:lnTo>
                    <a:pt x="189" y="301"/>
                  </a:lnTo>
                  <a:lnTo>
                    <a:pt x="200" y="294"/>
                  </a:lnTo>
                  <a:lnTo>
                    <a:pt x="210" y="289"/>
                  </a:lnTo>
                  <a:lnTo>
                    <a:pt x="220" y="288"/>
                  </a:lnTo>
                  <a:lnTo>
                    <a:pt x="220" y="288"/>
                  </a:lnTo>
                  <a:lnTo>
                    <a:pt x="234" y="288"/>
                  </a:lnTo>
                  <a:lnTo>
                    <a:pt x="244" y="291"/>
                  </a:lnTo>
                  <a:lnTo>
                    <a:pt x="253" y="296"/>
                  </a:lnTo>
                  <a:lnTo>
                    <a:pt x="262" y="305"/>
                  </a:lnTo>
                  <a:lnTo>
                    <a:pt x="262" y="305"/>
                  </a:lnTo>
                  <a:lnTo>
                    <a:pt x="269" y="313"/>
                  </a:lnTo>
                  <a:lnTo>
                    <a:pt x="272" y="327"/>
                  </a:lnTo>
                  <a:lnTo>
                    <a:pt x="275" y="343"/>
                  </a:lnTo>
                  <a:lnTo>
                    <a:pt x="275" y="362"/>
                  </a:lnTo>
                  <a:lnTo>
                    <a:pt x="275" y="598"/>
                  </a:lnTo>
                  <a:lnTo>
                    <a:pt x="441" y="598"/>
                  </a:lnTo>
                  <a:lnTo>
                    <a:pt x="441" y="326"/>
                  </a:lnTo>
                  <a:lnTo>
                    <a:pt x="441" y="326"/>
                  </a:lnTo>
                  <a:lnTo>
                    <a:pt x="441" y="305"/>
                  </a:lnTo>
                  <a:lnTo>
                    <a:pt x="439" y="286"/>
                  </a:lnTo>
                  <a:lnTo>
                    <a:pt x="436" y="267"/>
                  </a:lnTo>
                  <a:lnTo>
                    <a:pt x="432" y="251"/>
                  </a:lnTo>
                  <a:lnTo>
                    <a:pt x="425" y="236"/>
                  </a:lnTo>
                  <a:lnTo>
                    <a:pt x="420" y="222"/>
                  </a:lnTo>
                  <a:lnTo>
                    <a:pt x="412" y="210"/>
                  </a:lnTo>
                  <a:lnTo>
                    <a:pt x="403" y="200"/>
                  </a:lnTo>
                  <a:lnTo>
                    <a:pt x="403" y="200"/>
                  </a:lnTo>
                  <a:lnTo>
                    <a:pt x="393" y="189"/>
                  </a:lnTo>
                  <a:lnTo>
                    <a:pt x="382" y="182"/>
                  </a:lnTo>
                  <a:lnTo>
                    <a:pt x="370" y="175"/>
                  </a:lnTo>
                  <a:lnTo>
                    <a:pt x="356" y="169"/>
                  </a:lnTo>
                  <a:lnTo>
                    <a:pt x="343" y="165"/>
                  </a:lnTo>
                  <a:lnTo>
                    <a:pt x="329" y="162"/>
                  </a:lnTo>
                  <a:lnTo>
                    <a:pt x="313" y="160"/>
                  </a:lnTo>
                  <a:lnTo>
                    <a:pt x="298" y="158"/>
                  </a:lnTo>
                  <a:lnTo>
                    <a:pt x="298" y="158"/>
                  </a:lnTo>
                  <a:lnTo>
                    <a:pt x="277" y="160"/>
                  </a:lnTo>
                  <a:lnTo>
                    <a:pt x="258" y="162"/>
                  </a:lnTo>
                  <a:lnTo>
                    <a:pt x="239" y="165"/>
                  </a:lnTo>
                  <a:lnTo>
                    <a:pt x="219" y="174"/>
                  </a:lnTo>
                  <a:lnTo>
                    <a:pt x="219" y="174"/>
                  </a:lnTo>
                  <a:lnTo>
                    <a:pt x="205" y="182"/>
                  </a:lnTo>
                  <a:lnTo>
                    <a:pt x="193" y="191"/>
                  </a:lnTo>
                  <a:lnTo>
                    <a:pt x="179" y="203"/>
                  </a:lnTo>
                  <a:lnTo>
                    <a:pt x="165" y="217"/>
                  </a:lnTo>
                  <a:lnTo>
                    <a:pt x="165" y="0"/>
                  </a:lnTo>
                  <a:lnTo>
                    <a:pt x="0" y="0"/>
                  </a:lnTo>
                  <a:lnTo>
                    <a:pt x="0" y="59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10"/>
            <p:cNvSpPr>
              <a:spLocks/>
            </p:cNvSpPr>
            <p:nvPr userDrawn="1"/>
          </p:nvSpPr>
          <p:spPr bwMode="auto">
            <a:xfrm>
              <a:off x="5295" y="1510"/>
              <a:ext cx="115" cy="285"/>
            </a:xfrm>
            <a:custGeom>
              <a:avLst/>
              <a:gdLst/>
              <a:ahLst/>
              <a:cxnLst>
                <a:cxn ang="0">
                  <a:pos x="0" y="0"/>
                </a:cxn>
                <a:cxn ang="0">
                  <a:pos x="0" y="132"/>
                </a:cxn>
                <a:cxn ang="0">
                  <a:pos x="0" y="252"/>
                </a:cxn>
                <a:cxn ang="0">
                  <a:pos x="0" y="402"/>
                </a:cxn>
                <a:cxn ang="0">
                  <a:pos x="0" y="402"/>
                </a:cxn>
                <a:cxn ang="0">
                  <a:pos x="0" y="435"/>
                </a:cxn>
                <a:cxn ang="0">
                  <a:pos x="3" y="464"/>
                </a:cxn>
                <a:cxn ang="0">
                  <a:pos x="9" y="489"/>
                </a:cxn>
                <a:cxn ang="0">
                  <a:pos x="15" y="509"/>
                </a:cxn>
                <a:cxn ang="0">
                  <a:pos x="15" y="509"/>
                </a:cxn>
                <a:cxn ang="0">
                  <a:pos x="24" y="525"/>
                </a:cxn>
                <a:cxn ang="0">
                  <a:pos x="33" y="537"/>
                </a:cxn>
                <a:cxn ang="0">
                  <a:pos x="45" y="546"/>
                </a:cxn>
                <a:cxn ang="0">
                  <a:pos x="57" y="554"/>
                </a:cxn>
                <a:cxn ang="0">
                  <a:pos x="57" y="554"/>
                </a:cxn>
                <a:cxn ang="0">
                  <a:pos x="72" y="561"/>
                </a:cxn>
                <a:cxn ang="0">
                  <a:pos x="91" y="566"/>
                </a:cxn>
                <a:cxn ang="0">
                  <a:pos x="114" y="570"/>
                </a:cxn>
                <a:cxn ang="0">
                  <a:pos x="141" y="570"/>
                </a:cxn>
                <a:cxn ang="0">
                  <a:pos x="141" y="570"/>
                </a:cxn>
                <a:cxn ang="0">
                  <a:pos x="160" y="570"/>
                </a:cxn>
                <a:cxn ang="0">
                  <a:pos x="183" y="566"/>
                </a:cxn>
                <a:cxn ang="0">
                  <a:pos x="207" y="563"/>
                </a:cxn>
                <a:cxn ang="0">
                  <a:pos x="229" y="556"/>
                </a:cxn>
                <a:cxn ang="0">
                  <a:pos x="229" y="449"/>
                </a:cxn>
                <a:cxn ang="0">
                  <a:pos x="229" y="449"/>
                </a:cxn>
                <a:cxn ang="0">
                  <a:pos x="222" y="451"/>
                </a:cxn>
                <a:cxn ang="0">
                  <a:pos x="210" y="452"/>
                </a:cxn>
                <a:cxn ang="0">
                  <a:pos x="186" y="454"/>
                </a:cxn>
                <a:cxn ang="0">
                  <a:pos x="186" y="454"/>
                </a:cxn>
                <a:cxn ang="0">
                  <a:pos x="178" y="452"/>
                </a:cxn>
                <a:cxn ang="0">
                  <a:pos x="171" y="447"/>
                </a:cxn>
                <a:cxn ang="0">
                  <a:pos x="167" y="444"/>
                </a:cxn>
                <a:cxn ang="0">
                  <a:pos x="164" y="440"/>
                </a:cxn>
                <a:cxn ang="0">
                  <a:pos x="164" y="440"/>
                </a:cxn>
                <a:cxn ang="0">
                  <a:pos x="162" y="435"/>
                </a:cxn>
                <a:cxn ang="0">
                  <a:pos x="160" y="426"/>
                </a:cxn>
                <a:cxn ang="0">
                  <a:pos x="159" y="404"/>
                </a:cxn>
                <a:cxn ang="0">
                  <a:pos x="159" y="252"/>
                </a:cxn>
                <a:cxn ang="0">
                  <a:pos x="229" y="252"/>
                </a:cxn>
                <a:cxn ang="0">
                  <a:pos x="229" y="132"/>
                </a:cxn>
                <a:cxn ang="0">
                  <a:pos x="159" y="132"/>
                </a:cxn>
                <a:cxn ang="0">
                  <a:pos x="159" y="0"/>
                </a:cxn>
                <a:cxn ang="0">
                  <a:pos x="0" y="0"/>
                </a:cxn>
              </a:cxnLst>
              <a:rect l="0" t="0" r="r" b="b"/>
              <a:pathLst>
                <a:path w="229" h="570">
                  <a:moveTo>
                    <a:pt x="0" y="0"/>
                  </a:moveTo>
                  <a:lnTo>
                    <a:pt x="0" y="132"/>
                  </a:lnTo>
                  <a:lnTo>
                    <a:pt x="0" y="252"/>
                  </a:lnTo>
                  <a:lnTo>
                    <a:pt x="0" y="402"/>
                  </a:lnTo>
                  <a:lnTo>
                    <a:pt x="0" y="402"/>
                  </a:lnTo>
                  <a:lnTo>
                    <a:pt x="0" y="435"/>
                  </a:lnTo>
                  <a:lnTo>
                    <a:pt x="3" y="464"/>
                  </a:lnTo>
                  <a:lnTo>
                    <a:pt x="9" y="489"/>
                  </a:lnTo>
                  <a:lnTo>
                    <a:pt x="15" y="509"/>
                  </a:lnTo>
                  <a:lnTo>
                    <a:pt x="15" y="509"/>
                  </a:lnTo>
                  <a:lnTo>
                    <a:pt x="24" y="525"/>
                  </a:lnTo>
                  <a:lnTo>
                    <a:pt x="33" y="537"/>
                  </a:lnTo>
                  <a:lnTo>
                    <a:pt x="45" y="546"/>
                  </a:lnTo>
                  <a:lnTo>
                    <a:pt x="57" y="554"/>
                  </a:lnTo>
                  <a:lnTo>
                    <a:pt x="57" y="554"/>
                  </a:lnTo>
                  <a:lnTo>
                    <a:pt x="72" y="561"/>
                  </a:lnTo>
                  <a:lnTo>
                    <a:pt x="91" y="566"/>
                  </a:lnTo>
                  <a:lnTo>
                    <a:pt x="114" y="570"/>
                  </a:lnTo>
                  <a:lnTo>
                    <a:pt x="141" y="570"/>
                  </a:lnTo>
                  <a:lnTo>
                    <a:pt x="141" y="570"/>
                  </a:lnTo>
                  <a:lnTo>
                    <a:pt x="160" y="570"/>
                  </a:lnTo>
                  <a:lnTo>
                    <a:pt x="183" y="566"/>
                  </a:lnTo>
                  <a:lnTo>
                    <a:pt x="207" y="563"/>
                  </a:lnTo>
                  <a:lnTo>
                    <a:pt x="229" y="556"/>
                  </a:lnTo>
                  <a:lnTo>
                    <a:pt x="229" y="449"/>
                  </a:lnTo>
                  <a:lnTo>
                    <a:pt x="229" y="449"/>
                  </a:lnTo>
                  <a:lnTo>
                    <a:pt x="222" y="451"/>
                  </a:lnTo>
                  <a:lnTo>
                    <a:pt x="210" y="452"/>
                  </a:lnTo>
                  <a:lnTo>
                    <a:pt x="186" y="454"/>
                  </a:lnTo>
                  <a:lnTo>
                    <a:pt x="186" y="454"/>
                  </a:lnTo>
                  <a:lnTo>
                    <a:pt x="178" y="452"/>
                  </a:lnTo>
                  <a:lnTo>
                    <a:pt x="171" y="447"/>
                  </a:lnTo>
                  <a:lnTo>
                    <a:pt x="167" y="444"/>
                  </a:lnTo>
                  <a:lnTo>
                    <a:pt x="164" y="440"/>
                  </a:lnTo>
                  <a:lnTo>
                    <a:pt x="164" y="440"/>
                  </a:lnTo>
                  <a:lnTo>
                    <a:pt x="162" y="435"/>
                  </a:lnTo>
                  <a:lnTo>
                    <a:pt x="160" y="426"/>
                  </a:lnTo>
                  <a:lnTo>
                    <a:pt x="159" y="404"/>
                  </a:lnTo>
                  <a:lnTo>
                    <a:pt x="159" y="252"/>
                  </a:lnTo>
                  <a:lnTo>
                    <a:pt x="229" y="252"/>
                  </a:lnTo>
                  <a:lnTo>
                    <a:pt x="229" y="132"/>
                  </a:lnTo>
                  <a:lnTo>
                    <a:pt x="159" y="132"/>
                  </a:lnTo>
                  <a:lnTo>
                    <a:pt x="159"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Rectangle 11"/>
            <p:cNvSpPr>
              <a:spLocks noChangeArrowheads="1"/>
            </p:cNvSpPr>
            <p:nvPr userDrawn="1"/>
          </p:nvSpPr>
          <p:spPr bwMode="auto">
            <a:xfrm>
              <a:off x="5187" y="1510"/>
              <a:ext cx="80" cy="44"/>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bg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
        <p:nvSpPr>
          <p:cNvPr id="5" name="Date Placeholder 3"/>
          <p:cNvSpPr>
            <a:spLocks noGrp="1"/>
          </p:cNvSpPr>
          <p:nvPr>
            <p:ph type="dt" sz="half" idx="14"/>
          </p:nvPr>
        </p:nvSpPr>
        <p:spPr/>
        <p:txBody>
          <a:bodyPr/>
          <a:lstStyle>
            <a:lvl1pPr>
              <a:defRPr>
                <a:solidFill>
                  <a:srgbClr val="A6A6A6"/>
                </a:solidFill>
              </a:defRPr>
            </a:lvl1pPr>
          </a:lstStyle>
          <a:p>
            <a:pPr>
              <a:defRPr/>
            </a:pPr>
            <a:fld id="{AB713653-045C-4921-9673-E57168C72B7D}" type="datetimeFigureOut">
              <a:rPr lang="en-US" smtClean="0"/>
              <a:pPr>
                <a:defRPr/>
              </a:pPr>
              <a:t>5/5/2013</a:t>
            </a:fld>
            <a:endParaRPr lang="en-US" dirty="0"/>
          </a:p>
        </p:txBody>
      </p:sp>
      <p:sp>
        <p:nvSpPr>
          <p:cNvPr id="6" name="Slide Number Placeholder 5"/>
          <p:cNvSpPr>
            <a:spLocks noGrp="1"/>
          </p:cNvSpPr>
          <p:nvPr>
            <p:ph type="sldNum" sz="quarter" idx="15"/>
          </p:nvPr>
        </p:nvSpPr>
        <p:spPr/>
        <p:txBody>
          <a:bodyPr/>
          <a:lstStyle>
            <a:lvl1pPr>
              <a:defRPr>
                <a:solidFill>
                  <a:srgbClr val="A6A6A6"/>
                </a:solidFill>
              </a:defRPr>
            </a:lvl1pPr>
          </a:lstStyle>
          <a:p>
            <a:pPr>
              <a:defRPr/>
            </a:pPr>
            <a:fld id="{F7AD01B6-12E7-48A0-9CA7-A0D85F537AD8}"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E47A832E-B35F-4D0E-BAD6-0257A3D47B7D}" type="datetime1">
              <a:rPr lang="en-US"/>
              <a:pPr>
                <a:defRPr/>
              </a:pPr>
              <a:t>5/5/2013</a:t>
            </a:fld>
            <a:endParaRPr lang="en-US" dirty="0"/>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09419A6-6716-43F9-879F-4D024568B667}" type="slidenum">
              <a:rPr lang="en-US"/>
              <a:pPr>
                <a:defRPr/>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4"/>
          <p:cNvSpPr/>
          <p:nvPr userDrawn="1"/>
        </p:nvSpPr>
        <p:spPr>
          <a:xfrm flipV="1">
            <a:off x="0" y="0"/>
            <a:ext cx="9144000" cy="6858000"/>
          </a:xfrm>
          <a:prstGeom prst="rect">
            <a:avLst/>
          </a:prstGeom>
          <a:gradFill>
            <a:gsLst>
              <a:gs pos="0">
                <a:srgbClr val="0081C6"/>
              </a:gs>
              <a:gs pos="100000">
                <a:srgbClr val="00539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userDrawn="1"/>
        </p:nvSpPr>
        <p:spPr>
          <a:xfrm flipH="1">
            <a:off x="0" y="0"/>
            <a:ext cx="9144000" cy="6858000"/>
          </a:xfrm>
          <a:prstGeom prst="rect">
            <a:avLst/>
          </a:prstGeom>
          <a:gradFill>
            <a:gsLst>
              <a:gs pos="0">
                <a:schemeClr val="tx1">
                  <a:lumMod val="75000"/>
                  <a:alpha val="70000"/>
                </a:schemeClr>
              </a:gs>
              <a:gs pos="100000">
                <a:schemeClr val="tx1">
                  <a:alpha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ate Placeholder 3"/>
          <p:cNvSpPr>
            <a:spLocks noGrp="1"/>
          </p:cNvSpPr>
          <p:nvPr>
            <p:ph type="dt" sz="half" idx="10"/>
          </p:nvPr>
        </p:nvSpPr>
        <p:spPr>
          <a:xfrm>
            <a:off x="1" y="6356350"/>
            <a:ext cx="1246188" cy="365125"/>
          </a:xfrm>
        </p:spPr>
        <p:txBody>
          <a:bodyPr/>
          <a:lstStyle>
            <a:lvl1pPr algn="ctr">
              <a:defRPr>
                <a:solidFill>
                  <a:schemeClr val="tx2">
                    <a:lumMod val="75000"/>
                  </a:schemeClr>
                </a:solidFill>
              </a:defRPr>
            </a:lvl1pPr>
          </a:lstStyle>
          <a:p>
            <a:pPr>
              <a:defRPr/>
            </a:pPr>
            <a:fld id="{B5C3A950-F30C-45FD-B3F8-4120BCC67D30}" type="datetimeFigureOut">
              <a:rPr lang="en-US" smtClean="0"/>
              <a:pPr>
                <a:defRPr/>
              </a:pPr>
              <a:t>5/5/2013</a:t>
            </a:fld>
            <a:endParaRPr lang="en-US" dirty="0"/>
          </a:p>
        </p:txBody>
      </p:sp>
      <p:sp>
        <p:nvSpPr>
          <p:cNvPr id="15" name="Slide Number Placeholder 5"/>
          <p:cNvSpPr>
            <a:spLocks noGrp="1"/>
          </p:cNvSpPr>
          <p:nvPr>
            <p:ph type="sldNum" sz="quarter" idx="11"/>
          </p:nvPr>
        </p:nvSpPr>
        <p:spPr>
          <a:xfrm>
            <a:off x="8324603" y="6356350"/>
            <a:ext cx="819397" cy="365125"/>
          </a:xfrm>
        </p:spPr>
        <p:txBody>
          <a:bodyPr/>
          <a:lstStyle>
            <a:lvl1pPr algn="ctr">
              <a:defRPr smtClean="0">
                <a:solidFill>
                  <a:schemeClr val="tx2">
                    <a:lumMod val="75000"/>
                  </a:schemeClr>
                </a:solidFill>
              </a:defRPr>
            </a:lvl1pPr>
          </a:lstStyle>
          <a:p>
            <a:pPr>
              <a:defRPr/>
            </a:pPr>
            <a:fld id="{F88048C6-2B67-4DB5-B7E6-7FFBE46B9EB1}" type="slidenum">
              <a:rPr lang="en-US"/>
              <a:pPr>
                <a:defRPr/>
              </a:pPr>
              <a:t>‹#›</a:t>
            </a:fld>
            <a:endParaRPr lang="en-US" dirty="0"/>
          </a:p>
        </p:txBody>
      </p:sp>
      <p:sp>
        <p:nvSpPr>
          <p:cNvPr id="17" name="Title 1"/>
          <p:cNvSpPr>
            <a:spLocks noGrp="1"/>
          </p:cNvSpPr>
          <p:nvPr>
            <p:ph type="title"/>
          </p:nvPr>
        </p:nvSpPr>
        <p:spPr>
          <a:xfrm>
            <a:off x="0" y="2120678"/>
            <a:ext cx="8324850" cy="722376"/>
          </a:xfrm>
        </p:spPr>
        <p:txBody>
          <a:bodyPr anchor="t">
            <a:normAutofit/>
          </a:bodyPr>
          <a:lstStyle>
            <a:lvl1pPr algn="ctr">
              <a:defRPr sz="3700" b="0" cap="all">
                <a:solidFill>
                  <a:schemeClr val="bg1"/>
                </a:solidFill>
              </a:defRPr>
            </a:lvl1pPr>
          </a:lstStyle>
          <a:p>
            <a:r>
              <a:rPr lang="en-US" smtClean="0"/>
              <a:t>Click to edit Master title style</a:t>
            </a:r>
            <a:endParaRPr lang="en-US" dirty="0"/>
          </a:p>
        </p:txBody>
      </p:sp>
      <p:sp>
        <p:nvSpPr>
          <p:cNvPr id="18" name="Text Placeholder 2"/>
          <p:cNvSpPr>
            <a:spLocks noGrp="1"/>
          </p:cNvSpPr>
          <p:nvPr>
            <p:ph type="body" idx="1"/>
          </p:nvPr>
        </p:nvSpPr>
        <p:spPr>
          <a:xfrm>
            <a:off x="0" y="1651849"/>
            <a:ext cx="8324850" cy="466344"/>
          </a:xfrm>
        </p:spPr>
        <p:txBody>
          <a:bodyPr anchor="b"/>
          <a:lstStyle>
            <a:lvl1pPr marL="0" indent="0" algn="ctr">
              <a:buNone/>
              <a:defRPr sz="2000">
                <a:solidFill>
                  <a:schemeClr val="tx1">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cxnSp>
        <p:nvCxnSpPr>
          <p:cNvPr id="20" name="Straight Connector 19"/>
          <p:cNvCxnSpPr/>
          <p:nvPr userDrawn="1"/>
        </p:nvCxnSpPr>
        <p:spPr>
          <a:xfrm rot="5400000">
            <a:off x="4898232" y="3429795"/>
            <a:ext cx="6858000" cy="1587"/>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0" y="2833688"/>
            <a:ext cx="9144000" cy="1587"/>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44549" y="1600200"/>
            <a:ext cx="4005072"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18510" y="1600200"/>
            <a:ext cx="4005072"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4"/>
          </p:nvPr>
        </p:nvSpPr>
        <p:spPr/>
        <p:txBody>
          <a:bodyPr/>
          <a:lstStyle>
            <a:lvl1pPr>
              <a:defRPr>
                <a:solidFill>
                  <a:srgbClr val="A6A6A6"/>
                </a:solidFill>
              </a:defRPr>
            </a:lvl1pPr>
          </a:lstStyle>
          <a:p>
            <a:pPr>
              <a:defRPr/>
            </a:pPr>
            <a:fld id="{B3E862DA-3B6A-4B6D-83A2-4E4FCD1C3F73}" type="datetimeFigureOut">
              <a:rPr lang="en-US" smtClean="0"/>
              <a:pPr>
                <a:defRPr/>
              </a:pPr>
              <a:t>5/5/2013</a:t>
            </a:fld>
            <a:endParaRPr lang="en-US" dirty="0"/>
          </a:p>
        </p:txBody>
      </p:sp>
      <p:sp>
        <p:nvSpPr>
          <p:cNvPr id="7" name="Slide Number Placeholder 5"/>
          <p:cNvSpPr>
            <a:spLocks noGrp="1"/>
          </p:cNvSpPr>
          <p:nvPr>
            <p:ph type="sldNum" sz="quarter" idx="15"/>
          </p:nvPr>
        </p:nvSpPr>
        <p:spPr/>
        <p:txBody>
          <a:bodyPr/>
          <a:lstStyle>
            <a:lvl1pPr>
              <a:defRPr>
                <a:solidFill>
                  <a:srgbClr val="A6A6A6"/>
                </a:solidFill>
              </a:defRPr>
            </a:lvl1pPr>
          </a:lstStyle>
          <a:p>
            <a:pPr>
              <a:defRPr/>
            </a:pPr>
            <a:fld id="{1D1809B7-0560-431F-8302-12223572285C}" type="slidenum">
              <a:rPr lang="en-US" smtClean="0"/>
              <a:pPr>
                <a:defRPr/>
              </a:pPr>
              <a:t>‹#›</a:t>
            </a:fld>
            <a:endParaRPr lang="en-US" dirty="0"/>
          </a:p>
        </p:txBody>
      </p:sp>
      <p:sp>
        <p:nvSpPr>
          <p:cNvPr id="8"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bg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65814" y="1535113"/>
            <a:ext cx="400507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65814" y="2174875"/>
            <a:ext cx="4005072"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316295" y="1535113"/>
            <a:ext cx="400507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316295" y="2174875"/>
            <a:ext cx="4005072"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4"/>
          </p:nvPr>
        </p:nvSpPr>
        <p:spPr/>
        <p:txBody>
          <a:bodyPr/>
          <a:lstStyle>
            <a:lvl1pPr>
              <a:defRPr>
                <a:solidFill>
                  <a:srgbClr val="A6A6A6"/>
                </a:solidFill>
              </a:defRPr>
            </a:lvl1pPr>
          </a:lstStyle>
          <a:p>
            <a:pPr>
              <a:defRPr/>
            </a:pPr>
            <a:fld id="{4D82E895-471C-4E51-AEF0-2565112672E6}" type="datetimeFigureOut">
              <a:rPr lang="en-US" smtClean="0"/>
              <a:pPr>
                <a:defRPr/>
              </a:pPr>
              <a:t>5/5/2013</a:t>
            </a:fld>
            <a:endParaRPr lang="en-US" dirty="0"/>
          </a:p>
        </p:txBody>
      </p:sp>
      <p:sp>
        <p:nvSpPr>
          <p:cNvPr id="9" name="Slide Number Placeholder 5"/>
          <p:cNvSpPr>
            <a:spLocks noGrp="1"/>
          </p:cNvSpPr>
          <p:nvPr>
            <p:ph type="sldNum" sz="quarter" idx="15"/>
          </p:nvPr>
        </p:nvSpPr>
        <p:spPr/>
        <p:txBody>
          <a:bodyPr/>
          <a:lstStyle>
            <a:lvl1pPr>
              <a:defRPr>
                <a:solidFill>
                  <a:srgbClr val="A6A6A6"/>
                </a:solidFill>
              </a:defRPr>
            </a:lvl1pPr>
          </a:lstStyle>
          <a:p>
            <a:pPr>
              <a:defRPr/>
            </a:pPr>
            <a:fld id="{3D57BBE4-8ADF-46BC-BBCB-D3603382CAD3}" type="slidenum">
              <a:rPr lang="en-US" smtClean="0"/>
              <a:pPr>
                <a:defRPr/>
              </a:pPr>
              <a:t>‹#›</a:t>
            </a:fld>
            <a:endParaRPr lang="en-US" dirty="0"/>
          </a:p>
        </p:txBody>
      </p:sp>
      <p:sp>
        <p:nvSpPr>
          <p:cNvPr id="10"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bg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4"/>
          </p:nvPr>
        </p:nvSpPr>
        <p:spPr/>
        <p:txBody>
          <a:bodyPr/>
          <a:lstStyle>
            <a:lvl1pPr>
              <a:defRPr>
                <a:solidFill>
                  <a:srgbClr val="A6A6A6"/>
                </a:solidFill>
              </a:defRPr>
            </a:lvl1pPr>
          </a:lstStyle>
          <a:p>
            <a:pPr>
              <a:defRPr/>
            </a:pPr>
            <a:fld id="{69D0C8DC-A0B3-410C-A95C-6876F9CC08D6}" type="datetimeFigureOut">
              <a:rPr lang="en-US" smtClean="0"/>
              <a:pPr>
                <a:defRPr/>
              </a:pPr>
              <a:t>5/5/2013</a:t>
            </a:fld>
            <a:endParaRPr lang="en-US" dirty="0"/>
          </a:p>
        </p:txBody>
      </p:sp>
      <p:sp>
        <p:nvSpPr>
          <p:cNvPr id="5" name="Slide Number Placeholder 5"/>
          <p:cNvSpPr>
            <a:spLocks noGrp="1"/>
          </p:cNvSpPr>
          <p:nvPr>
            <p:ph type="sldNum" sz="quarter" idx="15"/>
          </p:nvPr>
        </p:nvSpPr>
        <p:spPr/>
        <p:txBody>
          <a:bodyPr/>
          <a:lstStyle>
            <a:lvl1pPr>
              <a:defRPr>
                <a:solidFill>
                  <a:srgbClr val="A6A6A6"/>
                </a:solidFill>
              </a:defRPr>
            </a:lvl1pPr>
          </a:lstStyle>
          <a:p>
            <a:pPr>
              <a:defRPr/>
            </a:pPr>
            <a:fld id="{E87E01D3-8E5A-4CBD-8564-02D2935D090E}" type="slidenum">
              <a:rPr lang="en-US" smtClean="0"/>
              <a:pPr>
                <a:defRPr/>
              </a:pPr>
              <a:t>‹#›</a:t>
            </a:fld>
            <a:endParaRPr lang="en-US" dirty="0"/>
          </a:p>
        </p:txBody>
      </p:sp>
      <p:sp>
        <p:nvSpPr>
          <p:cNvPr id="6"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bg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9" name="Rectangle 18"/>
          <p:cNvSpPr/>
          <p:nvPr userDrawn="1"/>
        </p:nvSpPr>
        <p:spPr>
          <a:xfrm flipV="1">
            <a:off x="0" y="0"/>
            <a:ext cx="9144000" cy="6858000"/>
          </a:xfrm>
          <a:prstGeom prst="rect">
            <a:avLst/>
          </a:prstGeom>
          <a:gradFill>
            <a:gsLst>
              <a:gs pos="0">
                <a:srgbClr val="0081C6"/>
              </a:gs>
              <a:gs pos="100000">
                <a:srgbClr val="00539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7"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bg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cxnSp>
        <p:nvCxnSpPr>
          <p:cNvPr id="12" name="Straight Connector 11"/>
          <p:cNvCxnSpPr/>
          <p:nvPr userDrawn="1"/>
        </p:nvCxnSpPr>
        <p:spPr>
          <a:xfrm>
            <a:off x="0" y="638691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Date Placeholder 3"/>
          <p:cNvSpPr>
            <a:spLocks noGrp="1"/>
          </p:cNvSpPr>
          <p:nvPr>
            <p:ph type="dt" sz="half" idx="2"/>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6A6A6"/>
                </a:solidFill>
                <a:latin typeface="+mn-lt"/>
              </a:defRPr>
            </a:lvl1pPr>
          </a:lstStyle>
          <a:p>
            <a:pPr>
              <a:defRPr/>
            </a:pPr>
            <a:fld id="{968AC74C-A8E6-49F4-B32B-2A731DFFA731}" type="datetimeFigureOut">
              <a:rPr lang="en-US" smtClean="0"/>
              <a:pPr>
                <a:defRPr/>
              </a:pPr>
              <a:t>5/5/2013</a:t>
            </a:fld>
            <a:endParaRPr lang="en-US" dirty="0"/>
          </a:p>
        </p:txBody>
      </p:sp>
      <p:sp>
        <p:nvSpPr>
          <p:cNvPr id="14"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6A6A6"/>
                </a:solidFill>
                <a:latin typeface="+mn-lt"/>
              </a:defRPr>
            </a:lvl1pPr>
          </a:lstStyle>
          <a:p>
            <a:pPr>
              <a:defRPr/>
            </a:pPr>
            <a:fld id="{004E23FA-282F-4C84-881E-9DAC50DAD92C}" type="slidenum">
              <a:rPr lang="en-US" smtClean="0"/>
              <a:pPr>
                <a:defRPr/>
              </a:pPr>
              <a:t>‹#›</a:t>
            </a:fld>
            <a:endParaRPr lang="en-US" dirty="0"/>
          </a:p>
        </p:txBody>
      </p:sp>
      <p:cxnSp>
        <p:nvCxnSpPr>
          <p:cNvPr id="15" name="Straight Connector 14"/>
          <p:cNvCxnSpPr/>
          <p:nvPr userDrawn="1"/>
        </p:nvCxnSpPr>
        <p:spPr>
          <a:xfrm>
            <a:off x="4943789" y="6633498"/>
            <a:ext cx="3468691"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5400000" flipH="1" flipV="1">
            <a:off x="4696980" y="6623482"/>
            <a:ext cx="46903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rot="5400000" flipH="1" flipV="1">
            <a:off x="8178463" y="6623481"/>
            <a:ext cx="46903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7225964" y="6509730"/>
            <a:ext cx="251534"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descr="CDMSmith_logo_white.wmf"/>
          <p:cNvPicPr>
            <a:picLocks noChangeAspect="1"/>
          </p:cNvPicPr>
          <p:nvPr userDrawn="1"/>
        </p:nvPicPr>
        <p:blipFill>
          <a:blip r:embed="rId2" cstate="print"/>
          <a:stretch>
            <a:fillRect/>
          </a:stretch>
        </p:blipFill>
        <p:spPr>
          <a:xfrm>
            <a:off x="8460486" y="6491534"/>
            <a:ext cx="640080" cy="282521"/>
          </a:xfrm>
          <a:prstGeom prst="rect">
            <a:avLst/>
          </a:prstGeom>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67293"/>
            <a:ext cx="4725802" cy="465887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44550" y="1467293"/>
            <a:ext cx="3220964" cy="465887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44550" y="0"/>
            <a:ext cx="8144538" cy="1417638"/>
          </a:xfrm>
        </p:spPr>
        <p:txBody>
          <a:bodyPr/>
          <a:lstStyle/>
          <a:p>
            <a:r>
              <a:rPr lang="en-US" smtClean="0"/>
              <a:t>Click to edit Master title style</a:t>
            </a:r>
            <a:endParaRPr lang="en-US" dirty="0"/>
          </a:p>
        </p:txBody>
      </p:sp>
      <p:sp>
        <p:nvSpPr>
          <p:cNvPr id="6" name="Date Placeholder 3"/>
          <p:cNvSpPr>
            <a:spLocks noGrp="1"/>
          </p:cNvSpPr>
          <p:nvPr>
            <p:ph type="dt" sz="half" idx="14"/>
          </p:nvPr>
        </p:nvSpPr>
        <p:spPr/>
        <p:txBody>
          <a:bodyPr/>
          <a:lstStyle>
            <a:lvl1pPr>
              <a:defRPr>
                <a:solidFill>
                  <a:srgbClr val="A6A6A6"/>
                </a:solidFill>
              </a:defRPr>
            </a:lvl1pPr>
          </a:lstStyle>
          <a:p>
            <a:pPr>
              <a:defRPr/>
            </a:pPr>
            <a:fld id="{56853BCF-4910-4957-9216-F1BFCAE87824}" type="datetimeFigureOut">
              <a:rPr lang="en-US" smtClean="0"/>
              <a:pPr>
                <a:defRPr/>
              </a:pPr>
              <a:t>5/5/2013</a:t>
            </a:fld>
            <a:endParaRPr lang="en-US" dirty="0"/>
          </a:p>
        </p:txBody>
      </p:sp>
      <p:sp>
        <p:nvSpPr>
          <p:cNvPr id="7" name="Slide Number Placeholder 5"/>
          <p:cNvSpPr>
            <a:spLocks noGrp="1"/>
          </p:cNvSpPr>
          <p:nvPr>
            <p:ph type="sldNum" sz="quarter" idx="15"/>
          </p:nvPr>
        </p:nvSpPr>
        <p:spPr/>
        <p:txBody>
          <a:bodyPr/>
          <a:lstStyle>
            <a:lvl1pPr>
              <a:defRPr>
                <a:solidFill>
                  <a:srgbClr val="A6A6A6"/>
                </a:solidFill>
              </a:defRPr>
            </a:lvl1pPr>
          </a:lstStyle>
          <a:p>
            <a:pPr>
              <a:defRPr/>
            </a:pPr>
            <a:fld id="{F9BB0EDE-64A5-46CC-95B4-E964995DAD4D}" type="slidenum">
              <a:rPr lang="en-US" smtClean="0"/>
              <a:pPr>
                <a:defRPr/>
              </a:pPr>
              <a:t>‹#›</a:t>
            </a:fld>
            <a:endParaRPr lang="en-US" dirty="0"/>
          </a:p>
        </p:txBody>
      </p:sp>
      <p:sp>
        <p:nvSpPr>
          <p:cNvPr id="9"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bg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37" y="5321603"/>
            <a:ext cx="5486400" cy="566738"/>
          </a:xfrm>
        </p:spPr>
        <p:txBody>
          <a:bodyPr anchor="b"/>
          <a:lstStyle>
            <a:lvl1pPr algn="l">
              <a:defRPr sz="2000" b="0">
                <a:solidFill>
                  <a:srgbClr val="003399"/>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881137" y="1562986"/>
            <a:ext cx="5486400" cy="374266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881137" y="5911702"/>
            <a:ext cx="5486400" cy="45189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4"/>
          </p:nvPr>
        </p:nvSpPr>
        <p:spPr/>
        <p:txBody>
          <a:bodyPr/>
          <a:lstStyle>
            <a:lvl1pPr>
              <a:defRPr>
                <a:solidFill>
                  <a:srgbClr val="A6A6A6"/>
                </a:solidFill>
              </a:defRPr>
            </a:lvl1pPr>
          </a:lstStyle>
          <a:p>
            <a:pPr>
              <a:defRPr/>
            </a:pPr>
            <a:fld id="{3C505CF7-FB9D-407E-BF6B-FD4D73D3A95D}" type="datetimeFigureOut">
              <a:rPr lang="en-US" smtClean="0"/>
              <a:pPr>
                <a:defRPr/>
              </a:pPr>
              <a:t>5/5/2013</a:t>
            </a:fld>
            <a:endParaRPr lang="en-US" dirty="0"/>
          </a:p>
        </p:txBody>
      </p:sp>
      <p:sp>
        <p:nvSpPr>
          <p:cNvPr id="7" name="Slide Number Placeholder 5"/>
          <p:cNvSpPr>
            <a:spLocks noGrp="1"/>
          </p:cNvSpPr>
          <p:nvPr>
            <p:ph type="sldNum" sz="quarter" idx="15"/>
          </p:nvPr>
        </p:nvSpPr>
        <p:spPr/>
        <p:txBody>
          <a:bodyPr/>
          <a:lstStyle>
            <a:lvl1pPr>
              <a:defRPr>
                <a:solidFill>
                  <a:srgbClr val="A6A6A6"/>
                </a:solidFill>
              </a:defRPr>
            </a:lvl1pPr>
          </a:lstStyle>
          <a:p>
            <a:pPr>
              <a:defRPr/>
            </a:pPr>
            <a:fld id="{C66CE5C2-E866-4A58-8849-9B3AB7D4BAAC}" type="slidenum">
              <a:rPr lang="en-US" smtClean="0"/>
              <a:pPr>
                <a:defRPr/>
              </a:pPr>
              <a:t>‹#›</a:t>
            </a:fld>
            <a:endParaRPr lang="en-US" dirty="0"/>
          </a:p>
        </p:txBody>
      </p:sp>
      <p:sp>
        <p:nvSpPr>
          <p:cNvPr id="8"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bg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1_Title Slide 1">
    <p:spTree>
      <p:nvGrpSpPr>
        <p:cNvPr id="1" name=""/>
        <p:cNvGrpSpPr/>
        <p:nvPr/>
      </p:nvGrpSpPr>
      <p:grpSpPr>
        <a:xfrm>
          <a:off x="0" y="0"/>
          <a:ext cx="0" cy="0"/>
          <a:chOff x="0" y="0"/>
          <a:chExt cx="0" cy="0"/>
        </a:xfrm>
      </p:grpSpPr>
      <p:pic>
        <p:nvPicPr>
          <p:cNvPr id="5" name="Picture 2" descr="Q:\Design Catalog\Corporate Templates\Covers\abstract1.jpg"/>
          <p:cNvPicPr>
            <a:picLocks noChangeAspect="1" noChangeArrowheads="1"/>
          </p:cNvPicPr>
          <p:nvPr/>
        </p:nvPicPr>
        <p:blipFill>
          <a:blip r:embed="rId2" cstate="email"/>
          <a:stretch>
            <a:fillRect/>
          </a:stretch>
        </p:blipFill>
        <p:spPr bwMode="auto">
          <a:xfrm>
            <a:off x="-259306" y="0"/>
            <a:ext cx="9403306" cy="6857999"/>
          </a:xfrm>
          <a:prstGeom prst="rect">
            <a:avLst/>
          </a:prstGeom>
          <a:noFill/>
          <a:ln w="9525">
            <a:noFill/>
            <a:miter lim="800000"/>
            <a:headEnd/>
            <a:tailEnd/>
          </a:ln>
        </p:spPr>
      </p:pic>
      <p:sp>
        <p:nvSpPr>
          <p:cNvPr id="6" name="Rectangle 5"/>
          <p:cNvSpPr/>
          <p:nvPr/>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0"/>
            <a:ext cx="9143999"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5" name="Pie 24"/>
          <p:cNvSpPr/>
          <p:nvPr/>
        </p:nvSpPr>
        <p:spPr>
          <a:xfrm>
            <a:off x="5181600" y="295275"/>
            <a:ext cx="3048000" cy="3048000"/>
          </a:xfrm>
          <a:prstGeom prst="pi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sp>
        <p:nvSpPr>
          <p:cNvPr id="9" name="Rectangle 8"/>
          <p:cNvSpPr/>
          <p:nvPr/>
        </p:nvSpPr>
        <p:spPr>
          <a:xfrm>
            <a:off x="6702425" y="0"/>
            <a:ext cx="2441575" cy="685800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Pie 20"/>
          <p:cNvSpPr/>
          <p:nvPr/>
        </p:nvSpPr>
        <p:spPr>
          <a:xfrm rot="16200000">
            <a:off x="4687488" y="-200025"/>
            <a:ext cx="4038600" cy="4038600"/>
          </a:xfrm>
          <a:prstGeom prst="pie">
            <a:avLst>
              <a:gd name="adj1" fmla="val 0"/>
              <a:gd name="adj2" fmla="val 1080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sp>
        <p:nvSpPr>
          <p:cNvPr id="12" name="Rectangle 11"/>
          <p:cNvSpPr/>
          <p:nvPr/>
        </p:nvSpPr>
        <p:spPr>
          <a:xfrm>
            <a:off x="0" y="0"/>
            <a:ext cx="9144000" cy="18288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bg1"/>
                </a:solidFill>
              </a:defRPr>
            </a:lvl1pPr>
          </a:lstStyle>
          <a:p>
            <a:pPr lvl="0"/>
            <a:r>
              <a:rPr lang="en-US" dirty="0" smtClean="0"/>
              <a:t>Click to add title</a:t>
            </a:r>
          </a:p>
        </p:txBody>
      </p:sp>
      <p:sp>
        <p:nvSpPr>
          <p:cNvPr id="2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bg1"/>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cxnSp>
        <p:nvCxnSpPr>
          <p:cNvPr id="13" name="Straight Connector 12"/>
          <p:cNvCxnSpPr/>
          <p:nvPr/>
        </p:nvCxnSpPr>
        <p:spPr>
          <a:xfrm>
            <a:off x="0" y="1825625"/>
            <a:ext cx="9144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3274219" y="3429794"/>
            <a:ext cx="6858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 Placeholder 21"/>
          <p:cNvSpPr>
            <a:spLocks noGrp="1"/>
          </p:cNvSpPr>
          <p:nvPr>
            <p:ph type="body" sz="quarter" idx="15" hasCustomPrompt="1"/>
          </p:nvPr>
        </p:nvSpPr>
        <p:spPr>
          <a:xfrm>
            <a:off x="6743700" y="3955024"/>
            <a:ext cx="2317750" cy="267855"/>
          </a:xfrm>
        </p:spPr>
        <p:txBody>
          <a:bodyPr>
            <a:normAutofit/>
          </a:bodyPr>
          <a:lstStyle>
            <a:lvl1pPr>
              <a:buNone/>
              <a:defRPr sz="1200">
                <a:solidFill>
                  <a:schemeClr val="bg1"/>
                </a:solidFill>
              </a:defRPr>
            </a:lvl1pPr>
          </a:lstStyle>
          <a:p>
            <a:pPr lvl="0"/>
            <a:r>
              <a:rPr lang="en-US" dirty="0" smtClean="0"/>
              <a:t>Click to add date</a:t>
            </a:r>
          </a:p>
        </p:txBody>
      </p:sp>
      <p:sp>
        <p:nvSpPr>
          <p:cNvPr id="26" name="Text Placeholder 21"/>
          <p:cNvSpPr>
            <a:spLocks noGrp="1"/>
          </p:cNvSpPr>
          <p:nvPr>
            <p:ph type="body" sz="quarter" idx="16" hasCustomPrompt="1"/>
          </p:nvPr>
        </p:nvSpPr>
        <p:spPr>
          <a:xfrm>
            <a:off x="6743700" y="1912864"/>
            <a:ext cx="2317750" cy="2005993"/>
          </a:xfrm>
        </p:spPr>
        <p:txBody>
          <a:bodyPr>
            <a:normAutofit/>
          </a:bodyPr>
          <a:lstStyle>
            <a:lvl1pPr marL="0" indent="0">
              <a:buNone/>
              <a:defRPr sz="1500" b="1">
                <a:solidFill>
                  <a:schemeClr val="bg1"/>
                </a:solidFill>
              </a:defRPr>
            </a:lvl1pPr>
          </a:lstStyle>
          <a:p>
            <a:pPr lvl="0"/>
            <a:r>
              <a:rPr lang="en-US" dirty="0" smtClean="0"/>
              <a:t>Click to add presenter(s) name, title and presentation type</a:t>
            </a:r>
          </a:p>
        </p:txBody>
      </p:sp>
      <p:grpSp>
        <p:nvGrpSpPr>
          <p:cNvPr id="2" name="Group 4"/>
          <p:cNvGrpSpPr>
            <a:grpSpLocks noChangeAspect="1"/>
          </p:cNvGrpSpPr>
          <p:nvPr/>
        </p:nvGrpSpPr>
        <p:grpSpPr bwMode="auto">
          <a:xfrm>
            <a:off x="6787425" y="5914109"/>
            <a:ext cx="1533615" cy="677851"/>
            <a:chOff x="4292" y="3646"/>
            <a:chExt cx="862" cy="381"/>
          </a:xfrm>
        </p:grpSpPr>
        <p:sp>
          <p:nvSpPr>
            <p:cNvPr id="27" name="AutoShape 3"/>
            <p:cNvSpPr>
              <a:spLocks noChangeAspect="1" noChangeArrowheads="1" noTextEdit="1"/>
            </p:cNvSpPr>
            <p:nvPr userDrawn="1"/>
          </p:nvSpPr>
          <p:spPr bwMode="auto">
            <a:xfrm>
              <a:off x="4292" y="3646"/>
              <a:ext cx="862" cy="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5"/>
            <p:cNvSpPr>
              <a:spLocks noEditPoints="1"/>
            </p:cNvSpPr>
            <p:nvPr userDrawn="1"/>
          </p:nvSpPr>
          <p:spPr bwMode="auto">
            <a:xfrm>
              <a:off x="4292" y="3646"/>
              <a:ext cx="586" cy="188"/>
            </a:xfrm>
            <a:custGeom>
              <a:avLst/>
              <a:gdLst/>
              <a:ahLst/>
              <a:cxnLst>
                <a:cxn ang="0">
                  <a:pos x="858" y="137"/>
                </a:cxn>
                <a:cxn ang="0">
                  <a:pos x="1059" y="137"/>
                </a:cxn>
                <a:cxn ang="0">
                  <a:pos x="1009" y="9"/>
                </a:cxn>
                <a:cxn ang="0">
                  <a:pos x="744" y="9"/>
                </a:cxn>
                <a:cxn ang="0">
                  <a:pos x="521" y="100"/>
                </a:cxn>
                <a:cxn ang="0">
                  <a:pos x="569" y="111"/>
                </a:cxn>
                <a:cxn ang="0">
                  <a:pos x="594" y="134"/>
                </a:cxn>
                <a:cxn ang="0">
                  <a:pos x="608" y="176"/>
                </a:cxn>
                <a:cxn ang="0">
                  <a:pos x="605" y="213"/>
                </a:cxn>
                <a:cxn ang="0">
                  <a:pos x="590" y="250"/>
                </a:cxn>
                <a:cxn ang="0">
                  <a:pos x="562" y="269"/>
                </a:cxn>
                <a:cxn ang="0">
                  <a:pos x="486" y="276"/>
                </a:cxn>
                <a:cxn ang="0">
                  <a:pos x="536" y="367"/>
                </a:cxn>
                <a:cxn ang="0">
                  <a:pos x="617" y="355"/>
                </a:cxn>
                <a:cxn ang="0">
                  <a:pos x="675" y="318"/>
                </a:cxn>
                <a:cxn ang="0">
                  <a:pos x="707" y="262"/>
                </a:cxn>
                <a:cxn ang="0">
                  <a:pos x="718" y="188"/>
                </a:cxn>
                <a:cxn ang="0">
                  <a:pos x="713" y="137"/>
                </a:cxn>
                <a:cxn ang="0">
                  <a:pos x="692" y="77"/>
                </a:cxn>
                <a:cxn ang="0">
                  <a:pos x="648" y="32"/>
                </a:cxn>
                <a:cxn ang="0">
                  <a:pos x="578" y="10"/>
                </a:cxn>
                <a:cxn ang="0">
                  <a:pos x="345" y="141"/>
                </a:cxn>
                <a:cxn ang="0">
                  <a:pos x="335" y="95"/>
                </a:cxn>
                <a:cxn ang="0">
                  <a:pos x="307" y="46"/>
                </a:cxn>
                <a:cxn ang="0">
                  <a:pos x="262" y="15"/>
                </a:cxn>
                <a:cxn ang="0">
                  <a:pos x="200" y="0"/>
                </a:cxn>
                <a:cxn ang="0">
                  <a:pos x="142" y="4"/>
                </a:cxn>
                <a:cxn ang="0">
                  <a:pos x="77" y="29"/>
                </a:cxn>
                <a:cxn ang="0">
                  <a:pos x="29" y="78"/>
                </a:cxn>
                <a:cxn ang="0">
                  <a:pos x="4" y="148"/>
                </a:cxn>
                <a:cxn ang="0">
                  <a:pos x="1" y="207"/>
                </a:cxn>
                <a:cxn ang="0">
                  <a:pos x="19" y="278"/>
                </a:cxn>
                <a:cxn ang="0">
                  <a:pos x="60" y="334"/>
                </a:cxn>
                <a:cxn ang="0">
                  <a:pos x="122" y="367"/>
                </a:cxn>
                <a:cxn ang="0">
                  <a:pos x="183" y="376"/>
                </a:cxn>
                <a:cxn ang="0">
                  <a:pos x="252" y="362"/>
                </a:cxn>
                <a:cxn ang="0">
                  <a:pos x="303" y="328"/>
                </a:cxn>
                <a:cxn ang="0">
                  <a:pos x="335" y="280"/>
                </a:cxn>
                <a:cxn ang="0">
                  <a:pos x="346" y="227"/>
                </a:cxn>
                <a:cxn ang="0">
                  <a:pos x="231" y="250"/>
                </a:cxn>
                <a:cxn ang="0">
                  <a:pos x="203" y="282"/>
                </a:cxn>
                <a:cxn ang="0">
                  <a:pos x="170" y="285"/>
                </a:cxn>
                <a:cxn ang="0">
                  <a:pos x="140" y="273"/>
                </a:cxn>
                <a:cxn ang="0">
                  <a:pos x="122" y="247"/>
                </a:cxn>
                <a:cxn ang="0">
                  <a:pos x="111" y="188"/>
                </a:cxn>
                <a:cxn ang="0">
                  <a:pos x="119" y="135"/>
                </a:cxn>
                <a:cxn ang="0">
                  <a:pos x="135" y="107"/>
                </a:cxn>
                <a:cxn ang="0">
                  <a:pos x="162" y="91"/>
                </a:cxn>
                <a:cxn ang="0">
                  <a:pos x="187" y="90"/>
                </a:cxn>
                <a:cxn ang="0">
                  <a:pos x="213" y="99"/>
                </a:cxn>
                <a:cxn ang="0">
                  <a:pos x="234" y="128"/>
                </a:cxn>
              </a:cxnLst>
              <a:rect l="0" t="0" r="r" b="b"/>
              <a:pathLst>
                <a:path w="1172" h="376">
                  <a:moveTo>
                    <a:pt x="744" y="367"/>
                  </a:moveTo>
                  <a:lnTo>
                    <a:pt x="856" y="367"/>
                  </a:lnTo>
                  <a:lnTo>
                    <a:pt x="856" y="137"/>
                  </a:lnTo>
                  <a:lnTo>
                    <a:pt x="858" y="137"/>
                  </a:lnTo>
                  <a:lnTo>
                    <a:pt x="907" y="367"/>
                  </a:lnTo>
                  <a:lnTo>
                    <a:pt x="1004" y="367"/>
                  </a:lnTo>
                  <a:lnTo>
                    <a:pt x="1057" y="137"/>
                  </a:lnTo>
                  <a:lnTo>
                    <a:pt x="1059" y="137"/>
                  </a:lnTo>
                  <a:lnTo>
                    <a:pt x="1059" y="322"/>
                  </a:lnTo>
                  <a:lnTo>
                    <a:pt x="1172" y="322"/>
                  </a:lnTo>
                  <a:lnTo>
                    <a:pt x="1172" y="9"/>
                  </a:lnTo>
                  <a:lnTo>
                    <a:pt x="1009" y="9"/>
                  </a:lnTo>
                  <a:lnTo>
                    <a:pt x="958" y="219"/>
                  </a:lnTo>
                  <a:lnTo>
                    <a:pt x="957" y="219"/>
                  </a:lnTo>
                  <a:lnTo>
                    <a:pt x="906" y="9"/>
                  </a:lnTo>
                  <a:lnTo>
                    <a:pt x="744" y="9"/>
                  </a:lnTo>
                  <a:lnTo>
                    <a:pt x="744" y="367"/>
                  </a:lnTo>
                  <a:close/>
                  <a:moveTo>
                    <a:pt x="486" y="100"/>
                  </a:moveTo>
                  <a:lnTo>
                    <a:pt x="521" y="100"/>
                  </a:lnTo>
                  <a:lnTo>
                    <a:pt x="521" y="100"/>
                  </a:lnTo>
                  <a:lnTo>
                    <a:pt x="536" y="101"/>
                  </a:lnTo>
                  <a:lnTo>
                    <a:pt x="548" y="102"/>
                  </a:lnTo>
                  <a:lnTo>
                    <a:pt x="559" y="106"/>
                  </a:lnTo>
                  <a:lnTo>
                    <a:pt x="569" y="111"/>
                  </a:lnTo>
                  <a:lnTo>
                    <a:pt x="577" y="116"/>
                  </a:lnTo>
                  <a:lnTo>
                    <a:pt x="584" y="122"/>
                  </a:lnTo>
                  <a:lnTo>
                    <a:pt x="589" y="128"/>
                  </a:lnTo>
                  <a:lnTo>
                    <a:pt x="594" y="134"/>
                  </a:lnTo>
                  <a:lnTo>
                    <a:pt x="599" y="141"/>
                  </a:lnTo>
                  <a:lnTo>
                    <a:pt x="601" y="149"/>
                  </a:lnTo>
                  <a:lnTo>
                    <a:pt x="606" y="163"/>
                  </a:lnTo>
                  <a:lnTo>
                    <a:pt x="608" y="176"/>
                  </a:lnTo>
                  <a:lnTo>
                    <a:pt x="609" y="185"/>
                  </a:lnTo>
                  <a:lnTo>
                    <a:pt x="609" y="185"/>
                  </a:lnTo>
                  <a:lnTo>
                    <a:pt x="608" y="199"/>
                  </a:lnTo>
                  <a:lnTo>
                    <a:pt x="605" y="213"/>
                  </a:lnTo>
                  <a:lnTo>
                    <a:pt x="601" y="229"/>
                  </a:lnTo>
                  <a:lnTo>
                    <a:pt x="598" y="237"/>
                  </a:lnTo>
                  <a:lnTo>
                    <a:pt x="594" y="243"/>
                  </a:lnTo>
                  <a:lnTo>
                    <a:pt x="590" y="250"/>
                  </a:lnTo>
                  <a:lnTo>
                    <a:pt x="584" y="256"/>
                  </a:lnTo>
                  <a:lnTo>
                    <a:pt x="578" y="261"/>
                  </a:lnTo>
                  <a:lnTo>
                    <a:pt x="571" y="266"/>
                  </a:lnTo>
                  <a:lnTo>
                    <a:pt x="562" y="269"/>
                  </a:lnTo>
                  <a:lnTo>
                    <a:pt x="553" y="273"/>
                  </a:lnTo>
                  <a:lnTo>
                    <a:pt x="542" y="274"/>
                  </a:lnTo>
                  <a:lnTo>
                    <a:pt x="530" y="276"/>
                  </a:lnTo>
                  <a:lnTo>
                    <a:pt x="486" y="276"/>
                  </a:lnTo>
                  <a:lnTo>
                    <a:pt x="486" y="100"/>
                  </a:lnTo>
                  <a:close/>
                  <a:moveTo>
                    <a:pt x="375" y="367"/>
                  </a:moveTo>
                  <a:lnTo>
                    <a:pt x="536" y="367"/>
                  </a:lnTo>
                  <a:lnTo>
                    <a:pt x="536" y="367"/>
                  </a:lnTo>
                  <a:lnTo>
                    <a:pt x="558" y="367"/>
                  </a:lnTo>
                  <a:lnTo>
                    <a:pt x="580" y="365"/>
                  </a:lnTo>
                  <a:lnTo>
                    <a:pt x="599" y="360"/>
                  </a:lnTo>
                  <a:lnTo>
                    <a:pt x="617" y="355"/>
                  </a:lnTo>
                  <a:lnTo>
                    <a:pt x="633" y="347"/>
                  </a:lnTo>
                  <a:lnTo>
                    <a:pt x="649" y="339"/>
                  </a:lnTo>
                  <a:lnTo>
                    <a:pt x="662" y="329"/>
                  </a:lnTo>
                  <a:lnTo>
                    <a:pt x="675" y="318"/>
                  </a:lnTo>
                  <a:lnTo>
                    <a:pt x="684" y="306"/>
                  </a:lnTo>
                  <a:lnTo>
                    <a:pt x="694" y="293"/>
                  </a:lnTo>
                  <a:lnTo>
                    <a:pt x="701" y="278"/>
                  </a:lnTo>
                  <a:lnTo>
                    <a:pt x="707" y="262"/>
                  </a:lnTo>
                  <a:lnTo>
                    <a:pt x="712" y="245"/>
                  </a:lnTo>
                  <a:lnTo>
                    <a:pt x="716" y="227"/>
                  </a:lnTo>
                  <a:lnTo>
                    <a:pt x="718" y="207"/>
                  </a:lnTo>
                  <a:lnTo>
                    <a:pt x="718" y="188"/>
                  </a:lnTo>
                  <a:lnTo>
                    <a:pt x="718" y="188"/>
                  </a:lnTo>
                  <a:lnTo>
                    <a:pt x="718" y="171"/>
                  </a:lnTo>
                  <a:lnTo>
                    <a:pt x="717" y="154"/>
                  </a:lnTo>
                  <a:lnTo>
                    <a:pt x="713" y="137"/>
                  </a:lnTo>
                  <a:lnTo>
                    <a:pt x="710" y="121"/>
                  </a:lnTo>
                  <a:lnTo>
                    <a:pt x="705" y="106"/>
                  </a:lnTo>
                  <a:lnTo>
                    <a:pt x="699" y="90"/>
                  </a:lnTo>
                  <a:lnTo>
                    <a:pt x="692" y="77"/>
                  </a:lnTo>
                  <a:lnTo>
                    <a:pt x="683" y="63"/>
                  </a:lnTo>
                  <a:lnTo>
                    <a:pt x="672" y="51"/>
                  </a:lnTo>
                  <a:lnTo>
                    <a:pt x="661" y="41"/>
                  </a:lnTo>
                  <a:lnTo>
                    <a:pt x="648" y="32"/>
                  </a:lnTo>
                  <a:lnTo>
                    <a:pt x="633" y="23"/>
                  </a:lnTo>
                  <a:lnTo>
                    <a:pt x="616" y="17"/>
                  </a:lnTo>
                  <a:lnTo>
                    <a:pt x="598" y="12"/>
                  </a:lnTo>
                  <a:lnTo>
                    <a:pt x="578" y="10"/>
                  </a:lnTo>
                  <a:lnTo>
                    <a:pt x="556" y="9"/>
                  </a:lnTo>
                  <a:lnTo>
                    <a:pt x="375" y="9"/>
                  </a:lnTo>
                  <a:lnTo>
                    <a:pt x="375" y="367"/>
                  </a:lnTo>
                  <a:close/>
                  <a:moveTo>
                    <a:pt x="345" y="141"/>
                  </a:moveTo>
                  <a:lnTo>
                    <a:pt x="345" y="141"/>
                  </a:lnTo>
                  <a:lnTo>
                    <a:pt x="342" y="126"/>
                  </a:lnTo>
                  <a:lnTo>
                    <a:pt x="338" y="110"/>
                  </a:lnTo>
                  <a:lnTo>
                    <a:pt x="335" y="95"/>
                  </a:lnTo>
                  <a:lnTo>
                    <a:pt x="329" y="82"/>
                  </a:lnTo>
                  <a:lnTo>
                    <a:pt x="323" y="69"/>
                  </a:lnTo>
                  <a:lnTo>
                    <a:pt x="315" y="57"/>
                  </a:lnTo>
                  <a:lnTo>
                    <a:pt x="307" y="46"/>
                  </a:lnTo>
                  <a:lnTo>
                    <a:pt x="297" y="38"/>
                  </a:lnTo>
                  <a:lnTo>
                    <a:pt x="286" y="29"/>
                  </a:lnTo>
                  <a:lnTo>
                    <a:pt x="274" y="21"/>
                  </a:lnTo>
                  <a:lnTo>
                    <a:pt x="262" y="15"/>
                  </a:lnTo>
                  <a:lnTo>
                    <a:pt x="248" y="10"/>
                  </a:lnTo>
                  <a:lnTo>
                    <a:pt x="233" y="5"/>
                  </a:lnTo>
                  <a:lnTo>
                    <a:pt x="217" y="2"/>
                  </a:lnTo>
                  <a:lnTo>
                    <a:pt x="200" y="0"/>
                  </a:lnTo>
                  <a:lnTo>
                    <a:pt x="183" y="0"/>
                  </a:lnTo>
                  <a:lnTo>
                    <a:pt x="183" y="0"/>
                  </a:lnTo>
                  <a:lnTo>
                    <a:pt x="162" y="0"/>
                  </a:lnTo>
                  <a:lnTo>
                    <a:pt x="142" y="4"/>
                  </a:lnTo>
                  <a:lnTo>
                    <a:pt x="124" y="7"/>
                  </a:lnTo>
                  <a:lnTo>
                    <a:pt x="107" y="13"/>
                  </a:lnTo>
                  <a:lnTo>
                    <a:pt x="91" y="21"/>
                  </a:lnTo>
                  <a:lnTo>
                    <a:pt x="77" y="29"/>
                  </a:lnTo>
                  <a:lnTo>
                    <a:pt x="62" y="40"/>
                  </a:lnTo>
                  <a:lnTo>
                    <a:pt x="50" y="51"/>
                  </a:lnTo>
                  <a:lnTo>
                    <a:pt x="39" y="65"/>
                  </a:lnTo>
                  <a:lnTo>
                    <a:pt x="29" y="78"/>
                  </a:lnTo>
                  <a:lnTo>
                    <a:pt x="21" y="94"/>
                  </a:lnTo>
                  <a:lnTo>
                    <a:pt x="13" y="111"/>
                  </a:lnTo>
                  <a:lnTo>
                    <a:pt x="7" y="128"/>
                  </a:lnTo>
                  <a:lnTo>
                    <a:pt x="4" y="148"/>
                  </a:lnTo>
                  <a:lnTo>
                    <a:pt x="1" y="167"/>
                  </a:lnTo>
                  <a:lnTo>
                    <a:pt x="0" y="188"/>
                  </a:lnTo>
                  <a:lnTo>
                    <a:pt x="0" y="188"/>
                  </a:lnTo>
                  <a:lnTo>
                    <a:pt x="1" y="207"/>
                  </a:lnTo>
                  <a:lnTo>
                    <a:pt x="4" y="227"/>
                  </a:lnTo>
                  <a:lnTo>
                    <a:pt x="7" y="245"/>
                  </a:lnTo>
                  <a:lnTo>
                    <a:pt x="12" y="262"/>
                  </a:lnTo>
                  <a:lnTo>
                    <a:pt x="19" y="278"/>
                  </a:lnTo>
                  <a:lnTo>
                    <a:pt x="27" y="294"/>
                  </a:lnTo>
                  <a:lnTo>
                    <a:pt x="37" y="308"/>
                  </a:lnTo>
                  <a:lnTo>
                    <a:pt x="47" y="322"/>
                  </a:lnTo>
                  <a:lnTo>
                    <a:pt x="60" y="334"/>
                  </a:lnTo>
                  <a:lnTo>
                    <a:pt x="74" y="344"/>
                  </a:lnTo>
                  <a:lnTo>
                    <a:pt x="89" y="354"/>
                  </a:lnTo>
                  <a:lnTo>
                    <a:pt x="105" y="361"/>
                  </a:lnTo>
                  <a:lnTo>
                    <a:pt x="122" y="367"/>
                  </a:lnTo>
                  <a:lnTo>
                    <a:pt x="141" y="372"/>
                  </a:lnTo>
                  <a:lnTo>
                    <a:pt x="161" y="374"/>
                  </a:lnTo>
                  <a:lnTo>
                    <a:pt x="183" y="376"/>
                  </a:lnTo>
                  <a:lnTo>
                    <a:pt x="183" y="376"/>
                  </a:lnTo>
                  <a:lnTo>
                    <a:pt x="201" y="376"/>
                  </a:lnTo>
                  <a:lnTo>
                    <a:pt x="219" y="372"/>
                  </a:lnTo>
                  <a:lnTo>
                    <a:pt x="236" y="368"/>
                  </a:lnTo>
                  <a:lnTo>
                    <a:pt x="252" y="362"/>
                  </a:lnTo>
                  <a:lnTo>
                    <a:pt x="267" y="356"/>
                  </a:lnTo>
                  <a:lnTo>
                    <a:pt x="280" y="347"/>
                  </a:lnTo>
                  <a:lnTo>
                    <a:pt x="292" y="339"/>
                  </a:lnTo>
                  <a:lnTo>
                    <a:pt x="303" y="328"/>
                  </a:lnTo>
                  <a:lnTo>
                    <a:pt x="313" y="317"/>
                  </a:lnTo>
                  <a:lnTo>
                    <a:pt x="321" y="306"/>
                  </a:lnTo>
                  <a:lnTo>
                    <a:pt x="329" y="293"/>
                  </a:lnTo>
                  <a:lnTo>
                    <a:pt x="335" y="280"/>
                  </a:lnTo>
                  <a:lnTo>
                    <a:pt x="340" y="267"/>
                  </a:lnTo>
                  <a:lnTo>
                    <a:pt x="343" y="254"/>
                  </a:lnTo>
                  <a:lnTo>
                    <a:pt x="346" y="240"/>
                  </a:lnTo>
                  <a:lnTo>
                    <a:pt x="346" y="227"/>
                  </a:lnTo>
                  <a:lnTo>
                    <a:pt x="237" y="227"/>
                  </a:lnTo>
                  <a:lnTo>
                    <a:pt x="237" y="227"/>
                  </a:lnTo>
                  <a:lnTo>
                    <a:pt x="235" y="239"/>
                  </a:lnTo>
                  <a:lnTo>
                    <a:pt x="231" y="250"/>
                  </a:lnTo>
                  <a:lnTo>
                    <a:pt x="226" y="260"/>
                  </a:lnTo>
                  <a:lnTo>
                    <a:pt x="220" y="269"/>
                  </a:lnTo>
                  <a:lnTo>
                    <a:pt x="212" y="277"/>
                  </a:lnTo>
                  <a:lnTo>
                    <a:pt x="203" y="282"/>
                  </a:lnTo>
                  <a:lnTo>
                    <a:pt x="192" y="285"/>
                  </a:lnTo>
                  <a:lnTo>
                    <a:pt x="179" y="287"/>
                  </a:lnTo>
                  <a:lnTo>
                    <a:pt x="179" y="287"/>
                  </a:lnTo>
                  <a:lnTo>
                    <a:pt x="170" y="285"/>
                  </a:lnTo>
                  <a:lnTo>
                    <a:pt x="162" y="284"/>
                  </a:lnTo>
                  <a:lnTo>
                    <a:pt x="153" y="282"/>
                  </a:lnTo>
                  <a:lnTo>
                    <a:pt x="147" y="278"/>
                  </a:lnTo>
                  <a:lnTo>
                    <a:pt x="140" y="273"/>
                  </a:lnTo>
                  <a:lnTo>
                    <a:pt x="135" y="268"/>
                  </a:lnTo>
                  <a:lnTo>
                    <a:pt x="130" y="262"/>
                  </a:lnTo>
                  <a:lnTo>
                    <a:pt x="125" y="255"/>
                  </a:lnTo>
                  <a:lnTo>
                    <a:pt x="122" y="247"/>
                  </a:lnTo>
                  <a:lnTo>
                    <a:pt x="119" y="240"/>
                  </a:lnTo>
                  <a:lnTo>
                    <a:pt x="114" y="223"/>
                  </a:lnTo>
                  <a:lnTo>
                    <a:pt x="112" y="206"/>
                  </a:lnTo>
                  <a:lnTo>
                    <a:pt x="111" y="188"/>
                  </a:lnTo>
                  <a:lnTo>
                    <a:pt x="111" y="188"/>
                  </a:lnTo>
                  <a:lnTo>
                    <a:pt x="112" y="169"/>
                  </a:lnTo>
                  <a:lnTo>
                    <a:pt x="114" y="152"/>
                  </a:lnTo>
                  <a:lnTo>
                    <a:pt x="119" y="135"/>
                  </a:lnTo>
                  <a:lnTo>
                    <a:pt x="122" y="128"/>
                  </a:lnTo>
                  <a:lnTo>
                    <a:pt x="125" y="121"/>
                  </a:lnTo>
                  <a:lnTo>
                    <a:pt x="130" y="113"/>
                  </a:lnTo>
                  <a:lnTo>
                    <a:pt x="135" y="107"/>
                  </a:lnTo>
                  <a:lnTo>
                    <a:pt x="140" y="102"/>
                  </a:lnTo>
                  <a:lnTo>
                    <a:pt x="147" y="98"/>
                  </a:lnTo>
                  <a:lnTo>
                    <a:pt x="153" y="94"/>
                  </a:lnTo>
                  <a:lnTo>
                    <a:pt x="162" y="91"/>
                  </a:lnTo>
                  <a:lnTo>
                    <a:pt x="170" y="90"/>
                  </a:lnTo>
                  <a:lnTo>
                    <a:pt x="179" y="89"/>
                  </a:lnTo>
                  <a:lnTo>
                    <a:pt x="179" y="89"/>
                  </a:lnTo>
                  <a:lnTo>
                    <a:pt x="187" y="90"/>
                  </a:lnTo>
                  <a:lnTo>
                    <a:pt x="195" y="91"/>
                  </a:lnTo>
                  <a:lnTo>
                    <a:pt x="201" y="93"/>
                  </a:lnTo>
                  <a:lnTo>
                    <a:pt x="207" y="95"/>
                  </a:lnTo>
                  <a:lnTo>
                    <a:pt x="213" y="99"/>
                  </a:lnTo>
                  <a:lnTo>
                    <a:pt x="217" y="102"/>
                  </a:lnTo>
                  <a:lnTo>
                    <a:pt x="224" y="111"/>
                  </a:lnTo>
                  <a:lnTo>
                    <a:pt x="230" y="119"/>
                  </a:lnTo>
                  <a:lnTo>
                    <a:pt x="234" y="128"/>
                  </a:lnTo>
                  <a:lnTo>
                    <a:pt x="236" y="137"/>
                  </a:lnTo>
                  <a:lnTo>
                    <a:pt x="237" y="141"/>
                  </a:lnTo>
                  <a:lnTo>
                    <a:pt x="345"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Rectangle 6"/>
            <p:cNvSpPr>
              <a:spLocks noChangeArrowheads="1"/>
            </p:cNvSpPr>
            <p:nvPr userDrawn="1"/>
          </p:nvSpPr>
          <p:spPr bwMode="auto">
            <a:xfrm>
              <a:off x="4822" y="3869"/>
              <a:ext cx="56" cy="15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7"/>
            <p:cNvSpPr>
              <a:spLocks/>
            </p:cNvSpPr>
            <p:nvPr userDrawn="1"/>
          </p:nvSpPr>
          <p:spPr bwMode="auto">
            <a:xfrm>
              <a:off x="4553" y="3865"/>
              <a:ext cx="249" cy="155"/>
            </a:xfrm>
            <a:custGeom>
              <a:avLst/>
              <a:gdLst/>
              <a:ahLst/>
              <a:cxnLst>
                <a:cxn ang="0">
                  <a:pos x="115" y="309"/>
                </a:cxn>
                <a:cxn ang="0">
                  <a:pos x="115" y="146"/>
                </a:cxn>
                <a:cxn ang="0">
                  <a:pos x="117" y="124"/>
                </a:cxn>
                <a:cxn ang="0">
                  <a:pos x="124" y="107"/>
                </a:cxn>
                <a:cxn ang="0">
                  <a:pos x="135" y="96"/>
                </a:cxn>
                <a:cxn ang="0">
                  <a:pos x="155" y="91"/>
                </a:cxn>
                <a:cxn ang="0">
                  <a:pos x="166" y="92"/>
                </a:cxn>
                <a:cxn ang="0">
                  <a:pos x="182" y="101"/>
                </a:cxn>
                <a:cxn ang="0">
                  <a:pos x="189" y="117"/>
                </a:cxn>
                <a:cxn ang="0">
                  <a:pos x="192" y="135"/>
                </a:cxn>
                <a:cxn ang="0">
                  <a:pos x="192" y="309"/>
                </a:cxn>
                <a:cxn ang="0">
                  <a:pos x="307" y="146"/>
                </a:cxn>
                <a:cxn ang="0">
                  <a:pos x="308" y="135"/>
                </a:cxn>
                <a:cxn ang="0">
                  <a:pos x="312" y="116"/>
                </a:cxn>
                <a:cxn ang="0">
                  <a:pos x="322" y="101"/>
                </a:cxn>
                <a:cxn ang="0">
                  <a:pos x="336" y="92"/>
                </a:cxn>
                <a:cxn ang="0">
                  <a:pos x="347" y="91"/>
                </a:cxn>
                <a:cxn ang="0">
                  <a:pos x="368" y="96"/>
                </a:cxn>
                <a:cxn ang="0">
                  <a:pos x="379" y="108"/>
                </a:cxn>
                <a:cxn ang="0">
                  <a:pos x="384" y="125"/>
                </a:cxn>
                <a:cxn ang="0">
                  <a:pos x="385" y="146"/>
                </a:cxn>
                <a:cxn ang="0">
                  <a:pos x="499" y="309"/>
                </a:cxn>
                <a:cxn ang="0">
                  <a:pos x="499" y="102"/>
                </a:cxn>
                <a:cxn ang="0">
                  <a:pos x="497" y="74"/>
                </a:cxn>
                <a:cxn ang="0">
                  <a:pos x="492" y="57"/>
                </a:cxn>
                <a:cxn ang="0">
                  <a:pos x="482" y="40"/>
                </a:cxn>
                <a:cxn ang="0">
                  <a:pos x="470" y="25"/>
                </a:cxn>
                <a:cxn ang="0">
                  <a:pos x="454" y="13"/>
                </a:cxn>
                <a:cxn ang="0">
                  <a:pos x="435" y="5"/>
                </a:cxn>
                <a:cxn ang="0">
                  <a:pos x="410" y="0"/>
                </a:cxn>
                <a:cxn ang="0">
                  <a:pos x="396" y="0"/>
                </a:cxn>
                <a:cxn ang="0">
                  <a:pos x="370" y="1"/>
                </a:cxn>
                <a:cxn ang="0">
                  <a:pos x="348" y="6"/>
                </a:cxn>
                <a:cxn ang="0">
                  <a:pos x="331" y="13"/>
                </a:cxn>
                <a:cxn ang="0">
                  <a:pos x="308" y="30"/>
                </a:cxn>
                <a:cxn ang="0">
                  <a:pos x="294" y="47"/>
                </a:cxn>
                <a:cxn ang="0">
                  <a:pos x="286" y="36"/>
                </a:cxn>
                <a:cxn ang="0">
                  <a:pos x="269" y="18"/>
                </a:cxn>
                <a:cxn ang="0">
                  <a:pos x="247" y="7"/>
                </a:cxn>
                <a:cxn ang="0">
                  <a:pos x="224" y="0"/>
                </a:cxn>
                <a:cxn ang="0">
                  <a:pos x="211" y="0"/>
                </a:cxn>
                <a:cxn ang="0">
                  <a:pos x="182" y="2"/>
                </a:cxn>
                <a:cxn ang="0">
                  <a:pos x="155" y="11"/>
                </a:cxn>
                <a:cxn ang="0">
                  <a:pos x="132" y="25"/>
                </a:cxn>
                <a:cxn ang="0">
                  <a:pos x="112" y="47"/>
                </a:cxn>
                <a:cxn ang="0">
                  <a:pos x="111" y="7"/>
                </a:cxn>
                <a:cxn ang="0">
                  <a:pos x="0" y="309"/>
                </a:cxn>
              </a:cxnLst>
              <a:rect l="0" t="0" r="r" b="b"/>
              <a:pathLst>
                <a:path w="499" h="309">
                  <a:moveTo>
                    <a:pt x="0" y="309"/>
                  </a:moveTo>
                  <a:lnTo>
                    <a:pt x="115" y="309"/>
                  </a:lnTo>
                  <a:lnTo>
                    <a:pt x="115" y="146"/>
                  </a:lnTo>
                  <a:lnTo>
                    <a:pt x="115" y="146"/>
                  </a:lnTo>
                  <a:lnTo>
                    <a:pt x="116" y="135"/>
                  </a:lnTo>
                  <a:lnTo>
                    <a:pt x="117" y="124"/>
                  </a:lnTo>
                  <a:lnTo>
                    <a:pt x="119" y="116"/>
                  </a:lnTo>
                  <a:lnTo>
                    <a:pt x="124" y="107"/>
                  </a:lnTo>
                  <a:lnTo>
                    <a:pt x="129" y="101"/>
                  </a:lnTo>
                  <a:lnTo>
                    <a:pt x="135" y="96"/>
                  </a:lnTo>
                  <a:lnTo>
                    <a:pt x="144" y="92"/>
                  </a:lnTo>
                  <a:lnTo>
                    <a:pt x="155" y="91"/>
                  </a:lnTo>
                  <a:lnTo>
                    <a:pt x="155" y="91"/>
                  </a:lnTo>
                  <a:lnTo>
                    <a:pt x="166" y="92"/>
                  </a:lnTo>
                  <a:lnTo>
                    <a:pt x="175" y="96"/>
                  </a:lnTo>
                  <a:lnTo>
                    <a:pt x="182" y="101"/>
                  </a:lnTo>
                  <a:lnTo>
                    <a:pt x="186" y="108"/>
                  </a:lnTo>
                  <a:lnTo>
                    <a:pt x="189" y="117"/>
                  </a:lnTo>
                  <a:lnTo>
                    <a:pt x="191" y="125"/>
                  </a:lnTo>
                  <a:lnTo>
                    <a:pt x="192" y="135"/>
                  </a:lnTo>
                  <a:lnTo>
                    <a:pt x="192" y="146"/>
                  </a:lnTo>
                  <a:lnTo>
                    <a:pt x="192" y="309"/>
                  </a:lnTo>
                  <a:lnTo>
                    <a:pt x="307" y="309"/>
                  </a:lnTo>
                  <a:lnTo>
                    <a:pt x="307" y="146"/>
                  </a:lnTo>
                  <a:lnTo>
                    <a:pt x="307" y="146"/>
                  </a:lnTo>
                  <a:lnTo>
                    <a:pt x="308" y="135"/>
                  </a:lnTo>
                  <a:lnTo>
                    <a:pt x="309" y="124"/>
                  </a:lnTo>
                  <a:lnTo>
                    <a:pt x="312" y="116"/>
                  </a:lnTo>
                  <a:lnTo>
                    <a:pt x="317" y="107"/>
                  </a:lnTo>
                  <a:lnTo>
                    <a:pt x="322" y="101"/>
                  </a:lnTo>
                  <a:lnTo>
                    <a:pt x="328" y="96"/>
                  </a:lnTo>
                  <a:lnTo>
                    <a:pt x="336" y="92"/>
                  </a:lnTo>
                  <a:lnTo>
                    <a:pt x="347" y="91"/>
                  </a:lnTo>
                  <a:lnTo>
                    <a:pt x="347" y="91"/>
                  </a:lnTo>
                  <a:lnTo>
                    <a:pt x="358" y="92"/>
                  </a:lnTo>
                  <a:lnTo>
                    <a:pt x="368" y="96"/>
                  </a:lnTo>
                  <a:lnTo>
                    <a:pt x="374" y="101"/>
                  </a:lnTo>
                  <a:lnTo>
                    <a:pt x="379" y="108"/>
                  </a:lnTo>
                  <a:lnTo>
                    <a:pt x="381" y="117"/>
                  </a:lnTo>
                  <a:lnTo>
                    <a:pt x="384" y="125"/>
                  </a:lnTo>
                  <a:lnTo>
                    <a:pt x="385" y="135"/>
                  </a:lnTo>
                  <a:lnTo>
                    <a:pt x="385" y="146"/>
                  </a:lnTo>
                  <a:lnTo>
                    <a:pt x="385" y="309"/>
                  </a:lnTo>
                  <a:lnTo>
                    <a:pt x="499" y="309"/>
                  </a:lnTo>
                  <a:lnTo>
                    <a:pt x="499" y="102"/>
                  </a:lnTo>
                  <a:lnTo>
                    <a:pt x="499" y="102"/>
                  </a:lnTo>
                  <a:lnTo>
                    <a:pt x="498" y="84"/>
                  </a:lnTo>
                  <a:lnTo>
                    <a:pt x="497" y="74"/>
                  </a:lnTo>
                  <a:lnTo>
                    <a:pt x="494" y="66"/>
                  </a:lnTo>
                  <a:lnTo>
                    <a:pt x="492" y="57"/>
                  </a:lnTo>
                  <a:lnTo>
                    <a:pt x="487" y="48"/>
                  </a:lnTo>
                  <a:lnTo>
                    <a:pt x="482" y="40"/>
                  </a:lnTo>
                  <a:lnTo>
                    <a:pt x="477" y="33"/>
                  </a:lnTo>
                  <a:lnTo>
                    <a:pt x="470" y="25"/>
                  </a:lnTo>
                  <a:lnTo>
                    <a:pt x="463" y="19"/>
                  </a:lnTo>
                  <a:lnTo>
                    <a:pt x="454" y="13"/>
                  </a:lnTo>
                  <a:lnTo>
                    <a:pt x="444" y="8"/>
                  </a:lnTo>
                  <a:lnTo>
                    <a:pt x="435" y="5"/>
                  </a:lnTo>
                  <a:lnTo>
                    <a:pt x="423" y="2"/>
                  </a:lnTo>
                  <a:lnTo>
                    <a:pt x="410" y="0"/>
                  </a:lnTo>
                  <a:lnTo>
                    <a:pt x="396" y="0"/>
                  </a:lnTo>
                  <a:lnTo>
                    <a:pt x="396" y="0"/>
                  </a:lnTo>
                  <a:lnTo>
                    <a:pt x="382" y="0"/>
                  </a:lnTo>
                  <a:lnTo>
                    <a:pt x="370" y="1"/>
                  </a:lnTo>
                  <a:lnTo>
                    <a:pt x="359" y="3"/>
                  </a:lnTo>
                  <a:lnTo>
                    <a:pt x="348" y="6"/>
                  </a:lnTo>
                  <a:lnTo>
                    <a:pt x="340" y="9"/>
                  </a:lnTo>
                  <a:lnTo>
                    <a:pt x="331" y="13"/>
                  </a:lnTo>
                  <a:lnTo>
                    <a:pt x="318" y="22"/>
                  </a:lnTo>
                  <a:lnTo>
                    <a:pt x="308" y="30"/>
                  </a:lnTo>
                  <a:lnTo>
                    <a:pt x="301" y="37"/>
                  </a:lnTo>
                  <a:lnTo>
                    <a:pt x="294" y="47"/>
                  </a:lnTo>
                  <a:lnTo>
                    <a:pt x="294" y="47"/>
                  </a:lnTo>
                  <a:lnTo>
                    <a:pt x="286" y="36"/>
                  </a:lnTo>
                  <a:lnTo>
                    <a:pt x="279" y="27"/>
                  </a:lnTo>
                  <a:lnTo>
                    <a:pt x="269" y="18"/>
                  </a:lnTo>
                  <a:lnTo>
                    <a:pt x="259" y="12"/>
                  </a:lnTo>
                  <a:lnTo>
                    <a:pt x="247" y="7"/>
                  </a:lnTo>
                  <a:lnTo>
                    <a:pt x="236" y="2"/>
                  </a:lnTo>
                  <a:lnTo>
                    <a:pt x="224" y="0"/>
                  </a:lnTo>
                  <a:lnTo>
                    <a:pt x="211" y="0"/>
                  </a:lnTo>
                  <a:lnTo>
                    <a:pt x="211" y="0"/>
                  </a:lnTo>
                  <a:lnTo>
                    <a:pt x="196" y="0"/>
                  </a:lnTo>
                  <a:lnTo>
                    <a:pt x="182" y="2"/>
                  </a:lnTo>
                  <a:lnTo>
                    <a:pt x="168" y="6"/>
                  </a:lnTo>
                  <a:lnTo>
                    <a:pt x="155" y="11"/>
                  </a:lnTo>
                  <a:lnTo>
                    <a:pt x="143" y="17"/>
                  </a:lnTo>
                  <a:lnTo>
                    <a:pt x="132" y="25"/>
                  </a:lnTo>
                  <a:lnTo>
                    <a:pt x="122" y="35"/>
                  </a:lnTo>
                  <a:lnTo>
                    <a:pt x="112" y="47"/>
                  </a:lnTo>
                  <a:lnTo>
                    <a:pt x="111" y="47"/>
                  </a:lnTo>
                  <a:lnTo>
                    <a:pt x="111" y="7"/>
                  </a:lnTo>
                  <a:lnTo>
                    <a:pt x="0" y="7"/>
                  </a:lnTo>
                  <a:lnTo>
                    <a:pt x="0" y="30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8"/>
            <p:cNvSpPr>
              <a:spLocks/>
            </p:cNvSpPr>
            <p:nvPr userDrawn="1"/>
          </p:nvSpPr>
          <p:spPr bwMode="auto">
            <a:xfrm>
              <a:off x="4374" y="3837"/>
              <a:ext cx="165" cy="190"/>
            </a:xfrm>
            <a:custGeom>
              <a:avLst/>
              <a:gdLst/>
              <a:ahLst/>
              <a:cxnLst>
                <a:cxn ang="0">
                  <a:pos x="322" y="97"/>
                </a:cxn>
                <a:cxn ang="0">
                  <a:pos x="307" y="57"/>
                </a:cxn>
                <a:cxn ang="0">
                  <a:pos x="280" y="29"/>
                </a:cxn>
                <a:cxn ang="0">
                  <a:pos x="244" y="12"/>
                </a:cxn>
                <a:cxn ang="0">
                  <a:pos x="203" y="2"/>
                </a:cxn>
                <a:cxn ang="0">
                  <a:pos x="163" y="0"/>
                </a:cxn>
                <a:cxn ang="0">
                  <a:pos x="111" y="4"/>
                </a:cxn>
                <a:cxn ang="0">
                  <a:pos x="73" y="17"/>
                </a:cxn>
                <a:cxn ang="0">
                  <a:pos x="39" y="39"/>
                </a:cxn>
                <a:cxn ang="0">
                  <a:pos x="17" y="70"/>
                </a:cxn>
                <a:cxn ang="0">
                  <a:pos x="7" y="115"/>
                </a:cxn>
                <a:cxn ang="0">
                  <a:pos x="10" y="137"/>
                </a:cxn>
                <a:cxn ang="0">
                  <a:pos x="20" y="165"/>
                </a:cxn>
                <a:cxn ang="0">
                  <a:pos x="39" y="189"/>
                </a:cxn>
                <a:cxn ang="0">
                  <a:pos x="68" y="207"/>
                </a:cxn>
                <a:cxn ang="0">
                  <a:pos x="109" y="222"/>
                </a:cxn>
                <a:cxn ang="0">
                  <a:pos x="178" y="236"/>
                </a:cxn>
                <a:cxn ang="0">
                  <a:pos x="205" y="248"/>
                </a:cxn>
                <a:cxn ang="0">
                  <a:pos x="212" y="267"/>
                </a:cxn>
                <a:cxn ang="0">
                  <a:pos x="207" y="280"/>
                </a:cxn>
                <a:cxn ang="0">
                  <a:pos x="190" y="291"/>
                </a:cxn>
                <a:cxn ang="0">
                  <a:pos x="169" y="295"/>
                </a:cxn>
                <a:cxn ang="0">
                  <a:pos x="141" y="289"/>
                </a:cxn>
                <a:cxn ang="0">
                  <a:pos x="129" y="278"/>
                </a:cxn>
                <a:cxn ang="0">
                  <a:pos x="121" y="252"/>
                </a:cxn>
                <a:cxn ang="0">
                  <a:pos x="1" y="269"/>
                </a:cxn>
                <a:cxn ang="0">
                  <a:pos x="16" y="312"/>
                </a:cxn>
                <a:cxn ang="0">
                  <a:pos x="43" y="343"/>
                </a:cxn>
                <a:cxn ang="0">
                  <a:pos x="79" y="364"/>
                </a:cxn>
                <a:cxn ang="0">
                  <a:pos x="121" y="376"/>
                </a:cxn>
                <a:cxn ang="0">
                  <a:pos x="165" y="380"/>
                </a:cxn>
                <a:cxn ang="0">
                  <a:pos x="210" y="376"/>
                </a:cxn>
                <a:cxn ang="0">
                  <a:pos x="252" y="365"/>
                </a:cxn>
                <a:cxn ang="0">
                  <a:pos x="290" y="346"/>
                </a:cxn>
                <a:cxn ang="0">
                  <a:pos x="317" y="314"/>
                </a:cxn>
                <a:cxn ang="0">
                  <a:pos x="331" y="270"/>
                </a:cxn>
                <a:cxn ang="0">
                  <a:pos x="331" y="241"/>
                </a:cxn>
                <a:cxn ang="0">
                  <a:pos x="325" y="213"/>
                </a:cxn>
                <a:cxn ang="0">
                  <a:pos x="313" y="191"/>
                </a:cxn>
                <a:cxn ang="0">
                  <a:pos x="283" y="164"/>
                </a:cxn>
                <a:cxn ang="0">
                  <a:pos x="253" y="151"/>
                </a:cxn>
                <a:cxn ang="0">
                  <a:pos x="190" y="135"/>
                </a:cxn>
                <a:cxn ang="0">
                  <a:pos x="143" y="123"/>
                </a:cxn>
                <a:cxn ang="0">
                  <a:pos x="133" y="117"/>
                </a:cxn>
                <a:cxn ang="0">
                  <a:pos x="128" y="104"/>
                </a:cxn>
                <a:cxn ang="0">
                  <a:pos x="135" y="85"/>
                </a:cxn>
                <a:cxn ang="0">
                  <a:pos x="154" y="78"/>
                </a:cxn>
                <a:cxn ang="0">
                  <a:pos x="174" y="78"/>
                </a:cxn>
                <a:cxn ang="0">
                  <a:pos x="194" y="87"/>
                </a:cxn>
                <a:cxn ang="0">
                  <a:pos x="205" y="98"/>
                </a:cxn>
                <a:cxn ang="0">
                  <a:pos x="323" y="114"/>
                </a:cxn>
              </a:cxnLst>
              <a:rect l="0" t="0" r="r" b="b"/>
              <a:pathLst>
                <a:path w="331" h="380">
                  <a:moveTo>
                    <a:pt x="323" y="114"/>
                  </a:moveTo>
                  <a:lnTo>
                    <a:pt x="323" y="114"/>
                  </a:lnTo>
                  <a:lnTo>
                    <a:pt x="322" y="97"/>
                  </a:lnTo>
                  <a:lnTo>
                    <a:pt x="318" y="83"/>
                  </a:lnTo>
                  <a:lnTo>
                    <a:pt x="313" y="69"/>
                  </a:lnTo>
                  <a:lnTo>
                    <a:pt x="307" y="57"/>
                  </a:lnTo>
                  <a:lnTo>
                    <a:pt x="298" y="47"/>
                  </a:lnTo>
                  <a:lnTo>
                    <a:pt x="290" y="37"/>
                  </a:lnTo>
                  <a:lnTo>
                    <a:pt x="280" y="29"/>
                  </a:lnTo>
                  <a:lnTo>
                    <a:pt x="268" y="23"/>
                  </a:lnTo>
                  <a:lnTo>
                    <a:pt x="257" y="17"/>
                  </a:lnTo>
                  <a:lnTo>
                    <a:pt x="244" y="12"/>
                  </a:lnTo>
                  <a:lnTo>
                    <a:pt x="231" y="8"/>
                  </a:lnTo>
                  <a:lnTo>
                    <a:pt x="218" y="4"/>
                  </a:lnTo>
                  <a:lnTo>
                    <a:pt x="203" y="2"/>
                  </a:lnTo>
                  <a:lnTo>
                    <a:pt x="190" y="1"/>
                  </a:lnTo>
                  <a:lnTo>
                    <a:pt x="163" y="0"/>
                  </a:lnTo>
                  <a:lnTo>
                    <a:pt x="163" y="0"/>
                  </a:lnTo>
                  <a:lnTo>
                    <a:pt x="138" y="1"/>
                  </a:lnTo>
                  <a:lnTo>
                    <a:pt x="124" y="3"/>
                  </a:lnTo>
                  <a:lnTo>
                    <a:pt x="111" y="4"/>
                  </a:lnTo>
                  <a:lnTo>
                    <a:pt x="98" y="8"/>
                  </a:lnTo>
                  <a:lnTo>
                    <a:pt x="85" y="12"/>
                  </a:lnTo>
                  <a:lnTo>
                    <a:pt x="73" y="17"/>
                  </a:lnTo>
                  <a:lnTo>
                    <a:pt x="61" y="23"/>
                  </a:lnTo>
                  <a:lnTo>
                    <a:pt x="50" y="30"/>
                  </a:lnTo>
                  <a:lnTo>
                    <a:pt x="39" y="39"/>
                  </a:lnTo>
                  <a:lnTo>
                    <a:pt x="31" y="48"/>
                  </a:lnTo>
                  <a:lnTo>
                    <a:pt x="23" y="58"/>
                  </a:lnTo>
                  <a:lnTo>
                    <a:pt x="17" y="70"/>
                  </a:lnTo>
                  <a:lnTo>
                    <a:pt x="12" y="84"/>
                  </a:lnTo>
                  <a:lnTo>
                    <a:pt x="9" y="98"/>
                  </a:lnTo>
                  <a:lnTo>
                    <a:pt x="7" y="115"/>
                  </a:lnTo>
                  <a:lnTo>
                    <a:pt x="7" y="115"/>
                  </a:lnTo>
                  <a:lnTo>
                    <a:pt x="9" y="126"/>
                  </a:lnTo>
                  <a:lnTo>
                    <a:pt x="10" y="137"/>
                  </a:lnTo>
                  <a:lnTo>
                    <a:pt x="12" y="147"/>
                  </a:lnTo>
                  <a:lnTo>
                    <a:pt x="16" y="157"/>
                  </a:lnTo>
                  <a:lnTo>
                    <a:pt x="20" y="165"/>
                  </a:lnTo>
                  <a:lnTo>
                    <a:pt x="26" y="174"/>
                  </a:lnTo>
                  <a:lnTo>
                    <a:pt x="32" y="181"/>
                  </a:lnTo>
                  <a:lnTo>
                    <a:pt x="39" y="189"/>
                  </a:lnTo>
                  <a:lnTo>
                    <a:pt x="48" y="195"/>
                  </a:lnTo>
                  <a:lnTo>
                    <a:pt x="57" y="201"/>
                  </a:lnTo>
                  <a:lnTo>
                    <a:pt x="68" y="207"/>
                  </a:lnTo>
                  <a:lnTo>
                    <a:pt x="81" y="212"/>
                  </a:lnTo>
                  <a:lnTo>
                    <a:pt x="94" y="217"/>
                  </a:lnTo>
                  <a:lnTo>
                    <a:pt x="109" y="222"/>
                  </a:lnTo>
                  <a:lnTo>
                    <a:pt x="143" y="229"/>
                  </a:lnTo>
                  <a:lnTo>
                    <a:pt x="143" y="229"/>
                  </a:lnTo>
                  <a:lnTo>
                    <a:pt x="178" y="236"/>
                  </a:lnTo>
                  <a:lnTo>
                    <a:pt x="190" y="240"/>
                  </a:lnTo>
                  <a:lnTo>
                    <a:pt x="199" y="243"/>
                  </a:lnTo>
                  <a:lnTo>
                    <a:pt x="205" y="248"/>
                  </a:lnTo>
                  <a:lnTo>
                    <a:pt x="208" y="253"/>
                  </a:lnTo>
                  <a:lnTo>
                    <a:pt x="211" y="259"/>
                  </a:lnTo>
                  <a:lnTo>
                    <a:pt x="212" y="267"/>
                  </a:lnTo>
                  <a:lnTo>
                    <a:pt x="212" y="267"/>
                  </a:lnTo>
                  <a:lnTo>
                    <a:pt x="211" y="274"/>
                  </a:lnTo>
                  <a:lnTo>
                    <a:pt x="207" y="280"/>
                  </a:lnTo>
                  <a:lnTo>
                    <a:pt x="202" y="285"/>
                  </a:lnTo>
                  <a:lnTo>
                    <a:pt x="196" y="289"/>
                  </a:lnTo>
                  <a:lnTo>
                    <a:pt x="190" y="291"/>
                  </a:lnTo>
                  <a:lnTo>
                    <a:pt x="183" y="293"/>
                  </a:lnTo>
                  <a:lnTo>
                    <a:pt x="169" y="295"/>
                  </a:lnTo>
                  <a:lnTo>
                    <a:pt x="169" y="295"/>
                  </a:lnTo>
                  <a:lnTo>
                    <a:pt x="158" y="293"/>
                  </a:lnTo>
                  <a:lnTo>
                    <a:pt x="149" y="292"/>
                  </a:lnTo>
                  <a:lnTo>
                    <a:pt x="141" y="289"/>
                  </a:lnTo>
                  <a:lnTo>
                    <a:pt x="135" y="285"/>
                  </a:lnTo>
                  <a:lnTo>
                    <a:pt x="135" y="285"/>
                  </a:lnTo>
                  <a:lnTo>
                    <a:pt x="129" y="278"/>
                  </a:lnTo>
                  <a:lnTo>
                    <a:pt x="124" y="269"/>
                  </a:lnTo>
                  <a:lnTo>
                    <a:pt x="122" y="262"/>
                  </a:lnTo>
                  <a:lnTo>
                    <a:pt x="121" y="252"/>
                  </a:lnTo>
                  <a:lnTo>
                    <a:pt x="0" y="252"/>
                  </a:lnTo>
                  <a:lnTo>
                    <a:pt x="0" y="252"/>
                  </a:lnTo>
                  <a:lnTo>
                    <a:pt x="1" y="269"/>
                  </a:lnTo>
                  <a:lnTo>
                    <a:pt x="5" y="285"/>
                  </a:lnTo>
                  <a:lnTo>
                    <a:pt x="10" y="298"/>
                  </a:lnTo>
                  <a:lnTo>
                    <a:pt x="16" y="312"/>
                  </a:lnTo>
                  <a:lnTo>
                    <a:pt x="23" y="323"/>
                  </a:lnTo>
                  <a:lnTo>
                    <a:pt x="33" y="334"/>
                  </a:lnTo>
                  <a:lnTo>
                    <a:pt x="43" y="343"/>
                  </a:lnTo>
                  <a:lnTo>
                    <a:pt x="54" y="351"/>
                  </a:lnTo>
                  <a:lnTo>
                    <a:pt x="66" y="358"/>
                  </a:lnTo>
                  <a:lnTo>
                    <a:pt x="79" y="364"/>
                  </a:lnTo>
                  <a:lnTo>
                    <a:pt x="93" y="369"/>
                  </a:lnTo>
                  <a:lnTo>
                    <a:pt x="106" y="373"/>
                  </a:lnTo>
                  <a:lnTo>
                    <a:pt x="121" y="376"/>
                  </a:lnTo>
                  <a:lnTo>
                    <a:pt x="135" y="378"/>
                  </a:lnTo>
                  <a:lnTo>
                    <a:pt x="150" y="379"/>
                  </a:lnTo>
                  <a:lnTo>
                    <a:pt x="165" y="380"/>
                  </a:lnTo>
                  <a:lnTo>
                    <a:pt x="165" y="380"/>
                  </a:lnTo>
                  <a:lnTo>
                    <a:pt x="195" y="379"/>
                  </a:lnTo>
                  <a:lnTo>
                    <a:pt x="210" y="376"/>
                  </a:lnTo>
                  <a:lnTo>
                    <a:pt x="224" y="374"/>
                  </a:lnTo>
                  <a:lnTo>
                    <a:pt x="239" y="370"/>
                  </a:lnTo>
                  <a:lnTo>
                    <a:pt x="252" y="365"/>
                  </a:lnTo>
                  <a:lnTo>
                    <a:pt x="266" y="360"/>
                  </a:lnTo>
                  <a:lnTo>
                    <a:pt x="278" y="353"/>
                  </a:lnTo>
                  <a:lnTo>
                    <a:pt x="290" y="346"/>
                  </a:lnTo>
                  <a:lnTo>
                    <a:pt x="300" y="336"/>
                  </a:lnTo>
                  <a:lnTo>
                    <a:pt x="309" y="326"/>
                  </a:lnTo>
                  <a:lnTo>
                    <a:pt x="317" y="314"/>
                  </a:lnTo>
                  <a:lnTo>
                    <a:pt x="323" y="301"/>
                  </a:lnTo>
                  <a:lnTo>
                    <a:pt x="328" y="286"/>
                  </a:lnTo>
                  <a:lnTo>
                    <a:pt x="331" y="270"/>
                  </a:lnTo>
                  <a:lnTo>
                    <a:pt x="331" y="252"/>
                  </a:lnTo>
                  <a:lnTo>
                    <a:pt x="331" y="252"/>
                  </a:lnTo>
                  <a:lnTo>
                    <a:pt x="331" y="241"/>
                  </a:lnTo>
                  <a:lnTo>
                    <a:pt x="330" y="231"/>
                  </a:lnTo>
                  <a:lnTo>
                    <a:pt x="328" y="223"/>
                  </a:lnTo>
                  <a:lnTo>
                    <a:pt x="325" y="213"/>
                  </a:lnTo>
                  <a:lnTo>
                    <a:pt x="322" y="206"/>
                  </a:lnTo>
                  <a:lnTo>
                    <a:pt x="318" y="198"/>
                  </a:lnTo>
                  <a:lnTo>
                    <a:pt x="313" y="191"/>
                  </a:lnTo>
                  <a:lnTo>
                    <a:pt x="308" y="185"/>
                  </a:lnTo>
                  <a:lnTo>
                    <a:pt x="296" y="174"/>
                  </a:lnTo>
                  <a:lnTo>
                    <a:pt x="283" y="164"/>
                  </a:lnTo>
                  <a:lnTo>
                    <a:pt x="269" y="157"/>
                  </a:lnTo>
                  <a:lnTo>
                    <a:pt x="253" y="151"/>
                  </a:lnTo>
                  <a:lnTo>
                    <a:pt x="253" y="151"/>
                  </a:lnTo>
                  <a:lnTo>
                    <a:pt x="238" y="146"/>
                  </a:lnTo>
                  <a:lnTo>
                    <a:pt x="222" y="142"/>
                  </a:lnTo>
                  <a:lnTo>
                    <a:pt x="190" y="135"/>
                  </a:lnTo>
                  <a:lnTo>
                    <a:pt x="163" y="130"/>
                  </a:lnTo>
                  <a:lnTo>
                    <a:pt x="152" y="126"/>
                  </a:lnTo>
                  <a:lnTo>
                    <a:pt x="143" y="123"/>
                  </a:lnTo>
                  <a:lnTo>
                    <a:pt x="143" y="123"/>
                  </a:lnTo>
                  <a:lnTo>
                    <a:pt x="138" y="120"/>
                  </a:lnTo>
                  <a:lnTo>
                    <a:pt x="133" y="117"/>
                  </a:lnTo>
                  <a:lnTo>
                    <a:pt x="129" y="112"/>
                  </a:lnTo>
                  <a:lnTo>
                    <a:pt x="128" y="104"/>
                  </a:lnTo>
                  <a:lnTo>
                    <a:pt x="128" y="104"/>
                  </a:lnTo>
                  <a:lnTo>
                    <a:pt x="129" y="96"/>
                  </a:lnTo>
                  <a:lnTo>
                    <a:pt x="132" y="90"/>
                  </a:lnTo>
                  <a:lnTo>
                    <a:pt x="135" y="85"/>
                  </a:lnTo>
                  <a:lnTo>
                    <a:pt x="140" y="81"/>
                  </a:lnTo>
                  <a:lnTo>
                    <a:pt x="146" y="79"/>
                  </a:lnTo>
                  <a:lnTo>
                    <a:pt x="154" y="78"/>
                  </a:lnTo>
                  <a:lnTo>
                    <a:pt x="167" y="76"/>
                  </a:lnTo>
                  <a:lnTo>
                    <a:pt x="167" y="76"/>
                  </a:lnTo>
                  <a:lnTo>
                    <a:pt x="174" y="78"/>
                  </a:lnTo>
                  <a:lnTo>
                    <a:pt x="182" y="79"/>
                  </a:lnTo>
                  <a:lnTo>
                    <a:pt x="188" y="83"/>
                  </a:lnTo>
                  <a:lnTo>
                    <a:pt x="194" y="87"/>
                  </a:lnTo>
                  <a:lnTo>
                    <a:pt x="194" y="87"/>
                  </a:lnTo>
                  <a:lnTo>
                    <a:pt x="200" y="92"/>
                  </a:lnTo>
                  <a:lnTo>
                    <a:pt x="205" y="98"/>
                  </a:lnTo>
                  <a:lnTo>
                    <a:pt x="207" y="106"/>
                  </a:lnTo>
                  <a:lnTo>
                    <a:pt x="208" y="114"/>
                  </a:lnTo>
                  <a:lnTo>
                    <a:pt x="323"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9"/>
            <p:cNvSpPr>
              <a:spLocks/>
            </p:cNvSpPr>
            <p:nvPr userDrawn="1"/>
          </p:nvSpPr>
          <p:spPr bwMode="auto">
            <a:xfrm>
              <a:off x="4998" y="3809"/>
              <a:ext cx="156" cy="211"/>
            </a:xfrm>
            <a:custGeom>
              <a:avLst/>
              <a:gdLst/>
              <a:ahLst/>
              <a:cxnLst>
                <a:cxn ang="0">
                  <a:pos x="0" y="423"/>
                </a:cxn>
                <a:cxn ang="0">
                  <a:pos x="117" y="423"/>
                </a:cxn>
                <a:cxn ang="0">
                  <a:pos x="117" y="276"/>
                </a:cxn>
                <a:cxn ang="0">
                  <a:pos x="117" y="276"/>
                </a:cxn>
                <a:cxn ang="0">
                  <a:pos x="117" y="258"/>
                </a:cxn>
                <a:cxn ang="0">
                  <a:pos x="120" y="241"/>
                </a:cxn>
                <a:cxn ang="0">
                  <a:pos x="125" y="229"/>
                </a:cxn>
                <a:cxn ang="0">
                  <a:pos x="127" y="224"/>
                </a:cxn>
                <a:cxn ang="0">
                  <a:pos x="129" y="219"/>
                </a:cxn>
                <a:cxn ang="0">
                  <a:pos x="129" y="219"/>
                </a:cxn>
                <a:cxn ang="0">
                  <a:pos x="134" y="213"/>
                </a:cxn>
                <a:cxn ang="0">
                  <a:pos x="142" y="208"/>
                </a:cxn>
                <a:cxn ang="0">
                  <a:pos x="149" y="204"/>
                </a:cxn>
                <a:cxn ang="0">
                  <a:pos x="156" y="203"/>
                </a:cxn>
                <a:cxn ang="0">
                  <a:pos x="156" y="203"/>
                </a:cxn>
                <a:cxn ang="0">
                  <a:pos x="166" y="203"/>
                </a:cxn>
                <a:cxn ang="0">
                  <a:pos x="173" y="206"/>
                </a:cxn>
                <a:cxn ang="0">
                  <a:pos x="179" y="209"/>
                </a:cxn>
                <a:cxn ang="0">
                  <a:pos x="185" y="215"/>
                </a:cxn>
                <a:cxn ang="0">
                  <a:pos x="185" y="215"/>
                </a:cxn>
                <a:cxn ang="0">
                  <a:pos x="190" y="221"/>
                </a:cxn>
                <a:cxn ang="0">
                  <a:pos x="193" y="231"/>
                </a:cxn>
                <a:cxn ang="0">
                  <a:pos x="195" y="242"/>
                </a:cxn>
                <a:cxn ang="0">
                  <a:pos x="195" y="256"/>
                </a:cxn>
                <a:cxn ang="0">
                  <a:pos x="195" y="423"/>
                </a:cxn>
                <a:cxn ang="0">
                  <a:pos x="312" y="423"/>
                </a:cxn>
                <a:cxn ang="0">
                  <a:pos x="312" y="230"/>
                </a:cxn>
                <a:cxn ang="0">
                  <a:pos x="312" y="230"/>
                </a:cxn>
                <a:cxn ang="0">
                  <a:pos x="312" y="215"/>
                </a:cxn>
                <a:cxn ang="0">
                  <a:pos x="311" y="202"/>
                </a:cxn>
                <a:cxn ang="0">
                  <a:pos x="308" y="189"/>
                </a:cxn>
                <a:cxn ang="0">
                  <a:pos x="306" y="178"/>
                </a:cxn>
                <a:cxn ang="0">
                  <a:pos x="301" y="167"/>
                </a:cxn>
                <a:cxn ang="0">
                  <a:pos x="297" y="157"/>
                </a:cxn>
                <a:cxn ang="0">
                  <a:pos x="291" y="148"/>
                </a:cxn>
                <a:cxn ang="0">
                  <a:pos x="285" y="141"/>
                </a:cxn>
                <a:cxn ang="0">
                  <a:pos x="285" y="141"/>
                </a:cxn>
                <a:cxn ang="0">
                  <a:pos x="278" y="134"/>
                </a:cxn>
                <a:cxn ang="0">
                  <a:pos x="271" y="129"/>
                </a:cxn>
                <a:cxn ang="0">
                  <a:pos x="262" y="124"/>
                </a:cxn>
                <a:cxn ang="0">
                  <a:pos x="252" y="119"/>
                </a:cxn>
                <a:cxn ang="0">
                  <a:pos x="243" y="117"/>
                </a:cxn>
                <a:cxn ang="0">
                  <a:pos x="233" y="114"/>
                </a:cxn>
                <a:cxn ang="0">
                  <a:pos x="222" y="113"/>
                </a:cxn>
                <a:cxn ang="0">
                  <a:pos x="211" y="112"/>
                </a:cxn>
                <a:cxn ang="0">
                  <a:pos x="211" y="112"/>
                </a:cxn>
                <a:cxn ang="0">
                  <a:pos x="196" y="113"/>
                </a:cxn>
                <a:cxn ang="0">
                  <a:pos x="183" y="114"/>
                </a:cxn>
                <a:cxn ang="0">
                  <a:pos x="170" y="117"/>
                </a:cxn>
                <a:cxn ang="0">
                  <a:pos x="155" y="123"/>
                </a:cxn>
                <a:cxn ang="0">
                  <a:pos x="155" y="123"/>
                </a:cxn>
                <a:cxn ang="0">
                  <a:pos x="145" y="129"/>
                </a:cxn>
                <a:cxn ang="0">
                  <a:pos x="137" y="135"/>
                </a:cxn>
                <a:cxn ang="0">
                  <a:pos x="127" y="143"/>
                </a:cxn>
                <a:cxn ang="0">
                  <a:pos x="117" y="153"/>
                </a:cxn>
                <a:cxn ang="0">
                  <a:pos x="117" y="0"/>
                </a:cxn>
                <a:cxn ang="0">
                  <a:pos x="0" y="0"/>
                </a:cxn>
                <a:cxn ang="0">
                  <a:pos x="0" y="423"/>
                </a:cxn>
              </a:cxnLst>
              <a:rect l="0" t="0" r="r" b="b"/>
              <a:pathLst>
                <a:path w="312" h="423">
                  <a:moveTo>
                    <a:pt x="0" y="423"/>
                  </a:moveTo>
                  <a:lnTo>
                    <a:pt x="117" y="423"/>
                  </a:lnTo>
                  <a:lnTo>
                    <a:pt x="117" y="276"/>
                  </a:lnTo>
                  <a:lnTo>
                    <a:pt x="117" y="276"/>
                  </a:lnTo>
                  <a:lnTo>
                    <a:pt x="117" y="258"/>
                  </a:lnTo>
                  <a:lnTo>
                    <a:pt x="120" y="241"/>
                  </a:lnTo>
                  <a:lnTo>
                    <a:pt x="125" y="229"/>
                  </a:lnTo>
                  <a:lnTo>
                    <a:pt x="127" y="224"/>
                  </a:lnTo>
                  <a:lnTo>
                    <a:pt x="129" y="219"/>
                  </a:lnTo>
                  <a:lnTo>
                    <a:pt x="129" y="219"/>
                  </a:lnTo>
                  <a:lnTo>
                    <a:pt x="134" y="213"/>
                  </a:lnTo>
                  <a:lnTo>
                    <a:pt x="142" y="208"/>
                  </a:lnTo>
                  <a:lnTo>
                    <a:pt x="149" y="204"/>
                  </a:lnTo>
                  <a:lnTo>
                    <a:pt x="156" y="203"/>
                  </a:lnTo>
                  <a:lnTo>
                    <a:pt x="156" y="203"/>
                  </a:lnTo>
                  <a:lnTo>
                    <a:pt x="166" y="203"/>
                  </a:lnTo>
                  <a:lnTo>
                    <a:pt x="173" y="206"/>
                  </a:lnTo>
                  <a:lnTo>
                    <a:pt x="179" y="209"/>
                  </a:lnTo>
                  <a:lnTo>
                    <a:pt x="185" y="215"/>
                  </a:lnTo>
                  <a:lnTo>
                    <a:pt x="185" y="215"/>
                  </a:lnTo>
                  <a:lnTo>
                    <a:pt x="190" y="221"/>
                  </a:lnTo>
                  <a:lnTo>
                    <a:pt x="193" y="231"/>
                  </a:lnTo>
                  <a:lnTo>
                    <a:pt x="195" y="242"/>
                  </a:lnTo>
                  <a:lnTo>
                    <a:pt x="195" y="256"/>
                  </a:lnTo>
                  <a:lnTo>
                    <a:pt x="195" y="423"/>
                  </a:lnTo>
                  <a:lnTo>
                    <a:pt x="312" y="423"/>
                  </a:lnTo>
                  <a:lnTo>
                    <a:pt x="312" y="230"/>
                  </a:lnTo>
                  <a:lnTo>
                    <a:pt x="312" y="230"/>
                  </a:lnTo>
                  <a:lnTo>
                    <a:pt x="312" y="215"/>
                  </a:lnTo>
                  <a:lnTo>
                    <a:pt x="311" y="202"/>
                  </a:lnTo>
                  <a:lnTo>
                    <a:pt x="308" y="189"/>
                  </a:lnTo>
                  <a:lnTo>
                    <a:pt x="306" y="178"/>
                  </a:lnTo>
                  <a:lnTo>
                    <a:pt x="301" y="167"/>
                  </a:lnTo>
                  <a:lnTo>
                    <a:pt x="297" y="157"/>
                  </a:lnTo>
                  <a:lnTo>
                    <a:pt x="291" y="148"/>
                  </a:lnTo>
                  <a:lnTo>
                    <a:pt x="285" y="141"/>
                  </a:lnTo>
                  <a:lnTo>
                    <a:pt x="285" y="141"/>
                  </a:lnTo>
                  <a:lnTo>
                    <a:pt x="278" y="134"/>
                  </a:lnTo>
                  <a:lnTo>
                    <a:pt x="271" y="129"/>
                  </a:lnTo>
                  <a:lnTo>
                    <a:pt x="262" y="124"/>
                  </a:lnTo>
                  <a:lnTo>
                    <a:pt x="252" y="119"/>
                  </a:lnTo>
                  <a:lnTo>
                    <a:pt x="243" y="117"/>
                  </a:lnTo>
                  <a:lnTo>
                    <a:pt x="233" y="114"/>
                  </a:lnTo>
                  <a:lnTo>
                    <a:pt x="222" y="113"/>
                  </a:lnTo>
                  <a:lnTo>
                    <a:pt x="211" y="112"/>
                  </a:lnTo>
                  <a:lnTo>
                    <a:pt x="211" y="112"/>
                  </a:lnTo>
                  <a:lnTo>
                    <a:pt x="196" y="113"/>
                  </a:lnTo>
                  <a:lnTo>
                    <a:pt x="183" y="114"/>
                  </a:lnTo>
                  <a:lnTo>
                    <a:pt x="170" y="117"/>
                  </a:lnTo>
                  <a:lnTo>
                    <a:pt x="155" y="123"/>
                  </a:lnTo>
                  <a:lnTo>
                    <a:pt x="155" y="123"/>
                  </a:lnTo>
                  <a:lnTo>
                    <a:pt x="145" y="129"/>
                  </a:lnTo>
                  <a:lnTo>
                    <a:pt x="137" y="135"/>
                  </a:lnTo>
                  <a:lnTo>
                    <a:pt x="127" y="143"/>
                  </a:lnTo>
                  <a:lnTo>
                    <a:pt x="117" y="153"/>
                  </a:lnTo>
                  <a:lnTo>
                    <a:pt x="117" y="0"/>
                  </a:lnTo>
                  <a:lnTo>
                    <a:pt x="0" y="0"/>
                  </a:lnTo>
                  <a:lnTo>
                    <a:pt x="0" y="4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10"/>
            <p:cNvSpPr>
              <a:spLocks/>
            </p:cNvSpPr>
            <p:nvPr userDrawn="1"/>
          </p:nvSpPr>
          <p:spPr bwMode="auto">
            <a:xfrm>
              <a:off x="4898" y="3822"/>
              <a:ext cx="81" cy="201"/>
            </a:xfrm>
            <a:custGeom>
              <a:avLst/>
              <a:gdLst/>
              <a:ahLst/>
              <a:cxnLst>
                <a:cxn ang="0">
                  <a:pos x="0" y="0"/>
                </a:cxn>
                <a:cxn ang="0">
                  <a:pos x="0" y="93"/>
                </a:cxn>
                <a:cxn ang="0">
                  <a:pos x="0" y="178"/>
                </a:cxn>
                <a:cxn ang="0">
                  <a:pos x="0" y="284"/>
                </a:cxn>
                <a:cxn ang="0">
                  <a:pos x="0" y="284"/>
                </a:cxn>
                <a:cxn ang="0">
                  <a:pos x="0" y="308"/>
                </a:cxn>
                <a:cxn ang="0">
                  <a:pos x="3" y="328"/>
                </a:cxn>
                <a:cxn ang="0">
                  <a:pos x="7" y="345"/>
                </a:cxn>
                <a:cxn ang="0">
                  <a:pos x="11" y="360"/>
                </a:cxn>
                <a:cxn ang="0">
                  <a:pos x="11" y="360"/>
                </a:cxn>
                <a:cxn ang="0">
                  <a:pos x="17" y="371"/>
                </a:cxn>
                <a:cxn ang="0">
                  <a:pos x="24" y="380"/>
                </a:cxn>
                <a:cxn ang="0">
                  <a:pos x="32" y="386"/>
                </a:cxn>
                <a:cxn ang="0">
                  <a:pos x="41" y="392"/>
                </a:cxn>
                <a:cxn ang="0">
                  <a:pos x="41" y="392"/>
                </a:cxn>
                <a:cxn ang="0">
                  <a:pos x="52" y="397"/>
                </a:cxn>
                <a:cxn ang="0">
                  <a:pos x="65" y="400"/>
                </a:cxn>
                <a:cxn ang="0">
                  <a:pos x="81" y="403"/>
                </a:cxn>
                <a:cxn ang="0">
                  <a:pos x="100" y="403"/>
                </a:cxn>
                <a:cxn ang="0">
                  <a:pos x="100" y="403"/>
                </a:cxn>
                <a:cxn ang="0">
                  <a:pos x="114" y="403"/>
                </a:cxn>
                <a:cxn ang="0">
                  <a:pos x="129" y="400"/>
                </a:cxn>
                <a:cxn ang="0">
                  <a:pos x="147" y="398"/>
                </a:cxn>
                <a:cxn ang="0">
                  <a:pos x="162" y="393"/>
                </a:cxn>
                <a:cxn ang="0">
                  <a:pos x="162" y="317"/>
                </a:cxn>
                <a:cxn ang="0">
                  <a:pos x="162" y="317"/>
                </a:cxn>
                <a:cxn ang="0">
                  <a:pos x="157" y="319"/>
                </a:cxn>
                <a:cxn ang="0">
                  <a:pos x="149" y="320"/>
                </a:cxn>
                <a:cxn ang="0">
                  <a:pos x="132" y="321"/>
                </a:cxn>
                <a:cxn ang="0">
                  <a:pos x="132" y="321"/>
                </a:cxn>
                <a:cxn ang="0">
                  <a:pos x="126" y="320"/>
                </a:cxn>
                <a:cxn ang="0">
                  <a:pos x="121" y="316"/>
                </a:cxn>
                <a:cxn ang="0">
                  <a:pos x="119" y="314"/>
                </a:cxn>
                <a:cxn ang="0">
                  <a:pos x="116" y="311"/>
                </a:cxn>
                <a:cxn ang="0">
                  <a:pos x="116" y="311"/>
                </a:cxn>
                <a:cxn ang="0">
                  <a:pos x="115" y="308"/>
                </a:cxn>
                <a:cxn ang="0">
                  <a:pos x="114" y="301"/>
                </a:cxn>
                <a:cxn ang="0">
                  <a:pos x="112" y="286"/>
                </a:cxn>
                <a:cxn ang="0">
                  <a:pos x="112" y="178"/>
                </a:cxn>
                <a:cxn ang="0">
                  <a:pos x="162" y="178"/>
                </a:cxn>
                <a:cxn ang="0">
                  <a:pos x="162" y="93"/>
                </a:cxn>
                <a:cxn ang="0">
                  <a:pos x="112" y="93"/>
                </a:cxn>
                <a:cxn ang="0">
                  <a:pos x="112" y="0"/>
                </a:cxn>
                <a:cxn ang="0">
                  <a:pos x="0" y="0"/>
                </a:cxn>
              </a:cxnLst>
              <a:rect l="0" t="0" r="r" b="b"/>
              <a:pathLst>
                <a:path w="162" h="403">
                  <a:moveTo>
                    <a:pt x="0" y="0"/>
                  </a:moveTo>
                  <a:lnTo>
                    <a:pt x="0" y="93"/>
                  </a:lnTo>
                  <a:lnTo>
                    <a:pt x="0" y="178"/>
                  </a:lnTo>
                  <a:lnTo>
                    <a:pt x="0" y="284"/>
                  </a:lnTo>
                  <a:lnTo>
                    <a:pt x="0" y="284"/>
                  </a:lnTo>
                  <a:lnTo>
                    <a:pt x="0" y="308"/>
                  </a:lnTo>
                  <a:lnTo>
                    <a:pt x="3" y="328"/>
                  </a:lnTo>
                  <a:lnTo>
                    <a:pt x="7" y="345"/>
                  </a:lnTo>
                  <a:lnTo>
                    <a:pt x="11" y="360"/>
                  </a:lnTo>
                  <a:lnTo>
                    <a:pt x="11" y="360"/>
                  </a:lnTo>
                  <a:lnTo>
                    <a:pt x="17" y="371"/>
                  </a:lnTo>
                  <a:lnTo>
                    <a:pt x="24" y="380"/>
                  </a:lnTo>
                  <a:lnTo>
                    <a:pt x="32" y="386"/>
                  </a:lnTo>
                  <a:lnTo>
                    <a:pt x="41" y="392"/>
                  </a:lnTo>
                  <a:lnTo>
                    <a:pt x="41" y="392"/>
                  </a:lnTo>
                  <a:lnTo>
                    <a:pt x="52" y="397"/>
                  </a:lnTo>
                  <a:lnTo>
                    <a:pt x="65" y="400"/>
                  </a:lnTo>
                  <a:lnTo>
                    <a:pt x="81" y="403"/>
                  </a:lnTo>
                  <a:lnTo>
                    <a:pt x="100" y="403"/>
                  </a:lnTo>
                  <a:lnTo>
                    <a:pt x="100" y="403"/>
                  </a:lnTo>
                  <a:lnTo>
                    <a:pt x="114" y="403"/>
                  </a:lnTo>
                  <a:lnTo>
                    <a:pt x="129" y="400"/>
                  </a:lnTo>
                  <a:lnTo>
                    <a:pt x="147" y="398"/>
                  </a:lnTo>
                  <a:lnTo>
                    <a:pt x="162" y="393"/>
                  </a:lnTo>
                  <a:lnTo>
                    <a:pt x="162" y="317"/>
                  </a:lnTo>
                  <a:lnTo>
                    <a:pt x="162" y="317"/>
                  </a:lnTo>
                  <a:lnTo>
                    <a:pt x="157" y="319"/>
                  </a:lnTo>
                  <a:lnTo>
                    <a:pt x="149" y="320"/>
                  </a:lnTo>
                  <a:lnTo>
                    <a:pt x="132" y="321"/>
                  </a:lnTo>
                  <a:lnTo>
                    <a:pt x="132" y="321"/>
                  </a:lnTo>
                  <a:lnTo>
                    <a:pt x="126" y="320"/>
                  </a:lnTo>
                  <a:lnTo>
                    <a:pt x="121" y="316"/>
                  </a:lnTo>
                  <a:lnTo>
                    <a:pt x="119" y="314"/>
                  </a:lnTo>
                  <a:lnTo>
                    <a:pt x="116" y="311"/>
                  </a:lnTo>
                  <a:lnTo>
                    <a:pt x="116" y="311"/>
                  </a:lnTo>
                  <a:lnTo>
                    <a:pt x="115" y="308"/>
                  </a:lnTo>
                  <a:lnTo>
                    <a:pt x="114" y="301"/>
                  </a:lnTo>
                  <a:lnTo>
                    <a:pt x="112" y="286"/>
                  </a:lnTo>
                  <a:lnTo>
                    <a:pt x="112" y="178"/>
                  </a:lnTo>
                  <a:lnTo>
                    <a:pt x="162" y="178"/>
                  </a:lnTo>
                  <a:lnTo>
                    <a:pt x="162" y="93"/>
                  </a:lnTo>
                  <a:lnTo>
                    <a:pt x="112" y="93"/>
                  </a:lnTo>
                  <a:lnTo>
                    <a:pt x="112"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Rectangle 11"/>
            <p:cNvSpPr>
              <a:spLocks noChangeArrowheads="1"/>
            </p:cNvSpPr>
            <p:nvPr userDrawn="1"/>
          </p:nvSpPr>
          <p:spPr bwMode="auto">
            <a:xfrm>
              <a:off x="4822" y="3822"/>
              <a:ext cx="56" cy="31"/>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1_Title Slide 2">
    <p:spTree>
      <p:nvGrpSpPr>
        <p:cNvPr id="1" name=""/>
        <p:cNvGrpSpPr/>
        <p:nvPr/>
      </p:nvGrpSpPr>
      <p:grpSpPr>
        <a:xfrm>
          <a:off x="0" y="0"/>
          <a:ext cx="0" cy="0"/>
          <a:chOff x="0" y="0"/>
          <a:chExt cx="0" cy="0"/>
        </a:xfrm>
      </p:grpSpPr>
      <p:pic>
        <p:nvPicPr>
          <p:cNvPr id="26" name="Picture 2" descr="Q:\Design Catalog\Corporate Templates\Covers\abstract1.jpg"/>
          <p:cNvPicPr>
            <a:picLocks noChangeAspect="1" noChangeArrowheads="1"/>
          </p:cNvPicPr>
          <p:nvPr/>
        </p:nvPicPr>
        <p:blipFill>
          <a:blip r:embed="rId2" cstate="email"/>
          <a:stretch>
            <a:fillRect/>
          </a:stretch>
        </p:blipFill>
        <p:spPr bwMode="auto">
          <a:xfrm>
            <a:off x="-103354" y="0"/>
            <a:ext cx="9247354" cy="6858000"/>
          </a:xfrm>
          <a:prstGeom prst="rect">
            <a:avLst/>
          </a:prstGeom>
          <a:noFill/>
          <a:ln w="9525">
            <a:noFill/>
            <a:miter lim="800000"/>
            <a:headEnd/>
            <a:tailEnd/>
          </a:ln>
        </p:spPr>
      </p:pic>
      <p:sp>
        <p:nvSpPr>
          <p:cNvPr id="6" name="Rectangle 5"/>
          <p:cNvSpPr/>
          <p:nvPr/>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0"/>
            <a:ext cx="9143999"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5" name="Pie 24"/>
          <p:cNvSpPr/>
          <p:nvPr/>
        </p:nvSpPr>
        <p:spPr>
          <a:xfrm>
            <a:off x="5181600" y="295275"/>
            <a:ext cx="3048000" cy="3048000"/>
          </a:xfrm>
          <a:prstGeom prst="pi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sp>
        <p:nvSpPr>
          <p:cNvPr id="9" name="Rectangle 8"/>
          <p:cNvSpPr/>
          <p:nvPr/>
        </p:nvSpPr>
        <p:spPr>
          <a:xfrm>
            <a:off x="6702425" y="0"/>
            <a:ext cx="2441575" cy="685800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Pie 20"/>
          <p:cNvSpPr/>
          <p:nvPr/>
        </p:nvSpPr>
        <p:spPr>
          <a:xfrm rot="16200000">
            <a:off x="4687488" y="-200025"/>
            <a:ext cx="4038600" cy="4038600"/>
          </a:xfrm>
          <a:prstGeom prst="pie">
            <a:avLst>
              <a:gd name="adj1" fmla="val 0"/>
              <a:gd name="adj2" fmla="val 1080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sp>
        <p:nvSpPr>
          <p:cNvPr id="12" name="Rectangle 11"/>
          <p:cNvSpPr/>
          <p:nvPr/>
        </p:nvSpPr>
        <p:spPr>
          <a:xfrm>
            <a:off x="0" y="0"/>
            <a:ext cx="9144000" cy="18288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bg1"/>
                </a:solidFill>
              </a:defRPr>
            </a:lvl1pPr>
          </a:lstStyle>
          <a:p>
            <a:pPr lvl="0"/>
            <a:r>
              <a:rPr lang="en-US" dirty="0" smtClean="0"/>
              <a:t>Click to add title</a:t>
            </a:r>
          </a:p>
        </p:txBody>
      </p:sp>
      <p:sp>
        <p:nvSpPr>
          <p:cNvPr id="2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bg1"/>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pic>
        <p:nvPicPr>
          <p:cNvPr id="20" name="Picture 2" descr="Q:\Design Catalog\Corporate Templates\Covers\DENVER_cof copy.jpg"/>
          <p:cNvPicPr>
            <a:picLocks noChangeAspect="1" noChangeArrowheads="1"/>
          </p:cNvPicPr>
          <p:nvPr/>
        </p:nvPicPr>
        <p:blipFill>
          <a:blip r:embed="rId3" cstate="email"/>
          <a:stretch>
            <a:fillRect/>
          </a:stretch>
        </p:blipFill>
        <p:spPr bwMode="auto">
          <a:xfrm>
            <a:off x="6707840" y="418"/>
            <a:ext cx="2436159" cy="1827963"/>
          </a:xfrm>
          <a:prstGeom prst="rect">
            <a:avLst/>
          </a:prstGeom>
          <a:noFill/>
        </p:spPr>
      </p:pic>
      <p:cxnSp>
        <p:nvCxnSpPr>
          <p:cNvPr id="14" name="Straight Connector 13"/>
          <p:cNvCxnSpPr/>
          <p:nvPr/>
        </p:nvCxnSpPr>
        <p:spPr>
          <a:xfrm rot="5400000">
            <a:off x="3274219" y="3429794"/>
            <a:ext cx="6858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1825625"/>
            <a:ext cx="9144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 Placeholder 21"/>
          <p:cNvSpPr>
            <a:spLocks noGrp="1"/>
          </p:cNvSpPr>
          <p:nvPr>
            <p:ph type="body" sz="quarter" idx="15" hasCustomPrompt="1"/>
          </p:nvPr>
        </p:nvSpPr>
        <p:spPr>
          <a:xfrm>
            <a:off x="6743700" y="3955024"/>
            <a:ext cx="2317750" cy="267855"/>
          </a:xfrm>
        </p:spPr>
        <p:txBody>
          <a:bodyPr>
            <a:normAutofit/>
          </a:bodyPr>
          <a:lstStyle>
            <a:lvl1pPr>
              <a:buNone/>
              <a:defRPr sz="1200">
                <a:solidFill>
                  <a:schemeClr val="bg1"/>
                </a:solidFill>
              </a:defRPr>
            </a:lvl1pPr>
          </a:lstStyle>
          <a:p>
            <a:pPr lvl="0"/>
            <a:r>
              <a:rPr lang="en-US" dirty="0" smtClean="0"/>
              <a:t>Click to add date</a:t>
            </a:r>
          </a:p>
        </p:txBody>
      </p:sp>
      <p:sp>
        <p:nvSpPr>
          <p:cNvPr id="31" name="Text Placeholder 21"/>
          <p:cNvSpPr>
            <a:spLocks noGrp="1"/>
          </p:cNvSpPr>
          <p:nvPr>
            <p:ph type="body" sz="quarter" idx="16" hasCustomPrompt="1"/>
          </p:nvPr>
        </p:nvSpPr>
        <p:spPr>
          <a:xfrm>
            <a:off x="6743700" y="1912864"/>
            <a:ext cx="2317750" cy="2005993"/>
          </a:xfrm>
        </p:spPr>
        <p:txBody>
          <a:bodyPr>
            <a:normAutofit/>
          </a:bodyPr>
          <a:lstStyle>
            <a:lvl1pPr marL="0" indent="0">
              <a:buNone/>
              <a:defRPr sz="1500" b="1">
                <a:solidFill>
                  <a:schemeClr val="bg1"/>
                </a:solidFill>
              </a:defRPr>
            </a:lvl1pPr>
          </a:lstStyle>
          <a:p>
            <a:pPr lvl="0"/>
            <a:r>
              <a:rPr lang="en-US" dirty="0" smtClean="0"/>
              <a:t>Click to add presenter(s) name, title and presentation type</a:t>
            </a:r>
          </a:p>
        </p:txBody>
      </p:sp>
      <p:grpSp>
        <p:nvGrpSpPr>
          <p:cNvPr id="2" name="Group 4"/>
          <p:cNvGrpSpPr>
            <a:grpSpLocks noChangeAspect="1"/>
          </p:cNvGrpSpPr>
          <p:nvPr/>
        </p:nvGrpSpPr>
        <p:grpSpPr bwMode="auto">
          <a:xfrm>
            <a:off x="6787425" y="5914109"/>
            <a:ext cx="1533615" cy="677851"/>
            <a:chOff x="4292" y="3646"/>
            <a:chExt cx="862" cy="381"/>
          </a:xfrm>
        </p:grpSpPr>
        <p:sp>
          <p:nvSpPr>
            <p:cNvPr id="24" name="AutoShape 3"/>
            <p:cNvSpPr>
              <a:spLocks noChangeAspect="1" noChangeArrowheads="1" noTextEdit="1"/>
            </p:cNvSpPr>
            <p:nvPr userDrawn="1"/>
          </p:nvSpPr>
          <p:spPr bwMode="auto">
            <a:xfrm>
              <a:off x="4292" y="3646"/>
              <a:ext cx="862" cy="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5"/>
            <p:cNvSpPr>
              <a:spLocks noEditPoints="1"/>
            </p:cNvSpPr>
            <p:nvPr userDrawn="1"/>
          </p:nvSpPr>
          <p:spPr bwMode="auto">
            <a:xfrm>
              <a:off x="4292" y="3646"/>
              <a:ext cx="586" cy="188"/>
            </a:xfrm>
            <a:custGeom>
              <a:avLst/>
              <a:gdLst/>
              <a:ahLst/>
              <a:cxnLst>
                <a:cxn ang="0">
                  <a:pos x="858" y="137"/>
                </a:cxn>
                <a:cxn ang="0">
                  <a:pos x="1059" y="137"/>
                </a:cxn>
                <a:cxn ang="0">
                  <a:pos x="1009" y="9"/>
                </a:cxn>
                <a:cxn ang="0">
                  <a:pos x="744" y="9"/>
                </a:cxn>
                <a:cxn ang="0">
                  <a:pos x="521" y="100"/>
                </a:cxn>
                <a:cxn ang="0">
                  <a:pos x="569" y="111"/>
                </a:cxn>
                <a:cxn ang="0">
                  <a:pos x="594" y="134"/>
                </a:cxn>
                <a:cxn ang="0">
                  <a:pos x="608" y="176"/>
                </a:cxn>
                <a:cxn ang="0">
                  <a:pos x="605" y="213"/>
                </a:cxn>
                <a:cxn ang="0">
                  <a:pos x="590" y="250"/>
                </a:cxn>
                <a:cxn ang="0">
                  <a:pos x="562" y="269"/>
                </a:cxn>
                <a:cxn ang="0">
                  <a:pos x="486" y="276"/>
                </a:cxn>
                <a:cxn ang="0">
                  <a:pos x="536" y="367"/>
                </a:cxn>
                <a:cxn ang="0">
                  <a:pos x="617" y="355"/>
                </a:cxn>
                <a:cxn ang="0">
                  <a:pos x="675" y="318"/>
                </a:cxn>
                <a:cxn ang="0">
                  <a:pos x="707" y="262"/>
                </a:cxn>
                <a:cxn ang="0">
                  <a:pos x="718" y="188"/>
                </a:cxn>
                <a:cxn ang="0">
                  <a:pos x="713" y="137"/>
                </a:cxn>
                <a:cxn ang="0">
                  <a:pos x="692" y="77"/>
                </a:cxn>
                <a:cxn ang="0">
                  <a:pos x="648" y="32"/>
                </a:cxn>
                <a:cxn ang="0">
                  <a:pos x="578" y="10"/>
                </a:cxn>
                <a:cxn ang="0">
                  <a:pos x="345" y="141"/>
                </a:cxn>
                <a:cxn ang="0">
                  <a:pos x="335" y="95"/>
                </a:cxn>
                <a:cxn ang="0">
                  <a:pos x="307" y="46"/>
                </a:cxn>
                <a:cxn ang="0">
                  <a:pos x="262" y="15"/>
                </a:cxn>
                <a:cxn ang="0">
                  <a:pos x="200" y="0"/>
                </a:cxn>
                <a:cxn ang="0">
                  <a:pos x="142" y="4"/>
                </a:cxn>
                <a:cxn ang="0">
                  <a:pos x="77" y="29"/>
                </a:cxn>
                <a:cxn ang="0">
                  <a:pos x="29" y="78"/>
                </a:cxn>
                <a:cxn ang="0">
                  <a:pos x="4" y="148"/>
                </a:cxn>
                <a:cxn ang="0">
                  <a:pos x="1" y="207"/>
                </a:cxn>
                <a:cxn ang="0">
                  <a:pos x="19" y="278"/>
                </a:cxn>
                <a:cxn ang="0">
                  <a:pos x="60" y="334"/>
                </a:cxn>
                <a:cxn ang="0">
                  <a:pos x="122" y="367"/>
                </a:cxn>
                <a:cxn ang="0">
                  <a:pos x="183" y="376"/>
                </a:cxn>
                <a:cxn ang="0">
                  <a:pos x="252" y="362"/>
                </a:cxn>
                <a:cxn ang="0">
                  <a:pos x="303" y="328"/>
                </a:cxn>
                <a:cxn ang="0">
                  <a:pos x="335" y="280"/>
                </a:cxn>
                <a:cxn ang="0">
                  <a:pos x="346" y="227"/>
                </a:cxn>
                <a:cxn ang="0">
                  <a:pos x="231" y="250"/>
                </a:cxn>
                <a:cxn ang="0">
                  <a:pos x="203" y="282"/>
                </a:cxn>
                <a:cxn ang="0">
                  <a:pos x="170" y="285"/>
                </a:cxn>
                <a:cxn ang="0">
                  <a:pos x="140" y="273"/>
                </a:cxn>
                <a:cxn ang="0">
                  <a:pos x="122" y="247"/>
                </a:cxn>
                <a:cxn ang="0">
                  <a:pos x="111" y="188"/>
                </a:cxn>
                <a:cxn ang="0">
                  <a:pos x="119" y="135"/>
                </a:cxn>
                <a:cxn ang="0">
                  <a:pos x="135" y="107"/>
                </a:cxn>
                <a:cxn ang="0">
                  <a:pos x="162" y="91"/>
                </a:cxn>
                <a:cxn ang="0">
                  <a:pos x="187" y="90"/>
                </a:cxn>
                <a:cxn ang="0">
                  <a:pos x="213" y="99"/>
                </a:cxn>
                <a:cxn ang="0">
                  <a:pos x="234" y="128"/>
                </a:cxn>
              </a:cxnLst>
              <a:rect l="0" t="0" r="r" b="b"/>
              <a:pathLst>
                <a:path w="1172" h="376">
                  <a:moveTo>
                    <a:pt x="744" y="367"/>
                  </a:moveTo>
                  <a:lnTo>
                    <a:pt x="856" y="367"/>
                  </a:lnTo>
                  <a:lnTo>
                    <a:pt x="856" y="137"/>
                  </a:lnTo>
                  <a:lnTo>
                    <a:pt x="858" y="137"/>
                  </a:lnTo>
                  <a:lnTo>
                    <a:pt x="907" y="367"/>
                  </a:lnTo>
                  <a:lnTo>
                    <a:pt x="1004" y="367"/>
                  </a:lnTo>
                  <a:lnTo>
                    <a:pt x="1057" y="137"/>
                  </a:lnTo>
                  <a:lnTo>
                    <a:pt x="1059" y="137"/>
                  </a:lnTo>
                  <a:lnTo>
                    <a:pt x="1059" y="322"/>
                  </a:lnTo>
                  <a:lnTo>
                    <a:pt x="1172" y="322"/>
                  </a:lnTo>
                  <a:lnTo>
                    <a:pt x="1172" y="9"/>
                  </a:lnTo>
                  <a:lnTo>
                    <a:pt x="1009" y="9"/>
                  </a:lnTo>
                  <a:lnTo>
                    <a:pt x="958" y="219"/>
                  </a:lnTo>
                  <a:lnTo>
                    <a:pt x="957" y="219"/>
                  </a:lnTo>
                  <a:lnTo>
                    <a:pt x="906" y="9"/>
                  </a:lnTo>
                  <a:lnTo>
                    <a:pt x="744" y="9"/>
                  </a:lnTo>
                  <a:lnTo>
                    <a:pt x="744" y="367"/>
                  </a:lnTo>
                  <a:close/>
                  <a:moveTo>
                    <a:pt x="486" y="100"/>
                  </a:moveTo>
                  <a:lnTo>
                    <a:pt x="521" y="100"/>
                  </a:lnTo>
                  <a:lnTo>
                    <a:pt x="521" y="100"/>
                  </a:lnTo>
                  <a:lnTo>
                    <a:pt x="536" y="101"/>
                  </a:lnTo>
                  <a:lnTo>
                    <a:pt x="548" y="102"/>
                  </a:lnTo>
                  <a:lnTo>
                    <a:pt x="559" y="106"/>
                  </a:lnTo>
                  <a:lnTo>
                    <a:pt x="569" y="111"/>
                  </a:lnTo>
                  <a:lnTo>
                    <a:pt x="577" y="116"/>
                  </a:lnTo>
                  <a:lnTo>
                    <a:pt x="584" y="122"/>
                  </a:lnTo>
                  <a:lnTo>
                    <a:pt x="589" y="128"/>
                  </a:lnTo>
                  <a:lnTo>
                    <a:pt x="594" y="134"/>
                  </a:lnTo>
                  <a:lnTo>
                    <a:pt x="599" y="141"/>
                  </a:lnTo>
                  <a:lnTo>
                    <a:pt x="601" y="149"/>
                  </a:lnTo>
                  <a:lnTo>
                    <a:pt x="606" y="163"/>
                  </a:lnTo>
                  <a:lnTo>
                    <a:pt x="608" y="176"/>
                  </a:lnTo>
                  <a:lnTo>
                    <a:pt x="609" y="185"/>
                  </a:lnTo>
                  <a:lnTo>
                    <a:pt x="609" y="185"/>
                  </a:lnTo>
                  <a:lnTo>
                    <a:pt x="608" y="199"/>
                  </a:lnTo>
                  <a:lnTo>
                    <a:pt x="605" y="213"/>
                  </a:lnTo>
                  <a:lnTo>
                    <a:pt x="601" y="229"/>
                  </a:lnTo>
                  <a:lnTo>
                    <a:pt x="598" y="237"/>
                  </a:lnTo>
                  <a:lnTo>
                    <a:pt x="594" y="243"/>
                  </a:lnTo>
                  <a:lnTo>
                    <a:pt x="590" y="250"/>
                  </a:lnTo>
                  <a:lnTo>
                    <a:pt x="584" y="256"/>
                  </a:lnTo>
                  <a:lnTo>
                    <a:pt x="578" y="261"/>
                  </a:lnTo>
                  <a:lnTo>
                    <a:pt x="571" y="266"/>
                  </a:lnTo>
                  <a:lnTo>
                    <a:pt x="562" y="269"/>
                  </a:lnTo>
                  <a:lnTo>
                    <a:pt x="553" y="273"/>
                  </a:lnTo>
                  <a:lnTo>
                    <a:pt x="542" y="274"/>
                  </a:lnTo>
                  <a:lnTo>
                    <a:pt x="530" y="276"/>
                  </a:lnTo>
                  <a:lnTo>
                    <a:pt x="486" y="276"/>
                  </a:lnTo>
                  <a:lnTo>
                    <a:pt x="486" y="100"/>
                  </a:lnTo>
                  <a:close/>
                  <a:moveTo>
                    <a:pt x="375" y="367"/>
                  </a:moveTo>
                  <a:lnTo>
                    <a:pt x="536" y="367"/>
                  </a:lnTo>
                  <a:lnTo>
                    <a:pt x="536" y="367"/>
                  </a:lnTo>
                  <a:lnTo>
                    <a:pt x="558" y="367"/>
                  </a:lnTo>
                  <a:lnTo>
                    <a:pt x="580" y="365"/>
                  </a:lnTo>
                  <a:lnTo>
                    <a:pt x="599" y="360"/>
                  </a:lnTo>
                  <a:lnTo>
                    <a:pt x="617" y="355"/>
                  </a:lnTo>
                  <a:lnTo>
                    <a:pt x="633" y="347"/>
                  </a:lnTo>
                  <a:lnTo>
                    <a:pt x="649" y="339"/>
                  </a:lnTo>
                  <a:lnTo>
                    <a:pt x="662" y="329"/>
                  </a:lnTo>
                  <a:lnTo>
                    <a:pt x="675" y="318"/>
                  </a:lnTo>
                  <a:lnTo>
                    <a:pt x="684" y="306"/>
                  </a:lnTo>
                  <a:lnTo>
                    <a:pt x="694" y="293"/>
                  </a:lnTo>
                  <a:lnTo>
                    <a:pt x="701" y="278"/>
                  </a:lnTo>
                  <a:lnTo>
                    <a:pt x="707" y="262"/>
                  </a:lnTo>
                  <a:lnTo>
                    <a:pt x="712" y="245"/>
                  </a:lnTo>
                  <a:lnTo>
                    <a:pt x="716" y="227"/>
                  </a:lnTo>
                  <a:lnTo>
                    <a:pt x="718" y="207"/>
                  </a:lnTo>
                  <a:lnTo>
                    <a:pt x="718" y="188"/>
                  </a:lnTo>
                  <a:lnTo>
                    <a:pt x="718" y="188"/>
                  </a:lnTo>
                  <a:lnTo>
                    <a:pt x="718" y="171"/>
                  </a:lnTo>
                  <a:lnTo>
                    <a:pt x="717" y="154"/>
                  </a:lnTo>
                  <a:lnTo>
                    <a:pt x="713" y="137"/>
                  </a:lnTo>
                  <a:lnTo>
                    <a:pt x="710" y="121"/>
                  </a:lnTo>
                  <a:lnTo>
                    <a:pt x="705" y="106"/>
                  </a:lnTo>
                  <a:lnTo>
                    <a:pt x="699" y="90"/>
                  </a:lnTo>
                  <a:lnTo>
                    <a:pt x="692" y="77"/>
                  </a:lnTo>
                  <a:lnTo>
                    <a:pt x="683" y="63"/>
                  </a:lnTo>
                  <a:lnTo>
                    <a:pt x="672" y="51"/>
                  </a:lnTo>
                  <a:lnTo>
                    <a:pt x="661" y="41"/>
                  </a:lnTo>
                  <a:lnTo>
                    <a:pt x="648" y="32"/>
                  </a:lnTo>
                  <a:lnTo>
                    <a:pt x="633" y="23"/>
                  </a:lnTo>
                  <a:lnTo>
                    <a:pt x="616" y="17"/>
                  </a:lnTo>
                  <a:lnTo>
                    <a:pt x="598" y="12"/>
                  </a:lnTo>
                  <a:lnTo>
                    <a:pt x="578" y="10"/>
                  </a:lnTo>
                  <a:lnTo>
                    <a:pt x="556" y="9"/>
                  </a:lnTo>
                  <a:lnTo>
                    <a:pt x="375" y="9"/>
                  </a:lnTo>
                  <a:lnTo>
                    <a:pt x="375" y="367"/>
                  </a:lnTo>
                  <a:close/>
                  <a:moveTo>
                    <a:pt x="345" y="141"/>
                  </a:moveTo>
                  <a:lnTo>
                    <a:pt x="345" y="141"/>
                  </a:lnTo>
                  <a:lnTo>
                    <a:pt x="342" y="126"/>
                  </a:lnTo>
                  <a:lnTo>
                    <a:pt x="338" y="110"/>
                  </a:lnTo>
                  <a:lnTo>
                    <a:pt x="335" y="95"/>
                  </a:lnTo>
                  <a:lnTo>
                    <a:pt x="329" y="82"/>
                  </a:lnTo>
                  <a:lnTo>
                    <a:pt x="323" y="69"/>
                  </a:lnTo>
                  <a:lnTo>
                    <a:pt x="315" y="57"/>
                  </a:lnTo>
                  <a:lnTo>
                    <a:pt x="307" y="46"/>
                  </a:lnTo>
                  <a:lnTo>
                    <a:pt x="297" y="38"/>
                  </a:lnTo>
                  <a:lnTo>
                    <a:pt x="286" y="29"/>
                  </a:lnTo>
                  <a:lnTo>
                    <a:pt x="274" y="21"/>
                  </a:lnTo>
                  <a:lnTo>
                    <a:pt x="262" y="15"/>
                  </a:lnTo>
                  <a:lnTo>
                    <a:pt x="248" y="10"/>
                  </a:lnTo>
                  <a:lnTo>
                    <a:pt x="233" y="5"/>
                  </a:lnTo>
                  <a:lnTo>
                    <a:pt x="217" y="2"/>
                  </a:lnTo>
                  <a:lnTo>
                    <a:pt x="200" y="0"/>
                  </a:lnTo>
                  <a:lnTo>
                    <a:pt x="183" y="0"/>
                  </a:lnTo>
                  <a:lnTo>
                    <a:pt x="183" y="0"/>
                  </a:lnTo>
                  <a:lnTo>
                    <a:pt x="162" y="0"/>
                  </a:lnTo>
                  <a:lnTo>
                    <a:pt x="142" y="4"/>
                  </a:lnTo>
                  <a:lnTo>
                    <a:pt x="124" y="7"/>
                  </a:lnTo>
                  <a:lnTo>
                    <a:pt x="107" y="13"/>
                  </a:lnTo>
                  <a:lnTo>
                    <a:pt x="91" y="21"/>
                  </a:lnTo>
                  <a:lnTo>
                    <a:pt x="77" y="29"/>
                  </a:lnTo>
                  <a:lnTo>
                    <a:pt x="62" y="40"/>
                  </a:lnTo>
                  <a:lnTo>
                    <a:pt x="50" y="51"/>
                  </a:lnTo>
                  <a:lnTo>
                    <a:pt x="39" y="65"/>
                  </a:lnTo>
                  <a:lnTo>
                    <a:pt x="29" y="78"/>
                  </a:lnTo>
                  <a:lnTo>
                    <a:pt x="21" y="94"/>
                  </a:lnTo>
                  <a:lnTo>
                    <a:pt x="13" y="111"/>
                  </a:lnTo>
                  <a:lnTo>
                    <a:pt x="7" y="128"/>
                  </a:lnTo>
                  <a:lnTo>
                    <a:pt x="4" y="148"/>
                  </a:lnTo>
                  <a:lnTo>
                    <a:pt x="1" y="167"/>
                  </a:lnTo>
                  <a:lnTo>
                    <a:pt x="0" y="188"/>
                  </a:lnTo>
                  <a:lnTo>
                    <a:pt x="0" y="188"/>
                  </a:lnTo>
                  <a:lnTo>
                    <a:pt x="1" y="207"/>
                  </a:lnTo>
                  <a:lnTo>
                    <a:pt x="4" y="227"/>
                  </a:lnTo>
                  <a:lnTo>
                    <a:pt x="7" y="245"/>
                  </a:lnTo>
                  <a:lnTo>
                    <a:pt x="12" y="262"/>
                  </a:lnTo>
                  <a:lnTo>
                    <a:pt x="19" y="278"/>
                  </a:lnTo>
                  <a:lnTo>
                    <a:pt x="27" y="294"/>
                  </a:lnTo>
                  <a:lnTo>
                    <a:pt x="37" y="308"/>
                  </a:lnTo>
                  <a:lnTo>
                    <a:pt x="47" y="322"/>
                  </a:lnTo>
                  <a:lnTo>
                    <a:pt x="60" y="334"/>
                  </a:lnTo>
                  <a:lnTo>
                    <a:pt x="74" y="344"/>
                  </a:lnTo>
                  <a:lnTo>
                    <a:pt x="89" y="354"/>
                  </a:lnTo>
                  <a:lnTo>
                    <a:pt x="105" y="361"/>
                  </a:lnTo>
                  <a:lnTo>
                    <a:pt x="122" y="367"/>
                  </a:lnTo>
                  <a:lnTo>
                    <a:pt x="141" y="372"/>
                  </a:lnTo>
                  <a:lnTo>
                    <a:pt x="161" y="374"/>
                  </a:lnTo>
                  <a:lnTo>
                    <a:pt x="183" y="376"/>
                  </a:lnTo>
                  <a:lnTo>
                    <a:pt x="183" y="376"/>
                  </a:lnTo>
                  <a:lnTo>
                    <a:pt x="201" y="376"/>
                  </a:lnTo>
                  <a:lnTo>
                    <a:pt x="219" y="372"/>
                  </a:lnTo>
                  <a:lnTo>
                    <a:pt x="236" y="368"/>
                  </a:lnTo>
                  <a:lnTo>
                    <a:pt x="252" y="362"/>
                  </a:lnTo>
                  <a:lnTo>
                    <a:pt x="267" y="356"/>
                  </a:lnTo>
                  <a:lnTo>
                    <a:pt x="280" y="347"/>
                  </a:lnTo>
                  <a:lnTo>
                    <a:pt x="292" y="339"/>
                  </a:lnTo>
                  <a:lnTo>
                    <a:pt x="303" y="328"/>
                  </a:lnTo>
                  <a:lnTo>
                    <a:pt x="313" y="317"/>
                  </a:lnTo>
                  <a:lnTo>
                    <a:pt x="321" y="306"/>
                  </a:lnTo>
                  <a:lnTo>
                    <a:pt x="329" y="293"/>
                  </a:lnTo>
                  <a:lnTo>
                    <a:pt x="335" y="280"/>
                  </a:lnTo>
                  <a:lnTo>
                    <a:pt x="340" y="267"/>
                  </a:lnTo>
                  <a:lnTo>
                    <a:pt x="343" y="254"/>
                  </a:lnTo>
                  <a:lnTo>
                    <a:pt x="346" y="240"/>
                  </a:lnTo>
                  <a:lnTo>
                    <a:pt x="346" y="227"/>
                  </a:lnTo>
                  <a:lnTo>
                    <a:pt x="237" y="227"/>
                  </a:lnTo>
                  <a:lnTo>
                    <a:pt x="237" y="227"/>
                  </a:lnTo>
                  <a:lnTo>
                    <a:pt x="235" y="239"/>
                  </a:lnTo>
                  <a:lnTo>
                    <a:pt x="231" y="250"/>
                  </a:lnTo>
                  <a:lnTo>
                    <a:pt x="226" y="260"/>
                  </a:lnTo>
                  <a:lnTo>
                    <a:pt x="220" y="269"/>
                  </a:lnTo>
                  <a:lnTo>
                    <a:pt x="212" y="277"/>
                  </a:lnTo>
                  <a:lnTo>
                    <a:pt x="203" y="282"/>
                  </a:lnTo>
                  <a:lnTo>
                    <a:pt x="192" y="285"/>
                  </a:lnTo>
                  <a:lnTo>
                    <a:pt x="179" y="287"/>
                  </a:lnTo>
                  <a:lnTo>
                    <a:pt x="179" y="287"/>
                  </a:lnTo>
                  <a:lnTo>
                    <a:pt x="170" y="285"/>
                  </a:lnTo>
                  <a:lnTo>
                    <a:pt x="162" y="284"/>
                  </a:lnTo>
                  <a:lnTo>
                    <a:pt x="153" y="282"/>
                  </a:lnTo>
                  <a:lnTo>
                    <a:pt x="147" y="278"/>
                  </a:lnTo>
                  <a:lnTo>
                    <a:pt x="140" y="273"/>
                  </a:lnTo>
                  <a:lnTo>
                    <a:pt x="135" y="268"/>
                  </a:lnTo>
                  <a:lnTo>
                    <a:pt x="130" y="262"/>
                  </a:lnTo>
                  <a:lnTo>
                    <a:pt x="125" y="255"/>
                  </a:lnTo>
                  <a:lnTo>
                    <a:pt x="122" y="247"/>
                  </a:lnTo>
                  <a:lnTo>
                    <a:pt x="119" y="240"/>
                  </a:lnTo>
                  <a:lnTo>
                    <a:pt x="114" y="223"/>
                  </a:lnTo>
                  <a:lnTo>
                    <a:pt x="112" y="206"/>
                  </a:lnTo>
                  <a:lnTo>
                    <a:pt x="111" y="188"/>
                  </a:lnTo>
                  <a:lnTo>
                    <a:pt x="111" y="188"/>
                  </a:lnTo>
                  <a:lnTo>
                    <a:pt x="112" y="169"/>
                  </a:lnTo>
                  <a:lnTo>
                    <a:pt x="114" y="152"/>
                  </a:lnTo>
                  <a:lnTo>
                    <a:pt x="119" y="135"/>
                  </a:lnTo>
                  <a:lnTo>
                    <a:pt x="122" y="128"/>
                  </a:lnTo>
                  <a:lnTo>
                    <a:pt x="125" y="121"/>
                  </a:lnTo>
                  <a:lnTo>
                    <a:pt x="130" y="113"/>
                  </a:lnTo>
                  <a:lnTo>
                    <a:pt x="135" y="107"/>
                  </a:lnTo>
                  <a:lnTo>
                    <a:pt x="140" y="102"/>
                  </a:lnTo>
                  <a:lnTo>
                    <a:pt x="147" y="98"/>
                  </a:lnTo>
                  <a:lnTo>
                    <a:pt x="153" y="94"/>
                  </a:lnTo>
                  <a:lnTo>
                    <a:pt x="162" y="91"/>
                  </a:lnTo>
                  <a:lnTo>
                    <a:pt x="170" y="90"/>
                  </a:lnTo>
                  <a:lnTo>
                    <a:pt x="179" y="89"/>
                  </a:lnTo>
                  <a:lnTo>
                    <a:pt x="179" y="89"/>
                  </a:lnTo>
                  <a:lnTo>
                    <a:pt x="187" y="90"/>
                  </a:lnTo>
                  <a:lnTo>
                    <a:pt x="195" y="91"/>
                  </a:lnTo>
                  <a:lnTo>
                    <a:pt x="201" y="93"/>
                  </a:lnTo>
                  <a:lnTo>
                    <a:pt x="207" y="95"/>
                  </a:lnTo>
                  <a:lnTo>
                    <a:pt x="213" y="99"/>
                  </a:lnTo>
                  <a:lnTo>
                    <a:pt x="217" y="102"/>
                  </a:lnTo>
                  <a:lnTo>
                    <a:pt x="224" y="111"/>
                  </a:lnTo>
                  <a:lnTo>
                    <a:pt x="230" y="119"/>
                  </a:lnTo>
                  <a:lnTo>
                    <a:pt x="234" y="128"/>
                  </a:lnTo>
                  <a:lnTo>
                    <a:pt x="236" y="137"/>
                  </a:lnTo>
                  <a:lnTo>
                    <a:pt x="237" y="141"/>
                  </a:lnTo>
                  <a:lnTo>
                    <a:pt x="345"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Rectangle 6"/>
            <p:cNvSpPr>
              <a:spLocks noChangeArrowheads="1"/>
            </p:cNvSpPr>
            <p:nvPr userDrawn="1"/>
          </p:nvSpPr>
          <p:spPr bwMode="auto">
            <a:xfrm>
              <a:off x="4822" y="3869"/>
              <a:ext cx="56" cy="15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7"/>
            <p:cNvSpPr>
              <a:spLocks/>
            </p:cNvSpPr>
            <p:nvPr userDrawn="1"/>
          </p:nvSpPr>
          <p:spPr bwMode="auto">
            <a:xfrm>
              <a:off x="4553" y="3865"/>
              <a:ext cx="249" cy="155"/>
            </a:xfrm>
            <a:custGeom>
              <a:avLst/>
              <a:gdLst/>
              <a:ahLst/>
              <a:cxnLst>
                <a:cxn ang="0">
                  <a:pos x="115" y="309"/>
                </a:cxn>
                <a:cxn ang="0">
                  <a:pos x="115" y="146"/>
                </a:cxn>
                <a:cxn ang="0">
                  <a:pos x="117" y="124"/>
                </a:cxn>
                <a:cxn ang="0">
                  <a:pos x="124" y="107"/>
                </a:cxn>
                <a:cxn ang="0">
                  <a:pos x="135" y="96"/>
                </a:cxn>
                <a:cxn ang="0">
                  <a:pos x="155" y="91"/>
                </a:cxn>
                <a:cxn ang="0">
                  <a:pos x="166" y="92"/>
                </a:cxn>
                <a:cxn ang="0">
                  <a:pos x="182" y="101"/>
                </a:cxn>
                <a:cxn ang="0">
                  <a:pos x="189" y="117"/>
                </a:cxn>
                <a:cxn ang="0">
                  <a:pos x="192" y="135"/>
                </a:cxn>
                <a:cxn ang="0">
                  <a:pos x="192" y="309"/>
                </a:cxn>
                <a:cxn ang="0">
                  <a:pos x="307" y="146"/>
                </a:cxn>
                <a:cxn ang="0">
                  <a:pos x="308" y="135"/>
                </a:cxn>
                <a:cxn ang="0">
                  <a:pos x="312" y="116"/>
                </a:cxn>
                <a:cxn ang="0">
                  <a:pos x="322" y="101"/>
                </a:cxn>
                <a:cxn ang="0">
                  <a:pos x="336" y="92"/>
                </a:cxn>
                <a:cxn ang="0">
                  <a:pos x="347" y="91"/>
                </a:cxn>
                <a:cxn ang="0">
                  <a:pos x="368" y="96"/>
                </a:cxn>
                <a:cxn ang="0">
                  <a:pos x="379" y="108"/>
                </a:cxn>
                <a:cxn ang="0">
                  <a:pos x="384" y="125"/>
                </a:cxn>
                <a:cxn ang="0">
                  <a:pos x="385" y="146"/>
                </a:cxn>
                <a:cxn ang="0">
                  <a:pos x="499" y="309"/>
                </a:cxn>
                <a:cxn ang="0">
                  <a:pos x="499" y="102"/>
                </a:cxn>
                <a:cxn ang="0">
                  <a:pos x="497" y="74"/>
                </a:cxn>
                <a:cxn ang="0">
                  <a:pos x="492" y="57"/>
                </a:cxn>
                <a:cxn ang="0">
                  <a:pos x="482" y="40"/>
                </a:cxn>
                <a:cxn ang="0">
                  <a:pos x="470" y="25"/>
                </a:cxn>
                <a:cxn ang="0">
                  <a:pos x="454" y="13"/>
                </a:cxn>
                <a:cxn ang="0">
                  <a:pos x="435" y="5"/>
                </a:cxn>
                <a:cxn ang="0">
                  <a:pos x="410" y="0"/>
                </a:cxn>
                <a:cxn ang="0">
                  <a:pos x="396" y="0"/>
                </a:cxn>
                <a:cxn ang="0">
                  <a:pos x="370" y="1"/>
                </a:cxn>
                <a:cxn ang="0">
                  <a:pos x="348" y="6"/>
                </a:cxn>
                <a:cxn ang="0">
                  <a:pos x="331" y="13"/>
                </a:cxn>
                <a:cxn ang="0">
                  <a:pos x="308" y="30"/>
                </a:cxn>
                <a:cxn ang="0">
                  <a:pos x="294" y="47"/>
                </a:cxn>
                <a:cxn ang="0">
                  <a:pos x="286" y="36"/>
                </a:cxn>
                <a:cxn ang="0">
                  <a:pos x="269" y="18"/>
                </a:cxn>
                <a:cxn ang="0">
                  <a:pos x="247" y="7"/>
                </a:cxn>
                <a:cxn ang="0">
                  <a:pos x="224" y="0"/>
                </a:cxn>
                <a:cxn ang="0">
                  <a:pos x="211" y="0"/>
                </a:cxn>
                <a:cxn ang="0">
                  <a:pos x="182" y="2"/>
                </a:cxn>
                <a:cxn ang="0">
                  <a:pos x="155" y="11"/>
                </a:cxn>
                <a:cxn ang="0">
                  <a:pos x="132" y="25"/>
                </a:cxn>
                <a:cxn ang="0">
                  <a:pos x="112" y="47"/>
                </a:cxn>
                <a:cxn ang="0">
                  <a:pos x="111" y="7"/>
                </a:cxn>
                <a:cxn ang="0">
                  <a:pos x="0" y="309"/>
                </a:cxn>
              </a:cxnLst>
              <a:rect l="0" t="0" r="r" b="b"/>
              <a:pathLst>
                <a:path w="499" h="309">
                  <a:moveTo>
                    <a:pt x="0" y="309"/>
                  </a:moveTo>
                  <a:lnTo>
                    <a:pt x="115" y="309"/>
                  </a:lnTo>
                  <a:lnTo>
                    <a:pt x="115" y="146"/>
                  </a:lnTo>
                  <a:lnTo>
                    <a:pt x="115" y="146"/>
                  </a:lnTo>
                  <a:lnTo>
                    <a:pt x="116" y="135"/>
                  </a:lnTo>
                  <a:lnTo>
                    <a:pt x="117" y="124"/>
                  </a:lnTo>
                  <a:lnTo>
                    <a:pt x="119" y="116"/>
                  </a:lnTo>
                  <a:lnTo>
                    <a:pt x="124" y="107"/>
                  </a:lnTo>
                  <a:lnTo>
                    <a:pt x="129" y="101"/>
                  </a:lnTo>
                  <a:lnTo>
                    <a:pt x="135" y="96"/>
                  </a:lnTo>
                  <a:lnTo>
                    <a:pt x="144" y="92"/>
                  </a:lnTo>
                  <a:lnTo>
                    <a:pt x="155" y="91"/>
                  </a:lnTo>
                  <a:lnTo>
                    <a:pt x="155" y="91"/>
                  </a:lnTo>
                  <a:lnTo>
                    <a:pt x="166" y="92"/>
                  </a:lnTo>
                  <a:lnTo>
                    <a:pt x="175" y="96"/>
                  </a:lnTo>
                  <a:lnTo>
                    <a:pt x="182" y="101"/>
                  </a:lnTo>
                  <a:lnTo>
                    <a:pt x="186" y="108"/>
                  </a:lnTo>
                  <a:lnTo>
                    <a:pt x="189" y="117"/>
                  </a:lnTo>
                  <a:lnTo>
                    <a:pt x="191" y="125"/>
                  </a:lnTo>
                  <a:lnTo>
                    <a:pt x="192" y="135"/>
                  </a:lnTo>
                  <a:lnTo>
                    <a:pt x="192" y="146"/>
                  </a:lnTo>
                  <a:lnTo>
                    <a:pt x="192" y="309"/>
                  </a:lnTo>
                  <a:lnTo>
                    <a:pt x="307" y="309"/>
                  </a:lnTo>
                  <a:lnTo>
                    <a:pt x="307" y="146"/>
                  </a:lnTo>
                  <a:lnTo>
                    <a:pt x="307" y="146"/>
                  </a:lnTo>
                  <a:lnTo>
                    <a:pt x="308" y="135"/>
                  </a:lnTo>
                  <a:lnTo>
                    <a:pt x="309" y="124"/>
                  </a:lnTo>
                  <a:lnTo>
                    <a:pt x="312" y="116"/>
                  </a:lnTo>
                  <a:lnTo>
                    <a:pt x="317" y="107"/>
                  </a:lnTo>
                  <a:lnTo>
                    <a:pt x="322" y="101"/>
                  </a:lnTo>
                  <a:lnTo>
                    <a:pt x="328" y="96"/>
                  </a:lnTo>
                  <a:lnTo>
                    <a:pt x="336" y="92"/>
                  </a:lnTo>
                  <a:lnTo>
                    <a:pt x="347" y="91"/>
                  </a:lnTo>
                  <a:lnTo>
                    <a:pt x="347" y="91"/>
                  </a:lnTo>
                  <a:lnTo>
                    <a:pt x="358" y="92"/>
                  </a:lnTo>
                  <a:lnTo>
                    <a:pt x="368" y="96"/>
                  </a:lnTo>
                  <a:lnTo>
                    <a:pt x="374" y="101"/>
                  </a:lnTo>
                  <a:lnTo>
                    <a:pt x="379" y="108"/>
                  </a:lnTo>
                  <a:lnTo>
                    <a:pt x="381" y="117"/>
                  </a:lnTo>
                  <a:lnTo>
                    <a:pt x="384" y="125"/>
                  </a:lnTo>
                  <a:lnTo>
                    <a:pt x="385" y="135"/>
                  </a:lnTo>
                  <a:lnTo>
                    <a:pt x="385" y="146"/>
                  </a:lnTo>
                  <a:lnTo>
                    <a:pt x="385" y="309"/>
                  </a:lnTo>
                  <a:lnTo>
                    <a:pt x="499" y="309"/>
                  </a:lnTo>
                  <a:lnTo>
                    <a:pt x="499" y="102"/>
                  </a:lnTo>
                  <a:lnTo>
                    <a:pt x="499" y="102"/>
                  </a:lnTo>
                  <a:lnTo>
                    <a:pt x="498" y="84"/>
                  </a:lnTo>
                  <a:lnTo>
                    <a:pt x="497" y="74"/>
                  </a:lnTo>
                  <a:lnTo>
                    <a:pt x="494" y="66"/>
                  </a:lnTo>
                  <a:lnTo>
                    <a:pt x="492" y="57"/>
                  </a:lnTo>
                  <a:lnTo>
                    <a:pt x="487" y="48"/>
                  </a:lnTo>
                  <a:lnTo>
                    <a:pt x="482" y="40"/>
                  </a:lnTo>
                  <a:lnTo>
                    <a:pt x="477" y="33"/>
                  </a:lnTo>
                  <a:lnTo>
                    <a:pt x="470" y="25"/>
                  </a:lnTo>
                  <a:lnTo>
                    <a:pt x="463" y="19"/>
                  </a:lnTo>
                  <a:lnTo>
                    <a:pt x="454" y="13"/>
                  </a:lnTo>
                  <a:lnTo>
                    <a:pt x="444" y="8"/>
                  </a:lnTo>
                  <a:lnTo>
                    <a:pt x="435" y="5"/>
                  </a:lnTo>
                  <a:lnTo>
                    <a:pt x="423" y="2"/>
                  </a:lnTo>
                  <a:lnTo>
                    <a:pt x="410" y="0"/>
                  </a:lnTo>
                  <a:lnTo>
                    <a:pt x="396" y="0"/>
                  </a:lnTo>
                  <a:lnTo>
                    <a:pt x="396" y="0"/>
                  </a:lnTo>
                  <a:lnTo>
                    <a:pt x="382" y="0"/>
                  </a:lnTo>
                  <a:lnTo>
                    <a:pt x="370" y="1"/>
                  </a:lnTo>
                  <a:lnTo>
                    <a:pt x="359" y="3"/>
                  </a:lnTo>
                  <a:lnTo>
                    <a:pt x="348" y="6"/>
                  </a:lnTo>
                  <a:lnTo>
                    <a:pt x="340" y="9"/>
                  </a:lnTo>
                  <a:lnTo>
                    <a:pt x="331" y="13"/>
                  </a:lnTo>
                  <a:lnTo>
                    <a:pt x="318" y="22"/>
                  </a:lnTo>
                  <a:lnTo>
                    <a:pt x="308" y="30"/>
                  </a:lnTo>
                  <a:lnTo>
                    <a:pt x="301" y="37"/>
                  </a:lnTo>
                  <a:lnTo>
                    <a:pt x="294" y="47"/>
                  </a:lnTo>
                  <a:lnTo>
                    <a:pt x="294" y="47"/>
                  </a:lnTo>
                  <a:lnTo>
                    <a:pt x="286" y="36"/>
                  </a:lnTo>
                  <a:lnTo>
                    <a:pt x="279" y="27"/>
                  </a:lnTo>
                  <a:lnTo>
                    <a:pt x="269" y="18"/>
                  </a:lnTo>
                  <a:lnTo>
                    <a:pt x="259" y="12"/>
                  </a:lnTo>
                  <a:lnTo>
                    <a:pt x="247" y="7"/>
                  </a:lnTo>
                  <a:lnTo>
                    <a:pt x="236" y="2"/>
                  </a:lnTo>
                  <a:lnTo>
                    <a:pt x="224" y="0"/>
                  </a:lnTo>
                  <a:lnTo>
                    <a:pt x="211" y="0"/>
                  </a:lnTo>
                  <a:lnTo>
                    <a:pt x="211" y="0"/>
                  </a:lnTo>
                  <a:lnTo>
                    <a:pt x="196" y="0"/>
                  </a:lnTo>
                  <a:lnTo>
                    <a:pt x="182" y="2"/>
                  </a:lnTo>
                  <a:lnTo>
                    <a:pt x="168" y="6"/>
                  </a:lnTo>
                  <a:lnTo>
                    <a:pt x="155" y="11"/>
                  </a:lnTo>
                  <a:lnTo>
                    <a:pt x="143" y="17"/>
                  </a:lnTo>
                  <a:lnTo>
                    <a:pt x="132" y="25"/>
                  </a:lnTo>
                  <a:lnTo>
                    <a:pt x="122" y="35"/>
                  </a:lnTo>
                  <a:lnTo>
                    <a:pt x="112" y="47"/>
                  </a:lnTo>
                  <a:lnTo>
                    <a:pt x="111" y="47"/>
                  </a:lnTo>
                  <a:lnTo>
                    <a:pt x="111" y="7"/>
                  </a:lnTo>
                  <a:lnTo>
                    <a:pt x="0" y="7"/>
                  </a:lnTo>
                  <a:lnTo>
                    <a:pt x="0" y="30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8"/>
            <p:cNvSpPr>
              <a:spLocks/>
            </p:cNvSpPr>
            <p:nvPr userDrawn="1"/>
          </p:nvSpPr>
          <p:spPr bwMode="auto">
            <a:xfrm>
              <a:off x="4374" y="3837"/>
              <a:ext cx="165" cy="190"/>
            </a:xfrm>
            <a:custGeom>
              <a:avLst/>
              <a:gdLst/>
              <a:ahLst/>
              <a:cxnLst>
                <a:cxn ang="0">
                  <a:pos x="322" y="97"/>
                </a:cxn>
                <a:cxn ang="0">
                  <a:pos x="307" y="57"/>
                </a:cxn>
                <a:cxn ang="0">
                  <a:pos x="280" y="29"/>
                </a:cxn>
                <a:cxn ang="0">
                  <a:pos x="244" y="12"/>
                </a:cxn>
                <a:cxn ang="0">
                  <a:pos x="203" y="2"/>
                </a:cxn>
                <a:cxn ang="0">
                  <a:pos x="163" y="0"/>
                </a:cxn>
                <a:cxn ang="0">
                  <a:pos x="111" y="4"/>
                </a:cxn>
                <a:cxn ang="0">
                  <a:pos x="73" y="17"/>
                </a:cxn>
                <a:cxn ang="0">
                  <a:pos x="39" y="39"/>
                </a:cxn>
                <a:cxn ang="0">
                  <a:pos x="17" y="70"/>
                </a:cxn>
                <a:cxn ang="0">
                  <a:pos x="7" y="115"/>
                </a:cxn>
                <a:cxn ang="0">
                  <a:pos x="10" y="137"/>
                </a:cxn>
                <a:cxn ang="0">
                  <a:pos x="20" y="165"/>
                </a:cxn>
                <a:cxn ang="0">
                  <a:pos x="39" y="189"/>
                </a:cxn>
                <a:cxn ang="0">
                  <a:pos x="68" y="207"/>
                </a:cxn>
                <a:cxn ang="0">
                  <a:pos x="109" y="222"/>
                </a:cxn>
                <a:cxn ang="0">
                  <a:pos x="178" y="236"/>
                </a:cxn>
                <a:cxn ang="0">
                  <a:pos x="205" y="248"/>
                </a:cxn>
                <a:cxn ang="0">
                  <a:pos x="212" y="267"/>
                </a:cxn>
                <a:cxn ang="0">
                  <a:pos x="207" y="280"/>
                </a:cxn>
                <a:cxn ang="0">
                  <a:pos x="190" y="291"/>
                </a:cxn>
                <a:cxn ang="0">
                  <a:pos x="169" y="295"/>
                </a:cxn>
                <a:cxn ang="0">
                  <a:pos x="141" y="289"/>
                </a:cxn>
                <a:cxn ang="0">
                  <a:pos x="129" y="278"/>
                </a:cxn>
                <a:cxn ang="0">
                  <a:pos x="121" y="252"/>
                </a:cxn>
                <a:cxn ang="0">
                  <a:pos x="1" y="269"/>
                </a:cxn>
                <a:cxn ang="0">
                  <a:pos x="16" y="312"/>
                </a:cxn>
                <a:cxn ang="0">
                  <a:pos x="43" y="343"/>
                </a:cxn>
                <a:cxn ang="0">
                  <a:pos x="79" y="364"/>
                </a:cxn>
                <a:cxn ang="0">
                  <a:pos x="121" y="376"/>
                </a:cxn>
                <a:cxn ang="0">
                  <a:pos x="165" y="380"/>
                </a:cxn>
                <a:cxn ang="0">
                  <a:pos x="210" y="376"/>
                </a:cxn>
                <a:cxn ang="0">
                  <a:pos x="252" y="365"/>
                </a:cxn>
                <a:cxn ang="0">
                  <a:pos x="290" y="346"/>
                </a:cxn>
                <a:cxn ang="0">
                  <a:pos x="317" y="314"/>
                </a:cxn>
                <a:cxn ang="0">
                  <a:pos x="331" y="270"/>
                </a:cxn>
                <a:cxn ang="0">
                  <a:pos x="331" y="241"/>
                </a:cxn>
                <a:cxn ang="0">
                  <a:pos x="325" y="213"/>
                </a:cxn>
                <a:cxn ang="0">
                  <a:pos x="313" y="191"/>
                </a:cxn>
                <a:cxn ang="0">
                  <a:pos x="283" y="164"/>
                </a:cxn>
                <a:cxn ang="0">
                  <a:pos x="253" y="151"/>
                </a:cxn>
                <a:cxn ang="0">
                  <a:pos x="190" y="135"/>
                </a:cxn>
                <a:cxn ang="0">
                  <a:pos x="143" y="123"/>
                </a:cxn>
                <a:cxn ang="0">
                  <a:pos x="133" y="117"/>
                </a:cxn>
                <a:cxn ang="0">
                  <a:pos x="128" y="104"/>
                </a:cxn>
                <a:cxn ang="0">
                  <a:pos x="135" y="85"/>
                </a:cxn>
                <a:cxn ang="0">
                  <a:pos x="154" y="78"/>
                </a:cxn>
                <a:cxn ang="0">
                  <a:pos x="174" y="78"/>
                </a:cxn>
                <a:cxn ang="0">
                  <a:pos x="194" y="87"/>
                </a:cxn>
                <a:cxn ang="0">
                  <a:pos x="205" y="98"/>
                </a:cxn>
                <a:cxn ang="0">
                  <a:pos x="323" y="114"/>
                </a:cxn>
              </a:cxnLst>
              <a:rect l="0" t="0" r="r" b="b"/>
              <a:pathLst>
                <a:path w="331" h="380">
                  <a:moveTo>
                    <a:pt x="323" y="114"/>
                  </a:moveTo>
                  <a:lnTo>
                    <a:pt x="323" y="114"/>
                  </a:lnTo>
                  <a:lnTo>
                    <a:pt x="322" y="97"/>
                  </a:lnTo>
                  <a:lnTo>
                    <a:pt x="318" y="83"/>
                  </a:lnTo>
                  <a:lnTo>
                    <a:pt x="313" y="69"/>
                  </a:lnTo>
                  <a:lnTo>
                    <a:pt x="307" y="57"/>
                  </a:lnTo>
                  <a:lnTo>
                    <a:pt x="298" y="47"/>
                  </a:lnTo>
                  <a:lnTo>
                    <a:pt x="290" y="37"/>
                  </a:lnTo>
                  <a:lnTo>
                    <a:pt x="280" y="29"/>
                  </a:lnTo>
                  <a:lnTo>
                    <a:pt x="268" y="23"/>
                  </a:lnTo>
                  <a:lnTo>
                    <a:pt x="257" y="17"/>
                  </a:lnTo>
                  <a:lnTo>
                    <a:pt x="244" y="12"/>
                  </a:lnTo>
                  <a:lnTo>
                    <a:pt x="231" y="8"/>
                  </a:lnTo>
                  <a:lnTo>
                    <a:pt x="218" y="4"/>
                  </a:lnTo>
                  <a:lnTo>
                    <a:pt x="203" y="2"/>
                  </a:lnTo>
                  <a:lnTo>
                    <a:pt x="190" y="1"/>
                  </a:lnTo>
                  <a:lnTo>
                    <a:pt x="163" y="0"/>
                  </a:lnTo>
                  <a:lnTo>
                    <a:pt x="163" y="0"/>
                  </a:lnTo>
                  <a:lnTo>
                    <a:pt x="138" y="1"/>
                  </a:lnTo>
                  <a:lnTo>
                    <a:pt x="124" y="3"/>
                  </a:lnTo>
                  <a:lnTo>
                    <a:pt x="111" y="4"/>
                  </a:lnTo>
                  <a:lnTo>
                    <a:pt x="98" y="8"/>
                  </a:lnTo>
                  <a:lnTo>
                    <a:pt x="85" y="12"/>
                  </a:lnTo>
                  <a:lnTo>
                    <a:pt x="73" y="17"/>
                  </a:lnTo>
                  <a:lnTo>
                    <a:pt x="61" y="23"/>
                  </a:lnTo>
                  <a:lnTo>
                    <a:pt x="50" y="30"/>
                  </a:lnTo>
                  <a:lnTo>
                    <a:pt x="39" y="39"/>
                  </a:lnTo>
                  <a:lnTo>
                    <a:pt x="31" y="48"/>
                  </a:lnTo>
                  <a:lnTo>
                    <a:pt x="23" y="58"/>
                  </a:lnTo>
                  <a:lnTo>
                    <a:pt x="17" y="70"/>
                  </a:lnTo>
                  <a:lnTo>
                    <a:pt x="12" y="84"/>
                  </a:lnTo>
                  <a:lnTo>
                    <a:pt x="9" y="98"/>
                  </a:lnTo>
                  <a:lnTo>
                    <a:pt x="7" y="115"/>
                  </a:lnTo>
                  <a:lnTo>
                    <a:pt x="7" y="115"/>
                  </a:lnTo>
                  <a:lnTo>
                    <a:pt x="9" y="126"/>
                  </a:lnTo>
                  <a:lnTo>
                    <a:pt x="10" y="137"/>
                  </a:lnTo>
                  <a:lnTo>
                    <a:pt x="12" y="147"/>
                  </a:lnTo>
                  <a:lnTo>
                    <a:pt x="16" y="157"/>
                  </a:lnTo>
                  <a:lnTo>
                    <a:pt x="20" y="165"/>
                  </a:lnTo>
                  <a:lnTo>
                    <a:pt x="26" y="174"/>
                  </a:lnTo>
                  <a:lnTo>
                    <a:pt x="32" y="181"/>
                  </a:lnTo>
                  <a:lnTo>
                    <a:pt x="39" y="189"/>
                  </a:lnTo>
                  <a:lnTo>
                    <a:pt x="48" y="195"/>
                  </a:lnTo>
                  <a:lnTo>
                    <a:pt x="57" y="201"/>
                  </a:lnTo>
                  <a:lnTo>
                    <a:pt x="68" y="207"/>
                  </a:lnTo>
                  <a:lnTo>
                    <a:pt x="81" y="212"/>
                  </a:lnTo>
                  <a:lnTo>
                    <a:pt x="94" y="217"/>
                  </a:lnTo>
                  <a:lnTo>
                    <a:pt x="109" y="222"/>
                  </a:lnTo>
                  <a:lnTo>
                    <a:pt x="143" y="229"/>
                  </a:lnTo>
                  <a:lnTo>
                    <a:pt x="143" y="229"/>
                  </a:lnTo>
                  <a:lnTo>
                    <a:pt x="178" y="236"/>
                  </a:lnTo>
                  <a:lnTo>
                    <a:pt x="190" y="240"/>
                  </a:lnTo>
                  <a:lnTo>
                    <a:pt x="199" y="243"/>
                  </a:lnTo>
                  <a:lnTo>
                    <a:pt x="205" y="248"/>
                  </a:lnTo>
                  <a:lnTo>
                    <a:pt x="208" y="253"/>
                  </a:lnTo>
                  <a:lnTo>
                    <a:pt x="211" y="259"/>
                  </a:lnTo>
                  <a:lnTo>
                    <a:pt x="212" y="267"/>
                  </a:lnTo>
                  <a:lnTo>
                    <a:pt x="212" y="267"/>
                  </a:lnTo>
                  <a:lnTo>
                    <a:pt x="211" y="274"/>
                  </a:lnTo>
                  <a:lnTo>
                    <a:pt x="207" y="280"/>
                  </a:lnTo>
                  <a:lnTo>
                    <a:pt x="202" y="285"/>
                  </a:lnTo>
                  <a:lnTo>
                    <a:pt x="196" y="289"/>
                  </a:lnTo>
                  <a:lnTo>
                    <a:pt x="190" y="291"/>
                  </a:lnTo>
                  <a:lnTo>
                    <a:pt x="183" y="293"/>
                  </a:lnTo>
                  <a:lnTo>
                    <a:pt x="169" y="295"/>
                  </a:lnTo>
                  <a:lnTo>
                    <a:pt x="169" y="295"/>
                  </a:lnTo>
                  <a:lnTo>
                    <a:pt x="158" y="293"/>
                  </a:lnTo>
                  <a:lnTo>
                    <a:pt x="149" y="292"/>
                  </a:lnTo>
                  <a:lnTo>
                    <a:pt x="141" y="289"/>
                  </a:lnTo>
                  <a:lnTo>
                    <a:pt x="135" y="285"/>
                  </a:lnTo>
                  <a:lnTo>
                    <a:pt x="135" y="285"/>
                  </a:lnTo>
                  <a:lnTo>
                    <a:pt x="129" y="278"/>
                  </a:lnTo>
                  <a:lnTo>
                    <a:pt x="124" y="269"/>
                  </a:lnTo>
                  <a:lnTo>
                    <a:pt x="122" y="262"/>
                  </a:lnTo>
                  <a:lnTo>
                    <a:pt x="121" y="252"/>
                  </a:lnTo>
                  <a:lnTo>
                    <a:pt x="0" y="252"/>
                  </a:lnTo>
                  <a:lnTo>
                    <a:pt x="0" y="252"/>
                  </a:lnTo>
                  <a:lnTo>
                    <a:pt x="1" y="269"/>
                  </a:lnTo>
                  <a:lnTo>
                    <a:pt x="5" y="285"/>
                  </a:lnTo>
                  <a:lnTo>
                    <a:pt x="10" y="298"/>
                  </a:lnTo>
                  <a:lnTo>
                    <a:pt x="16" y="312"/>
                  </a:lnTo>
                  <a:lnTo>
                    <a:pt x="23" y="323"/>
                  </a:lnTo>
                  <a:lnTo>
                    <a:pt x="33" y="334"/>
                  </a:lnTo>
                  <a:lnTo>
                    <a:pt x="43" y="343"/>
                  </a:lnTo>
                  <a:lnTo>
                    <a:pt x="54" y="351"/>
                  </a:lnTo>
                  <a:lnTo>
                    <a:pt x="66" y="358"/>
                  </a:lnTo>
                  <a:lnTo>
                    <a:pt x="79" y="364"/>
                  </a:lnTo>
                  <a:lnTo>
                    <a:pt x="93" y="369"/>
                  </a:lnTo>
                  <a:lnTo>
                    <a:pt x="106" y="373"/>
                  </a:lnTo>
                  <a:lnTo>
                    <a:pt x="121" y="376"/>
                  </a:lnTo>
                  <a:lnTo>
                    <a:pt x="135" y="378"/>
                  </a:lnTo>
                  <a:lnTo>
                    <a:pt x="150" y="379"/>
                  </a:lnTo>
                  <a:lnTo>
                    <a:pt x="165" y="380"/>
                  </a:lnTo>
                  <a:lnTo>
                    <a:pt x="165" y="380"/>
                  </a:lnTo>
                  <a:lnTo>
                    <a:pt x="195" y="379"/>
                  </a:lnTo>
                  <a:lnTo>
                    <a:pt x="210" y="376"/>
                  </a:lnTo>
                  <a:lnTo>
                    <a:pt x="224" y="374"/>
                  </a:lnTo>
                  <a:lnTo>
                    <a:pt x="239" y="370"/>
                  </a:lnTo>
                  <a:lnTo>
                    <a:pt x="252" y="365"/>
                  </a:lnTo>
                  <a:lnTo>
                    <a:pt x="266" y="360"/>
                  </a:lnTo>
                  <a:lnTo>
                    <a:pt x="278" y="353"/>
                  </a:lnTo>
                  <a:lnTo>
                    <a:pt x="290" y="346"/>
                  </a:lnTo>
                  <a:lnTo>
                    <a:pt x="300" y="336"/>
                  </a:lnTo>
                  <a:lnTo>
                    <a:pt x="309" y="326"/>
                  </a:lnTo>
                  <a:lnTo>
                    <a:pt x="317" y="314"/>
                  </a:lnTo>
                  <a:lnTo>
                    <a:pt x="323" y="301"/>
                  </a:lnTo>
                  <a:lnTo>
                    <a:pt x="328" y="286"/>
                  </a:lnTo>
                  <a:lnTo>
                    <a:pt x="331" y="270"/>
                  </a:lnTo>
                  <a:lnTo>
                    <a:pt x="331" y="252"/>
                  </a:lnTo>
                  <a:lnTo>
                    <a:pt x="331" y="252"/>
                  </a:lnTo>
                  <a:lnTo>
                    <a:pt x="331" y="241"/>
                  </a:lnTo>
                  <a:lnTo>
                    <a:pt x="330" y="231"/>
                  </a:lnTo>
                  <a:lnTo>
                    <a:pt x="328" y="223"/>
                  </a:lnTo>
                  <a:lnTo>
                    <a:pt x="325" y="213"/>
                  </a:lnTo>
                  <a:lnTo>
                    <a:pt x="322" y="206"/>
                  </a:lnTo>
                  <a:lnTo>
                    <a:pt x="318" y="198"/>
                  </a:lnTo>
                  <a:lnTo>
                    <a:pt x="313" y="191"/>
                  </a:lnTo>
                  <a:lnTo>
                    <a:pt x="308" y="185"/>
                  </a:lnTo>
                  <a:lnTo>
                    <a:pt x="296" y="174"/>
                  </a:lnTo>
                  <a:lnTo>
                    <a:pt x="283" y="164"/>
                  </a:lnTo>
                  <a:lnTo>
                    <a:pt x="269" y="157"/>
                  </a:lnTo>
                  <a:lnTo>
                    <a:pt x="253" y="151"/>
                  </a:lnTo>
                  <a:lnTo>
                    <a:pt x="253" y="151"/>
                  </a:lnTo>
                  <a:lnTo>
                    <a:pt x="238" y="146"/>
                  </a:lnTo>
                  <a:lnTo>
                    <a:pt x="222" y="142"/>
                  </a:lnTo>
                  <a:lnTo>
                    <a:pt x="190" y="135"/>
                  </a:lnTo>
                  <a:lnTo>
                    <a:pt x="163" y="130"/>
                  </a:lnTo>
                  <a:lnTo>
                    <a:pt x="152" y="126"/>
                  </a:lnTo>
                  <a:lnTo>
                    <a:pt x="143" y="123"/>
                  </a:lnTo>
                  <a:lnTo>
                    <a:pt x="143" y="123"/>
                  </a:lnTo>
                  <a:lnTo>
                    <a:pt x="138" y="120"/>
                  </a:lnTo>
                  <a:lnTo>
                    <a:pt x="133" y="117"/>
                  </a:lnTo>
                  <a:lnTo>
                    <a:pt x="129" y="112"/>
                  </a:lnTo>
                  <a:lnTo>
                    <a:pt x="128" y="104"/>
                  </a:lnTo>
                  <a:lnTo>
                    <a:pt x="128" y="104"/>
                  </a:lnTo>
                  <a:lnTo>
                    <a:pt x="129" y="96"/>
                  </a:lnTo>
                  <a:lnTo>
                    <a:pt x="132" y="90"/>
                  </a:lnTo>
                  <a:lnTo>
                    <a:pt x="135" y="85"/>
                  </a:lnTo>
                  <a:lnTo>
                    <a:pt x="140" y="81"/>
                  </a:lnTo>
                  <a:lnTo>
                    <a:pt x="146" y="79"/>
                  </a:lnTo>
                  <a:lnTo>
                    <a:pt x="154" y="78"/>
                  </a:lnTo>
                  <a:lnTo>
                    <a:pt x="167" y="76"/>
                  </a:lnTo>
                  <a:lnTo>
                    <a:pt x="167" y="76"/>
                  </a:lnTo>
                  <a:lnTo>
                    <a:pt x="174" y="78"/>
                  </a:lnTo>
                  <a:lnTo>
                    <a:pt x="182" y="79"/>
                  </a:lnTo>
                  <a:lnTo>
                    <a:pt x="188" y="83"/>
                  </a:lnTo>
                  <a:lnTo>
                    <a:pt x="194" y="87"/>
                  </a:lnTo>
                  <a:lnTo>
                    <a:pt x="194" y="87"/>
                  </a:lnTo>
                  <a:lnTo>
                    <a:pt x="200" y="92"/>
                  </a:lnTo>
                  <a:lnTo>
                    <a:pt x="205" y="98"/>
                  </a:lnTo>
                  <a:lnTo>
                    <a:pt x="207" y="106"/>
                  </a:lnTo>
                  <a:lnTo>
                    <a:pt x="208" y="114"/>
                  </a:lnTo>
                  <a:lnTo>
                    <a:pt x="323"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9"/>
            <p:cNvSpPr>
              <a:spLocks/>
            </p:cNvSpPr>
            <p:nvPr userDrawn="1"/>
          </p:nvSpPr>
          <p:spPr bwMode="auto">
            <a:xfrm>
              <a:off x="4998" y="3809"/>
              <a:ext cx="156" cy="211"/>
            </a:xfrm>
            <a:custGeom>
              <a:avLst/>
              <a:gdLst/>
              <a:ahLst/>
              <a:cxnLst>
                <a:cxn ang="0">
                  <a:pos x="0" y="423"/>
                </a:cxn>
                <a:cxn ang="0">
                  <a:pos x="117" y="423"/>
                </a:cxn>
                <a:cxn ang="0">
                  <a:pos x="117" y="276"/>
                </a:cxn>
                <a:cxn ang="0">
                  <a:pos x="117" y="276"/>
                </a:cxn>
                <a:cxn ang="0">
                  <a:pos x="117" y="258"/>
                </a:cxn>
                <a:cxn ang="0">
                  <a:pos x="120" y="241"/>
                </a:cxn>
                <a:cxn ang="0">
                  <a:pos x="125" y="229"/>
                </a:cxn>
                <a:cxn ang="0">
                  <a:pos x="127" y="224"/>
                </a:cxn>
                <a:cxn ang="0">
                  <a:pos x="129" y="219"/>
                </a:cxn>
                <a:cxn ang="0">
                  <a:pos x="129" y="219"/>
                </a:cxn>
                <a:cxn ang="0">
                  <a:pos x="134" y="213"/>
                </a:cxn>
                <a:cxn ang="0">
                  <a:pos x="142" y="208"/>
                </a:cxn>
                <a:cxn ang="0">
                  <a:pos x="149" y="204"/>
                </a:cxn>
                <a:cxn ang="0">
                  <a:pos x="156" y="203"/>
                </a:cxn>
                <a:cxn ang="0">
                  <a:pos x="156" y="203"/>
                </a:cxn>
                <a:cxn ang="0">
                  <a:pos x="166" y="203"/>
                </a:cxn>
                <a:cxn ang="0">
                  <a:pos x="173" y="206"/>
                </a:cxn>
                <a:cxn ang="0">
                  <a:pos x="179" y="209"/>
                </a:cxn>
                <a:cxn ang="0">
                  <a:pos x="185" y="215"/>
                </a:cxn>
                <a:cxn ang="0">
                  <a:pos x="185" y="215"/>
                </a:cxn>
                <a:cxn ang="0">
                  <a:pos x="190" y="221"/>
                </a:cxn>
                <a:cxn ang="0">
                  <a:pos x="193" y="231"/>
                </a:cxn>
                <a:cxn ang="0">
                  <a:pos x="195" y="242"/>
                </a:cxn>
                <a:cxn ang="0">
                  <a:pos x="195" y="256"/>
                </a:cxn>
                <a:cxn ang="0">
                  <a:pos x="195" y="423"/>
                </a:cxn>
                <a:cxn ang="0">
                  <a:pos x="312" y="423"/>
                </a:cxn>
                <a:cxn ang="0">
                  <a:pos x="312" y="230"/>
                </a:cxn>
                <a:cxn ang="0">
                  <a:pos x="312" y="230"/>
                </a:cxn>
                <a:cxn ang="0">
                  <a:pos x="312" y="215"/>
                </a:cxn>
                <a:cxn ang="0">
                  <a:pos x="311" y="202"/>
                </a:cxn>
                <a:cxn ang="0">
                  <a:pos x="308" y="189"/>
                </a:cxn>
                <a:cxn ang="0">
                  <a:pos x="306" y="178"/>
                </a:cxn>
                <a:cxn ang="0">
                  <a:pos x="301" y="167"/>
                </a:cxn>
                <a:cxn ang="0">
                  <a:pos x="297" y="157"/>
                </a:cxn>
                <a:cxn ang="0">
                  <a:pos x="291" y="148"/>
                </a:cxn>
                <a:cxn ang="0">
                  <a:pos x="285" y="141"/>
                </a:cxn>
                <a:cxn ang="0">
                  <a:pos x="285" y="141"/>
                </a:cxn>
                <a:cxn ang="0">
                  <a:pos x="278" y="134"/>
                </a:cxn>
                <a:cxn ang="0">
                  <a:pos x="271" y="129"/>
                </a:cxn>
                <a:cxn ang="0">
                  <a:pos x="262" y="124"/>
                </a:cxn>
                <a:cxn ang="0">
                  <a:pos x="252" y="119"/>
                </a:cxn>
                <a:cxn ang="0">
                  <a:pos x="243" y="117"/>
                </a:cxn>
                <a:cxn ang="0">
                  <a:pos x="233" y="114"/>
                </a:cxn>
                <a:cxn ang="0">
                  <a:pos x="222" y="113"/>
                </a:cxn>
                <a:cxn ang="0">
                  <a:pos x="211" y="112"/>
                </a:cxn>
                <a:cxn ang="0">
                  <a:pos x="211" y="112"/>
                </a:cxn>
                <a:cxn ang="0">
                  <a:pos x="196" y="113"/>
                </a:cxn>
                <a:cxn ang="0">
                  <a:pos x="183" y="114"/>
                </a:cxn>
                <a:cxn ang="0">
                  <a:pos x="170" y="117"/>
                </a:cxn>
                <a:cxn ang="0">
                  <a:pos x="155" y="123"/>
                </a:cxn>
                <a:cxn ang="0">
                  <a:pos x="155" y="123"/>
                </a:cxn>
                <a:cxn ang="0">
                  <a:pos x="145" y="129"/>
                </a:cxn>
                <a:cxn ang="0">
                  <a:pos x="137" y="135"/>
                </a:cxn>
                <a:cxn ang="0">
                  <a:pos x="127" y="143"/>
                </a:cxn>
                <a:cxn ang="0">
                  <a:pos x="117" y="153"/>
                </a:cxn>
                <a:cxn ang="0">
                  <a:pos x="117" y="0"/>
                </a:cxn>
                <a:cxn ang="0">
                  <a:pos x="0" y="0"/>
                </a:cxn>
                <a:cxn ang="0">
                  <a:pos x="0" y="423"/>
                </a:cxn>
              </a:cxnLst>
              <a:rect l="0" t="0" r="r" b="b"/>
              <a:pathLst>
                <a:path w="312" h="423">
                  <a:moveTo>
                    <a:pt x="0" y="423"/>
                  </a:moveTo>
                  <a:lnTo>
                    <a:pt x="117" y="423"/>
                  </a:lnTo>
                  <a:lnTo>
                    <a:pt x="117" y="276"/>
                  </a:lnTo>
                  <a:lnTo>
                    <a:pt x="117" y="276"/>
                  </a:lnTo>
                  <a:lnTo>
                    <a:pt x="117" y="258"/>
                  </a:lnTo>
                  <a:lnTo>
                    <a:pt x="120" y="241"/>
                  </a:lnTo>
                  <a:lnTo>
                    <a:pt x="125" y="229"/>
                  </a:lnTo>
                  <a:lnTo>
                    <a:pt x="127" y="224"/>
                  </a:lnTo>
                  <a:lnTo>
                    <a:pt x="129" y="219"/>
                  </a:lnTo>
                  <a:lnTo>
                    <a:pt x="129" y="219"/>
                  </a:lnTo>
                  <a:lnTo>
                    <a:pt x="134" y="213"/>
                  </a:lnTo>
                  <a:lnTo>
                    <a:pt x="142" y="208"/>
                  </a:lnTo>
                  <a:lnTo>
                    <a:pt x="149" y="204"/>
                  </a:lnTo>
                  <a:lnTo>
                    <a:pt x="156" y="203"/>
                  </a:lnTo>
                  <a:lnTo>
                    <a:pt x="156" y="203"/>
                  </a:lnTo>
                  <a:lnTo>
                    <a:pt x="166" y="203"/>
                  </a:lnTo>
                  <a:lnTo>
                    <a:pt x="173" y="206"/>
                  </a:lnTo>
                  <a:lnTo>
                    <a:pt x="179" y="209"/>
                  </a:lnTo>
                  <a:lnTo>
                    <a:pt x="185" y="215"/>
                  </a:lnTo>
                  <a:lnTo>
                    <a:pt x="185" y="215"/>
                  </a:lnTo>
                  <a:lnTo>
                    <a:pt x="190" y="221"/>
                  </a:lnTo>
                  <a:lnTo>
                    <a:pt x="193" y="231"/>
                  </a:lnTo>
                  <a:lnTo>
                    <a:pt x="195" y="242"/>
                  </a:lnTo>
                  <a:lnTo>
                    <a:pt x="195" y="256"/>
                  </a:lnTo>
                  <a:lnTo>
                    <a:pt x="195" y="423"/>
                  </a:lnTo>
                  <a:lnTo>
                    <a:pt x="312" y="423"/>
                  </a:lnTo>
                  <a:lnTo>
                    <a:pt x="312" y="230"/>
                  </a:lnTo>
                  <a:lnTo>
                    <a:pt x="312" y="230"/>
                  </a:lnTo>
                  <a:lnTo>
                    <a:pt x="312" y="215"/>
                  </a:lnTo>
                  <a:lnTo>
                    <a:pt x="311" y="202"/>
                  </a:lnTo>
                  <a:lnTo>
                    <a:pt x="308" y="189"/>
                  </a:lnTo>
                  <a:lnTo>
                    <a:pt x="306" y="178"/>
                  </a:lnTo>
                  <a:lnTo>
                    <a:pt x="301" y="167"/>
                  </a:lnTo>
                  <a:lnTo>
                    <a:pt x="297" y="157"/>
                  </a:lnTo>
                  <a:lnTo>
                    <a:pt x="291" y="148"/>
                  </a:lnTo>
                  <a:lnTo>
                    <a:pt x="285" y="141"/>
                  </a:lnTo>
                  <a:lnTo>
                    <a:pt x="285" y="141"/>
                  </a:lnTo>
                  <a:lnTo>
                    <a:pt x="278" y="134"/>
                  </a:lnTo>
                  <a:lnTo>
                    <a:pt x="271" y="129"/>
                  </a:lnTo>
                  <a:lnTo>
                    <a:pt x="262" y="124"/>
                  </a:lnTo>
                  <a:lnTo>
                    <a:pt x="252" y="119"/>
                  </a:lnTo>
                  <a:lnTo>
                    <a:pt x="243" y="117"/>
                  </a:lnTo>
                  <a:lnTo>
                    <a:pt x="233" y="114"/>
                  </a:lnTo>
                  <a:lnTo>
                    <a:pt x="222" y="113"/>
                  </a:lnTo>
                  <a:lnTo>
                    <a:pt x="211" y="112"/>
                  </a:lnTo>
                  <a:lnTo>
                    <a:pt x="211" y="112"/>
                  </a:lnTo>
                  <a:lnTo>
                    <a:pt x="196" y="113"/>
                  </a:lnTo>
                  <a:lnTo>
                    <a:pt x="183" y="114"/>
                  </a:lnTo>
                  <a:lnTo>
                    <a:pt x="170" y="117"/>
                  </a:lnTo>
                  <a:lnTo>
                    <a:pt x="155" y="123"/>
                  </a:lnTo>
                  <a:lnTo>
                    <a:pt x="155" y="123"/>
                  </a:lnTo>
                  <a:lnTo>
                    <a:pt x="145" y="129"/>
                  </a:lnTo>
                  <a:lnTo>
                    <a:pt x="137" y="135"/>
                  </a:lnTo>
                  <a:lnTo>
                    <a:pt x="127" y="143"/>
                  </a:lnTo>
                  <a:lnTo>
                    <a:pt x="117" y="153"/>
                  </a:lnTo>
                  <a:lnTo>
                    <a:pt x="117" y="0"/>
                  </a:lnTo>
                  <a:lnTo>
                    <a:pt x="0" y="0"/>
                  </a:lnTo>
                  <a:lnTo>
                    <a:pt x="0" y="4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10"/>
            <p:cNvSpPr>
              <a:spLocks/>
            </p:cNvSpPr>
            <p:nvPr userDrawn="1"/>
          </p:nvSpPr>
          <p:spPr bwMode="auto">
            <a:xfrm>
              <a:off x="4898" y="3822"/>
              <a:ext cx="81" cy="201"/>
            </a:xfrm>
            <a:custGeom>
              <a:avLst/>
              <a:gdLst/>
              <a:ahLst/>
              <a:cxnLst>
                <a:cxn ang="0">
                  <a:pos x="0" y="0"/>
                </a:cxn>
                <a:cxn ang="0">
                  <a:pos x="0" y="93"/>
                </a:cxn>
                <a:cxn ang="0">
                  <a:pos x="0" y="178"/>
                </a:cxn>
                <a:cxn ang="0">
                  <a:pos x="0" y="284"/>
                </a:cxn>
                <a:cxn ang="0">
                  <a:pos x="0" y="284"/>
                </a:cxn>
                <a:cxn ang="0">
                  <a:pos x="0" y="308"/>
                </a:cxn>
                <a:cxn ang="0">
                  <a:pos x="3" y="328"/>
                </a:cxn>
                <a:cxn ang="0">
                  <a:pos x="7" y="345"/>
                </a:cxn>
                <a:cxn ang="0">
                  <a:pos x="11" y="360"/>
                </a:cxn>
                <a:cxn ang="0">
                  <a:pos x="11" y="360"/>
                </a:cxn>
                <a:cxn ang="0">
                  <a:pos x="17" y="371"/>
                </a:cxn>
                <a:cxn ang="0">
                  <a:pos x="24" y="380"/>
                </a:cxn>
                <a:cxn ang="0">
                  <a:pos x="32" y="386"/>
                </a:cxn>
                <a:cxn ang="0">
                  <a:pos x="41" y="392"/>
                </a:cxn>
                <a:cxn ang="0">
                  <a:pos x="41" y="392"/>
                </a:cxn>
                <a:cxn ang="0">
                  <a:pos x="52" y="397"/>
                </a:cxn>
                <a:cxn ang="0">
                  <a:pos x="65" y="400"/>
                </a:cxn>
                <a:cxn ang="0">
                  <a:pos x="81" y="403"/>
                </a:cxn>
                <a:cxn ang="0">
                  <a:pos x="100" y="403"/>
                </a:cxn>
                <a:cxn ang="0">
                  <a:pos x="100" y="403"/>
                </a:cxn>
                <a:cxn ang="0">
                  <a:pos x="114" y="403"/>
                </a:cxn>
                <a:cxn ang="0">
                  <a:pos x="129" y="400"/>
                </a:cxn>
                <a:cxn ang="0">
                  <a:pos x="147" y="398"/>
                </a:cxn>
                <a:cxn ang="0">
                  <a:pos x="162" y="393"/>
                </a:cxn>
                <a:cxn ang="0">
                  <a:pos x="162" y="317"/>
                </a:cxn>
                <a:cxn ang="0">
                  <a:pos x="162" y="317"/>
                </a:cxn>
                <a:cxn ang="0">
                  <a:pos x="157" y="319"/>
                </a:cxn>
                <a:cxn ang="0">
                  <a:pos x="149" y="320"/>
                </a:cxn>
                <a:cxn ang="0">
                  <a:pos x="132" y="321"/>
                </a:cxn>
                <a:cxn ang="0">
                  <a:pos x="132" y="321"/>
                </a:cxn>
                <a:cxn ang="0">
                  <a:pos x="126" y="320"/>
                </a:cxn>
                <a:cxn ang="0">
                  <a:pos x="121" y="316"/>
                </a:cxn>
                <a:cxn ang="0">
                  <a:pos x="119" y="314"/>
                </a:cxn>
                <a:cxn ang="0">
                  <a:pos x="116" y="311"/>
                </a:cxn>
                <a:cxn ang="0">
                  <a:pos x="116" y="311"/>
                </a:cxn>
                <a:cxn ang="0">
                  <a:pos x="115" y="308"/>
                </a:cxn>
                <a:cxn ang="0">
                  <a:pos x="114" y="301"/>
                </a:cxn>
                <a:cxn ang="0">
                  <a:pos x="112" y="286"/>
                </a:cxn>
                <a:cxn ang="0">
                  <a:pos x="112" y="178"/>
                </a:cxn>
                <a:cxn ang="0">
                  <a:pos x="162" y="178"/>
                </a:cxn>
                <a:cxn ang="0">
                  <a:pos x="162" y="93"/>
                </a:cxn>
                <a:cxn ang="0">
                  <a:pos x="112" y="93"/>
                </a:cxn>
                <a:cxn ang="0">
                  <a:pos x="112" y="0"/>
                </a:cxn>
                <a:cxn ang="0">
                  <a:pos x="0" y="0"/>
                </a:cxn>
              </a:cxnLst>
              <a:rect l="0" t="0" r="r" b="b"/>
              <a:pathLst>
                <a:path w="162" h="403">
                  <a:moveTo>
                    <a:pt x="0" y="0"/>
                  </a:moveTo>
                  <a:lnTo>
                    <a:pt x="0" y="93"/>
                  </a:lnTo>
                  <a:lnTo>
                    <a:pt x="0" y="178"/>
                  </a:lnTo>
                  <a:lnTo>
                    <a:pt x="0" y="284"/>
                  </a:lnTo>
                  <a:lnTo>
                    <a:pt x="0" y="284"/>
                  </a:lnTo>
                  <a:lnTo>
                    <a:pt x="0" y="308"/>
                  </a:lnTo>
                  <a:lnTo>
                    <a:pt x="3" y="328"/>
                  </a:lnTo>
                  <a:lnTo>
                    <a:pt x="7" y="345"/>
                  </a:lnTo>
                  <a:lnTo>
                    <a:pt x="11" y="360"/>
                  </a:lnTo>
                  <a:lnTo>
                    <a:pt x="11" y="360"/>
                  </a:lnTo>
                  <a:lnTo>
                    <a:pt x="17" y="371"/>
                  </a:lnTo>
                  <a:lnTo>
                    <a:pt x="24" y="380"/>
                  </a:lnTo>
                  <a:lnTo>
                    <a:pt x="32" y="386"/>
                  </a:lnTo>
                  <a:lnTo>
                    <a:pt x="41" y="392"/>
                  </a:lnTo>
                  <a:lnTo>
                    <a:pt x="41" y="392"/>
                  </a:lnTo>
                  <a:lnTo>
                    <a:pt x="52" y="397"/>
                  </a:lnTo>
                  <a:lnTo>
                    <a:pt x="65" y="400"/>
                  </a:lnTo>
                  <a:lnTo>
                    <a:pt x="81" y="403"/>
                  </a:lnTo>
                  <a:lnTo>
                    <a:pt x="100" y="403"/>
                  </a:lnTo>
                  <a:lnTo>
                    <a:pt x="100" y="403"/>
                  </a:lnTo>
                  <a:lnTo>
                    <a:pt x="114" y="403"/>
                  </a:lnTo>
                  <a:lnTo>
                    <a:pt x="129" y="400"/>
                  </a:lnTo>
                  <a:lnTo>
                    <a:pt x="147" y="398"/>
                  </a:lnTo>
                  <a:lnTo>
                    <a:pt x="162" y="393"/>
                  </a:lnTo>
                  <a:lnTo>
                    <a:pt x="162" y="317"/>
                  </a:lnTo>
                  <a:lnTo>
                    <a:pt x="162" y="317"/>
                  </a:lnTo>
                  <a:lnTo>
                    <a:pt x="157" y="319"/>
                  </a:lnTo>
                  <a:lnTo>
                    <a:pt x="149" y="320"/>
                  </a:lnTo>
                  <a:lnTo>
                    <a:pt x="132" y="321"/>
                  </a:lnTo>
                  <a:lnTo>
                    <a:pt x="132" y="321"/>
                  </a:lnTo>
                  <a:lnTo>
                    <a:pt x="126" y="320"/>
                  </a:lnTo>
                  <a:lnTo>
                    <a:pt x="121" y="316"/>
                  </a:lnTo>
                  <a:lnTo>
                    <a:pt x="119" y="314"/>
                  </a:lnTo>
                  <a:lnTo>
                    <a:pt x="116" y="311"/>
                  </a:lnTo>
                  <a:lnTo>
                    <a:pt x="116" y="311"/>
                  </a:lnTo>
                  <a:lnTo>
                    <a:pt x="115" y="308"/>
                  </a:lnTo>
                  <a:lnTo>
                    <a:pt x="114" y="301"/>
                  </a:lnTo>
                  <a:lnTo>
                    <a:pt x="112" y="286"/>
                  </a:lnTo>
                  <a:lnTo>
                    <a:pt x="112" y="178"/>
                  </a:lnTo>
                  <a:lnTo>
                    <a:pt x="162" y="178"/>
                  </a:lnTo>
                  <a:lnTo>
                    <a:pt x="162" y="93"/>
                  </a:lnTo>
                  <a:lnTo>
                    <a:pt x="112" y="93"/>
                  </a:lnTo>
                  <a:lnTo>
                    <a:pt x="112"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Rectangle 11"/>
            <p:cNvSpPr>
              <a:spLocks noChangeArrowheads="1"/>
            </p:cNvSpPr>
            <p:nvPr userDrawn="1"/>
          </p:nvSpPr>
          <p:spPr bwMode="auto">
            <a:xfrm>
              <a:off x="4822" y="3822"/>
              <a:ext cx="56" cy="31"/>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1_Title Slide 3">
    <p:spTree>
      <p:nvGrpSpPr>
        <p:cNvPr id="1" name=""/>
        <p:cNvGrpSpPr/>
        <p:nvPr/>
      </p:nvGrpSpPr>
      <p:grpSpPr>
        <a:xfrm>
          <a:off x="0" y="0"/>
          <a:ext cx="0" cy="0"/>
          <a:chOff x="0" y="0"/>
          <a:chExt cx="0" cy="0"/>
        </a:xfrm>
      </p:grpSpPr>
      <p:pic>
        <p:nvPicPr>
          <p:cNvPr id="26" name="Picture 2" descr="Q:\Design Catalog\Corporate Templates\Covers\abstract1.jpg"/>
          <p:cNvPicPr>
            <a:picLocks noChangeAspect="1" noChangeArrowheads="1"/>
          </p:cNvPicPr>
          <p:nvPr/>
        </p:nvPicPr>
        <p:blipFill>
          <a:blip r:embed="rId2" cstate="email"/>
          <a:stretch>
            <a:fillRect/>
          </a:stretch>
        </p:blipFill>
        <p:spPr bwMode="auto">
          <a:xfrm>
            <a:off x="-113987" y="0"/>
            <a:ext cx="9257987" cy="6858000"/>
          </a:xfrm>
          <a:prstGeom prst="rect">
            <a:avLst/>
          </a:prstGeom>
          <a:noFill/>
          <a:ln w="9525">
            <a:noFill/>
            <a:miter lim="800000"/>
            <a:headEnd/>
            <a:tailEnd/>
          </a:ln>
        </p:spPr>
      </p:pic>
      <p:sp>
        <p:nvSpPr>
          <p:cNvPr id="6" name="Rectangle 5"/>
          <p:cNvSpPr/>
          <p:nvPr/>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0"/>
            <a:ext cx="9143999"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7" name="Picture 2" descr="Q:\Design Catalog\Corporate Templates\Covers\Photo7 copy_LR.jpg"/>
          <p:cNvPicPr>
            <a:picLocks noChangeAspect="1" noChangeArrowheads="1"/>
          </p:cNvPicPr>
          <p:nvPr/>
        </p:nvPicPr>
        <p:blipFill>
          <a:blip r:embed="rId3" cstate="print"/>
          <a:srcRect t="-122"/>
          <a:stretch>
            <a:fillRect/>
          </a:stretch>
        </p:blipFill>
        <p:spPr bwMode="auto">
          <a:xfrm>
            <a:off x="2504810" y="-2381712"/>
            <a:ext cx="8406836" cy="8401512"/>
          </a:xfrm>
          <a:prstGeom prst="pie">
            <a:avLst>
              <a:gd name="adj1" fmla="val 5418540"/>
              <a:gd name="adj2" fmla="val 10788356"/>
            </a:avLst>
          </a:prstGeom>
          <a:noFill/>
          <a:ln w="9525">
            <a:noFill/>
            <a:miter lim="800000"/>
            <a:headEnd/>
            <a:tailEnd/>
          </a:ln>
        </p:spPr>
      </p:pic>
      <p:sp>
        <p:nvSpPr>
          <p:cNvPr id="25" name="Pie 24"/>
          <p:cNvSpPr/>
          <p:nvPr/>
        </p:nvSpPr>
        <p:spPr>
          <a:xfrm>
            <a:off x="5181600" y="295275"/>
            <a:ext cx="3048000" cy="3048000"/>
          </a:xfrm>
          <a:prstGeom prst="pi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sp>
        <p:nvSpPr>
          <p:cNvPr id="9" name="Rectangle 8"/>
          <p:cNvSpPr/>
          <p:nvPr/>
        </p:nvSpPr>
        <p:spPr>
          <a:xfrm>
            <a:off x="6702425" y="0"/>
            <a:ext cx="2441575" cy="685800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Pie 20"/>
          <p:cNvSpPr/>
          <p:nvPr/>
        </p:nvSpPr>
        <p:spPr>
          <a:xfrm rot="16200000">
            <a:off x="4687488" y="-200025"/>
            <a:ext cx="4038600" cy="4038600"/>
          </a:xfrm>
          <a:prstGeom prst="pie">
            <a:avLst>
              <a:gd name="adj1" fmla="val 0"/>
              <a:gd name="adj2" fmla="val 1080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sp>
        <p:nvSpPr>
          <p:cNvPr id="12" name="Rectangle 11"/>
          <p:cNvSpPr/>
          <p:nvPr/>
        </p:nvSpPr>
        <p:spPr>
          <a:xfrm>
            <a:off x="0" y="0"/>
            <a:ext cx="9144000" cy="18288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bg1"/>
                </a:solidFill>
              </a:defRPr>
            </a:lvl1pPr>
          </a:lstStyle>
          <a:p>
            <a:pPr lvl="0"/>
            <a:r>
              <a:rPr lang="en-US" dirty="0" smtClean="0"/>
              <a:t>Click to add title</a:t>
            </a:r>
          </a:p>
        </p:txBody>
      </p:sp>
      <p:sp>
        <p:nvSpPr>
          <p:cNvPr id="2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bg1"/>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pic>
        <p:nvPicPr>
          <p:cNvPr id="20" name="Picture 2" descr="Q:\Design Catalog\Corporate Templates\Covers\DENVER_cof copy.jpg"/>
          <p:cNvPicPr>
            <a:picLocks noChangeAspect="1" noChangeArrowheads="1"/>
          </p:cNvPicPr>
          <p:nvPr/>
        </p:nvPicPr>
        <p:blipFill>
          <a:blip r:embed="rId4" cstate="email"/>
          <a:stretch>
            <a:fillRect/>
          </a:stretch>
        </p:blipFill>
        <p:spPr bwMode="auto">
          <a:xfrm>
            <a:off x="6707840" y="418"/>
            <a:ext cx="2436159" cy="1827963"/>
          </a:xfrm>
          <a:prstGeom prst="rect">
            <a:avLst/>
          </a:prstGeom>
          <a:noFill/>
        </p:spPr>
      </p:pic>
      <p:cxnSp>
        <p:nvCxnSpPr>
          <p:cNvPr id="14" name="Straight Connector 13"/>
          <p:cNvCxnSpPr/>
          <p:nvPr/>
        </p:nvCxnSpPr>
        <p:spPr>
          <a:xfrm rot="5400000">
            <a:off x="3274219" y="3429794"/>
            <a:ext cx="6858000" cy="158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1825625"/>
            <a:ext cx="9144000" cy="158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1" name="Text Placeholder 21"/>
          <p:cNvSpPr>
            <a:spLocks noGrp="1"/>
          </p:cNvSpPr>
          <p:nvPr>
            <p:ph type="body" sz="quarter" idx="15" hasCustomPrompt="1"/>
          </p:nvPr>
        </p:nvSpPr>
        <p:spPr>
          <a:xfrm>
            <a:off x="6743700" y="3955024"/>
            <a:ext cx="2317750" cy="267855"/>
          </a:xfrm>
        </p:spPr>
        <p:txBody>
          <a:bodyPr>
            <a:normAutofit/>
          </a:bodyPr>
          <a:lstStyle>
            <a:lvl1pPr>
              <a:buNone/>
              <a:defRPr sz="1200">
                <a:solidFill>
                  <a:schemeClr val="bg1"/>
                </a:solidFill>
              </a:defRPr>
            </a:lvl1pPr>
          </a:lstStyle>
          <a:p>
            <a:pPr lvl="0"/>
            <a:r>
              <a:rPr lang="en-US" dirty="0" smtClean="0"/>
              <a:t>Click to add date</a:t>
            </a:r>
          </a:p>
        </p:txBody>
      </p:sp>
      <p:sp>
        <p:nvSpPr>
          <p:cNvPr id="32" name="Text Placeholder 21"/>
          <p:cNvSpPr>
            <a:spLocks noGrp="1"/>
          </p:cNvSpPr>
          <p:nvPr>
            <p:ph type="body" sz="quarter" idx="16" hasCustomPrompt="1"/>
          </p:nvPr>
        </p:nvSpPr>
        <p:spPr>
          <a:xfrm>
            <a:off x="6743700" y="1912864"/>
            <a:ext cx="2317750" cy="2005993"/>
          </a:xfrm>
        </p:spPr>
        <p:txBody>
          <a:bodyPr>
            <a:normAutofit/>
          </a:bodyPr>
          <a:lstStyle>
            <a:lvl1pPr marL="0" indent="0">
              <a:buNone/>
              <a:defRPr sz="1500" b="1">
                <a:solidFill>
                  <a:schemeClr val="bg1"/>
                </a:solidFill>
              </a:defRPr>
            </a:lvl1pPr>
          </a:lstStyle>
          <a:p>
            <a:pPr lvl="0"/>
            <a:r>
              <a:rPr lang="en-US" dirty="0" smtClean="0"/>
              <a:t>Click to add presenter(s) name, title and presentation type</a:t>
            </a:r>
          </a:p>
        </p:txBody>
      </p:sp>
      <p:grpSp>
        <p:nvGrpSpPr>
          <p:cNvPr id="2" name="Group 4"/>
          <p:cNvGrpSpPr>
            <a:grpSpLocks noChangeAspect="1"/>
          </p:cNvGrpSpPr>
          <p:nvPr/>
        </p:nvGrpSpPr>
        <p:grpSpPr bwMode="auto">
          <a:xfrm>
            <a:off x="6787425" y="5914109"/>
            <a:ext cx="1533615" cy="677851"/>
            <a:chOff x="4292" y="3646"/>
            <a:chExt cx="862" cy="381"/>
          </a:xfrm>
        </p:grpSpPr>
        <p:sp>
          <p:nvSpPr>
            <p:cNvPr id="33" name="AutoShape 3"/>
            <p:cNvSpPr>
              <a:spLocks noChangeAspect="1" noChangeArrowheads="1" noTextEdit="1"/>
            </p:cNvSpPr>
            <p:nvPr userDrawn="1"/>
          </p:nvSpPr>
          <p:spPr bwMode="auto">
            <a:xfrm>
              <a:off x="4292" y="3646"/>
              <a:ext cx="862" cy="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5"/>
            <p:cNvSpPr>
              <a:spLocks noEditPoints="1"/>
            </p:cNvSpPr>
            <p:nvPr userDrawn="1"/>
          </p:nvSpPr>
          <p:spPr bwMode="auto">
            <a:xfrm>
              <a:off x="4292" y="3646"/>
              <a:ext cx="586" cy="188"/>
            </a:xfrm>
            <a:custGeom>
              <a:avLst/>
              <a:gdLst/>
              <a:ahLst/>
              <a:cxnLst>
                <a:cxn ang="0">
                  <a:pos x="858" y="137"/>
                </a:cxn>
                <a:cxn ang="0">
                  <a:pos x="1059" y="137"/>
                </a:cxn>
                <a:cxn ang="0">
                  <a:pos x="1009" y="9"/>
                </a:cxn>
                <a:cxn ang="0">
                  <a:pos x="744" y="9"/>
                </a:cxn>
                <a:cxn ang="0">
                  <a:pos x="521" y="100"/>
                </a:cxn>
                <a:cxn ang="0">
                  <a:pos x="569" y="111"/>
                </a:cxn>
                <a:cxn ang="0">
                  <a:pos x="594" y="134"/>
                </a:cxn>
                <a:cxn ang="0">
                  <a:pos x="608" y="176"/>
                </a:cxn>
                <a:cxn ang="0">
                  <a:pos x="605" y="213"/>
                </a:cxn>
                <a:cxn ang="0">
                  <a:pos x="590" y="250"/>
                </a:cxn>
                <a:cxn ang="0">
                  <a:pos x="562" y="269"/>
                </a:cxn>
                <a:cxn ang="0">
                  <a:pos x="486" y="276"/>
                </a:cxn>
                <a:cxn ang="0">
                  <a:pos x="536" y="367"/>
                </a:cxn>
                <a:cxn ang="0">
                  <a:pos x="617" y="355"/>
                </a:cxn>
                <a:cxn ang="0">
                  <a:pos x="675" y="318"/>
                </a:cxn>
                <a:cxn ang="0">
                  <a:pos x="707" y="262"/>
                </a:cxn>
                <a:cxn ang="0">
                  <a:pos x="718" y="188"/>
                </a:cxn>
                <a:cxn ang="0">
                  <a:pos x="713" y="137"/>
                </a:cxn>
                <a:cxn ang="0">
                  <a:pos x="692" y="77"/>
                </a:cxn>
                <a:cxn ang="0">
                  <a:pos x="648" y="32"/>
                </a:cxn>
                <a:cxn ang="0">
                  <a:pos x="578" y="10"/>
                </a:cxn>
                <a:cxn ang="0">
                  <a:pos x="345" y="141"/>
                </a:cxn>
                <a:cxn ang="0">
                  <a:pos x="335" y="95"/>
                </a:cxn>
                <a:cxn ang="0">
                  <a:pos x="307" y="46"/>
                </a:cxn>
                <a:cxn ang="0">
                  <a:pos x="262" y="15"/>
                </a:cxn>
                <a:cxn ang="0">
                  <a:pos x="200" y="0"/>
                </a:cxn>
                <a:cxn ang="0">
                  <a:pos x="142" y="4"/>
                </a:cxn>
                <a:cxn ang="0">
                  <a:pos x="77" y="29"/>
                </a:cxn>
                <a:cxn ang="0">
                  <a:pos x="29" y="78"/>
                </a:cxn>
                <a:cxn ang="0">
                  <a:pos x="4" y="148"/>
                </a:cxn>
                <a:cxn ang="0">
                  <a:pos x="1" y="207"/>
                </a:cxn>
                <a:cxn ang="0">
                  <a:pos x="19" y="278"/>
                </a:cxn>
                <a:cxn ang="0">
                  <a:pos x="60" y="334"/>
                </a:cxn>
                <a:cxn ang="0">
                  <a:pos x="122" y="367"/>
                </a:cxn>
                <a:cxn ang="0">
                  <a:pos x="183" y="376"/>
                </a:cxn>
                <a:cxn ang="0">
                  <a:pos x="252" y="362"/>
                </a:cxn>
                <a:cxn ang="0">
                  <a:pos x="303" y="328"/>
                </a:cxn>
                <a:cxn ang="0">
                  <a:pos x="335" y="280"/>
                </a:cxn>
                <a:cxn ang="0">
                  <a:pos x="346" y="227"/>
                </a:cxn>
                <a:cxn ang="0">
                  <a:pos x="231" y="250"/>
                </a:cxn>
                <a:cxn ang="0">
                  <a:pos x="203" y="282"/>
                </a:cxn>
                <a:cxn ang="0">
                  <a:pos x="170" y="285"/>
                </a:cxn>
                <a:cxn ang="0">
                  <a:pos x="140" y="273"/>
                </a:cxn>
                <a:cxn ang="0">
                  <a:pos x="122" y="247"/>
                </a:cxn>
                <a:cxn ang="0">
                  <a:pos x="111" y="188"/>
                </a:cxn>
                <a:cxn ang="0">
                  <a:pos x="119" y="135"/>
                </a:cxn>
                <a:cxn ang="0">
                  <a:pos x="135" y="107"/>
                </a:cxn>
                <a:cxn ang="0">
                  <a:pos x="162" y="91"/>
                </a:cxn>
                <a:cxn ang="0">
                  <a:pos x="187" y="90"/>
                </a:cxn>
                <a:cxn ang="0">
                  <a:pos x="213" y="99"/>
                </a:cxn>
                <a:cxn ang="0">
                  <a:pos x="234" y="128"/>
                </a:cxn>
              </a:cxnLst>
              <a:rect l="0" t="0" r="r" b="b"/>
              <a:pathLst>
                <a:path w="1172" h="376">
                  <a:moveTo>
                    <a:pt x="744" y="367"/>
                  </a:moveTo>
                  <a:lnTo>
                    <a:pt x="856" y="367"/>
                  </a:lnTo>
                  <a:lnTo>
                    <a:pt x="856" y="137"/>
                  </a:lnTo>
                  <a:lnTo>
                    <a:pt x="858" y="137"/>
                  </a:lnTo>
                  <a:lnTo>
                    <a:pt x="907" y="367"/>
                  </a:lnTo>
                  <a:lnTo>
                    <a:pt x="1004" y="367"/>
                  </a:lnTo>
                  <a:lnTo>
                    <a:pt x="1057" y="137"/>
                  </a:lnTo>
                  <a:lnTo>
                    <a:pt x="1059" y="137"/>
                  </a:lnTo>
                  <a:lnTo>
                    <a:pt x="1059" y="322"/>
                  </a:lnTo>
                  <a:lnTo>
                    <a:pt x="1172" y="322"/>
                  </a:lnTo>
                  <a:lnTo>
                    <a:pt x="1172" y="9"/>
                  </a:lnTo>
                  <a:lnTo>
                    <a:pt x="1009" y="9"/>
                  </a:lnTo>
                  <a:lnTo>
                    <a:pt x="958" y="219"/>
                  </a:lnTo>
                  <a:lnTo>
                    <a:pt x="957" y="219"/>
                  </a:lnTo>
                  <a:lnTo>
                    <a:pt x="906" y="9"/>
                  </a:lnTo>
                  <a:lnTo>
                    <a:pt x="744" y="9"/>
                  </a:lnTo>
                  <a:lnTo>
                    <a:pt x="744" y="367"/>
                  </a:lnTo>
                  <a:close/>
                  <a:moveTo>
                    <a:pt x="486" y="100"/>
                  </a:moveTo>
                  <a:lnTo>
                    <a:pt x="521" y="100"/>
                  </a:lnTo>
                  <a:lnTo>
                    <a:pt x="521" y="100"/>
                  </a:lnTo>
                  <a:lnTo>
                    <a:pt x="536" y="101"/>
                  </a:lnTo>
                  <a:lnTo>
                    <a:pt x="548" y="102"/>
                  </a:lnTo>
                  <a:lnTo>
                    <a:pt x="559" y="106"/>
                  </a:lnTo>
                  <a:lnTo>
                    <a:pt x="569" y="111"/>
                  </a:lnTo>
                  <a:lnTo>
                    <a:pt x="577" y="116"/>
                  </a:lnTo>
                  <a:lnTo>
                    <a:pt x="584" y="122"/>
                  </a:lnTo>
                  <a:lnTo>
                    <a:pt x="589" y="128"/>
                  </a:lnTo>
                  <a:lnTo>
                    <a:pt x="594" y="134"/>
                  </a:lnTo>
                  <a:lnTo>
                    <a:pt x="599" y="141"/>
                  </a:lnTo>
                  <a:lnTo>
                    <a:pt x="601" y="149"/>
                  </a:lnTo>
                  <a:lnTo>
                    <a:pt x="606" y="163"/>
                  </a:lnTo>
                  <a:lnTo>
                    <a:pt x="608" y="176"/>
                  </a:lnTo>
                  <a:lnTo>
                    <a:pt x="609" y="185"/>
                  </a:lnTo>
                  <a:lnTo>
                    <a:pt x="609" y="185"/>
                  </a:lnTo>
                  <a:lnTo>
                    <a:pt x="608" y="199"/>
                  </a:lnTo>
                  <a:lnTo>
                    <a:pt x="605" y="213"/>
                  </a:lnTo>
                  <a:lnTo>
                    <a:pt x="601" y="229"/>
                  </a:lnTo>
                  <a:lnTo>
                    <a:pt x="598" y="237"/>
                  </a:lnTo>
                  <a:lnTo>
                    <a:pt x="594" y="243"/>
                  </a:lnTo>
                  <a:lnTo>
                    <a:pt x="590" y="250"/>
                  </a:lnTo>
                  <a:lnTo>
                    <a:pt x="584" y="256"/>
                  </a:lnTo>
                  <a:lnTo>
                    <a:pt x="578" y="261"/>
                  </a:lnTo>
                  <a:lnTo>
                    <a:pt x="571" y="266"/>
                  </a:lnTo>
                  <a:lnTo>
                    <a:pt x="562" y="269"/>
                  </a:lnTo>
                  <a:lnTo>
                    <a:pt x="553" y="273"/>
                  </a:lnTo>
                  <a:lnTo>
                    <a:pt x="542" y="274"/>
                  </a:lnTo>
                  <a:lnTo>
                    <a:pt x="530" y="276"/>
                  </a:lnTo>
                  <a:lnTo>
                    <a:pt x="486" y="276"/>
                  </a:lnTo>
                  <a:lnTo>
                    <a:pt x="486" y="100"/>
                  </a:lnTo>
                  <a:close/>
                  <a:moveTo>
                    <a:pt x="375" y="367"/>
                  </a:moveTo>
                  <a:lnTo>
                    <a:pt x="536" y="367"/>
                  </a:lnTo>
                  <a:lnTo>
                    <a:pt x="536" y="367"/>
                  </a:lnTo>
                  <a:lnTo>
                    <a:pt x="558" y="367"/>
                  </a:lnTo>
                  <a:lnTo>
                    <a:pt x="580" y="365"/>
                  </a:lnTo>
                  <a:lnTo>
                    <a:pt x="599" y="360"/>
                  </a:lnTo>
                  <a:lnTo>
                    <a:pt x="617" y="355"/>
                  </a:lnTo>
                  <a:lnTo>
                    <a:pt x="633" y="347"/>
                  </a:lnTo>
                  <a:lnTo>
                    <a:pt x="649" y="339"/>
                  </a:lnTo>
                  <a:lnTo>
                    <a:pt x="662" y="329"/>
                  </a:lnTo>
                  <a:lnTo>
                    <a:pt x="675" y="318"/>
                  </a:lnTo>
                  <a:lnTo>
                    <a:pt x="684" y="306"/>
                  </a:lnTo>
                  <a:lnTo>
                    <a:pt x="694" y="293"/>
                  </a:lnTo>
                  <a:lnTo>
                    <a:pt x="701" y="278"/>
                  </a:lnTo>
                  <a:lnTo>
                    <a:pt x="707" y="262"/>
                  </a:lnTo>
                  <a:lnTo>
                    <a:pt x="712" y="245"/>
                  </a:lnTo>
                  <a:lnTo>
                    <a:pt x="716" y="227"/>
                  </a:lnTo>
                  <a:lnTo>
                    <a:pt x="718" y="207"/>
                  </a:lnTo>
                  <a:lnTo>
                    <a:pt x="718" y="188"/>
                  </a:lnTo>
                  <a:lnTo>
                    <a:pt x="718" y="188"/>
                  </a:lnTo>
                  <a:lnTo>
                    <a:pt x="718" y="171"/>
                  </a:lnTo>
                  <a:lnTo>
                    <a:pt x="717" y="154"/>
                  </a:lnTo>
                  <a:lnTo>
                    <a:pt x="713" y="137"/>
                  </a:lnTo>
                  <a:lnTo>
                    <a:pt x="710" y="121"/>
                  </a:lnTo>
                  <a:lnTo>
                    <a:pt x="705" y="106"/>
                  </a:lnTo>
                  <a:lnTo>
                    <a:pt x="699" y="90"/>
                  </a:lnTo>
                  <a:lnTo>
                    <a:pt x="692" y="77"/>
                  </a:lnTo>
                  <a:lnTo>
                    <a:pt x="683" y="63"/>
                  </a:lnTo>
                  <a:lnTo>
                    <a:pt x="672" y="51"/>
                  </a:lnTo>
                  <a:lnTo>
                    <a:pt x="661" y="41"/>
                  </a:lnTo>
                  <a:lnTo>
                    <a:pt x="648" y="32"/>
                  </a:lnTo>
                  <a:lnTo>
                    <a:pt x="633" y="23"/>
                  </a:lnTo>
                  <a:lnTo>
                    <a:pt x="616" y="17"/>
                  </a:lnTo>
                  <a:lnTo>
                    <a:pt x="598" y="12"/>
                  </a:lnTo>
                  <a:lnTo>
                    <a:pt x="578" y="10"/>
                  </a:lnTo>
                  <a:lnTo>
                    <a:pt x="556" y="9"/>
                  </a:lnTo>
                  <a:lnTo>
                    <a:pt x="375" y="9"/>
                  </a:lnTo>
                  <a:lnTo>
                    <a:pt x="375" y="367"/>
                  </a:lnTo>
                  <a:close/>
                  <a:moveTo>
                    <a:pt x="345" y="141"/>
                  </a:moveTo>
                  <a:lnTo>
                    <a:pt x="345" y="141"/>
                  </a:lnTo>
                  <a:lnTo>
                    <a:pt x="342" y="126"/>
                  </a:lnTo>
                  <a:lnTo>
                    <a:pt x="338" y="110"/>
                  </a:lnTo>
                  <a:lnTo>
                    <a:pt x="335" y="95"/>
                  </a:lnTo>
                  <a:lnTo>
                    <a:pt x="329" y="82"/>
                  </a:lnTo>
                  <a:lnTo>
                    <a:pt x="323" y="69"/>
                  </a:lnTo>
                  <a:lnTo>
                    <a:pt x="315" y="57"/>
                  </a:lnTo>
                  <a:lnTo>
                    <a:pt x="307" y="46"/>
                  </a:lnTo>
                  <a:lnTo>
                    <a:pt x="297" y="38"/>
                  </a:lnTo>
                  <a:lnTo>
                    <a:pt x="286" y="29"/>
                  </a:lnTo>
                  <a:lnTo>
                    <a:pt x="274" y="21"/>
                  </a:lnTo>
                  <a:lnTo>
                    <a:pt x="262" y="15"/>
                  </a:lnTo>
                  <a:lnTo>
                    <a:pt x="248" y="10"/>
                  </a:lnTo>
                  <a:lnTo>
                    <a:pt x="233" y="5"/>
                  </a:lnTo>
                  <a:lnTo>
                    <a:pt x="217" y="2"/>
                  </a:lnTo>
                  <a:lnTo>
                    <a:pt x="200" y="0"/>
                  </a:lnTo>
                  <a:lnTo>
                    <a:pt x="183" y="0"/>
                  </a:lnTo>
                  <a:lnTo>
                    <a:pt x="183" y="0"/>
                  </a:lnTo>
                  <a:lnTo>
                    <a:pt x="162" y="0"/>
                  </a:lnTo>
                  <a:lnTo>
                    <a:pt x="142" y="4"/>
                  </a:lnTo>
                  <a:lnTo>
                    <a:pt x="124" y="7"/>
                  </a:lnTo>
                  <a:lnTo>
                    <a:pt x="107" y="13"/>
                  </a:lnTo>
                  <a:lnTo>
                    <a:pt x="91" y="21"/>
                  </a:lnTo>
                  <a:lnTo>
                    <a:pt x="77" y="29"/>
                  </a:lnTo>
                  <a:lnTo>
                    <a:pt x="62" y="40"/>
                  </a:lnTo>
                  <a:lnTo>
                    <a:pt x="50" y="51"/>
                  </a:lnTo>
                  <a:lnTo>
                    <a:pt x="39" y="65"/>
                  </a:lnTo>
                  <a:lnTo>
                    <a:pt x="29" y="78"/>
                  </a:lnTo>
                  <a:lnTo>
                    <a:pt x="21" y="94"/>
                  </a:lnTo>
                  <a:lnTo>
                    <a:pt x="13" y="111"/>
                  </a:lnTo>
                  <a:lnTo>
                    <a:pt x="7" y="128"/>
                  </a:lnTo>
                  <a:lnTo>
                    <a:pt x="4" y="148"/>
                  </a:lnTo>
                  <a:lnTo>
                    <a:pt x="1" y="167"/>
                  </a:lnTo>
                  <a:lnTo>
                    <a:pt x="0" y="188"/>
                  </a:lnTo>
                  <a:lnTo>
                    <a:pt x="0" y="188"/>
                  </a:lnTo>
                  <a:lnTo>
                    <a:pt x="1" y="207"/>
                  </a:lnTo>
                  <a:lnTo>
                    <a:pt x="4" y="227"/>
                  </a:lnTo>
                  <a:lnTo>
                    <a:pt x="7" y="245"/>
                  </a:lnTo>
                  <a:lnTo>
                    <a:pt x="12" y="262"/>
                  </a:lnTo>
                  <a:lnTo>
                    <a:pt x="19" y="278"/>
                  </a:lnTo>
                  <a:lnTo>
                    <a:pt x="27" y="294"/>
                  </a:lnTo>
                  <a:lnTo>
                    <a:pt x="37" y="308"/>
                  </a:lnTo>
                  <a:lnTo>
                    <a:pt x="47" y="322"/>
                  </a:lnTo>
                  <a:lnTo>
                    <a:pt x="60" y="334"/>
                  </a:lnTo>
                  <a:lnTo>
                    <a:pt x="74" y="344"/>
                  </a:lnTo>
                  <a:lnTo>
                    <a:pt x="89" y="354"/>
                  </a:lnTo>
                  <a:lnTo>
                    <a:pt x="105" y="361"/>
                  </a:lnTo>
                  <a:lnTo>
                    <a:pt x="122" y="367"/>
                  </a:lnTo>
                  <a:lnTo>
                    <a:pt x="141" y="372"/>
                  </a:lnTo>
                  <a:lnTo>
                    <a:pt x="161" y="374"/>
                  </a:lnTo>
                  <a:lnTo>
                    <a:pt x="183" y="376"/>
                  </a:lnTo>
                  <a:lnTo>
                    <a:pt x="183" y="376"/>
                  </a:lnTo>
                  <a:lnTo>
                    <a:pt x="201" y="376"/>
                  </a:lnTo>
                  <a:lnTo>
                    <a:pt x="219" y="372"/>
                  </a:lnTo>
                  <a:lnTo>
                    <a:pt x="236" y="368"/>
                  </a:lnTo>
                  <a:lnTo>
                    <a:pt x="252" y="362"/>
                  </a:lnTo>
                  <a:lnTo>
                    <a:pt x="267" y="356"/>
                  </a:lnTo>
                  <a:lnTo>
                    <a:pt x="280" y="347"/>
                  </a:lnTo>
                  <a:lnTo>
                    <a:pt x="292" y="339"/>
                  </a:lnTo>
                  <a:lnTo>
                    <a:pt x="303" y="328"/>
                  </a:lnTo>
                  <a:lnTo>
                    <a:pt x="313" y="317"/>
                  </a:lnTo>
                  <a:lnTo>
                    <a:pt x="321" y="306"/>
                  </a:lnTo>
                  <a:lnTo>
                    <a:pt x="329" y="293"/>
                  </a:lnTo>
                  <a:lnTo>
                    <a:pt x="335" y="280"/>
                  </a:lnTo>
                  <a:lnTo>
                    <a:pt x="340" y="267"/>
                  </a:lnTo>
                  <a:lnTo>
                    <a:pt x="343" y="254"/>
                  </a:lnTo>
                  <a:lnTo>
                    <a:pt x="346" y="240"/>
                  </a:lnTo>
                  <a:lnTo>
                    <a:pt x="346" y="227"/>
                  </a:lnTo>
                  <a:lnTo>
                    <a:pt x="237" y="227"/>
                  </a:lnTo>
                  <a:lnTo>
                    <a:pt x="237" y="227"/>
                  </a:lnTo>
                  <a:lnTo>
                    <a:pt x="235" y="239"/>
                  </a:lnTo>
                  <a:lnTo>
                    <a:pt x="231" y="250"/>
                  </a:lnTo>
                  <a:lnTo>
                    <a:pt x="226" y="260"/>
                  </a:lnTo>
                  <a:lnTo>
                    <a:pt x="220" y="269"/>
                  </a:lnTo>
                  <a:lnTo>
                    <a:pt x="212" y="277"/>
                  </a:lnTo>
                  <a:lnTo>
                    <a:pt x="203" y="282"/>
                  </a:lnTo>
                  <a:lnTo>
                    <a:pt x="192" y="285"/>
                  </a:lnTo>
                  <a:lnTo>
                    <a:pt x="179" y="287"/>
                  </a:lnTo>
                  <a:lnTo>
                    <a:pt x="179" y="287"/>
                  </a:lnTo>
                  <a:lnTo>
                    <a:pt x="170" y="285"/>
                  </a:lnTo>
                  <a:lnTo>
                    <a:pt x="162" y="284"/>
                  </a:lnTo>
                  <a:lnTo>
                    <a:pt x="153" y="282"/>
                  </a:lnTo>
                  <a:lnTo>
                    <a:pt x="147" y="278"/>
                  </a:lnTo>
                  <a:lnTo>
                    <a:pt x="140" y="273"/>
                  </a:lnTo>
                  <a:lnTo>
                    <a:pt x="135" y="268"/>
                  </a:lnTo>
                  <a:lnTo>
                    <a:pt x="130" y="262"/>
                  </a:lnTo>
                  <a:lnTo>
                    <a:pt x="125" y="255"/>
                  </a:lnTo>
                  <a:lnTo>
                    <a:pt x="122" y="247"/>
                  </a:lnTo>
                  <a:lnTo>
                    <a:pt x="119" y="240"/>
                  </a:lnTo>
                  <a:lnTo>
                    <a:pt x="114" y="223"/>
                  </a:lnTo>
                  <a:lnTo>
                    <a:pt x="112" y="206"/>
                  </a:lnTo>
                  <a:lnTo>
                    <a:pt x="111" y="188"/>
                  </a:lnTo>
                  <a:lnTo>
                    <a:pt x="111" y="188"/>
                  </a:lnTo>
                  <a:lnTo>
                    <a:pt x="112" y="169"/>
                  </a:lnTo>
                  <a:lnTo>
                    <a:pt x="114" y="152"/>
                  </a:lnTo>
                  <a:lnTo>
                    <a:pt x="119" y="135"/>
                  </a:lnTo>
                  <a:lnTo>
                    <a:pt x="122" y="128"/>
                  </a:lnTo>
                  <a:lnTo>
                    <a:pt x="125" y="121"/>
                  </a:lnTo>
                  <a:lnTo>
                    <a:pt x="130" y="113"/>
                  </a:lnTo>
                  <a:lnTo>
                    <a:pt x="135" y="107"/>
                  </a:lnTo>
                  <a:lnTo>
                    <a:pt x="140" y="102"/>
                  </a:lnTo>
                  <a:lnTo>
                    <a:pt x="147" y="98"/>
                  </a:lnTo>
                  <a:lnTo>
                    <a:pt x="153" y="94"/>
                  </a:lnTo>
                  <a:lnTo>
                    <a:pt x="162" y="91"/>
                  </a:lnTo>
                  <a:lnTo>
                    <a:pt x="170" y="90"/>
                  </a:lnTo>
                  <a:lnTo>
                    <a:pt x="179" y="89"/>
                  </a:lnTo>
                  <a:lnTo>
                    <a:pt x="179" y="89"/>
                  </a:lnTo>
                  <a:lnTo>
                    <a:pt x="187" y="90"/>
                  </a:lnTo>
                  <a:lnTo>
                    <a:pt x="195" y="91"/>
                  </a:lnTo>
                  <a:lnTo>
                    <a:pt x="201" y="93"/>
                  </a:lnTo>
                  <a:lnTo>
                    <a:pt x="207" y="95"/>
                  </a:lnTo>
                  <a:lnTo>
                    <a:pt x="213" y="99"/>
                  </a:lnTo>
                  <a:lnTo>
                    <a:pt x="217" y="102"/>
                  </a:lnTo>
                  <a:lnTo>
                    <a:pt x="224" y="111"/>
                  </a:lnTo>
                  <a:lnTo>
                    <a:pt x="230" y="119"/>
                  </a:lnTo>
                  <a:lnTo>
                    <a:pt x="234" y="128"/>
                  </a:lnTo>
                  <a:lnTo>
                    <a:pt x="236" y="137"/>
                  </a:lnTo>
                  <a:lnTo>
                    <a:pt x="237" y="141"/>
                  </a:lnTo>
                  <a:lnTo>
                    <a:pt x="345"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Rectangle 6"/>
            <p:cNvSpPr>
              <a:spLocks noChangeArrowheads="1"/>
            </p:cNvSpPr>
            <p:nvPr userDrawn="1"/>
          </p:nvSpPr>
          <p:spPr bwMode="auto">
            <a:xfrm>
              <a:off x="4822" y="3869"/>
              <a:ext cx="56" cy="15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7"/>
            <p:cNvSpPr>
              <a:spLocks/>
            </p:cNvSpPr>
            <p:nvPr userDrawn="1"/>
          </p:nvSpPr>
          <p:spPr bwMode="auto">
            <a:xfrm>
              <a:off x="4553" y="3865"/>
              <a:ext cx="249" cy="155"/>
            </a:xfrm>
            <a:custGeom>
              <a:avLst/>
              <a:gdLst/>
              <a:ahLst/>
              <a:cxnLst>
                <a:cxn ang="0">
                  <a:pos x="115" y="309"/>
                </a:cxn>
                <a:cxn ang="0">
                  <a:pos x="115" y="146"/>
                </a:cxn>
                <a:cxn ang="0">
                  <a:pos x="117" y="124"/>
                </a:cxn>
                <a:cxn ang="0">
                  <a:pos x="124" y="107"/>
                </a:cxn>
                <a:cxn ang="0">
                  <a:pos x="135" y="96"/>
                </a:cxn>
                <a:cxn ang="0">
                  <a:pos x="155" y="91"/>
                </a:cxn>
                <a:cxn ang="0">
                  <a:pos x="166" y="92"/>
                </a:cxn>
                <a:cxn ang="0">
                  <a:pos x="182" y="101"/>
                </a:cxn>
                <a:cxn ang="0">
                  <a:pos x="189" y="117"/>
                </a:cxn>
                <a:cxn ang="0">
                  <a:pos x="192" y="135"/>
                </a:cxn>
                <a:cxn ang="0">
                  <a:pos x="192" y="309"/>
                </a:cxn>
                <a:cxn ang="0">
                  <a:pos x="307" y="146"/>
                </a:cxn>
                <a:cxn ang="0">
                  <a:pos x="308" y="135"/>
                </a:cxn>
                <a:cxn ang="0">
                  <a:pos x="312" y="116"/>
                </a:cxn>
                <a:cxn ang="0">
                  <a:pos x="322" y="101"/>
                </a:cxn>
                <a:cxn ang="0">
                  <a:pos x="336" y="92"/>
                </a:cxn>
                <a:cxn ang="0">
                  <a:pos x="347" y="91"/>
                </a:cxn>
                <a:cxn ang="0">
                  <a:pos x="368" y="96"/>
                </a:cxn>
                <a:cxn ang="0">
                  <a:pos x="379" y="108"/>
                </a:cxn>
                <a:cxn ang="0">
                  <a:pos x="384" y="125"/>
                </a:cxn>
                <a:cxn ang="0">
                  <a:pos x="385" y="146"/>
                </a:cxn>
                <a:cxn ang="0">
                  <a:pos x="499" y="309"/>
                </a:cxn>
                <a:cxn ang="0">
                  <a:pos x="499" y="102"/>
                </a:cxn>
                <a:cxn ang="0">
                  <a:pos x="497" y="74"/>
                </a:cxn>
                <a:cxn ang="0">
                  <a:pos x="492" y="57"/>
                </a:cxn>
                <a:cxn ang="0">
                  <a:pos x="482" y="40"/>
                </a:cxn>
                <a:cxn ang="0">
                  <a:pos x="470" y="25"/>
                </a:cxn>
                <a:cxn ang="0">
                  <a:pos x="454" y="13"/>
                </a:cxn>
                <a:cxn ang="0">
                  <a:pos x="435" y="5"/>
                </a:cxn>
                <a:cxn ang="0">
                  <a:pos x="410" y="0"/>
                </a:cxn>
                <a:cxn ang="0">
                  <a:pos x="396" y="0"/>
                </a:cxn>
                <a:cxn ang="0">
                  <a:pos x="370" y="1"/>
                </a:cxn>
                <a:cxn ang="0">
                  <a:pos x="348" y="6"/>
                </a:cxn>
                <a:cxn ang="0">
                  <a:pos x="331" y="13"/>
                </a:cxn>
                <a:cxn ang="0">
                  <a:pos x="308" y="30"/>
                </a:cxn>
                <a:cxn ang="0">
                  <a:pos x="294" y="47"/>
                </a:cxn>
                <a:cxn ang="0">
                  <a:pos x="286" y="36"/>
                </a:cxn>
                <a:cxn ang="0">
                  <a:pos x="269" y="18"/>
                </a:cxn>
                <a:cxn ang="0">
                  <a:pos x="247" y="7"/>
                </a:cxn>
                <a:cxn ang="0">
                  <a:pos x="224" y="0"/>
                </a:cxn>
                <a:cxn ang="0">
                  <a:pos x="211" y="0"/>
                </a:cxn>
                <a:cxn ang="0">
                  <a:pos x="182" y="2"/>
                </a:cxn>
                <a:cxn ang="0">
                  <a:pos x="155" y="11"/>
                </a:cxn>
                <a:cxn ang="0">
                  <a:pos x="132" y="25"/>
                </a:cxn>
                <a:cxn ang="0">
                  <a:pos x="112" y="47"/>
                </a:cxn>
                <a:cxn ang="0">
                  <a:pos x="111" y="7"/>
                </a:cxn>
                <a:cxn ang="0">
                  <a:pos x="0" y="309"/>
                </a:cxn>
              </a:cxnLst>
              <a:rect l="0" t="0" r="r" b="b"/>
              <a:pathLst>
                <a:path w="499" h="309">
                  <a:moveTo>
                    <a:pt x="0" y="309"/>
                  </a:moveTo>
                  <a:lnTo>
                    <a:pt x="115" y="309"/>
                  </a:lnTo>
                  <a:lnTo>
                    <a:pt x="115" y="146"/>
                  </a:lnTo>
                  <a:lnTo>
                    <a:pt x="115" y="146"/>
                  </a:lnTo>
                  <a:lnTo>
                    <a:pt x="116" y="135"/>
                  </a:lnTo>
                  <a:lnTo>
                    <a:pt x="117" y="124"/>
                  </a:lnTo>
                  <a:lnTo>
                    <a:pt x="119" y="116"/>
                  </a:lnTo>
                  <a:lnTo>
                    <a:pt x="124" y="107"/>
                  </a:lnTo>
                  <a:lnTo>
                    <a:pt x="129" y="101"/>
                  </a:lnTo>
                  <a:lnTo>
                    <a:pt x="135" y="96"/>
                  </a:lnTo>
                  <a:lnTo>
                    <a:pt x="144" y="92"/>
                  </a:lnTo>
                  <a:lnTo>
                    <a:pt x="155" y="91"/>
                  </a:lnTo>
                  <a:lnTo>
                    <a:pt x="155" y="91"/>
                  </a:lnTo>
                  <a:lnTo>
                    <a:pt x="166" y="92"/>
                  </a:lnTo>
                  <a:lnTo>
                    <a:pt x="175" y="96"/>
                  </a:lnTo>
                  <a:lnTo>
                    <a:pt x="182" y="101"/>
                  </a:lnTo>
                  <a:lnTo>
                    <a:pt x="186" y="108"/>
                  </a:lnTo>
                  <a:lnTo>
                    <a:pt x="189" y="117"/>
                  </a:lnTo>
                  <a:lnTo>
                    <a:pt x="191" y="125"/>
                  </a:lnTo>
                  <a:lnTo>
                    <a:pt x="192" y="135"/>
                  </a:lnTo>
                  <a:lnTo>
                    <a:pt x="192" y="146"/>
                  </a:lnTo>
                  <a:lnTo>
                    <a:pt x="192" y="309"/>
                  </a:lnTo>
                  <a:lnTo>
                    <a:pt x="307" y="309"/>
                  </a:lnTo>
                  <a:lnTo>
                    <a:pt x="307" y="146"/>
                  </a:lnTo>
                  <a:lnTo>
                    <a:pt x="307" y="146"/>
                  </a:lnTo>
                  <a:lnTo>
                    <a:pt x="308" y="135"/>
                  </a:lnTo>
                  <a:lnTo>
                    <a:pt x="309" y="124"/>
                  </a:lnTo>
                  <a:lnTo>
                    <a:pt x="312" y="116"/>
                  </a:lnTo>
                  <a:lnTo>
                    <a:pt x="317" y="107"/>
                  </a:lnTo>
                  <a:lnTo>
                    <a:pt x="322" y="101"/>
                  </a:lnTo>
                  <a:lnTo>
                    <a:pt x="328" y="96"/>
                  </a:lnTo>
                  <a:lnTo>
                    <a:pt x="336" y="92"/>
                  </a:lnTo>
                  <a:lnTo>
                    <a:pt x="347" y="91"/>
                  </a:lnTo>
                  <a:lnTo>
                    <a:pt x="347" y="91"/>
                  </a:lnTo>
                  <a:lnTo>
                    <a:pt x="358" y="92"/>
                  </a:lnTo>
                  <a:lnTo>
                    <a:pt x="368" y="96"/>
                  </a:lnTo>
                  <a:lnTo>
                    <a:pt x="374" y="101"/>
                  </a:lnTo>
                  <a:lnTo>
                    <a:pt x="379" y="108"/>
                  </a:lnTo>
                  <a:lnTo>
                    <a:pt x="381" y="117"/>
                  </a:lnTo>
                  <a:lnTo>
                    <a:pt x="384" y="125"/>
                  </a:lnTo>
                  <a:lnTo>
                    <a:pt x="385" y="135"/>
                  </a:lnTo>
                  <a:lnTo>
                    <a:pt x="385" y="146"/>
                  </a:lnTo>
                  <a:lnTo>
                    <a:pt x="385" y="309"/>
                  </a:lnTo>
                  <a:lnTo>
                    <a:pt x="499" y="309"/>
                  </a:lnTo>
                  <a:lnTo>
                    <a:pt x="499" y="102"/>
                  </a:lnTo>
                  <a:lnTo>
                    <a:pt x="499" y="102"/>
                  </a:lnTo>
                  <a:lnTo>
                    <a:pt x="498" y="84"/>
                  </a:lnTo>
                  <a:lnTo>
                    <a:pt x="497" y="74"/>
                  </a:lnTo>
                  <a:lnTo>
                    <a:pt x="494" y="66"/>
                  </a:lnTo>
                  <a:lnTo>
                    <a:pt x="492" y="57"/>
                  </a:lnTo>
                  <a:lnTo>
                    <a:pt x="487" y="48"/>
                  </a:lnTo>
                  <a:lnTo>
                    <a:pt x="482" y="40"/>
                  </a:lnTo>
                  <a:lnTo>
                    <a:pt x="477" y="33"/>
                  </a:lnTo>
                  <a:lnTo>
                    <a:pt x="470" y="25"/>
                  </a:lnTo>
                  <a:lnTo>
                    <a:pt x="463" y="19"/>
                  </a:lnTo>
                  <a:lnTo>
                    <a:pt x="454" y="13"/>
                  </a:lnTo>
                  <a:lnTo>
                    <a:pt x="444" y="8"/>
                  </a:lnTo>
                  <a:lnTo>
                    <a:pt x="435" y="5"/>
                  </a:lnTo>
                  <a:lnTo>
                    <a:pt x="423" y="2"/>
                  </a:lnTo>
                  <a:lnTo>
                    <a:pt x="410" y="0"/>
                  </a:lnTo>
                  <a:lnTo>
                    <a:pt x="396" y="0"/>
                  </a:lnTo>
                  <a:lnTo>
                    <a:pt x="396" y="0"/>
                  </a:lnTo>
                  <a:lnTo>
                    <a:pt x="382" y="0"/>
                  </a:lnTo>
                  <a:lnTo>
                    <a:pt x="370" y="1"/>
                  </a:lnTo>
                  <a:lnTo>
                    <a:pt x="359" y="3"/>
                  </a:lnTo>
                  <a:lnTo>
                    <a:pt x="348" y="6"/>
                  </a:lnTo>
                  <a:lnTo>
                    <a:pt x="340" y="9"/>
                  </a:lnTo>
                  <a:lnTo>
                    <a:pt x="331" y="13"/>
                  </a:lnTo>
                  <a:lnTo>
                    <a:pt x="318" y="22"/>
                  </a:lnTo>
                  <a:lnTo>
                    <a:pt x="308" y="30"/>
                  </a:lnTo>
                  <a:lnTo>
                    <a:pt x="301" y="37"/>
                  </a:lnTo>
                  <a:lnTo>
                    <a:pt x="294" y="47"/>
                  </a:lnTo>
                  <a:lnTo>
                    <a:pt x="294" y="47"/>
                  </a:lnTo>
                  <a:lnTo>
                    <a:pt x="286" y="36"/>
                  </a:lnTo>
                  <a:lnTo>
                    <a:pt x="279" y="27"/>
                  </a:lnTo>
                  <a:lnTo>
                    <a:pt x="269" y="18"/>
                  </a:lnTo>
                  <a:lnTo>
                    <a:pt x="259" y="12"/>
                  </a:lnTo>
                  <a:lnTo>
                    <a:pt x="247" y="7"/>
                  </a:lnTo>
                  <a:lnTo>
                    <a:pt x="236" y="2"/>
                  </a:lnTo>
                  <a:lnTo>
                    <a:pt x="224" y="0"/>
                  </a:lnTo>
                  <a:lnTo>
                    <a:pt x="211" y="0"/>
                  </a:lnTo>
                  <a:lnTo>
                    <a:pt x="211" y="0"/>
                  </a:lnTo>
                  <a:lnTo>
                    <a:pt x="196" y="0"/>
                  </a:lnTo>
                  <a:lnTo>
                    <a:pt x="182" y="2"/>
                  </a:lnTo>
                  <a:lnTo>
                    <a:pt x="168" y="6"/>
                  </a:lnTo>
                  <a:lnTo>
                    <a:pt x="155" y="11"/>
                  </a:lnTo>
                  <a:lnTo>
                    <a:pt x="143" y="17"/>
                  </a:lnTo>
                  <a:lnTo>
                    <a:pt x="132" y="25"/>
                  </a:lnTo>
                  <a:lnTo>
                    <a:pt x="122" y="35"/>
                  </a:lnTo>
                  <a:lnTo>
                    <a:pt x="112" y="47"/>
                  </a:lnTo>
                  <a:lnTo>
                    <a:pt x="111" y="47"/>
                  </a:lnTo>
                  <a:lnTo>
                    <a:pt x="111" y="7"/>
                  </a:lnTo>
                  <a:lnTo>
                    <a:pt x="0" y="7"/>
                  </a:lnTo>
                  <a:lnTo>
                    <a:pt x="0" y="30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8"/>
            <p:cNvSpPr>
              <a:spLocks/>
            </p:cNvSpPr>
            <p:nvPr userDrawn="1"/>
          </p:nvSpPr>
          <p:spPr bwMode="auto">
            <a:xfrm>
              <a:off x="4374" y="3837"/>
              <a:ext cx="165" cy="190"/>
            </a:xfrm>
            <a:custGeom>
              <a:avLst/>
              <a:gdLst/>
              <a:ahLst/>
              <a:cxnLst>
                <a:cxn ang="0">
                  <a:pos x="322" y="97"/>
                </a:cxn>
                <a:cxn ang="0">
                  <a:pos x="307" y="57"/>
                </a:cxn>
                <a:cxn ang="0">
                  <a:pos x="280" y="29"/>
                </a:cxn>
                <a:cxn ang="0">
                  <a:pos x="244" y="12"/>
                </a:cxn>
                <a:cxn ang="0">
                  <a:pos x="203" y="2"/>
                </a:cxn>
                <a:cxn ang="0">
                  <a:pos x="163" y="0"/>
                </a:cxn>
                <a:cxn ang="0">
                  <a:pos x="111" y="4"/>
                </a:cxn>
                <a:cxn ang="0">
                  <a:pos x="73" y="17"/>
                </a:cxn>
                <a:cxn ang="0">
                  <a:pos x="39" y="39"/>
                </a:cxn>
                <a:cxn ang="0">
                  <a:pos x="17" y="70"/>
                </a:cxn>
                <a:cxn ang="0">
                  <a:pos x="7" y="115"/>
                </a:cxn>
                <a:cxn ang="0">
                  <a:pos x="10" y="137"/>
                </a:cxn>
                <a:cxn ang="0">
                  <a:pos x="20" y="165"/>
                </a:cxn>
                <a:cxn ang="0">
                  <a:pos x="39" y="189"/>
                </a:cxn>
                <a:cxn ang="0">
                  <a:pos x="68" y="207"/>
                </a:cxn>
                <a:cxn ang="0">
                  <a:pos x="109" y="222"/>
                </a:cxn>
                <a:cxn ang="0">
                  <a:pos x="178" y="236"/>
                </a:cxn>
                <a:cxn ang="0">
                  <a:pos x="205" y="248"/>
                </a:cxn>
                <a:cxn ang="0">
                  <a:pos x="212" y="267"/>
                </a:cxn>
                <a:cxn ang="0">
                  <a:pos x="207" y="280"/>
                </a:cxn>
                <a:cxn ang="0">
                  <a:pos x="190" y="291"/>
                </a:cxn>
                <a:cxn ang="0">
                  <a:pos x="169" y="295"/>
                </a:cxn>
                <a:cxn ang="0">
                  <a:pos x="141" y="289"/>
                </a:cxn>
                <a:cxn ang="0">
                  <a:pos x="129" y="278"/>
                </a:cxn>
                <a:cxn ang="0">
                  <a:pos x="121" y="252"/>
                </a:cxn>
                <a:cxn ang="0">
                  <a:pos x="1" y="269"/>
                </a:cxn>
                <a:cxn ang="0">
                  <a:pos x="16" y="312"/>
                </a:cxn>
                <a:cxn ang="0">
                  <a:pos x="43" y="343"/>
                </a:cxn>
                <a:cxn ang="0">
                  <a:pos x="79" y="364"/>
                </a:cxn>
                <a:cxn ang="0">
                  <a:pos x="121" y="376"/>
                </a:cxn>
                <a:cxn ang="0">
                  <a:pos x="165" y="380"/>
                </a:cxn>
                <a:cxn ang="0">
                  <a:pos x="210" y="376"/>
                </a:cxn>
                <a:cxn ang="0">
                  <a:pos x="252" y="365"/>
                </a:cxn>
                <a:cxn ang="0">
                  <a:pos x="290" y="346"/>
                </a:cxn>
                <a:cxn ang="0">
                  <a:pos x="317" y="314"/>
                </a:cxn>
                <a:cxn ang="0">
                  <a:pos x="331" y="270"/>
                </a:cxn>
                <a:cxn ang="0">
                  <a:pos x="331" y="241"/>
                </a:cxn>
                <a:cxn ang="0">
                  <a:pos x="325" y="213"/>
                </a:cxn>
                <a:cxn ang="0">
                  <a:pos x="313" y="191"/>
                </a:cxn>
                <a:cxn ang="0">
                  <a:pos x="283" y="164"/>
                </a:cxn>
                <a:cxn ang="0">
                  <a:pos x="253" y="151"/>
                </a:cxn>
                <a:cxn ang="0">
                  <a:pos x="190" y="135"/>
                </a:cxn>
                <a:cxn ang="0">
                  <a:pos x="143" y="123"/>
                </a:cxn>
                <a:cxn ang="0">
                  <a:pos x="133" y="117"/>
                </a:cxn>
                <a:cxn ang="0">
                  <a:pos x="128" y="104"/>
                </a:cxn>
                <a:cxn ang="0">
                  <a:pos x="135" y="85"/>
                </a:cxn>
                <a:cxn ang="0">
                  <a:pos x="154" y="78"/>
                </a:cxn>
                <a:cxn ang="0">
                  <a:pos x="174" y="78"/>
                </a:cxn>
                <a:cxn ang="0">
                  <a:pos x="194" y="87"/>
                </a:cxn>
                <a:cxn ang="0">
                  <a:pos x="205" y="98"/>
                </a:cxn>
                <a:cxn ang="0">
                  <a:pos x="323" y="114"/>
                </a:cxn>
              </a:cxnLst>
              <a:rect l="0" t="0" r="r" b="b"/>
              <a:pathLst>
                <a:path w="331" h="380">
                  <a:moveTo>
                    <a:pt x="323" y="114"/>
                  </a:moveTo>
                  <a:lnTo>
                    <a:pt x="323" y="114"/>
                  </a:lnTo>
                  <a:lnTo>
                    <a:pt x="322" y="97"/>
                  </a:lnTo>
                  <a:lnTo>
                    <a:pt x="318" y="83"/>
                  </a:lnTo>
                  <a:lnTo>
                    <a:pt x="313" y="69"/>
                  </a:lnTo>
                  <a:lnTo>
                    <a:pt x="307" y="57"/>
                  </a:lnTo>
                  <a:lnTo>
                    <a:pt x="298" y="47"/>
                  </a:lnTo>
                  <a:lnTo>
                    <a:pt x="290" y="37"/>
                  </a:lnTo>
                  <a:lnTo>
                    <a:pt x="280" y="29"/>
                  </a:lnTo>
                  <a:lnTo>
                    <a:pt x="268" y="23"/>
                  </a:lnTo>
                  <a:lnTo>
                    <a:pt x="257" y="17"/>
                  </a:lnTo>
                  <a:lnTo>
                    <a:pt x="244" y="12"/>
                  </a:lnTo>
                  <a:lnTo>
                    <a:pt x="231" y="8"/>
                  </a:lnTo>
                  <a:lnTo>
                    <a:pt x="218" y="4"/>
                  </a:lnTo>
                  <a:lnTo>
                    <a:pt x="203" y="2"/>
                  </a:lnTo>
                  <a:lnTo>
                    <a:pt x="190" y="1"/>
                  </a:lnTo>
                  <a:lnTo>
                    <a:pt x="163" y="0"/>
                  </a:lnTo>
                  <a:lnTo>
                    <a:pt x="163" y="0"/>
                  </a:lnTo>
                  <a:lnTo>
                    <a:pt x="138" y="1"/>
                  </a:lnTo>
                  <a:lnTo>
                    <a:pt x="124" y="3"/>
                  </a:lnTo>
                  <a:lnTo>
                    <a:pt x="111" y="4"/>
                  </a:lnTo>
                  <a:lnTo>
                    <a:pt x="98" y="8"/>
                  </a:lnTo>
                  <a:lnTo>
                    <a:pt x="85" y="12"/>
                  </a:lnTo>
                  <a:lnTo>
                    <a:pt x="73" y="17"/>
                  </a:lnTo>
                  <a:lnTo>
                    <a:pt x="61" y="23"/>
                  </a:lnTo>
                  <a:lnTo>
                    <a:pt x="50" y="30"/>
                  </a:lnTo>
                  <a:lnTo>
                    <a:pt x="39" y="39"/>
                  </a:lnTo>
                  <a:lnTo>
                    <a:pt x="31" y="48"/>
                  </a:lnTo>
                  <a:lnTo>
                    <a:pt x="23" y="58"/>
                  </a:lnTo>
                  <a:lnTo>
                    <a:pt x="17" y="70"/>
                  </a:lnTo>
                  <a:lnTo>
                    <a:pt x="12" y="84"/>
                  </a:lnTo>
                  <a:lnTo>
                    <a:pt x="9" y="98"/>
                  </a:lnTo>
                  <a:lnTo>
                    <a:pt x="7" y="115"/>
                  </a:lnTo>
                  <a:lnTo>
                    <a:pt x="7" y="115"/>
                  </a:lnTo>
                  <a:lnTo>
                    <a:pt x="9" y="126"/>
                  </a:lnTo>
                  <a:lnTo>
                    <a:pt x="10" y="137"/>
                  </a:lnTo>
                  <a:lnTo>
                    <a:pt x="12" y="147"/>
                  </a:lnTo>
                  <a:lnTo>
                    <a:pt x="16" y="157"/>
                  </a:lnTo>
                  <a:lnTo>
                    <a:pt x="20" y="165"/>
                  </a:lnTo>
                  <a:lnTo>
                    <a:pt x="26" y="174"/>
                  </a:lnTo>
                  <a:lnTo>
                    <a:pt x="32" y="181"/>
                  </a:lnTo>
                  <a:lnTo>
                    <a:pt x="39" y="189"/>
                  </a:lnTo>
                  <a:lnTo>
                    <a:pt x="48" y="195"/>
                  </a:lnTo>
                  <a:lnTo>
                    <a:pt x="57" y="201"/>
                  </a:lnTo>
                  <a:lnTo>
                    <a:pt x="68" y="207"/>
                  </a:lnTo>
                  <a:lnTo>
                    <a:pt x="81" y="212"/>
                  </a:lnTo>
                  <a:lnTo>
                    <a:pt x="94" y="217"/>
                  </a:lnTo>
                  <a:lnTo>
                    <a:pt x="109" y="222"/>
                  </a:lnTo>
                  <a:lnTo>
                    <a:pt x="143" y="229"/>
                  </a:lnTo>
                  <a:lnTo>
                    <a:pt x="143" y="229"/>
                  </a:lnTo>
                  <a:lnTo>
                    <a:pt x="178" y="236"/>
                  </a:lnTo>
                  <a:lnTo>
                    <a:pt x="190" y="240"/>
                  </a:lnTo>
                  <a:lnTo>
                    <a:pt x="199" y="243"/>
                  </a:lnTo>
                  <a:lnTo>
                    <a:pt x="205" y="248"/>
                  </a:lnTo>
                  <a:lnTo>
                    <a:pt x="208" y="253"/>
                  </a:lnTo>
                  <a:lnTo>
                    <a:pt x="211" y="259"/>
                  </a:lnTo>
                  <a:lnTo>
                    <a:pt x="212" y="267"/>
                  </a:lnTo>
                  <a:lnTo>
                    <a:pt x="212" y="267"/>
                  </a:lnTo>
                  <a:lnTo>
                    <a:pt x="211" y="274"/>
                  </a:lnTo>
                  <a:lnTo>
                    <a:pt x="207" y="280"/>
                  </a:lnTo>
                  <a:lnTo>
                    <a:pt x="202" y="285"/>
                  </a:lnTo>
                  <a:lnTo>
                    <a:pt x="196" y="289"/>
                  </a:lnTo>
                  <a:lnTo>
                    <a:pt x="190" y="291"/>
                  </a:lnTo>
                  <a:lnTo>
                    <a:pt x="183" y="293"/>
                  </a:lnTo>
                  <a:lnTo>
                    <a:pt x="169" y="295"/>
                  </a:lnTo>
                  <a:lnTo>
                    <a:pt x="169" y="295"/>
                  </a:lnTo>
                  <a:lnTo>
                    <a:pt x="158" y="293"/>
                  </a:lnTo>
                  <a:lnTo>
                    <a:pt x="149" y="292"/>
                  </a:lnTo>
                  <a:lnTo>
                    <a:pt x="141" y="289"/>
                  </a:lnTo>
                  <a:lnTo>
                    <a:pt x="135" y="285"/>
                  </a:lnTo>
                  <a:lnTo>
                    <a:pt x="135" y="285"/>
                  </a:lnTo>
                  <a:lnTo>
                    <a:pt x="129" y="278"/>
                  </a:lnTo>
                  <a:lnTo>
                    <a:pt x="124" y="269"/>
                  </a:lnTo>
                  <a:lnTo>
                    <a:pt x="122" y="262"/>
                  </a:lnTo>
                  <a:lnTo>
                    <a:pt x="121" y="252"/>
                  </a:lnTo>
                  <a:lnTo>
                    <a:pt x="0" y="252"/>
                  </a:lnTo>
                  <a:lnTo>
                    <a:pt x="0" y="252"/>
                  </a:lnTo>
                  <a:lnTo>
                    <a:pt x="1" y="269"/>
                  </a:lnTo>
                  <a:lnTo>
                    <a:pt x="5" y="285"/>
                  </a:lnTo>
                  <a:lnTo>
                    <a:pt x="10" y="298"/>
                  </a:lnTo>
                  <a:lnTo>
                    <a:pt x="16" y="312"/>
                  </a:lnTo>
                  <a:lnTo>
                    <a:pt x="23" y="323"/>
                  </a:lnTo>
                  <a:lnTo>
                    <a:pt x="33" y="334"/>
                  </a:lnTo>
                  <a:lnTo>
                    <a:pt x="43" y="343"/>
                  </a:lnTo>
                  <a:lnTo>
                    <a:pt x="54" y="351"/>
                  </a:lnTo>
                  <a:lnTo>
                    <a:pt x="66" y="358"/>
                  </a:lnTo>
                  <a:lnTo>
                    <a:pt x="79" y="364"/>
                  </a:lnTo>
                  <a:lnTo>
                    <a:pt x="93" y="369"/>
                  </a:lnTo>
                  <a:lnTo>
                    <a:pt x="106" y="373"/>
                  </a:lnTo>
                  <a:lnTo>
                    <a:pt x="121" y="376"/>
                  </a:lnTo>
                  <a:lnTo>
                    <a:pt x="135" y="378"/>
                  </a:lnTo>
                  <a:lnTo>
                    <a:pt x="150" y="379"/>
                  </a:lnTo>
                  <a:lnTo>
                    <a:pt x="165" y="380"/>
                  </a:lnTo>
                  <a:lnTo>
                    <a:pt x="165" y="380"/>
                  </a:lnTo>
                  <a:lnTo>
                    <a:pt x="195" y="379"/>
                  </a:lnTo>
                  <a:lnTo>
                    <a:pt x="210" y="376"/>
                  </a:lnTo>
                  <a:lnTo>
                    <a:pt x="224" y="374"/>
                  </a:lnTo>
                  <a:lnTo>
                    <a:pt x="239" y="370"/>
                  </a:lnTo>
                  <a:lnTo>
                    <a:pt x="252" y="365"/>
                  </a:lnTo>
                  <a:lnTo>
                    <a:pt x="266" y="360"/>
                  </a:lnTo>
                  <a:lnTo>
                    <a:pt x="278" y="353"/>
                  </a:lnTo>
                  <a:lnTo>
                    <a:pt x="290" y="346"/>
                  </a:lnTo>
                  <a:lnTo>
                    <a:pt x="300" y="336"/>
                  </a:lnTo>
                  <a:lnTo>
                    <a:pt x="309" y="326"/>
                  </a:lnTo>
                  <a:lnTo>
                    <a:pt x="317" y="314"/>
                  </a:lnTo>
                  <a:lnTo>
                    <a:pt x="323" y="301"/>
                  </a:lnTo>
                  <a:lnTo>
                    <a:pt x="328" y="286"/>
                  </a:lnTo>
                  <a:lnTo>
                    <a:pt x="331" y="270"/>
                  </a:lnTo>
                  <a:lnTo>
                    <a:pt x="331" y="252"/>
                  </a:lnTo>
                  <a:lnTo>
                    <a:pt x="331" y="252"/>
                  </a:lnTo>
                  <a:lnTo>
                    <a:pt x="331" y="241"/>
                  </a:lnTo>
                  <a:lnTo>
                    <a:pt x="330" y="231"/>
                  </a:lnTo>
                  <a:lnTo>
                    <a:pt x="328" y="223"/>
                  </a:lnTo>
                  <a:lnTo>
                    <a:pt x="325" y="213"/>
                  </a:lnTo>
                  <a:lnTo>
                    <a:pt x="322" y="206"/>
                  </a:lnTo>
                  <a:lnTo>
                    <a:pt x="318" y="198"/>
                  </a:lnTo>
                  <a:lnTo>
                    <a:pt x="313" y="191"/>
                  </a:lnTo>
                  <a:lnTo>
                    <a:pt x="308" y="185"/>
                  </a:lnTo>
                  <a:lnTo>
                    <a:pt x="296" y="174"/>
                  </a:lnTo>
                  <a:lnTo>
                    <a:pt x="283" y="164"/>
                  </a:lnTo>
                  <a:lnTo>
                    <a:pt x="269" y="157"/>
                  </a:lnTo>
                  <a:lnTo>
                    <a:pt x="253" y="151"/>
                  </a:lnTo>
                  <a:lnTo>
                    <a:pt x="253" y="151"/>
                  </a:lnTo>
                  <a:lnTo>
                    <a:pt x="238" y="146"/>
                  </a:lnTo>
                  <a:lnTo>
                    <a:pt x="222" y="142"/>
                  </a:lnTo>
                  <a:lnTo>
                    <a:pt x="190" y="135"/>
                  </a:lnTo>
                  <a:lnTo>
                    <a:pt x="163" y="130"/>
                  </a:lnTo>
                  <a:lnTo>
                    <a:pt x="152" y="126"/>
                  </a:lnTo>
                  <a:lnTo>
                    <a:pt x="143" y="123"/>
                  </a:lnTo>
                  <a:lnTo>
                    <a:pt x="143" y="123"/>
                  </a:lnTo>
                  <a:lnTo>
                    <a:pt x="138" y="120"/>
                  </a:lnTo>
                  <a:lnTo>
                    <a:pt x="133" y="117"/>
                  </a:lnTo>
                  <a:lnTo>
                    <a:pt x="129" y="112"/>
                  </a:lnTo>
                  <a:lnTo>
                    <a:pt x="128" y="104"/>
                  </a:lnTo>
                  <a:lnTo>
                    <a:pt x="128" y="104"/>
                  </a:lnTo>
                  <a:lnTo>
                    <a:pt x="129" y="96"/>
                  </a:lnTo>
                  <a:lnTo>
                    <a:pt x="132" y="90"/>
                  </a:lnTo>
                  <a:lnTo>
                    <a:pt x="135" y="85"/>
                  </a:lnTo>
                  <a:lnTo>
                    <a:pt x="140" y="81"/>
                  </a:lnTo>
                  <a:lnTo>
                    <a:pt x="146" y="79"/>
                  </a:lnTo>
                  <a:lnTo>
                    <a:pt x="154" y="78"/>
                  </a:lnTo>
                  <a:lnTo>
                    <a:pt x="167" y="76"/>
                  </a:lnTo>
                  <a:lnTo>
                    <a:pt x="167" y="76"/>
                  </a:lnTo>
                  <a:lnTo>
                    <a:pt x="174" y="78"/>
                  </a:lnTo>
                  <a:lnTo>
                    <a:pt x="182" y="79"/>
                  </a:lnTo>
                  <a:lnTo>
                    <a:pt x="188" y="83"/>
                  </a:lnTo>
                  <a:lnTo>
                    <a:pt x="194" y="87"/>
                  </a:lnTo>
                  <a:lnTo>
                    <a:pt x="194" y="87"/>
                  </a:lnTo>
                  <a:lnTo>
                    <a:pt x="200" y="92"/>
                  </a:lnTo>
                  <a:lnTo>
                    <a:pt x="205" y="98"/>
                  </a:lnTo>
                  <a:lnTo>
                    <a:pt x="207" y="106"/>
                  </a:lnTo>
                  <a:lnTo>
                    <a:pt x="208" y="114"/>
                  </a:lnTo>
                  <a:lnTo>
                    <a:pt x="323"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9"/>
            <p:cNvSpPr>
              <a:spLocks/>
            </p:cNvSpPr>
            <p:nvPr userDrawn="1"/>
          </p:nvSpPr>
          <p:spPr bwMode="auto">
            <a:xfrm>
              <a:off x="4998" y="3809"/>
              <a:ext cx="156" cy="211"/>
            </a:xfrm>
            <a:custGeom>
              <a:avLst/>
              <a:gdLst/>
              <a:ahLst/>
              <a:cxnLst>
                <a:cxn ang="0">
                  <a:pos x="0" y="423"/>
                </a:cxn>
                <a:cxn ang="0">
                  <a:pos x="117" y="423"/>
                </a:cxn>
                <a:cxn ang="0">
                  <a:pos x="117" y="276"/>
                </a:cxn>
                <a:cxn ang="0">
                  <a:pos x="117" y="276"/>
                </a:cxn>
                <a:cxn ang="0">
                  <a:pos x="117" y="258"/>
                </a:cxn>
                <a:cxn ang="0">
                  <a:pos x="120" y="241"/>
                </a:cxn>
                <a:cxn ang="0">
                  <a:pos x="125" y="229"/>
                </a:cxn>
                <a:cxn ang="0">
                  <a:pos x="127" y="224"/>
                </a:cxn>
                <a:cxn ang="0">
                  <a:pos x="129" y="219"/>
                </a:cxn>
                <a:cxn ang="0">
                  <a:pos x="129" y="219"/>
                </a:cxn>
                <a:cxn ang="0">
                  <a:pos x="134" y="213"/>
                </a:cxn>
                <a:cxn ang="0">
                  <a:pos x="142" y="208"/>
                </a:cxn>
                <a:cxn ang="0">
                  <a:pos x="149" y="204"/>
                </a:cxn>
                <a:cxn ang="0">
                  <a:pos x="156" y="203"/>
                </a:cxn>
                <a:cxn ang="0">
                  <a:pos x="156" y="203"/>
                </a:cxn>
                <a:cxn ang="0">
                  <a:pos x="166" y="203"/>
                </a:cxn>
                <a:cxn ang="0">
                  <a:pos x="173" y="206"/>
                </a:cxn>
                <a:cxn ang="0">
                  <a:pos x="179" y="209"/>
                </a:cxn>
                <a:cxn ang="0">
                  <a:pos x="185" y="215"/>
                </a:cxn>
                <a:cxn ang="0">
                  <a:pos x="185" y="215"/>
                </a:cxn>
                <a:cxn ang="0">
                  <a:pos x="190" y="221"/>
                </a:cxn>
                <a:cxn ang="0">
                  <a:pos x="193" y="231"/>
                </a:cxn>
                <a:cxn ang="0">
                  <a:pos x="195" y="242"/>
                </a:cxn>
                <a:cxn ang="0">
                  <a:pos x="195" y="256"/>
                </a:cxn>
                <a:cxn ang="0">
                  <a:pos x="195" y="423"/>
                </a:cxn>
                <a:cxn ang="0">
                  <a:pos x="312" y="423"/>
                </a:cxn>
                <a:cxn ang="0">
                  <a:pos x="312" y="230"/>
                </a:cxn>
                <a:cxn ang="0">
                  <a:pos x="312" y="230"/>
                </a:cxn>
                <a:cxn ang="0">
                  <a:pos x="312" y="215"/>
                </a:cxn>
                <a:cxn ang="0">
                  <a:pos x="311" y="202"/>
                </a:cxn>
                <a:cxn ang="0">
                  <a:pos x="308" y="189"/>
                </a:cxn>
                <a:cxn ang="0">
                  <a:pos x="306" y="178"/>
                </a:cxn>
                <a:cxn ang="0">
                  <a:pos x="301" y="167"/>
                </a:cxn>
                <a:cxn ang="0">
                  <a:pos x="297" y="157"/>
                </a:cxn>
                <a:cxn ang="0">
                  <a:pos x="291" y="148"/>
                </a:cxn>
                <a:cxn ang="0">
                  <a:pos x="285" y="141"/>
                </a:cxn>
                <a:cxn ang="0">
                  <a:pos x="285" y="141"/>
                </a:cxn>
                <a:cxn ang="0">
                  <a:pos x="278" y="134"/>
                </a:cxn>
                <a:cxn ang="0">
                  <a:pos x="271" y="129"/>
                </a:cxn>
                <a:cxn ang="0">
                  <a:pos x="262" y="124"/>
                </a:cxn>
                <a:cxn ang="0">
                  <a:pos x="252" y="119"/>
                </a:cxn>
                <a:cxn ang="0">
                  <a:pos x="243" y="117"/>
                </a:cxn>
                <a:cxn ang="0">
                  <a:pos x="233" y="114"/>
                </a:cxn>
                <a:cxn ang="0">
                  <a:pos x="222" y="113"/>
                </a:cxn>
                <a:cxn ang="0">
                  <a:pos x="211" y="112"/>
                </a:cxn>
                <a:cxn ang="0">
                  <a:pos x="211" y="112"/>
                </a:cxn>
                <a:cxn ang="0">
                  <a:pos x="196" y="113"/>
                </a:cxn>
                <a:cxn ang="0">
                  <a:pos x="183" y="114"/>
                </a:cxn>
                <a:cxn ang="0">
                  <a:pos x="170" y="117"/>
                </a:cxn>
                <a:cxn ang="0">
                  <a:pos x="155" y="123"/>
                </a:cxn>
                <a:cxn ang="0">
                  <a:pos x="155" y="123"/>
                </a:cxn>
                <a:cxn ang="0">
                  <a:pos x="145" y="129"/>
                </a:cxn>
                <a:cxn ang="0">
                  <a:pos x="137" y="135"/>
                </a:cxn>
                <a:cxn ang="0">
                  <a:pos x="127" y="143"/>
                </a:cxn>
                <a:cxn ang="0">
                  <a:pos x="117" y="153"/>
                </a:cxn>
                <a:cxn ang="0">
                  <a:pos x="117" y="0"/>
                </a:cxn>
                <a:cxn ang="0">
                  <a:pos x="0" y="0"/>
                </a:cxn>
                <a:cxn ang="0">
                  <a:pos x="0" y="423"/>
                </a:cxn>
              </a:cxnLst>
              <a:rect l="0" t="0" r="r" b="b"/>
              <a:pathLst>
                <a:path w="312" h="423">
                  <a:moveTo>
                    <a:pt x="0" y="423"/>
                  </a:moveTo>
                  <a:lnTo>
                    <a:pt x="117" y="423"/>
                  </a:lnTo>
                  <a:lnTo>
                    <a:pt x="117" y="276"/>
                  </a:lnTo>
                  <a:lnTo>
                    <a:pt x="117" y="276"/>
                  </a:lnTo>
                  <a:lnTo>
                    <a:pt x="117" y="258"/>
                  </a:lnTo>
                  <a:lnTo>
                    <a:pt x="120" y="241"/>
                  </a:lnTo>
                  <a:lnTo>
                    <a:pt x="125" y="229"/>
                  </a:lnTo>
                  <a:lnTo>
                    <a:pt x="127" y="224"/>
                  </a:lnTo>
                  <a:lnTo>
                    <a:pt x="129" y="219"/>
                  </a:lnTo>
                  <a:lnTo>
                    <a:pt x="129" y="219"/>
                  </a:lnTo>
                  <a:lnTo>
                    <a:pt x="134" y="213"/>
                  </a:lnTo>
                  <a:lnTo>
                    <a:pt x="142" y="208"/>
                  </a:lnTo>
                  <a:lnTo>
                    <a:pt x="149" y="204"/>
                  </a:lnTo>
                  <a:lnTo>
                    <a:pt x="156" y="203"/>
                  </a:lnTo>
                  <a:lnTo>
                    <a:pt x="156" y="203"/>
                  </a:lnTo>
                  <a:lnTo>
                    <a:pt x="166" y="203"/>
                  </a:lnTo>
                  <a:lnTo>
                    <a:pt x="173" y="206"/>
                  </a:lnTo>
                  <a:lnTo>
                    <a:pt x="179" y="209"/>
                  </a:lnTo>
                  <a:lnTo>
                    <a:pt x="185" y="215"/>
                  </a:lnTo>
                  <a:lnTo>
                    <a:pt x="185" y="215"/>
                  </a:lnTo>
                  <a:lnTo>
                    <a:pt x="190" y="221"/>
                  </a:lnTo>
                  <a:lnTo>
                    <a:pt x="193" y="231"/>
                  </a:lnTo>
                  <a:lnTo>
                    <a:pt x="195" y="242"/>
                  </a:lnTo>
                  <a:lnTo>
                    <a:pt x="195" y="256"/>
                  </a:lnTo>
                  <a:lnTo>
                    <a:pt x="195" y="423"/>
                  </a:lnTo>
                  <a:lnTo>
                    <a:pt x="312" y="423"/>
                  </a:lnTo>
                  <a:lnTo>
                    <a:pt x="312" y="230"/>
                  </a:lnTo>
                  <a:lnTo>
                    <a:pt x="312" y="230"/>
                  </a:lnTo>
                  <a:lnTo>
                    <a:pt x="312" y="215"/>
                  </a:lnTo>
                  <a:lnTo>
                    <a:pt x="311" y="202"/>
                  </a:lnTo>
                  <a:lnTo>
                    <a:pt x="308" y="189"/>
                  </a:lnTo>
                  <a:lnTo>
                    <a:pt x="306" y="178"/>
                  </a:lnTo>
                  <a:lnTo>
                    <a:pt x="301" y="167"/>
                  </a:lnTo>
                  <a:lnTo>
                    <a:pt x="297" y="157"/>
                  </a:lnTo>
                  <a:lnTo>
                    <a:pt x="291" y="148"/>
                  </a:lnTo>
                  <a:lnTo>
                    <a:pt x="285" y="141"/>
                  </a:lnTo>
                  <a:lnTo>
                    <a:pt x="285" y="141"/>
                  </a:lnTo>
                  <a:lnTo>
                    <a:pt x="278" y="134"/>
                  </a:lnTo>
                  <a:lnTo>
                    <a:pt x="271" y="129"/>
                  </a:lnTo>
                  <a:lnTo>
                    <a:pt x="262" y="124"/>
                  </a:lnTo>
                  <a:lnTo>
                    <a:pt x="252" y="119"/>
                  </a:lnTo>
                  <a:lnTo>
                    <a:pt x="243" y="117"/>
                  </a:lnTo>
                  <a:lnTo>
                    <a:pt x="233" y="114"/>
                  </a:lnTo>
                  <a:lnTo>
                    <a:pt x="222" y="113"/>
                  </a:lnTo>
                  <a:lnTo>
                    <a:pt x="211" y="112"/>
                  </a:lnTo>
                  <a:lnTo>
                    <a:pt x="211" y="112"/>
                  </a:lnTo>
                  <a:lnTo>
                    <a:pt x="196" y="113"/>
                  </a:lnTo>
                  <a:lnTo>
                    <a:pt x="183" y="114"/>
                  </a:lnTo>
                  <a:lnTo>
                    <a:pt x="170" y="117"/>
                  </a:lnTo>
                  <a:lnTo>
                    <a:pt x="155" y="123"/>
                  </a:lnTo>
                  <a:lnTo>
                    <a:pt x="155" y="123"/>
                  </a:lnTo>
                  <a:lnTo>
                    <a:pt x="145" y="129"/>
                  </a:lnTo>
                  <a:lnTo>
                    <a:pt x="137" y="135"/>
                  </a:lnTo>
                  <a:lnTo>
                    <a:pt x="127" y="143"/>
                  </a:lnTo>
                  <a:lnTo>
                    <a:pt x="117" y="153"/>
                  </a:lnTo>
                  <a:lnTo>
                    <a:pt x="117" y="0"/>
                  </a:lnTo>
                  <a:lnTo>
                    <a:pt x="0" y="0"/>
                  </a:lnTo>
                  <a:lnTo>
                    <a:pt x="0" y="4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10"/>
            <p:cNvSpPr>
              <a:spLocks/>
            </p:cNvSpPr>
            <p:nvPr userDrawn="1"/>
          </p:nvSpPr>
          <p:spPr bwMode="auto">
            <a:xfrm>
              <a:off x="4898" y="3822"/>
              <a:ext cx="81" cy="201"/>
            </a:xfrm>
            <a:custGeom>
              <a:avLst/>
              <a:gdLst/>
              <a:ahLst/>
              <a:cxnLst>
                <a:cxn ang="0">
                  <a:pos x="0" y="0"/>
                </a:cxn>
                <a:cxn ang="0">
                  <a:pos x="0" y="93"/>
                </a:cxn>
                <a:cxn ang="0">
                  <a:pos x="0" y="178"/>
                </a:cxn>
                <a:cxn ang="0">
                  <a:pos x="0" y="284"/>
                </a:cxn>
                <a:cxn ang="0">
                  <a:pos x="0" y="284"/>
                </a:cxn>
                <a:cxn ang="0">
                  <a:pos x="0" y="308"/>
                </a:cxn>
                <a:cxn ang="0">
                  <a:pos x="3" y="328"/>
                </a:cxn>
                <a:cxn ang="0">
                  <a:pos x="7" y="345"/>
                </a:cxn>
                <a:cxn ang="0">
                  <a:pos x="11" y="360"/>
                </a:cxn>
                <a:cxn ang="0">
                  <a:pos x="11" y="360"/>
                </a:cxn>
                <a:cxn ang="0">
                  <a:pos x="17" y="371"/>
                </a:cxn>
                <a:cxn ang="0">
                  <a:pos x="24" y="380"/>
                </a:cxn>
                <a:cxn ang="0">
                  <a:pos x="32" y="386"/>
                </a:cxn>
                <a:cxn ang="0">
                  <a:pos x="41" y="392"/>
                </a:cxn>
                <a:cxn ang="0">
                  <a:pos x="41" y="392"/>
                </a:cxn>
                <a:cxn ang="0">
                  <a:pos x="52" y="397"/>
                </a:cxn>
                <a:cxn ang="0">
                  <a:pos x="65" y="400"/>
                </a:cxn>
                <a:cxn ang="0">
                  <a:pos x="81" y="403"/>
                </a:cxn>
                <a:cxn ang="0">
                  <a:pos x="100" y="403"/>
                </a:cxn>
                <a:cxn ang="0">
                  <a:pos x="100" y="403"/>
                </a:cxn>
                <a:cxn ang="0">
                  <a:pos x="114" y="403"/>
                </a:cxn>
                <a:cxn ang="0">
                  <a:pos x="129" y="400"/>
                </a:cxn>
                <a:cxn ang="0">
                  <a:pos x="147" y="398"/>
                </a:cxn>
                <a:cxn ang="0">
                  <a:pos x="162" y="393"/>
                </a:cxn>
                <a:cxn ang="0">
                  <a:pos x="162" y="317"/>
                </a:cxn>
                <a:cxn ang="0">
                  <a:pos x="162" y="317"/>
                </a:cxn>
                <a:cxn ang="0">
                  <a:pos x="157" y="319"/>
                </a:cxn>
                <a:cxn ang="0">
                  <a:pos x="149" y="320"/>
                </a:cxn>
                <a:cxn ang="0">
                  <a:pos x="132" y="321"/>
                </a:cxn>
                <a:cxn ang="0">
                  <a:pos x="132" y="321"/>
                </a:cxn>
                <a:cxn ang="0">
                  <a:pos x="126" y="320"/>
                </a:cxn>
                <a:cxn ang="0">
                  <a:pos x="121" y="316"/>
                </a:cxn>
                <a:cxn ang="0">
                  <a:pos x="119" y="314"/>
                </a:cxn>
                <a:cxn ang="0">
                  <a:pos x="116" y="311"/>
                </a:cxn>
                <a:cxn ang="0">
                  <a:pos x="116" y="311"/>
                </a:cxn>
                <a:cxn ang="0">
                  <a:pos x="115" y="308"/>
                </a:cxn>
                <a:cxn ang="0">
                  <a:pos x="114" y="301"/>
                </a:cxn>
                <a:cxn ang="0">
                  <a:pos x="112" y="286"/>
                </a:cxn>
                <a:cxn ang="0">
                  <a:pos x="112" y="178"/>
                </a:cxn>
                <a:cxn ang="0">
                  <a:pos x="162" y="178"/>
                </a:cxn>
                <a:cxn ang="0">
                  <a:pos x="162" y="93"/>
                </a:cxn>
                <a:cxn ang="0">
                  <a:pos x="112" y="93"/>
                </a:cxn>
                <a:cxn ang="0">
                  <a:pos x="112" y="0"/>
                </a:cxn>
                <a:cxn ang="0">
                  <a:pos x="0" y="0"/>
                </a:cxn>
              </a:cxnLst>
              <a:rect l="0" t="0" r="r" b="b"/>
              <a:pathLst>
                <a:path w="162" h="403">
                  <a:moveTo>
                    <a:pt x="0" y="0"/>
                  </a:moveTo>
                  <a:lnTo>
                    <a:pt x="0" y="93"/>
                  </a:lnTo>
                  <a:lnTo>
                    <a:pt x="0" y="178"/>
                  </a:lnTo>
                  <a:lnTo>
                    <a:pt x="0" y="284"/>
                  </a:lnTo>
                  <a:lnTo>
                    <a:pt x="0" y="284"/>
                  </a:lnTo>
                  <a:lnTo>
                    <a:pt x="0" y="308"/>
                  </a:lnTo>
                  <a:lnTo>
                    <a:pt x="3" y="328"/>
                  </a:lnTo>
                  <a:lnTo>
                    <a:pt x="7" y="345"/>
                  </a:lnTo>
                  <a:lnTo>
                    <a:pt x="11" y="360"/>
                  </a:lnTo>
                  <a:lnTo>
                    <a:pt x="11" y="360"/>
                  </a:lnTo>
                  <a:lnTo>
                    <a:pt x="17" y="371"/>
                  </a:lnTo>
                  <a:lnTo>
                    <a:pt x="24" y="380"/>
                  </a:lnTo>
                  <a:lnTo>
                    <a:pt x="32" y="386"/>
                  </a:lnTo>
                  <a:lnTo>
                    <a:pt x="41" y="392"/>
                  </a:lnTo>
                  <a:lnTo>
                    <a:pt x="41" y="392"/>
                  </a:lnTo>
                  <a:lnTo>
                    <a:pt x="52" y="397"/>
                  </a:lnTo>
                  <a:lnTo>
                    <a:pt x="65" y="400"/>
                  </a:lnTo>
                  <a:lnTo>
                    <a:pt x="81" y="403"/>
                  </a:lnTo>
                  <a:lnTo>
                    <a:pt x="100" y="403"/>
                  </a:lnTo>
                  <a:lnTo>
                    <a:pt x="100" y="403"/>
                  </a:lnTo>
                  <a:lnTo>
                    <a:pt x="114" y="403"/>
                  </a:lnTo>
                  <a:lnTo>
                    <a:pt x="129" y="400"/>
                  </a:lnTo>
                  <a:lnTo>
                    <a:pt x="147" y="398"/>
                  </a:lnTo>
                  <a:lnTo>
                    <a:pt x="162" y="393"/>
                  </a:lnTo>
                  <a:lnTo>
                    <a:pt x="162" y="317"/>
                  </a:lnTo>
                  <a:lnTo>
                    <a:pt x="162" y="317"/>
                  </a:lnTo>
                  <a:lnTo>
                    <a:pt x="157" y="319"/>
                  </a:lnTo>
                  <a:lnTo>
                    <a:pt x="149" y="320"/>
                  </a:lnTo>
                  <a:lnTo>
                    <a:pt x="132" y="321"/>
                  </a:lnTo>
                  <a:lnTo>
                    <a:pt x="132" y="321"/>
                  </a:lnTo>
                  <a:lnTo>
                    <a:pt x="126" y="320"/>
                  </a:lnTo>
                  <a:lnTo>
                    <a:pt x="121" y="316"/>
                  </a:lnTo>
                  <a:lnTo>
                    <a:pt x="119" y="314"/>
                  </a:lnTo>
                  <a:lnTo>
                    <a:pt x="116" y="311"/>
                  </a:lnTo>
                  <a:lnTo>
                    <a:pt x="116" y="311"/>
                  </a:lnTo>
                  <a:lnTo>
                    <a:pt x="115" y="308"/>
                  </a:lnTo>
                  <a:lnTo>
                    <a:pt x="114" y="301"/>
                  </a:lnTo>
                  <a:lnTo>
                    <a:pt x="112" y="286"/>
                  </a:lnTo>
                  <a:lnTo>
                    <a:pt x="112" y="178"/>
                  </a:lnTo>
                  <a:lnTo>
                    <a:pt x="162" y="178"/>
                  </a:lnTo>
                  <a:lnTo>
                    <a:pt x="162" y="93"/>
                  </a:lnTo>
                  <a:lnTo>
                    <a:pt x="112" y="93"/>
                  </a:lnTo>
                  <a:lnTo>
                    <a:pt x="112"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Rectangle 11"/>
            <p:cNvSpPr>
              <a:spLocks noChangeArrowheads="1"/>
            </p:cNvSpPr>
            <p:nvPr userDrawn="1"/>
          </p:nvSpPr>
          <p:spPr bwMode="auto">
            <a:xfrm>
              <a:off x="4822" y="3822"/>
              <a:ext cx="56" cy="31"/>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8" name="Picture 2" descr="Q:\Design Catalog\Corporate Templates\Covers\abstract1.jpg"/>
          <p:cNvPicPr>
            <a:picLocks noChangeAspect="1" noChangeArrowheads="1"/>
          </p:cNvPicPr>
          <p:nvPr userDrawn="1"/>
        </p:nvPicPr>
        <p:blipFill>
          <a:blip r:embed="rId2" cstate="screen"/>
          <a:stretch>
            <a:fillRect/>
          </a:stretch>
        </p:blipFill>
        <p:spPr bwMode="auto">
          <a:xfrm>
            <a:off x="-137704" y="0"/>
            <a:ext cx="9281704" cy="6858000"/>
          </a:xfrm>
          <a:prstGeom prst="rect">
            <a:avLst/>
          </a:prstGeom>
          <a:noFill/>
          <a:ln w="9525">
            <a:noFill/>
            <a:miter lim="800000"/>
            <a:headEnd/>
            <a:tailEnd/>
          </a:ln>
        </p:spPr>
      </p:pic>
      <p:sp>
        <p:nvSpPr>
          <p:cNvPr id="6" name="Rectangle 5"/>
          <p:cNvSpPr/>
          <p:nvPr userDrawn="1"/>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 name="Group 19"/>
          <p:cNvGrpSpPr/>
          <p:nvPr userDrawn="1"/>
        </p:nvGrpSpPr>
        <p:grpSpPr>
          <a:xfrm>
            <a:off x="0" y="-2"/>
            <a:ext cx="9164321" cy="6858004"/>
            <a:chOff x="0" y="-2"/>
            <a:chExt cx="9164321" cy="6858004"/>
          </a:xfrm>
        </p:grpSpPr>
        <p:cxnSp>
          <p:nvCxnSpPr>
            <p:cNvPr id="21" name="Straight Connector 20"/>
            <p:cNvCxnSpPr/>
            <p:nvPr/>
          </p:nvCxnSpPr>
          <p:spPr>
            <a:xfrm rot="16200000" flipH="1">
              <a:off x="-2092189" y="2181639"/>
              <a:ext cx="6858002" cy="249472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786850" y="2181639"/>
              <a:ext cx="6858002" cy="249472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518489" y="2181637"/>
              <a:ext cx="6858002" cy="249472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4393098" y="4750907"/>
              <a:ext cx="3081127" cy="1133057"/>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5408543" y="4470952"/>
              <a:ext cx="3498574" cy="127552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1105396" y="4474761"/>
              <a:ext cx="3488635" cy="1277842"/>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6438538" y="4193177"/>
              <a:ext cx="3907970" cy="142167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6819900" y="1084580"/>
              <a:ext cx="3429001" cy="125984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0" y="2413591"/>
              <a:ext cx="9144000" cy="332799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99241" y="3710152"/>
              <a:ext cx="8644759" cy="3147849"/>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093779" y="5013434"/>
              <a:ext cx="5050221" cy="1844567"/>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7667297" y="6327228"/>
              <a:ext cx="1476703" cy="530772"/>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0" y="3043491"/>
              <a:ext cx="3809098" cy="1389553"/>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0" y="1891862"/>
              <a:ext cx="3384331" cy="123264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0" y="735724"/>
              <a:ext cx="2963917" cy="1080243"/>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0" y="0"/>
              <a:ext cx="1397876" cy="51794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7977352" y="2"/>
              <a:ext cx="604344" cy="19969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8397766" y="1098334"/>
              <a:ext cx="746234" cy="26801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8" name="Rectangle 7"/>
          <p:cNvSpPr/>
          <p:nvPr userDrawn="1"/>
        </p:nvSpPr>
        <p:spPr>
          <a:xfrm>
            <a:off x="6702425" y="0"/>
            <a:ext cx="2441575" cy="685800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userDrawn="1"/>
        </p:nvSpPr>
        <p:spPr>
          <a:xfrm>
            <a:off x="0" y="6461125"/>
            <a:ext cx="9144000" cy="396875"/>
          </a:xfrm>
          <a:prstGeom prst="rect">
            <a:avLst/>
          </a:prstGeom>
          <a:solidFill>
            <a:srgbClr val="003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10"/>
          <p:cNvSpPr/>
          <p:nvPr userDrawn="1"/>
        </p:nvSpPr>
        <p:spPr>
          <a:xfrm>
            <a:off x="6707188" y="5875338"/>
            <a:ext cx="2436812" cy="5762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userDrawn="1"/>
        </p:nvSpPr>
        <p:spPr>
          <a:xfrm>
            <a:off x="0" y="0"/>
            <a:ext cx="9144000" cy="18288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bg1"/>
                </a:solidFill>
              </a:defRPr>
            </a:lvl1pPr>
          </a:lstStyle>
          <a:p>
            <a:pPr lvl="0"/>
            <a:r>
              <a:rPr lang="en-US" dirty="0" smtClean="0"/>
              <a:t>Click to add title</a:t>
            </a:r>
          </a:p>
        </p:txBody>
      </p:sp>
      <p:sp>
        <p:nvSpPr>
          <p:cNvPr id="2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bg1"/>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grpSp>
        <p:nvGrpSpPr>
          <p:cNvPr id="3" name="Group 4"/>
          <p:cNvGrpSpPr>
            <a:grpSpLocks noChangeAspect="1"/>
          </p:cNvGrpSpPr>
          <p:nvPr userDrawn="1"/>
        </p:nvGrpSpPr>
        <p:grpSpPr bwMode="auto">
          <a:xfrm>
            <a:off x="6851650" y="5981700"/>
            <a:ext cx="1057275" cy="368300"/>
            <a:chOff x="4316" y="3768"/>
            <a:chExt cx="666" cy="232"/>
          </a:xfrm>
        </p:grpSpPr>
        <p:sp>
          <p:nvSpPr>
            <p:cNvPr id="2051" name="AutoShape 3"/>
            <p:cNvSpPr>
              <a:spLocks noChangeAspect="1" noChangeArrowheads="1" noTextEdit="1"/>
            </p:cNvSpPr>
            <p:nvPr userDrawn="1"/>
          </p:nvSpPr>
          <p:spPr bwMode="auto">
            <a:xfrm>
              <a:off x="4316" y="3768"/>
              <a:ext cx="666" cy="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3" name="Freeform 5"/>
            <p:cNvSpPr>
              <a:spLocks noEditPoints="1"/>
            </p:cNvSpPr>
            <p:nvPr userDrawn="1"/>
          </p:nvSpPr>
          <p:spPr bwMode="auto">
            <a:xfrm>
              <a:off x="4316" y="3768"/>
              <a:ext cx="666" cy="232"/>
            </a:xfrm>
            <a:custGeom>
              <a:avLst/>
              <a:gdLst/>
              <a:ahLst/>
              <a:cxnLst>
                <a:cxn ang="0">
                  <a:pos x="1548" y="682"/>
                </a:cxn>
                <a:cxn ang="0">
                  <a:pos x="1238" y="478"/>
                </a:cxn>
                <a:cxn ang="0">
                  <a:pos x="1177" y="586"/>
                </a:cxn>
                <a:cxn ang="0">
                  <a:pos x="1079" y="653"/>
                </a:cxn>
                <a:cxn ang="0">
                  <a:pos x="942" y="681"/>
                </a:cxn>
                <a:cxn ang="0">
                  <a:pos x="613" y="539"/>
                </a:cxn>
                <a:cxn ang="0">
                  <a:pos x="548" y="624"/>
                </a:cxn>
                <a:cxn ang="0">
                  <a:pos x="476" y="670"/>
                </a:cxn>
                <a:cxn ang="0">
                  <a:pos x="365" y="695"/>
                </a:cxn>
                <a:cxn ang="0">
                  <a:pos x="283" y="693"/>
                </a:cxn>
                <a:cxn ang="0">
                  <a:pos x="198" y="673"/>
                </a:cxn>
                <a:cxn ang="0">
                  <a:pos x="127" y="634"/>
                </a:cxn>
                <a:cxn ang="0">
                  <a:pos x="79" y="591"/>
                </a:cxn>
                <a:cxn ang="0">
                  <a:pos x="35" y="522"/>
                </a:cxn>
                <a:cxn ang="0">
                  <a:pos x="9" y="441"/>
                </a:cxn>
                <a:cxn ang="0">
                  <a:pos x="0" y="346"/>
                </a:cxn>
                <a:cxn ang="0">
                  <a:pos x="6" y="272"/>
                </a:cxn>
                <a:cxn ang="0">
                  <a:pos x="29" y="190"/>
                </a:cxn>
                <a:cxn ang="0">
                  <a:pos x="71" y="119"/>
                </a:cxn>
                <a:cxn ang="0">
                  <a:pos x="116" y="71"/>
                </a:cxn>
                <a:cxn ang="0">
                  <a:pos x="180" y="30"/>
                </a:cxn>
                <a:cxn ang="0">
                  <a:pos x="254" y="6"/>
                </a:cxn>
                <a:cxn ang="0">
                  <a:pos x="319" y="0"/>
                </a:cxn>
                <a:cxn ang="0">
                  <a:pos x="451" y="18"/>
                </a:cxn>
                <a:cxn ang="0">
                  <a:pos x="549" y="70"/>
                </a:cxn>
                <a:cxn ang="0">
                  <a:pos x="614" y="157"/>
                </a:cxn>
                <a:cxn ang="0">
                  <a:pos x="982" y="15"/>
                </a:cxn>
                <a:cxn ang="0">
                  <a:pos x="1095" y="40"/>
                </a:cxn>
                <a:cxn ang="0">
                  <a:pos x="1167" y="87"/>
                </a:cxn>
                <a:cxn ang="0">
                  <a:pos x="1230" y="177"/>
                </a:cxn>
                <a:cxn ang="0">
                  <a:pos x="1722" y="14"/>
                </a:cxn>
                <a:cxn ang="0">
                  <a:pos x="439" y="266"/>
                </a:cxn>
                <a:cxn ang="0">
                  <a:pos x="428" y="222"/>
                </a:cxn>
                <a:cxn ang="0">
                  <a:pos x="399" y="185"/>
                </a:cxn>
                <a:cxn ang="0">
                  <a:pos x="353" y="167"/>
                </a:cxn>
                <a:cxn ang="0">
                  <a:pos x="301" y="169"/>
                </a:cxn>
                <a:cxn ang="0">
                  <a:pos x="246" y="200"/>
                </a:cxn>
                <a:cxn ang="0">
                  <a:pos x="216" y="252"/>
                </a:cxn>
                <a:cxn ang="0">
                  <a:pos x="203" y="351"/>
                </a:cxn>
                <a:cxn ang="0">
                  <a:pos x="211" y="431"/>
                </a:cxn>
                <a:cxn ang="0">
                  <a:pos x="245" y="499"/>
                </a:cxn>
                <a:cxn ang="0">
                  <a:pos x="304" y="531"/>
                </a:cxn>
                <a:cxn ang="0">
                  <a:pos x="358" y="532"/>
                </a:cxn>
                <a:cxn ang="0">
                  <a:pos x="401" y="513"/>
                </a:cxn>
                <a:cxn ang="0">
                  <a:pos x="429" y="471"/>
                </a:cxn>
                <a:cxn ang="0">
                  <a:pos x="622" y="422"/>
                </a:cxn>
                <a:cxn ang="0">
                  <a:pos x="1050" y="295"/>
                </a:cxn>
                <a:cxn ang="0">
                  <a:pos x="1017" y="226"/>
                </a:cxn>
                <a:cxn ang="0">
                  <a:pos x="961" y="193"/>
                </a:cxn>
                <a:cxn ang="0">
                  <a:pos x="828" y="183"/>
                </a:cxn>
                <a:cxn ang="0">
                  <a:pos x="925" y="508"/>
                </a:cxn>
                <a:cxn ang="0">
                  <a:pos x="1001" y="485"/>
                </a:cxn>
                <a:cxn ang="0">
                  <a:pos x="1038" y="443"/>
                </a:cxn>
                <a:cxn ang="0">
                  <a:pos x="1056" y="354"/>
                </a:cxn>
              </a:cxnLst>
              <a:rect l="0" t="0" r="r" b="b"/>
              <a:pathLst>
                <a:path w="1998" h="696">
                  <a:moveTo>
                    <a:pt x="1998" y="682"/>
                  </a:moveTo>
                  <a:lnTo>
                    <a:pt x="1807" y="682"/>
                  </a:lnTo>
                  <a:lnTo>
                    <a:pt x="1807" y="257"/>
                  </a:lnTo>
                  <a:lnTo>
                    <a:pt x="1692" y="682"/>
                  </a:lnTo>
                  <a:lnTo>
                    <a:pt x="1548" y="682"/>
                  </a:lnTo>
                  <a:lnTo>
                    <a:pt x="1433" y="257"/>
                  </a:lnTo>
                  <a:lnTo>
                    <a:pt x="1433" y="682"/>
                  </a:lnTo>
                  <a:lnTo>
                    <a:pt x="1238" y="682"/>
                  </a:lnTo>
                  <a:lnTo>
                    <a:pt x="1238" y="478"/>
                  </a:lnTo>
                  <a:lnTo>
                    <a:pt x="1238" y="478"/>
                  </a:lnTo>
                  <a:lnTo>
                    <a:pt x="1229" y="503"/>
                  </a:lnTo>
                  <a:lnTo>
                    <a:pt x="1218" y="526"/>
                  </a:lnTo>
                  <a:lnTo>
                    <a:pt x="1206" y="547"/>
                  </a:lnTo>
                  <a:lnTo>
                    <a:pt x="1192" y="567"/>
                  </a:lnTo>
                  <a:lnTo>
                    <a:pt x="1177" y="586"/>
                  </a:lnTo>
                  <a:lnTo>
                    <a:pt x="1161" y="603"/>
                  </a:lnTo>
                  <a:lnTo>
                    <a:pt x="1143" y="618"/>
                  </a:lnTo>
                  <a:lnTo>
                    <a:pt x="1123" y="631"/>
                  </a:lnTo>
                  <a:lnTo>
                    <a:pt x="1102" y="643"/>
                  </a:lnTo>
                  <a:lnTo>
                    <a:pt x="1079" y="653"/>
                  </a:lnTo>
                  <a:lnTo>
                    <a:pt x="1055" y="662"/>
                  </a:lnTo>
                  <a:lnTo>
                    <a:pt x="1029" y="669"/>
                  </a:lnTo>
                  <a:lnTo>
                    <a:pt x="1002" y="675"/>
                  </a:lnTo>
                  <a:lnTo>
                    <a:pt x="972" y="678"/>
                  </a:lnTo>
                  <a:lnTo>
                    <a:pt x="942" y="681"/>
                  </a:lnTo>
                  <a:lnTo>
                    <a:pt x="910" y="682"/>
                  </a:lnTo>
                  <a:lnTo>
                    <a:pt x="622" y="682"/>
                  </a:lnTo>
                  <a:lnTo>
                    <a:pt x="622" y="518"/>
                  </a:lnTo>
                  <a:lnTo>
                    <a:pt x="622" y="518"/>
                  </a:lnTo>
                  <a:lnTo>
                    <a:pt x="613" y="539"/>
                  </a:lnTo>
                  <a:lnTo>
                    <a:pt x="603" y="558"/>
                  </a:lnTo>
                  <a:lnTo>
                    <a:pt x="591" y="576"/>
                  </a:lnTo>
                  <a:lnTo>
                    <a:pt x="579" y="594"/>
                  </a:lnTo>
                  <a:lnTo>
                    <a:pt x="565" y="609"/>
                  </a:lnTo>
                  <a:lnTo>
                    <a:pt x="548" y="624"/>
                  </a:lnTo>
                  <a:lnTo>
                    <a:pt x="532" y="637"/>
                  </a:lnTo>
                  <a:lnTo>
                    <a:pt x="514" y="650"/>
                  </a:lnTo>
                  <a:lnTo>
                    <a:pt x="514" y="650"/>
                  </a:lnTo>
                  <a:lnTo>
                    <a:pt x="495" y="660"/>
                  </a:lnTo>
                  <a:lnTo>
                    <a:pt x="476" y="670"/>
                  </a:lnTo>
                  <a:lnTo>
                    <a:pt x="455" y="678"/>
                  </a:lnTo>
                  <a:lnTo>
                    <a:pt x="434" y="684"/>
                  </a:lnTo>
                  <a:lnTo>
                    <a:pt x="412" y="689"/>
                  </a:lnTo>
                  <a:lnTo>
                    <a:pt x="389" y="693"/>
                  </a:lnTo>
                  <a:lnTo>
                    <a:pt x="365" y="695"/>
                  </a:lnTo>
                  <a:lnTo>
                    <a:pt x="340" y="696"/>
                  </a:lnTo>
                  <a:lnTo>
                    <a:pt x="340" y="696"/>
                  </a:lnTo>
                  <a:lnTo>
                    <a:pt x="320" y="696"/>
                  </a:lnTo>
                  <a:lnTo>
                    <a:pt x="301" y="695"/>
                  </a:lnTo>
                  <a:lnTo>
                    <a:pt x="283" y="693"/>
                  </a:lnTo>
                  <a:lnTo>
                    <a:pt x="265" y="690"/>
                  </a:lnTo>
                  <a:lnTo>
                    <a:pt x="247" y="687"/>
                  </a:lnTo>
                  <a:lnTo>
                    <a:pt x="230" y="683"/>
                  </a:lnTo>
                  <a:lnTo>
                    <a:pt x="214" y="678"/>
                  </a:lnTo>
                  <a:lnTo>
                    <a:pt x="198" y="673"/>
                  </a:lnTo>
                  <a:lnTo>
                    <a:pt x="183" y="666"/>
                  </a:lnTo>
                  <a:lnTo>
                    <a:pt x="168" y="660"/>
                  </a:lnTo>
                  <a:lnTo>
                    <a:pt x="154" y="652"/>
                  </a:lnTo>
                  <a:lnTo>
                    <a:pt x="141" y="644"/>
                  </a:lnTo>
                  <a:lnTo>
                    <a:pt x="127" y="634"/>
                  </a:lnTo>
                  <a:lnTo>
                    <a:pt x="115" y="625"/>
                  </a:lnTo>
                  <a:lnTo>
                    <a:pt x="102" y="614"/>
                  </a:lnTo>
                  <a:lnTo>
                    <a:pt x="90" y="603"/>
                  </a:lnTo>
                  <a:lnTo>
                    <a:pt x="90" y="603"/>
                  </a:lnTo>
                  <a:lnTo>
                    <a:pt x="79" y="591"/>
                  </a:lnTo>
                  <a:lnTo>
                    <a:pt x="69" y="577"/>
                  </a:lnTo>
                  <a:lnTo>
                    <a:pt x="60" y="564"/>
                  </a:lnTo>
                  <a:lnTo>
                    <a:pt x="51" y="551"/>
                  </a:lnTo>
                  <a:lnTo>
                    <a:pt x="43" y="537"/>
                  </a:lnTo>
                  <a:lnTo>
                    <a:pt x="35" y="522"/>
                  </a:lnTo>
                  <a:lnTo>
                    <a:pt x="29" y="507"/>
                  </a:lnTo>
                  <a:lnTo>
                    <a:pt x="23" y="491"/>
                  </a:lnTo>
                  <a:lnTo>
                    <a:pt x="17" y="475"/>
                  </a:lnTo>
                  <a:lnTo>
                    <a:pt x="13" y="459"/>
                  </a:lnTo>
                  <a:lnTo>
                    <a:pt x="9" y="441"/>
                  </a:lnTo>
                  <a:lnTo>
                    <a:pt x="6" y="424"/>
                  </a:lnTo>
                  <a:lnTo>
                    <a:pt x="3" y="405"/>
                  </a:lnTo>
                  <a:lnTo>
                    <a:pt x="1" y="387"/>
                  </a:lnTo>
                  <a:lnTo>
                    <a:pt x="0" y="367"/>
                  </a:lnTo>
                  <a:lnTo>
                    <a:pt x="0" y="346"/>
                  </a:lnTo>
                  <a:lnTo>
                    <a:pt x="0" y="346"/>
                  </a:lnTo>
                  <a:lnTo>
                    <a:pt x="0" y="327"/>
                  </a:lnTo>
                  <a:lnTo>
                    <a:pt x="1" y="308"/>
                  </a:lnTo>
                  <a:lnTo>
                    <a:pt x="3" y="290"/>
                  </a:lnTo>
                  <a:lnTo>
                    <a:pt x="6" y="272"/>
                  </a:lnTo>
                  <a:lnTo>
                    <a:pt x="9" y="255"/>
                  </a:lnTo>
                  <a:lnTo>
                    <a:pt x="13" y="238"/>
                  </a:lnTo>
                  <a:lnTo>
                    <a:pt x="18" y="221"/>
                  </a:lnTo>
                  <a:lnTo>
                    <a:pt x="23" y="205"/>
                  </a:lnTo>
                  <a:lnTo>
                    <a:pt x="29" y="190"/>
                  </a:lnTo>
                  <a:lnTo>
                    <a:pt x="36" y="175"/>
                  </a:lnTo>
                  <a:lnTo>
                    <a:pt x="44" y="160"/>
                  </a:lnTo>
                  <a:lnTo>
                    <a:pt x="52" y="146"/>
                  </a:lnTo>
                  <a:lnTo>
                    <a:pt x="61" y="132"/>
                  </a:lnTo>
                  <a:lnTo>
                    <a:pt x="71" y="119"/>
                  </a:lnTo>
                  <a:lnTo>
                    <a:pt x="81" y="105"/>
                  </a:lnTo>
                  <a:lnTo>
                    <a:pt x="92" y="93"/>
                  </a:lnTo>
                  <a:lnTo>
                    <a:pt x="92" y="93"/>
                  </a:lnTo>
                  <a:lnTo>
                    <a:pt x="103" y="82"/>
                  </a:lnTo>
                  <a:lnTo>
                    <a:pt x="116" y="71"/>
                  </a:lnTo>
                  <a:lnTo>
                    <a:pt x="128" y="62"/>
                  </a:lnTo>
                  <a:lnTo>
                    <a:pt x="141" y="52"/>
                  </a:lnTo>
                  <a:lnTo>
                    <a:pt x="153" y="44"/>
                  </a:lnTo>
                  <a:lnTo>
                    <a:pt x="167" y="36"/>
                  </a:lnTo>
                  <a:lnTo>
                    <a:pt x="180" y="30"/>
                  </a:lnTo>
                  <a:lnTo>
                    <a:pt x="194" y="23"/>
                  </a:lnTo>
                  <a:lnTo>
                    <a:pt x="208" y="18"/>
                  </a:lnTo>
                  <a:lnTo>
                    <a:pt x="223" y="13"/>
                  </a:lnTo>
                  <a:lnTo>
                    <a:pt x="238" y="9"/>
                  </a:lnTo>
                  <a:lnTo>
                    <a:pt x="254" y="6"/>
                  </a:lnTo>
                  <a:lnTo>
                    <a:pt x="269" y="3"/>
                  </a:lnTo>
                  <a:lnTo>
                    <a:pt x="286" y="2"/>
                  </a:lnTo>
                  <a:lnTo>
                    <a:pt x="302" y="1"/>
                  </a:lnTo>
                  <a:lnTo>
                    <a:pt x="319" y="0"/>
                  </a:lnTo>
                  <a:lnTo>
                    <a:pt x="319" y="0"/>
                  </a:lnTo>
                  <a:lnTo>
                    <a:pt x="349" y="1"/>
                  </a:lnTo>
                  <a:lnTo>
                    <a:pt x="377" y="3"/>
                  </a:lnTo>
                  <a:lnTo>
                    <a:pt x="403" y="6"/>
                  </a:lnTo>
                  <a:lnTo>
                    <a:pt x="428" y="11"/>
                  </a:lnTo>
                  <a:lnTo>
                    <a:pt x="451" y="18"/>
                  </a:lnTo>
                  <a:lnTo>
                    <a:pt x="474" y="25"/>
                  </a:lnTo>
                  <a:lnTo>
                    <a:pt x="494" y="34"/>
                  </a:lnTo>
                  <a:lnTo>
                    <a:pt x="514" y="45"/>
                  </a:lnTo>
                  <a:lnTo>
                    <a:pt x="532" y="56"/>
                  </a:lnTo>
                  <a:lnTo>
                    <a:pt x="549" y="70"/>
                  </a:lnTo>
                  <a:lnTo>
                    <a:pt x="565" y="84"/>
                  </a:lnTo>
                  <a:lnTo>
                    <a:pt x="580" y="100"/>
                  </a:lnTo>
                  <a:lnTo>
                    <a:pt x="592" y="118"/>
                  </a:lnTo>
                  <a:lnTo>
                    <a:pt x="604" y="137"/>
                  </a:lnTo>
                  <a:lnTo>
                    <a:pt x="614" y="157"/>
                  </a:lnTo>
                  <a:lnTo>
                    <a:pt x="622" y="179"/>
                  </a:lnTo>
                  <a:lnTo>
                    <a:pt x="622" y="14"/>
                  </a:lnTo>
                  <a:lnTo>
                    <a:pt x="957" y="14"/>
                  </a:lnTo>
                  <a:lnTo>
                    <a:pt x="957" y="14"/>
                  </a:lnTo>
                  <a:lnTo>
                    <a:pt x="982" y="15"/>
                  </a:lnTo>
                  <a:lnTo>
                    <a:pt x="1007" y="17"/>
                  </a:lnTo>
                  <a:lnTo>
                    <a:pt x="1030" y="20"/>
                  </a:lnTo>
                  <a:lnTo>
                    <a:pt x="1053" y="26"/>
                  </a:lnTo>
                  <a:lnTo>
                    <a:pt x="1074" y="32"/>
                  </a:lnTo>
                  <a:lnTo>
                    <a:pt x="1095" y="40"/>
                  </a:lnTo>
                  <a:lnTo>
                    <a:pt x="1115" y="50"/>
                  </a:lnTo>
                  <a:lnTo>
                    <a:pt x="1133" y="61"/>
                  </a:lnTo>
                  <a:lnTo>
                    <a:pt x="1133" y="61"/>
                  </a:lnTo>
                  <a:lnTo>
                    <a:pt x="1151" y="73"/>
                  </a:lnTo>
                  <a:lnTo>
                    <a:pt x="1167" y="87"/>
                  </a:lnTo>
                  <a:lnTo>
                    <a:pt x="1182" y="102"/>
                  </a:lnTo>
                  <a:lnTo>
                    <a:pt x="1196" y="119"/>
                  </a:lnTo>
                  <a:lnTo>
                    <a:pt x="1208" y="137"/>
                  </a:lnTo>
                  <a:lnTo>
                    <a:pt x="1219" y="157"/>
                  </a:lnTo>
                  <a:lnTo>
                    <a:pt x="1230" y="177"/>
                  </a:lnTo>
                  <a:lnTo>
                    <a:pt x="1238" y="199"/>
                  </a:lnTo>
                  <a:lnTo>
                    <a:pt x="1238" y="14"/>
                  </a:lnTo>
                  <a:lnTo>
                    <a:pt x="1520" y="14"/>
                  </a:lnTo>
                  <a:lnTo>
                    <a:pt x="1618" y="430"/>
                  </a:lnTo>
                  <a:lnTo>
                    <a:pt x="1722" y="14"/>
                  </a:lnTo>
                  <a:lnTo>
                    <a:pt x="1998" y="14"/>
                  </a:lnTo>
                  <a:lnTo>
                    <a:pt x="1998" y="682"/>
                  </a:lnTo>
                  <a:close/>
                  <a:moveTo>
                    <a:pt x="622" y="422"/>
                  </a:moveTo>
                  <a:lnTo>
                    <a:pt x="622" y="266"/>
                  </a:lnTo>
                  <a:lnTo>
                    <a:pt x="439" y="266"/>
                  </a:lnTo>
                  <a:lnTo>
                    <a:pt x="439" y="266"/>
                  </a:lnTo>
                  <a:lnTo>
                    <a:pt x="437" y="254"/>
                  </a:lnTo>
                  <a:lnTo>
                    <a:pt x="435" y="243"/>
                  </a:lnTo>
                  <a:lnTo>
                    <a:pt x="432" y="232"/>
                  </a:lnTo>
                  <a:lnTo>
                    <a:pt x="428" y="222"/>
                  </a:lnTo>
                  <a:lnTo>
                    <a:pt x="424" y="213"/>
                  </a:lnTo>
                  <a:lnTo>
                    <a:pt x="419" y="205"/>
                  </a:lnTo>
                  <a:lnTo>
                    <a:pt x="413" y="198"/>
                  </a:lnTo>
                  <a:lnTo>
                    <a:pt x="407" y="191"/>
                  </a:lnTo>
                  <a:lnTo>
                    <a:pt x="399" y="185"/>
                  </a:lnTo>
                  <a:lnTo>
                    <a:pt x="392" y="180"/>
                  </a:lnTo>
                  <a:lnTo>
                    <a:pt x="383" y="176"/>
                  </a:lnTo>
                  <a:lnTo>
                    <a:pt x="374" y="172"/>
                  </a:lnTo>
                  <a:lnTo>
                    <a:pt x="364" y="169"/>
                  </a:lnTo>
                  <a:lnTo>
                    <a:pt x="353" y="167"/>
                  </a:lnTo>
                  <a:lnTo>
                    <a:pt x="341" y="166"/>
                  </a:lnTo>
                  <a:lnTo>
                    <a:pt x="328" y="166"/>
                  </a:lnTo>
                  <a:lnTo>
                    <a:pt x="328" y="166"/>
                  </a:lnTo>
                  <a:lnTo>
                    <a:pt x="314" y="167"/>
                  </a:lnTo>
                  <a:lnTo>
                    <a:pt x="301" y="169"/>
                  </a:lnTo>
                  <a:lnTo>
                    <a:pt x="288" y="172"/>
                  </a:lnTo>
                  <a:lnTo>
                    <a:pt x="277" y="177"/>
                  </a:lnTo>
                  <a:lnTo>
                    <a:pt x="266" y="183"/>
                  </a:lnTo>
                  <a:lnTo>
                    <a:pt x="256" y="191"/>
                  </a:lnTo>
                  <a:lnTo>
                    <a:pt x="246" y="200"/>
                  </a:lnTo>
                  <a:lnTo>
                    <a:pt x="237" y="210"/>
                  </a:lnTo>
                  <a:lnTo>
                    <a:pt x="237" y="210"/>
                  </a:lnTo>
                  <a:lnTo>
                    <a:pt x="229" y="223"/>
                  </a:lnTo>
                  <a:lnTo>
                    <a:pt x="222" y="237"/>
                  </a:lnTo>
                  <a:lnTo>
                    <a:pt x="216" y="252"/>
                  </a:lnTo>
                  <a:lnTo>
                    <a:pt x="211" y="269"/>
                  </a:lnTo>
                  <a:lnTo>
                    <a:pt x="208" y="287"/>
                  </a:lnTo>
                  <a:lnTo>
                    <a:pt x="205" y="307"/>
                  </a:lnTo>
                  <a:lnTo>
                    <a:pt x="203" y="328"/>
                  </a:lnTo>
                  <a:lnTo>
                    <a:pt x="203" y="351"/>
                  </a:lnTo>
                  <a:lnTo>
                    <a:pt x="203" y="351"/>
                  </a:lnTo>
                  <a:lnTo>
                    <a:pt x="203" y="373"/>
                  </a:lnTo>
                  <a:lnTo>
                    <a:pt x="205" y="394"/>
                  </a:lnTo>
                  <a:lnTo>
                    <a:pt x="207" y="413"/>
                  </a:lnTo>
                  <a:lnTo>
                    <a:pt x="211" y="431"/>
                  </a:lnTo>
                  <a:lnTo>
                    <a:pt x="216" y="448"/>
                  </a:lnTo>
                  <a:lnTo>
                    <a:pt x="221" y="463"/>
                  </a:lnTo>
                  <a:lnTo>
                    <a:pt x="228" y="476"/>
                  </a:lnTo>
                  <a:lnTo>
                    <a:pt x="236" y="488"/>
                  </a:lnTo>
                  <a:lnTo>
                    <a:pt x="245" y="499"/>
                  </a:lnTo>
                  <a:lnTo>
                    <a:pt x="255" y="508"/>
                  </a:lnTo>
                  <a:lnTo>
                    <a:pt x="266" y="516"/>
                  </a:lnTo>
                  <a:lnTo>
                    <a:pt x="277" y="523"/>
                  </a:lnTo>
                  <a:lnTo>
                    <a:pt x="290" y="528"/>
                  </a:lnTo>
                  <a:lnTo>
                    <a:pt x="304" y="531"/>
                  </a:lnTo>
                  <a:lnTo>
                    <a:pt x="320" y="533"/>
                  </a:lnTo>
                  <a:lnTo>
                    <a:pt x="337" y="534"/>
                  </a:lnTo>
                  <a:lnTo>
                    <a:pt x="337" y="534"/>
                  </a:lnTo>
                  <a:lnTo>
                    <a:pt x="348" y="534"/>
                  </a:lnTo>
                  <a:lnTo>
                    <a:pt x="358" y="532"/>
                  </a:lnTo>
                  <a:lnTo>
                    <a:pt x="368" y="530"/>
                  </a:lnTo>
                  <a:lnTo>
                    <a:pt x="377" y="527"/>
                  </a:lnTo>
                  <a:lnTo>
                    <a:pt x="385" y="523"/>
                  </a:lnTo>
                  <a:lnTo>
                    <a:pt x="393" y="518"/>
                  </a:lnTo>
                  <a:lnTo>
                    <a:pt x="401" y="513"/>
                  </a:lnTo>
                  <a:lnTo>
                    <a:pt x="407" y="506"/>
                  </a:lnTo>
                  <a:lnTo>
                    <a:pt x="414" y="499"/>
                  </a:lnTo>
                  <a:lnTo>
                    <a:pt x="419" y="490"/>
                  </a:lnTo>
                  <a:lnTo>
                    <a:pt x="424" y="481"/>
                  </a:lnTo>
                  <a:lnTo>
                    <a:pt x="429" y="471"/>
                  </a:lnTo>
                  <a:lnTo>
                    <a:pt x="432" y="460"/>
                  </a:lnTo>
                  <a:lnTo>
                    <a:pt x="436" y="448"/>
                  </a:lnTo>
                  <a:lnTo>
                    <a:pt x="438" y="436"/>
                  </a:lnTo>
                  <a:lnTo>
                    <a:pt x="440" y="422"/>
                  </a:lnTo>
                  <a:lnTo>
                    <a:pt x="622" y="422"/>
                  </a:lnTo>
                  <a:close/>
                  <a:moveTo>
                    <a:pt x="1056" y="354"/>
                  </a:moveTo>
                  <a:lnTo>
                    <a:pt x="1056" y="354"/>
                  </a:lnTo>
                  <a:lnTo>
                    <a:pt x="1055" y="332"/>
                  </a:lnTo>
                  <a:lnTo>
                    <a:pt x="1053" y="313"/>
                  </a:lnTo>
                  <a:lnTo>
                    <a:pt x="1050" y="295"/>
                  </a:lnTo>
                  <a:lnTo>
                    <a:pt x="1046" y="278"/>
                  </a:lnTo>
                  <a:lnTo>
                    <a:pt x="1041" y="263"/>
                  </a:lnTo>
                  <a:lnTo>
                    <a:pt x="1034" y="249"/>
                  </a:lnTo>
                  <a:lnTo>
                    <a:pt x="1026" y="236"/>
                  </a:lnTo>
                  <a:lnTo>
                    <a:pt x="1017" y="226"/>
                  </a:lnTo>
                  <a:lnTo>
                    <a:pt x="1017" y="226"/>
                  </a:lnTo>
                  <a:lnTo>
                    <a:pt x="1005" y="215"/>
                  </a:lnTo>
                  <a:lnTo>
                    <a:pt x="992" y="207"/>
                  </a:lnTo>
                  <a:lnTo>
                    <a:pt x="977" y="199"/>
                  </a:lnTo>
                  <a:lnTo>
                    <a:pt x="961" y="193"/>
                  </a:lnTo>
                  <a:lnTo>
                    <a:pt x="943" y="189"/>
                  </a:lnTo>
                  <a:lnTo>
                    <a:pt x="924" y="185"/>
                  </a:lnTo>
                  <a:lnTo>
                    <a:pt x="903" y="183"/>
                  </a:lnTo>
                  <a:lnTo>
                    <a:pt x="880" y="183"/>
                  </a:lnTo>
                  <a:lnTo>
                    <a:pt x="828" y="183"/>
                  </a:lnTo>
                  <a:lnTo>
                    <a:pt x="828" y="510"/>
                  </a:lnTo>
                  <a:lnTo>
                    <a:pt x="885" y="510"/>
                  </a:lnTo>
                  <a:lnTo>
                    <a:pt x="885" y="510"/>
                  </a:lnTo>
                  <a:lnTo>
                    <a:pt x="906" y="509"/>
                  </a:lnTo>
                  <a:lnTo>
                    <a:pt x="925" y="508"/>
                  </a:lnTo>
                  <a:lnTo>
                    <a:pt x="943" y="505"/>
                  </a:lnTo>
                  <a:lnTo>
                    <a:pt x="959" y="502"/>
                  </a:lnTo>
                  <a:lnTo>
                    <a:pt x="974" y="497"/>
                  </a:lnTo>
                  <a:lnTo>
                    <a:pt x="988" y="492"/>
                  </a:lnTo>
                  <a:lnTo>
                    <a:pt x="1001" y="485"/>
                  </a:lnTo>
                  <a:lnTo>
                    <a:pt x="1011" y="477"/>
                  </a:lnTo>
                  <a:lnTo>
                    <a:pt x="1011" y="477"/>
                  </a:lnTo>
                  <a:lnTo>
                    <a:pt x="1022" y="468"/>
                  </a:lnTo>
                  <a:lnTo>
                    <a:pt x="1031" y="456"/>
                  </a:lnTo>
                  <a:lnTo>
                    <a:pt x="1038" y="443"/>
                  </a:lnTo>
                  <a:lnTo>
                    <a:pt x="1045" y="428"/>
                  </a:lnTo>
                  <a:lnTo>
                    <a:pt x="1050" y="412"/>
                  </a:lnTo>
                  <a:lnTo>
                    <a:pt x="1053" y="395"/>
                  </a:lnTo>
                  <a:lnTo>
                    <a:pt x="1055" y="375"/>
                  </a:lnTo>
                  <a:lnTo>
                    <a:pt x="1056" y="354"/>
                  </a:lnTo>
                  <a:lnTo>
                    <a:pt x="1056" y="3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4" name="Text Placeholder 21"/>
          <p:cNvSpPr>
            <a:spLocks noGrp="1"/>
          </p:cNvSpPr>
          <p:nvPr>
            <p:ph type="body" sz="quarter" idx="15" hasCustomPrompt="1"/>
          </p:nvPr>
        </p:nvSpPr>
        <p:spPr>
          <a:xfrm>
            <a:off x="6743700" y="1505533"/>
            <a:ext cx="2317750" cy="267855"/>
          </a:xfrm>
        </p:spPr>
        <p:txBody>
          <a:bodyPr>
            <a:normAutofit/>
          </a:bodyPr>
          <a:lstStyle>
            <a:lvl1pPr>
              <a:buNone/>
              <a:defRPr sz="1200">
                <a:solidFill>
                  <a:schemeClr val="bg1"/>
                </a:solidFill>
              </a:defRPr>
            </a:lvl1pPr>
          </a:lstStyle>
          <a:p>
            <a:pPr lvl="0"/>
            <a:r>
              <a:rPr lang="en-US" dirty="0" smtClean="0"/>
              <a:t>Click to add date</a:t>
            </a:r>
          </a:p>
        </p:txBody>
      </p:sp>
      <p:cxnSp>
        <p:nvCxnSpPr>
          <p:cNvPr id="14" name="Straight Connector 13"/>
          <p:cNvCxnSpPr/>
          <p:nvPr userDrawn="1"/>
        </p:nvCxnSpPr>
        <p:spPr>
          <a:xfrm>
            <a:off x="0" y="1825625"/>
            <a:ext cx="9144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rot="5400000">
            <a:off x="3274219" y="3429794"/>
            <a:ext cx="6858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64563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Placeholder 21"/>
          <p:cNvSpPr>
            <a:spLocks noGrp="1"/>
          </p:cNvSpPr>
          <p:nvPr>
            <p:ph type="body" sz="quarter" idx="16" hasCustomPrompt="1"/>
          </p:nvPr>
        </p:nvSpPr>
        <p:spPr>
          <a:xfrm>
            <a:off x="6743700" y="116736"/>
            <a:ext cx="2317750" cy="1352141"/>
          </a:xfrm>
        </p:spPr>
        <p:txBody>
          <a:bodyPr>
            <a:normAutofit/>
          </a:bodyPr>
          <a:lstStyle>
            <a:lvl1pPr marL="0" indent="0">
              <a:buNone/>
              <a:defRPr sz="1500" baseline="0">
                <a:solidFill>
                  <a:schemeClr val="bg1"/>
                </a:solidFill>
              </a:defRPr>
            </a:lvl1pPr>
          </a:lstStyle>
          <a:p>
            <a:pPr lvl="0"/>
            <a:r>
              <a:rPr lang="en-US" dirty="0" smtClean="0"/>
              <a:t>Click to add presenter(s) name, title and presentation type</a:t>
            </a:r>
          </a:p>
        </p:txBody>
      </p:sp>
      <p:pic>
        <p:nvPicPr>
          <p:cNvPr id="44" name="Picture 43" descr="IMG_1397.jpg"/>
          <p:cNvPicPr>
            <a:picLocks noChangeAspect="1"/>
          </p:cNvPicPr>
          <p:nvPr userDrawn="1"/>
        </p:nvPicPr>
        <p:blipFill>
          <a:blip r:embed="rId3" cstate="screen"/>
          <a:srcRect t="-1086"/>
          <a:stretch>
            <a:fillRect/>
          </a:stretch>
        </p:blipFill>
        <p:spPr>
          <a:xfrm>
            <a:off x="-234291" y="1801156"/>
            <a:ext cx="6675940" cy="4638950"/>
          </a:xfrm>
          <a:prstGeom prst="rect">
            <a:avLst/>
          </a:prstGeom>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2652" y="0"/>
            <a:ext cx="8931348" cy="1417638"/>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FFBE02"/>
              </a:buClr>
              <a:defRPr/>
            </a:lvl1pPr>
            <a:lvl2pPr>
              <a:buClr>
                <a:srgbClr val="FFBE02"/>
              </a:buClr>
              <a:defRPr/>
            </a:lvl2pPr>
            <a:lvl3pPr>
              <a:buClr>
                <a:srgbClr val="FFBE02"/>
              </a:buClr>
              <a:defRPr/>
            </a:lvl3pPr>
            <a:lvl4pPr>
              <a:buClr>
                <a:srgbClr val="FFBE02"/>
              </a:buClr>
              <a:defRPr/>
            </a:lvl4pPr>
            <a:lvl5pPr>
              <a:buClr>
                <a:srgbClr val="FFBE0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7"/>
          <p:cNvSpPr>
            <a:spLocks noGrp="1"/>
          </p:cNvSpPr>
          <p:nvPr>
            <p:ph type="body" sz="quarter" idx="13"/>
          </p:nvPr>
        </p:nvSpPr>
        <p:spPr>
          <a:xfrm>
            <a:off x="241300" y="6400800"/>
            <a:ext cx="4702175" cy="446088"/>
          </a:xfrm>
        </p:spPr>
        <p:txBody>
          <a:bodyPr anchor="ctr"/>
          <a:lstStyle>
            <a:lvl1pPr>
              <a:buNone/>
              <a:defRPr sz="1400" b="1" i="1">
                <a:solidFill>
                  <a:srgbClr val="B2BB1E"/>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fld id="{968AC74C-A8E6-49F4-B32B-2A731DFFA731}" type="datetimeFigureOut">
              <a:rPr lang="en-US" smtClean="0"/>
              <a:pPr>
                <a:defRPr/>
              </a:pPr>
              <a:t>5/5/2013</a:t>
            </a:fld>
            <a:endParaRPr lang="en-US" dirty="0"/>
          </a:p>
        </p:txBody>
      </p:sp>
      <p:sp>
        <p:nvSpPr>
          <p:cNvPr id="6" name="Slide Number Placeholder 5"/>
          <p:cNvSpPr>
            <a:spLocks noGrp="1"/>
          </p:cNvSpPr>
          <p:nvPr>
            <p:ph type="sldNum" sz="quarter" idx="15"/>
          </p:nvPr>
        </p:nvSpPr>
        <p:spPr/>
        <p:txBody>
          <a:bodyPr/>
          <a:lstStyle>
            <a:lvl1pPr>
              <a:defRPr/>
            </a:lvl1pPr>
          </a:lstStyle>
          <a:p>
            <a:pPr>
              <a:defRPr/>
            </a:pPr>
            <a:fld id="{004E23FA-282F-4C84-881E-9DAC50DAD92C}" type="slidenum">
              <a:rPr lang="en-US" smtClean="0"/>
              <a:pPr>
                <a:defRPr/>
              </a:pPr>
              <a:t>‹#›</a:t>
            </a:fld>
            <a:endParaRPr lang="en-US"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5" name="Picture 2" descr="Q:\Design Catalog\Corporate Templates\Covers\abstract1.jpg"/>
          <p:cNvPicPr>
            <a:picLocks noChangeAspect="1" noChangeArrowheads="1"/>
          </p:cNvPicPr>
          <p:nvPr/>
        </p:nvPicPr>
        <p:blipFill>
          <a:blip r:embed="rId2" cstate="email"/>
          <a:stretch>
            <a:fillRect/>
          </a:stretch>
        </p:blipFill>
        <p:spPr bwMode="auto">
          <a:xfrm>
            <a:off x="-286603" y="0"/>
            <a:ext cx="9430603" cy="6857999"/>
          </a:xfrm>
          <a:prstGeom prst="rect">
            <a:avLst/>
          </a:prstGeom>
          <a:noFill/>
          <a:ln w="9525">
            <a:noFill/>
            <a:miter lim="800000"/>
            <a:headEnd/>
            <a:tailEnd/>
          </a:ln>
        </p:spPr>
      </p:pic>
      <p:sp>
        <p:nvSpPr>
          <p:cNvPr id="5" name="Rectangle 4"/>
          <p:cNvSpPr/>
          <p:nvPr/>
        </p:nvSpPr>
        <p:spPr>
          <a:xfrm>
            <a:off x="0" y="0"/>
            <a:ext cx="914400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Pie 13"/>
          <p:cNvSpPr/>
          <p:nvPr/>
        </p:nvSpPr>
        <p:spPr>
          <a:xfrm>
            <a:off x="6808519" y="1316552"/>
            <a:ext cx="3048000" cy="3048000"/>
          </a:xfrm>
          <a:prstGeom prst="pi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sp>
        <p:nvSpPr>
          <p:cNvPr id="8" name="Rectangle 7"/>
          <p:cNvSpPr/>
          <p:nvPr/>
        </p:nvSpPr>
        <p:spPr>
          <a:xfrm flipV="1">
            <a:off x="8324850" y="0"/>
            <a:ext cx="819150" cy="283845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Title 1"/>
          <p:cNvSpPr>
            <a:spLocks noGrp="1"/>
          </p:cNvSpPr>
          <p:nvPr>
            <p:ph type="title"/>
          </p:nvPr>
        </p:nvSpPr>
        <p:spPr>
          <a:xfrm>
            <a:off x="0" y="2844022"/>
            <a:ext cx="6823881" cy="722376"/>
          </a:xfrm>
        </p:spPr>
        <p:txBody>
          <a:bodyPr anchor="t">
            <a:normAutofit/>
          </a:bodyPr>
          <a:lstStyle>
            <a:lvl1pPr algn="ctr">
              <a:defRPr sz="3400" b="0" cap="all">
                <a:solidFill>
                  <a:schemeClr val="bg1"/>
                </a:solidFill>
              </a:defRPr>
            </a:lvl1pPr>
          </a:lstStyle>
          <a:p>
            <a:r>
              <a:rPr lang="en-US" smtClean="0"/>
              <a:t>Click to edit Master title style</a:t>
            </a:r>
            <a:endParaRPr lang="en-US" dirty="0"/>
          </a:p>
        </p:txBody>
      </p:sp>
      <p:sp>
        <p:nvSpPr>
          <p:cNvPr id="20" name="Text Placeholder 2"/>
          <p:cNvSpPr>
            <a:spLocks noGrp="1"/>
          </p:cNvSpPr>
          <p:nvPr>
            <p:ph type="body" idx="1"/>
          </p:nvPr>
        </p:nvSpPr>
        <p:spPr>
          <a:xfrm>
            <a:off x="0" y="2375193"/>
            <a:ext cx="6837528" cy="466344"/>
          </a:xfrm>
        </p:spPr>
        <p:txBody>
          <a:bodyPr anchor="b"/>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1" name="Date Placeholder 3"/>
          <p:cNvSpPr>
            <a:spLocks noGrp="1"/>
          </p:cNvSpPr>
          <p:nvPr>
            <p:ph type="dt" sz="half" idx="10"/>
          </p:nvPr>
        </p:nvSpPr>
        <p:spPr>
          <a:xfrm>
            <a:off x="0" y="6356350"/>
            <a:ext cx="1246188" cy="365125"/>
          </a:xfrm>
        </p:spPr>
        <p:txBody>
          <a:bodyPr/>
          <a:lstStyle>
            <a:lvl1pPr algn="ctr">
              <a:defRPr smtClean="0">
                <a:solidFill>
                  <a:schemeClr val="tx2">
                    <a:lumMod val="75000"/>
                  </a:schemeClr>
                </a:solidFill>
              </a:defRPr>
            </a:lvl1pPr>
          </a:lstStyle>
          <a:p>
            <a:pPr>
              <a:defRPr/>
            </a:pPr>
            <a:fld id="{02315681-9183-4C68-8268-C6323625BC83}" type="datetimeFigureOut">
              <a:rPr lang="en-US" smtClean="0"/>
              <a:pPr>
                <a:defRPr/>
              </a:pPr>
              <a:t>5/5/2013</a:t>
            </a:fld>
            <a:endParaRPr lang="en-US" dirty="0"/>
          </a:p>
        </p:txBody>
      </p:sp>
      <p:sp>
        <p:nvSpPr>
          <p:cNvPr id="12" name="Slide Number Placeholder 5"/>
          <p:cNvSpPr>
            <a:spLocks noGrp="1"/>
          </p:cNvSpPr>
          <p:nvPr>
            <p:ph type="sldNum" sz="quarter" idx="11"/>
          </p:nvPr>
        </p:nvSpPr>
        <p:spPr>
          <a:xfrm>
            <a:off x="8315325" y="6356350"/>
            <a:ext cx="828675" cy="365125"/>
          </a:xfrm>
        </p:spPr>
        <p:txBody>
          <a:bodyPr/>
          <a:lstStyle>
            <a:lvl1pPr algn="ctr">
              <a:defRPr>
                <a:solidFill>
                  <a:schemeClr val="tx2">
                    <a:lumMod val="75000"/>
                  </a:schemeClr>
                </a:solidFill>
              </a:defRPr>
            </a:lvl1pPr>
          </a:lstStyle>
          <a:p>
            <a:pPr>
              <a:defRPr/>
            </a:pPr>
            <a:fld id="{575C7AD1-B91A-495D-8BD9-262107822309}" type="slidenum">
              <a:rPr lang="en-US" smtClean="0"/>
              <a:pPr>
                <a:defRPr/>
              </a:pPr>
              <a:t>‹#›</a:t>
            </a:fld>
            <a:endParaRPr lang="en-US" dirty="0"/>
          </a:p>
        </p:txBody>
      </p:sp>
      <p:sp>
        <p:nvSpPr>
          <p:cNvPr id="13" name="Pie 12"/>
          <p:cNvSpPr/>
          <p:nvPr/>
        </p:nvSpPr>
        <p:spPr>
          <a:xfrm rot="16200000">
            <a:off x="6301344" y="809377"/>
            <a:ext cx="4038600" cy="4038600"/>
          </a:xfrm>
          <a:prstGeom prst="pie">
            <a:avLst>
              <a:gd name="adj1" fmla="val 0"/>
              <a:gd name="adj2" fmla="val 1080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cxnSp>
        <p:nvCxnSpPr>
          <p:cNvPr id="9" name="Straight Connector 8"/>
          <p:cNvCxnSpPr/>
          <p:nvPr/>
        </p:nvCxnSpPr>
        <p:spPr>
          <a:xfrm rot="5400000">
            <a:off x="4898232" y="3429794"/>
            <a:ext cx="6858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2833688"/>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4549" y="0"/>
            <a:ext cx="8899451" cy="1417638"/>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44549" y="1600200"/>
            <a:ext cx="4343400"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95500" y="1600200"/>
            <a:ext cx="4343400"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241300" y="6400800"/>
            <a:ext cx="4702175" cy="446088"/>
          </a:xfrm>
        </p:spPr>
        <p:txBody>
          <a:bodyPr anchor="ctr"/>
          <a:lstStyle>
            <a:lvl1pPr>
              <a:buNone/>
              <a:defRPr sz="1400" b="1" i="1">
                <a:solidFill>
                  <a:srgbClr val="B2BB1E"/>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smtClean="0"/>
              <a:t>Click to edit Master text styles</a:t>
            </a:r>
          </a:p>
        </p:txBody>
      </p:sp>
      <p:sp>
        <p:nvSpPr>
          <p:cNvPr id="6" name="Date Placeholder 3"/>
          <p:cNvSpPr>
            <a:spLocks noGrp="1"/>
          </p:cNvSpPr>
          <p:nvPr>
            <p:ph type="dt" sz="half" idx="14"/>
          </p:nvPr>
        </p:nvSpPr>
        <p:spPr/>
        <p:txBody>
          <a:bodyPr/>
          <a:lstStyle>
            <a:lvl1pPr>
              <a:defRPr/>
            </a:lvl1pPr>
          </a:lstStyle>
          <a:p>
            <a:pPr>
              <a:defRPr/>
            </a:pPr>
            <a:fld id="{6F3B5BEC-F5F2-42A6-9BF8-13CD14B3D956}" type="datetimeFigureOut">
              <a:rPr lang="en-US" smtClean="0"/>
              <a:pPr>
                <a:defRPr/>
              </a:pPr>
              <a:t>5/5/2013</a:t>
            </a:fld>
            <a:endParaRPr lang="en-US" dirty="0"/>
          </a:p>
        </p:txBody>
      </p:sp>
      <p:sp>
        <p:nvSpPr>
          <p:cNvPr id="7" name="Slide Number Placeholder 5"/>
          <p:cNvSpPr>
            <a:spLocks noGrp="1"/>
          </p:cNvSpPr>
          <p:nvPr>
            <p:ph type="sldNum" sz="quarter" idx="15"/>
          </p:nvPr>
        </p:nvSpPr>
        <p:spPr/>
        <p:txBody>
          <a:bodyPr/>
          <a:lstStyle>
            <a:lvl1pPr>
              <a:defRPr/>
            </a:lvl1pPr>
          </a:lstStyle>
          <a:p>
            <a:pPr>
              <a:defRPr/>
            </a:pPr>
            <a:fld id="{7CB97A40-DD7E-46FE-9178-E2F396D25378}" type="slidenum">
              <a:rPr lang="en-US" smtClean="0"/>
              <a:pPr>
                <a:defRPr/>
              </a:pPr>
              <a:t>‹#›</a:t>
            </a:fld>
            <a:endParaRPr 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4548" y="0"/>
            <a:ext cx="8899452" cy="1417638"/>
          </a:xfrm>
          <a:prstGeom prst="rect">
            <a:avLst/>
          </a:prstGeo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255181" y="1535113"/>
            <a:ext cx="4343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5181" y="2174875"/>
            <a:ext cx="4343400"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3562" y="1535113"/>
            <a:ext cx="4343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562" y="2174875"/>
            <a:ext cx="4343400"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7"/>
          <p:cNvSpPr>
            <a:spLocks noGrp="1"/>
          </p:cNvSpPr>
          <p:nvPr>
            <p:ph type="body" sz="quarter" idx="13"/>
          </p:nvPr>
        </p:nvSpPr>
        <p:spPr>
          <a:xfrm>
            <a:off x="241300" y="6400800"/>
            <a:ext cx="4702175" cy="446088"/>
          </a:xfrm>
        </p:spPr>
        <p:txBody>
          <a:bodyPr anchor="ctr"/>
          <a:lstStyle>
            <a:lvl1pPr>
              <a:buNone/>
              <a:defRPr sz="1400" b="1" i="1">
                <a:solidFill>
                  <a:srgbClr val="B2BB1E"/>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smtClean="0"/>
              <a:t>Click to edit Master text styles</a:t>
            </a:r>
          </a:p>
        </p:txBody>
      </p:sp>
      <p:sp>
        <p:nvSpPr>
          <p:cNvPr id="8" name="Date Placeholder 3"/>
          <p:cNvSpPr>
            <a:spLocks noGrp="1"/>
          </p:cNvSpPr>
          <p:nvPr>
            <p:ph type="dt" sz="half" idx="14"/>
          </p:nvPr>
        </p:nvSpPr>
        <p:spPr/>
        <p:txBody>
          <a:bodyPr/>
          <a:lstStyle>
            <a:lvl1pPr>
              <a:defRPr/>
            </a:lvl1pPr>
          </a:lstStyle>
          <a:p>
            <a:pPr>
              <a:defRPr/>
            </a:pPr>
            <a:fld id="{83A60E31-52FB-4A0C-969C-59F30C2FB755}" type="datetimeFigureOut">
              <a:rPr lang="en-US" smtClean="0"/>
              <a:pPr>
                <a:defRPr/>
              </a:pPr>
              <a:t>5/5/2013</a:t>
            </a:fld>
            <a:endParaRPr lang="en-US" dirty="0"/>
          </a:p>
        </p:txBody>
      </p:sp>
      <p:sp>
        <p:nvSpPr>
          <p:cNvPr id="9" name="Slide Number Placeholder 5"/>
          <p:cNvSpPr>
            <a:spLocks noGrp="1"/>
          </p:cNvSpPr>
          <p:nvPr>
            <p:ph type="sldNum" sz="quarter" idx="15"/>
          </p:nvPr>
        </p:nvSpPr>
        <p:spPr/>
        <p:txBody>
          <a:bodyPr/>
          <a:lstStyle>
            <a:lvl1pPr>
              <a:defRPr/>
            </a:lvl1pPr>
          </a:lstStyle>
          <a:p>
            <a:pPr>
              <a:defRPr/>
            </a:pPr>
            <a:fld id="{CF4F9293-B493-4ECB-9736-CDFF9A3F0DD9}" type="slidenum">
              <a:rPr lang="en-US" smtClean="0"/>
              <a:pPr>
                <a:defRPr/>
              </a:pPr>
              <a:t>‹#›</a:t>
            </a:fld>
            <a:endParaRPr lang="en-US"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3283" y="0"/>
            <a:ext cx="8920717" cy="1417638"/>
          </a:xfrm>
          <a:prstGeom prst="rect">
            <a:avLst/>
          </a:prstGeom>
        </p:spPr>
        <p:txBody>
          <a:bodyPr/>
          <a:lstStyle/>
          <a:p>
            <a:r>
              <a:rPr lang="en-US" smtClean="0"/>
              <a:t>Click to edit Master title style</a:t>
            </a:r>
            <a:endParaRPr lang="en-US" dirty="0"/>
          </a:p>
        </p:txBody>
      </p:sp>
      <p:sp>
        <p:nvSpPr>
          <p:cNvPr id="6" name="Text Placeholder 7"/>
          <p:cNvSpPr>
            <a:spLocks noGrp="1"/>
          </p:cNvSpPr>
          <p:nvPr>
            <p:ph type="body" sz="quarter" idx="13"/>
          </p:nvPr>
        </p:nvSpPr>
        <p:spPr>
          <a:xfrm>
            <a:off x="241300" y="6400800"/>
            <a:ext cx="4702175" cy="446088"/>
          </a:xfrm>
        </p:spPr>
        <p:txBody>
          <a:bodyPr anchor="ctr"/>
          <a:lstStyle>
            <a:lvl1pPr>
              <a:buNone/>
              <a:defRPr sz="1400" b="1" i="1">
                <a:solidFill>
                  <a:srgbClr val="B2BB1E"/>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smtClean="0"/>
              <a:t>Click to edit Master text styles</a:t>
            </a:r>
          </a:p>
        </p:txBody>
      </p:sp>
      <p:sp>
        <p:nvSpPr>
          <p:cNvPr id="4" name="Date Placeholder 3"/>
          <p:cNvSpPr>
            <a:spLocks noGrp="1"/>
          </p:cNvSpPr>
          <p:nvPr>
            <p:ph type="dt" sz="half" idx="14"/>
          </p:nvPr>
        </p:nvSpPr>
        <p:spPr/>
        <p:txBody>
          <a:bodyPr/>
          <a:lstStyle>
            <a:lvl1pPr>
              <a:defRPr/>
            </a:lvl1pPr>
          </a:lstStyle>
          <a:p>
            <a:pPr>
              <a:defRPr/>
            </a:pPr>
            <a:fld id="{4C4E667B-36B3-43EA-B1A4-F32F9D335C68}" type="datetimeFigureOut">
              <a:rPr lang="en-US" smtClean="0"/>
              <a:pPr>
                <a:defRPr/>
              </a:pPr>
              <a:t>5/5/2013</a:t>
            </a:fld>
            <a:endParaRPr lang="en-US" dirty="0"/>
          </a:p>
        </p:txBody>
      </p:sp>
      <p:sp>
        <p:nvSpPr>
          <p:cNvPr id="5" name="Slide Number Placeholder 5"/>
          <p:cNvSpPr>
            <a:spLocks noGrp="1"/>
          </p:cNvSpPr>
          <p:nvPr>
            <p:ph type="sldNum" sz="quarter" idx="15"/>
          </p:nvPr>
        </p:nvSpPr>
        <p:spPr/>
        <p:txBody>
          <a:bodyPr/>
          <a:lstStyle>
            <a:lvl1pPr>
              <a:defRPr/>
            </a:lvl1pPr>
          </a:lstStyle>
          <a:p>
            <a:pPr>
              <a:defRPr/>
            </a:pPr>
            <a:fld id="{2A3C2887-3BB5-4847-8D62-8CB27F454BE6}" type="slidenum">
              <a:rPr lang="en-US" smtClean="0"/>
              <a:pPr>
                <a:defRPr/>
              </a:pPr>
              <a:t>‹#›</a:t>
            </a:fld>
            <a:endParaRPr lang="en-US"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23" name="Rectangle 22"/>
          <p:cNvSpPr/>
          <p:nvPr/>
        </p:nvSpPr>
        <p:spPr>
          <a:xfrm flipV="1">
            <a:off x="0" y="0"/>
            <a:ext cx="9144000"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4" name="Rectangle 23"/>
          <p:cNvSpPr/>
          <p:nvPr/>
        </p:nvSpPr>
        <p:spPr>
          <a:xfrm flipV="1">
            <a:off x="0" y="-2"/>
            <a:ext cx="9144000" cy="6858001"/>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5" name="Picture 2" descr="Q:\Design Catalog\Corporate Templates\Covers\abstract1.jpg"/>
          <p:cNvPicPr>
            <a:picLocks noChangeAspect="1" noChangeArrowheads="1"/>
          </p:cNvPicPr>
          <p:nvPr/>
        </p:nvPicPr>
        <p:blipFill>
          <a:blip r:embed="rId2" cstate="print"/>
          <a:stretch>
            <a:fillRect/>
          </a:stretch>
        </p:blipFill>
        <p:spPr bwMode="auto">
          <a:xfrm>
            <a:off x="-177421" y="6410696"/>
            <a:ext cx="9321420" cy="447304"/>
          </a:xfrm>
          <a:prstGeom prst="rect">
            <a:avLst/>
          </a:prstGeom>
          <a:noFill/>
          <a:ln w="9525">
            <a:noFill/>
            <a:miter lim="800000"/>
            <a:headEnd/>
            <a:tailEnd/>
          </a:ln>
        </p:spPr>
      </p:pic>
      <p:sp>
        <p:nvSpPr>
          <p:cNvPr id="27" name="Rectangle 26"/>
          <p:cNvSpPr/>
          <p:nvPr/>
        </p:nvSpPr>
        <p:spPr>
          <a:xfrm flipV="1">
            <a:off x="0" y="0"/>
            <a:ext cx="9144000"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8" name="Rectangle 27"/>
          <p:cNvSpPr/>
          <p:nvPr/>
        </p:nvSpPr>
        <p:spPr>
          <a:xfrm flipV="1">
            <a:off x="0" y="0"/>
            <a:ext cx="9144000" cy="6857997"/>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0" name="Rectangle 29"/>
          <p:cNvSpPr/>
          <p:nvPr/>
        </p:nvSpPr>
        <p:spPr>
          <a:xfrm flipV="1">
            <a:off x="0" y="6389688"/>
            <a:ext cx="8339138" cy="468312"/>
          </a:xfrm>
          <a:prstGeom prst="rect">
            <a:avLst/>
          </a:prstGeom>
          <a:gradFill>
            <a:gsLst>
              <a:gs pos="0">
                <a:srgbClr val="10253F">
                  <a:alpha val="69804"/>
                </a:srgbClr>
              </a:gs>
              <a:gs pos="100000">
                <a:srgbClr val="17375E">
                  <a:alpha val="69804"/>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2" name="Rectangle 31"/>
          <p:cNvSpPr/>
          <p:nvPr/>
        </p:nvSpPr>
        <p:spPr>
          <a:xfrm>
            <a:off x="8334375" y="6457950"/>
            <a:ext cx="809625" cy="40005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 name="Rectangle 32"/>
          <p:cNvSpPr/>
          <p:nvPr/>
        </p:nvSpPr>
        <p:spPr>
          <a:xfrm>
            <a:off x="8343900" y="6391275"/>
            <a:ext cx="800100" cy="466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34" name="Straight Connector 33"/>
          <p:cNvCxnSpPr/>
          <p:nvPr/>
        </p:nvCxnSpPr>
        <p:spPr>
          <a:xfrm>
            <a:off x="0" y="6386513"/>
            <a:ext cx="9144000" cy="1587"/>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sp>
        <p:nvSpPr>
          <p:cNvPr id="35" name="Date Placeholder 3"/>
          <p:cNvSpPr>
            <a:spLocks noGrp="1"/>
          </p:cNvSpPr>
          <p:nvPr>
            <p:ph type="dt" sz="half" idx="2"/>
          </p:nvPr>
        </p:nvSpPr>
        <p:spPr>
          <a:xfrm>
            <a:off x="7361238" y="6411913"/>
            <a:ext cx="954087" cy="209550"/>
          </a:xfrm>
          <a:prstGeom prst="rect">
            <a:avLst/>
          </a:prstGeom>
        </p:spPr>
        <p:txBody>
          <a:bodyPr vert="horz" lIns="91440" tIns="45720" rIns="91440" bIns="45720" rtlCol="0" anchor="ctr"/>
          <a:lstStyle>
            <a:lvl1pPr algn="r" fontAlgn="auto">
              <a:spcBef>
                <a:spcPts val="0"/>
              </a:spcBef>
              <a:spcAft>
                <a:spcPts val="0"/>
              </a:spcAft>
              <a:defRPr sz="1200" smtClean="0">
                <a:solidFill>
                  <a:srgbClr val="A6A6A6"/>
                </a:solidFill>
                <a:latin typeface="+mn-lt"/>
              </a:defRPr>
            </a:lvl1pPr>
          </a:lstStyle>
          <a:p>
            <a:pPr>
              <a:defRPr/>
            </a:pPr>
            <a:fld id="{95304C74-BBD3-4F78-A452-3B1D3446D3F0}" type="datetimeFigureOut">
              <a:rPr lang="en-US" smtClean="0"/>
              <a:pPr>
                <a:defRPr/>
              </a:pPr>
              <a:t>5/5/2013</a:t>
            </a:fld>
            <a:endParaRPr lang="en-US" dirty="0"/>
          </a:p>
        </p:txBody>
      </p:sp>
      <p:sp>
        <p:nvSpPr>
          <p:cNvPr id="36" name="Slide Number Placeholder 5"/>
          <p:cNvSpPr>
            <a:spLocks noGrp="1"/>
          </p:cNvSpPr>
          <p:nvPr>
            <p:ph type="sldNum" sz="quarter" idx="4"/>
          </p:nvPr>
        </p:nvSpPr>
        <p:spPr>
          <a:xfrm>
            <a:off x="6594475" y="6411913"/>
            <a:ext cx="744538" cy="211137"/>
          </a:xfrm>
          <a:prstGeom prst="rect">
            <a:avLst/>
          </a:prstGeom>
        </p:spPr>
        <p:txBody>
          <a:bodyPr vert="horz" lIns="91440" tIns="45720" rIns="91440" bIns="45720" rtlCol="0" anchor="ctr"/>
          <a:lstStyle>
            <a:lvl1pPr algn="r" fontAlgn="auto">
              <a:spcBef>
                <a:spcPts val="0"/>
              </a:spcBef>
              <a:spcAft>
                <a:spcPts val="0"/>
              </a:spcAft>
              <a:defRPr sz="1200" smtClean="0">
                <a:solidFill>
                  <a:srgbClr val="A6A6A6"/>
                </a:solidFill>
                <a:latin typeface="+mn-lt"/>
              </a:defRPr>
            </a:lvl1pPr>
          </a:lstStyle>
          <a:p>
            <a:pPr>
              <a:defRPr/>
            </a:pPr>
            <a:fld id="{6D871CAA-ABC5-4586-9EE6-19B15771CA70}" type="slidenum">
              <a:rPr lang="en-US" smtClean="0"/>
              <a:pPr>
                <a:defRPr/>
              </a:pPr>
              <a:t>‹#›</a:t>
            </a:fld>
            <a:endParaRPr lang="en-US" dirty="0"/>
          </a:p>
        </p:txBody>
      </p:sp>
      <p:cxnSp>
        <p:nvCxnSpPr>
          <p:cNvPr id="37" name="Straight Connector 36"/>
          <p:cNvCxnSpPr/>
          <p:nvPr/>
        </p:nvCxnSpPr>
        <p:spPr>
          <a:xfrm>
            <a:off x="4932363" y="6635750"/>
            <a:ext cx="3406775"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H="1" flipV="1">
            <a:off x="4696619" y="6623844"/>
            <a:ext cx="468312" cy="0"/>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8102601" y="6626225"/>
            <a:ext cx="468312" cy="1587"/>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7224389" y="6510550"/>
            <a:ext cx="251534"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sp>
        <p:nvSpPr>
          <p:cNvPr id="22" name="Text Placeholder 7"/>
          <p:cNvSpPr>
            <a:spLocks noGrp="1"/>
          </p:cNvSpPr>
          <p:nvPr>
            <p:ph type="body" sz="quarter" idx="13"/>
          </p:nvPr>
        </p:nvSpPr>
        <p:spPr>
          <a:xfrm>
            <a:off x="241300" y="6400800"/>
            <a:ext cx="4702175" cy="446088"/>
          </a:xfrm>
        </p:spPr>
        <p:txBody>
          <a:bodyPr anchor="ctr"/>
          <a:lstStyle>
            <a:lvl1pPr>
              <a:buNone/>
              <a:defRPr sz="1400" b="1" i="1">
                <a:solidFill>
                  <a:srgbClr val="B2BB1E"/>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smtClean="0"/>
              <a:t>Click to edit Master text styles</a:t>
            </a:r>
          </a:p>
        </p:txBody>
      </p:sp>
      <p:pic>
        <p:nvPicPr>
          <p:cNvPr id="21" name="Picture 20" descr="CDMSmith_logo_white.wmf"/>
          <p:cNvPicPr>
            <a:picLocks noChangeAspect="1"/>
          </p:cNvPicPr>
          <p:nvPr/>
        </p:nvPicPr>
        <p:blipFill>
          <a:blip r:embed="rId3" cstate="print"/>
          <a:stretch>
            <a:fillRect/>
          </a:stretch>
        </p:blipFill>
        <p:spPr>
          <a:xfrm>
            <a:off x="8411058" y="6479176"/>
            <a:ext cx="680690" cy="300446"/>
          </a:xfrm>
          <a:prstGeom prst="rect">
            <a:avLst/>
          </a:prstGeom>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67293"/>
            <a:ext cx="5568950" cy="465887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12652" y="1467293"/>
            <a:ext cx="3252862" cy="465887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
          <p:cNvSpPr>
            <a:spLocks noGrp="1"/>
          </p:cNvSpPr>
          <p:nvPr>
            <p:ph type="title"/>
          </p:nvPr>
        </p:nvSpPr>
        <p:spPr>
          <a:xfrm>
            <a:off x="223283" y="0"/>
            <a:ext cx="8920717" cy="1417638"/>
          </a:xfrm>
          <a:prstGeom prst="rect">
            <a:avLst/>
          </a:prstGeom>
        </p:spPr>
        <p:txBody>
          <a:bodyPr/>
          <a:lstStyle/>
          <a:p>
            <a:r>
              <a:rPr lang="en-US" smtClean="0"/>
              <a:t>Click to edit Master title style</a:t>
            </a:r>
            <a:endParaRPr lang="en-US" dirty="0"/>
          </a:p>
        </p:txBody>
      </p:sp>
      <p:sp>
        <p:nvSpPr>
          <p:cNvPr id="8" name="Text Placeholder 7"/>
          <p:cNvSpPr>
            <a:spLocks noGrp="1"/>
          </p:cNvSpPr>
          <p:nvPr>
            <p:ph type="body" sz="quarter" idx="13"/>
          </p:nvPr>
        </p:nvSpPr>
        <p:spPr>
          <a:xfrm>
            <a:off x="241300" y="6400800"/>
            <a:ext cx="4702175" cy="446088"/>
          </a:xfrm>
        </p:spPr>
        <p:txBody>
          <a:bodyPr anchor="ctr"/>
          <a:lstStyle>
            <a:lvl1pPr>
              <a:buNone/>
              <a:defRPr sz="1400" b="1" i="1">
                <a:solidFill>
                  <a:srgbClr val="B2BB1E"/>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smtClean="0"/>
              <a:t>Click to edit Master text styles</a:t>
            </a:r>
          </a:p>
        </p:txBody>
      </p:sp>
      <p:sp>
        <p:nvSpPr>
          <p:cNvPr id="6" name="Date Placeholder 3"/>
          <p:cNvSpPr>
            <a:spLocks noGrp="1"/>
          </p:cNvSpPr>
          <p:nvPr>
            <p:ph type="dt" sz="half" idx="14"/>
          </p:nvPr>
        </p:nvSpPr>
        <p:spPr/>
        <p:txBody>
          <a:bodyPr/>
          <a:lstStyle>
            <a:lvl1pPr>
              <a:defRPr/>
            </a:lvl1pPr>
          </a:lstStyle>
          <a:p>
            <a:pPr>
              <a:defRPr/>
            </a:pPr>
            <a:fld id="{840453BB-9FF4-42F8-8339-F094B18F12AE}" type="datetimeFigureOut">
              <a:rPr lang="en-US" smtClean="0"/>
              <a:pPr>
                <a:defRPr/>
              </a:pPr>
              <a:t>5/5/2013</a:t>
            </a:fld>
            <a:endParaRPr lang="en-US" dirty="0"/>
          </a:p>
        </p:txBody>
      </p:sp>
      <p:sp>
        <p:nvSpPr>
          <p:cNvPr id="7" name="Slide Number Placeholder 5"/>
          <p:cNvSpPr>
            <a:spLocks noGrp="1"/>
          </p:cNvSpPr>
          <p:nvPr>
            <p:ph type="sldNum" sz="quarter" idx="15"/>
          </p:nvPr>
        </p:nvSpPr>
        <p:spPr/>
        <p:txBody>
          <a:bodyPr/>
          <a:lstStyle>
            <a:lvl1pPr>
              <a:defRPr/>
            </a:lvl1pPr>
          </a:lstStyle>
          <a:p>
            <a:pPr>
              <a:defRPr/>
            </a:pPr>
            <a:fld id="{B262F6AB-6EE9-4292-B7D0-6B83CD3B52F2}" type="slidenum">
              <a:rPr lang="en-US" smtClean="0"/>
              <a:pPr>
                <a:defRPr/>
              </a:pPr>
              <a:t>‹#›</a:t>
            </a:fld>
            <a:endParaRPr 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433" y="5247168"/>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433" y="1499191"/>
            <a:ext cx="5486400" cy="3674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828433" y="5813906"/>
            <a:ext cx="5486400" cy="5549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ext Placeholder 7"/>
          <p:cNvSpPr>
            <a:spLocks noGrp="1"/>
          </p:cNvSpPr>
          <p:nvPr>
            <p:ph type="body" sz="quarter" idx="13"/>
          </p:nvPr>
        </p:nvSpPr>
        <p:spPr>
          <a:xfrm>
            <a:off x="241300" y="6400800"/>
            <a:ext cx="4702175" cy="446088"/>
          </a:xfrm>
        </p:spPr>
        <p:txBody>
          <a:bodyPr anchor="ctr"/>
          <a:lstStyle>
            <a:lvl1pPr>
              <a:buNone/>
              <a:defRPr sz="1400" b="1" i="1">
                <a:solidFill>
                  <a:srgbClr val="B2BB1E"/>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smtClean="0"/>
              <a:t>Click to edit Master text styles</a:t>
            </a:r>
          </a:p>
        </p:txBody>
      </p:sp>
      <p:sp>
        <p:nvSpPr>
          <p:cNvPr id="6" name="Date Placeholder 3"/>
          <p:cNvSpPr>
            <a:spLocks noGrp="1"/>
          </p:cNvSpPr>
          <p:nvPr>
            <p:ph type="dt" sz="half" idx="14"/>
          </p:nvPr>
        </p:nvSpPr>
        <p:spPr/>
        <p:txBody>
          <a:bodyPr/>
          <a:lstStyle>
            <a:lvl1pPr>
              <a:defRPr/>
            </a:lvl1pPr>
          </a:lstStyle>
          <a:p>
            <a:pPr>
              <a:defRPr/>
            </a:pPr>
            <a:fld id="{891F8FD1-AA50-4E84-8DD5-42F2D5A742A9}" type="datetimeFigureOut">
              <a:rPr lang="en-US" smtClean="0"/>
              <a:pPr>
                <a:defRPr/>
              </a:pPr>
              <a:t>5/5/2013</a:t>
            </a:fld>
            <a:endParaRPr lang="en-US" dirty="0"/>
          </a:p>
        </p:txBody>
      </p:sp>
      <p:sp>
        <p:nvSpPr>
          <p:cNvPr id="7" name="Slide Number Placeholder 5"/>
          <p:cNvSpPr>
            <a:spLocks noGrp="1"/>
          </p:cNvSpPr>
          <p:nvPr>
            <p:ph type="sldNum" sz="quarter" idx="15"/>
          </p:nvPr>
        </p:nvSpPr>
        <p:spPr/>
        <p:txBody>
          <a:bodyPr/>
          <a:lstStyle>
            <a:lvl1pPr>
              <a:defRPr/>
            </a:lvl1pPr>
          </a:lstStyle>
          <a:p>
            <a:pPr>
              <a:defRPr/>
            </a:pPr>
            <a:fld id="{0D4E61BB-8530-4252-86B7-C5DA304DFA05}" type="slidenum">
              <a:rPr lang="en-US" smtClean="0"/>
              <a:pPr>
                <a:defRPr/>
              </a:pPr>
              <a:t>‹#›</a:t>
            </a:fld>
            <a:endParaRPr lang="en-US"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4" name="Text Placeholder 21"/>
          <p:cNvSpPr>
            <a:spLocks noGrp="1"/>
          </p:cNvSpPr>
          <p:nvPr>
            <p:ph type="body" sz="quarter" idx="15" hasCustomPrompt="1"/>
          </p:nvPr>
        </p:nvSpPr>
        <p:spPr>
          <a:xfrm>
            <a:off x="6743700" y="1501579"/>
            <a:ext cx="2317750" cy="267855"/>
          </a:xfrm>
        </p:spPr>
        <p:txBody>
          <a:bodyPr>
            <a:normAutofit/>
          </a:bodyPr>
          <a:lstStyle>
            <a:lvl1pPr>
              <a:buNone/>
              <a:defRPr sz="1200">
                <a:solidFill>
                  <a:schemeClr val="bg1"/>
                </a:solidFill>
              </a:defRPr>
            </a:lvl1pPr>
          </a:lstStyle>
          <a:p>
            <a:pPr lvl="0"/>
            <a:r>
              <a:rPr lang="en-US" dirty="0" smtClean="0"/>
              <a:t>Click to add date</a:t>
            </a:r>
          </a:p>
        </p:txBody>
      </p:sp>
      <p:sp>
        <p:nvSpPr>
          <p:cNvPr id="2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bg1"/>
                </a:solidFill>
              </a:defRPr>
            </a:lvl1pPr>
          </a:lstStyle>
          <a:p>
            <a:pPr lvl="0"/>
            <a:r>
              <a:rPr lang="en-US" dirty="0" smtClean="0"/>
              <a:t>Click to add title</a:t>
            </a:r>
          </a:p>
        </p:txBody>
      </p:sp>
      <p:sp>
        <p:nvSpPr>
          <p:cNvPr id="2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bg1"/>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sp>
        <p:nvSpPr>
          <p:cNvPr id="46" name="Text Placeholder 21"/>
          <p:cNvSpPr>
            <a:spLocks noGrp="1"/>
          </p:cNvSpPr>
          <p:nvPr>
            <p:ph type="body" sz="quarter" idx="16" hasCustomPrompt="1"/>
          </p:nvPr>
        </p:nvSpPr>
        <p:spPr>
          <a:xfrm>
            <a:off x="6743700" y="86440"/>
            <a:ext cx="2317750" cy="1386100"/>
          </a:xfrm>
        </p:spPr>
        <p:txBody>
          <a:bodyPr>
            <a:noAutofit/>
          </a:bodyPr>
          <a:lstStyle>
            <a:lvl1pPr marL="0" indent="0">
              <a:buNone/>
              <a:defRPr sz="1500" baseline="0">
                <a:solidFill>
                  <a:schemeClr val="bg1"/>
                </a:solidFill>
              </a:defRPr>
            </a:lvl1pPr>
          </a:lstStyle>
          <a:p>
            <a:pPr lvl="0"/>
            <a:r>
              <a:rPr lang="en-US" dirty="0" smtClean="0"/>
              <a:t>Click to add presenter(s) name, title and presentation type</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9" name="Picture 2" descr="Q:\Design Catalog\Corporate Templates\Covers\abstract1.jpg"/>
          <p:cNvPicPr>
            <a:picLocks noChangeAspect="1" noChangeArrowheads="1"/>
          </p:cNvPicPr>
          <p:nvPr userDrawn="1"/>
        </p:nvPicPr>
        <p:blipFill>
          <a:blip r:embed="rId2" cstate="screen"/>
          <a:stretch>
            <a:fillRect/>
          </a:stretch>
        </p:blipFill>
        <p:spPr bwMode="auto">
          <a:xfrm>
            <a:off x="-127649" y="0"/>
            <a:ext cx="9271649" cy="6858000"/>
          </a:xfrm>
          <a:prstGeom prst="rect">
            <a:avLst/>
          </a:prstGeom>
          <a:noFill/>
          <a:ln w="9525">
            <a:noFill/>
            <a:miter lim="800000"/>
            <a:headEnd/>
            <a:tailEnd/>
          </a:ln>
        </p:spPr>
      </p:pic>
      <p:sp>
        <p:nvSpPr>
          <p:cNvPr id="6" name="Rectangle 5"/>
          <p:cNvSpPr/>
          <p:nvPr userDrawn="1"/>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 name="Group 19"/>
          <p:cNvGrpSpPr>
            <a:grpSpLocks/>
          </p:cNvGrpSpPr>
          <p:nvPr userDrawn="1"/>
        </p:nvGrpSpPr>
        <p:grpSpPr bwMode="auto">
          <a:xfrm>
            <a:off x="0" y="0"/>
            <a:ext cx="9164638" cy="6858000"/>
            <a:chOff x="0" y="-2"/>
            <a:chExt cx="9164321" cy="6858004"/>
          </a:xfrm>
        </p:grpSpPr>
        <p:cxnSp>
          <p:nvCxnSpPr>
            <p:cNvPr id="26" name="Straight Connector 25"/>
            <p:cNvCxnSpPr/>
            <p:nvPr/>
          </p:nvCxnSpPr>
          <p:spPr>
            <a:xfrm rot="16200000" flipH="1">
              <a:off x="-2092373" y="2181268"/>
              <a:ext cx="6858004" cy="249546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786699" y="2182062"/>
              <a:ext cx="6858004" cy="24938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518180" y="2182062"/>
              <a:ext cx="6858004" cy="24938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4402726" y="4760139"/>
              <a:ext cx="3067052" cy="112867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5408364" y="4470423"/>
              <a:ext cx="3498852" cy="127630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1105717" y="4474392"/>
              <a:ext cx="3489327" cy="127789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6438609" y="4192613"/>
              <a:ext cx="3908427" cy="142235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6819605" y="1084283"/>
              <a:ext cx="3429002" cy="126043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0" y="2412999"/>
              <a:ext cx="9143684" cy="332899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98458" y="3709988"/>
              <a:ext cx="8645226" cy="314801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094021" y="5013326"/>
              <a:ext cx="5049662" cy="18446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7667360" y="6327777"/>
              <a:ext cx="1476324" cy="5302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0" y="3044825"/>
              <a:ext cx="3801931" cy="13874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0" y="1892299"/>
              <a:ext cx="3384433" cy="123190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0" y="735011"/>
              <a:ext cx="2963760" cy="1081088"/>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0" y="-2"/>
              <a:ext cx="1398540" cy="5175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7976912" y="-2"/>
              <a:ext cx="604816" cy="2000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8397585" y="1098549"/>
              <a:ext cx="746099" cy="268288"/>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userDrawn="1"/>
        </p:nvSpPr>
        <p:spPr>
          <a:xfrm>
            <a:off x="0" y="6461125"/>
            <a:ext cx="9144000" cy="396875"/>
          </a:xfrm>
          <a:prstGeom prst="rect">
            <a:avLst/>
          </a:prstGeom>
          <a:solidFill>
            <a:srgbClr val="003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userDrawn="1"/>
        </p:nvSpPr>
        <p:spPr>
          <a:xfrm>
            <a:off x="0" y="0"/>
            <a:ext cx="9143999" cy="18288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Text Placeholder 17"/>
          <p:cNvSpPr>
            <a:spLocks noGrp="1"/>
          </p:cNvSpPr>
          <p:nvPr>
            <p:ph type="body" sz="quarter" idx="13" hasCustomPrompt="1"/>
          </p:nvPr>
        </p:nvSpPr>
        <p:spPr>
          <a:xfrm>
            <a:off x="165820" y="272118"/>
            <a:ext cx="6537960" cy="1380744"/>
          </a:xfrm>
        </p:spPr>
        <p:txBody>
          <a:bodyPr anchor="b">
            <a:normAutofit/>
          </a:bodyPr>
          <a:lstStyle>
            <a:lvl1pPr marL="0" indent="0">
              <a:lnSpc>
                <a:spcPts val="3000"/>
              </a:lnSpc>
              <a:buNone/>
              <a:defRPr sz="4400">
                <a:solidFill>
                  <a:schemeClr val="bg1"/>
                </a:solidFill>
              </a:defRPr>
            </a:lvl1pPr>
          </a:lstStyle>
          <a:p>
            <a:pPr lvl="0"/>
            <a:r>
              <a:rPr lang="en-US" dirty="0" smtClean="0"/>
              <a:t>Introduction to CDM</a:t>
            </a:r>
          </a:p>
        </p:txBody>
      </p:sp>
      <p:sp>
        <p:nvSpPr>
          <p:cNvPr id="8" name="Rectangle 7"/>
          <p:cNvSpPr/>
          <p:nvPr userDrawn="1"/>
        </p:nvSpPr>
        <p:spPr>
          <a:xfrm>
            <a:off x="6702425" y="0"/>
            <a:ext cx="2441575" cy="685800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10"/>
          <p:cNvSpPr/>
          <p:nvPr userDrawn="1"/>
        </p:nvSpPr>
        <p:spPr>
          <a:xfrm>
            <a:off x="6707188" y="5875338"/>
            <a:ext cx="2436812" cy="5762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3" name="Group 4"/>
          <p:cNvGrpSpPr>
            <a:grpSpLocks noChangeAspect="1"/>
          </p:cNvGrpSpPr>
          <p:nvPr userDrawn="1"/>
        </p:nvGrpSpPr>
        <p:grpSpPr bwMode="auto">
          <a:xfrm>
            <a:off x="6851650" y="5981700"/>
            <a:ext cx="1057275" cy="368300"/>
            <a:chOff x="4316" y="3768"/>
            <a:chExt cx="666" cy="232"/>
          </a:xfrm>
        </p:grpSpPr>
        <p:sp>
          <p:nvSpPr>
            <p:cNvPr id="2051" name="AutoShape 3"/>
            <p:cNvSpPr>
              <a:spLocks noChangeAspect="1" noChangeArrowheads="1" noTextEdit="1"/>
            </p:cNvSpPr>
            <p:nvPr userDrawn="1"/>
          </p:nvSpPr>
          <p:spPr bwMode="auto">
            <a:xfrm>
              <a:off x="4316" y="3768"/>
              <a:ext cx="666" cy="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3" name="Freeform 5"/>
            <p:cNvSpPr>
              <a:spLocks noEditPoints="1"/>
            </p:cNvSpPr>
            <p:nvPr userDrawn="1"/>
          </p:nvSpPr>
          <p:spPr bwMode="auto">
            <a:xfrm>
              <a:off x="4316" y="3768"/>
              <a:ext cx="666" cy="232"/>
            </a:xfrm>
            <a:custGeom>
              <a:avLst/>
              <a:gdLst/>
              <a:ahLst/>
              <a:cxnLst>
                <a:cxn ang="0">
                  <a:pos x="1548" y="682"/>
                </a:cxn>
                <a:cxn ang="0">
                  <a:pos x="1238" y="478"/>
                </a:cxn>
                <a:cxn ang="0">
                  <a:pos x="1177" y="586"/>
                </a:cxn>
                <a:cxn ang="0">
                  <a:pos x="1079" y="653"/>
                </a:cxn>
                <a:cxn ang="0">
                  <a:pos x="942" y="681"/>
                </a:cxn>
                <a:cxn ang="0">
                  <a:pos x="613" y="539"/>
                </a:cxn>
                <a:cxn ang="0">
                  <a:pos x="548" y="624"/>
                </a:cxn>
                <a:cxn ang="0">
                  <a:pos x="476" y="670"/>
                </a:cxn>
                <a:cxn ang="0">
                  <a:pos x="365" y="695"/>
                </a:cxn>
                <a:cxn ang="0">
                  <a:pos x="283" y="693"/>
                </a:cxn>
                <a:cxn ang="0">
                  <a:pos x="198" y="673"/>
                </a:cxn>
                <a:cxn ang="0">
                  <a:pos x="127" y="634"/>
                </a:cxn>
                <a:cxn ang="0">
                  <a:pos x="79" y="591"/>
                </a:cxn>
                <a:cxn ang="0">
                  <a:pos x="35" y="522"/>
                </a:cxn>
                <a:cxn ang="0">
                  <a:pos x="9" y="441"/>
                </a:cxn>
                <a:cxn ang="0">
                  <a:pos x="0" y="346"/>
                </a:cxn>
                <a:cxn ang="0">
                  <a:pos x="6" y="272"/>
                </a:cxn>
                <a:cxn ang="0">
                  <a:pos x="29" y="190"/>
                </a:cxn>
                <a:cxn ang="0">
                  <a:pos x="71" y="119"/>
                </a:cxn>
                <a:cxn ang="0">
                  <a:pos x="116" y="71"/>
                </a:cxn>
                <a:cxn ang="0">
                  <a:pos x="180" y="30"/>
                </a:cxn>
                <a:cxn ang="0">
                  <a:pos x="254" y="6"/>
                </a:cxn>
                <a:cxn ang="0">
                  <a:pos x="319" y="0"/>
                </a:cxn>
                <a:cxn ang="0">
                  <a:pos x="451" y="18"/>
                </a:cxn>
                <a:cxn ang="0">
                  <a:pos x="549" y="70"/>
                </a:cxn>
                <a:cxn ang="0">
                  <a:pos x="614" y="157"/>
                </a:cxn>
                <a:cxn ang="0">
                  <a:pos x="982" y="15"/>
                </a:cxn>
                <a:cxn ang="0">
                  <a:pos x="1095" y="40"/>
                </a:cxn>
                <a:cxn ang="0">
                  <a:pos x="1167" y="87"/>
                </a:cxn>
                <a:cxn ang="0">
                  <a:pos x="1230" y="177"/>
                </a:cxn>
                <a:cxn ang="0">
                  <a:pos x="1722" y="14"/>
                </a:cxn>
                <a:cxn ang="0">
                  <a:pos x="439" y="266"/>
                </a:cxn>
                <a:cxn ang="0">
                  <a:pos x="428" y="222"/>
                </a:cxn>
                <a:cxn ang="0">
                  <a:pos x="399" y="185"/>
                </a:cxn>
                <a:cxn ang="0">
                  <a:pos x="353" y="167"/>
                </a:cxn>
                <a:cxn ang="0">
                  <a:pos x="301" y="169"/>
                </a:cxn>
                <a:cxn ang="0">
                  <a:pos x="246" y="200"/>
                </a:cxn>
                <a:cxn ang="0">
                  <a:pos x="216" y="252"/>
                </a:cxn>
                <a:cxn ang="0">
                  <a:pos x="203" y="351"/>
                </a:cxn>
                <a:cxn ang="0">
                  <a:pos x="211" y="431"/>
                </a:cxn>
                <a:cxn ang="0">
                  <a:pos x="245" y="499"/>
                </a:cxn>
                <a:cxn ang="0">
                  <a:pos x="304" y="531"/>
                </a:cxn>
                <a:cxn ang="0">
                  <a:pos x="358" y="532"/>
                </a:cxn>
                <a:cxn ang="0">
                  <a:pos x="401" y="513"/>
                </a:cxn>
                <a:cxn ang="0">
                  <a:pos x="429" y="471"/>
                </a:cxn>
                <a:cxn ang="0">
                  <a:pos x="622" y="422"/>
                </a:cxn>
                <a:cxn ang="0">
                  <a:pos x="1050" y="295"/>
                </a:cxn>
                <a:cxn ang="0">
                  <a:pos x="1017" y="226"/>
                </a:cxn>
                <a:cxn ang="0">
                  <a:pos x="961" y="193"/>
                </a:cxn>
                <a:cxn ang="0">
                  <a:pos x="828" y="183"/>
                </a:cxn>
                <a:cxn ang="0">
                  <a:pos x="925" y="508"/>
                </a:cxn>
                <a:cxn ang="0">
                  <a:pos x="1001" y="485"/>
                </a:cxn>
                <a:cxn ang="0">
                  <a:pos x="1038" y="443"/>
                </a:cxn>
                <a:cxn ang="0">
                  <a:pos x="1056" y="354"/>
                </a:cxn>
              </a:cxnLst>
              <a:rect l="0" t="0" r="r" b="b"/>
              <a:pathLst>
                <a:path w="1998" h="696">
                  <a:moveTo>
                    <a:pt x="1998" y="682"/>
                  </a:moveTo>
                  <a:lnTo>
                    <a:pt x="1807" y="682"/>
                  </a:lnTo>
                  <a:lnTo>
                    <a:pt x="1807" y="257"/>
                  </a:lnTo>
                  <a:lnTo>
                    <a:pt x="1692" y="682"/>
                  </a:lnTo>
                  <a:lnTo>
                    <a:pt x="1548" y="682"/>
                  </a:lnTo>
                  <a:lnTo>
                    <a:pt x="1433" y="257"/>
                  </a:lnTo>
                  <a:lnTo>
                    <a:pt x="1433" y="682"/>
                  </a:lnTo>
                  <a:lnTo>
                    <a:pt x="1238" y="682"/>
                  </a:lnTo>
                  <a:lnTo>
                    <a:pt x="1238" y="478"/>
                  </a:lnTo>
                  <a:lnTo>
                    <a:pt x="1238" y="478"/>
                  </a:lnTo>
                  <a:lnTo>
                    <a:pt x="1229" y="503"/>
                  </a:lnTo>
                  <a:lnTo>
                    <a:pt x="1218" y="526"/>
                  </a:lnTo>
                  <a:lnTo>
                    <a:pt x="1206" y="547"/>
                  </a:lnTo>
                  <a:lnTo>
                    <a:pt x="1192" y="567"/>
                  </a:lnTo>
                  <a:lnTo>
                    <a:pt x="1177" y="586"/>
                  </a:lnTo>
                  <a:lnTo>
                    <a:pt x="1161" y="603"/>
                  </a:lnTo>
                  <a:lnTo>
                    <a:pt x="1143" y="618"/>
                  </a:lnTo>
                  <a:lnTo>
                    <a:pt x="1123" y="631"/>
                  </a:lnTo>
                  <a:lnTo>
                    <a:pt x="1102" y="643"/>
                  </a:lnTo>
                  <a:lnTo>
                    <a:pt x="1079" y="653"/>
                  </a:lnTo>
                  <a:lnTo>
                    <a:pt x="1055" y="662"/>
                  </a:lnTo>
                  <a:lnTo>
                    <a:pt x="1029" y="669"/>
                  </a:lnTo>
                  <a:lnTo>
                    <a:pt x="1002" y="675"/>
                  </a:lnTo>
                  <a:lnTo>
                    <a:pt x="972" y="678"/>
                  </a:lnTo>
                  <a:lnTo>
                    <a:pt x="942" y="681"/>
                  </a:lnTo>
                  <a:lnTo>
                    <a:pt x="910" y="682"/>
                  </a:lnTo>
                  <a:lnTo>
                    <a:pt x="622" y="682"/>
                  </a:lnTo>
                  <a:lnTo>
                    <a:pt x="622" y="518"/>
                  </a:lnTo>
                  <a:lnTo>
                    <a:pt x="622" y="518"/>
                  </a:lnTo>
                  <a:lnTo>
                    <a:pt x="613" y="539"/>
                  </a:lnTo>
                  <a:lnTo>
                    <a:pt x="603" y="558"/>
                  </a:lnTo>
                  <a:lnTo>
                    <a:pt x="591" y="576"/>
                  </a:lnTo>
                  <a:lnTo>
                    <a:pt x="579" y="594"/>
                  </a:lnTo>
                  <a:lnTo>
                    <a:pt x="565" y="609"/>
                  </a:lnTo>
                  <a:lnTo>
                    <a:pt x="548" y="624"/>
                  </a:lnTo>
                  <a:lnTo>
                    <a:pt x="532" y="637"/>
                  </a:lnTo>
                  <a:lnTo>
                    <a:pt x="514" y="650"/>
                  </a:lnTo>
                  <a:lnTo>
                    <a:pt x="514" y="650"/>
                  </a:lnTo>
                  <a:lnTo>
                    <a:pt x="495" y="660"/>
                  </a:lnTo>
                  <a:lnTo>
                    <a:pt x="476" y="670"/>
                  </a:lnTo>
                  <a:lnTo>
                    <a:pt x="455" y="678"/>
                  </a:lnTo>
                  <a:lnTo>
                    <a:pt x="434" y="684"/>
                  </a:lnTo>
                  <a:lnTo>
                    <a:pt x="412" y="689"/>
                  </a:lnTo>
                  <a:lnTo>
                    <a:pt x="389" y="693"/>
                  </a:lnTo>
                  <a:lnTo>
                    <a:pt x="365" y="695"/>
                  </a:lnTo>
                  <a:lnTo>
                    <a:pt x="340" y="696"/>
                  </a:lnTo>
                  <a:lnTo>
                    <a:pt x="340" y="696"/>
                  </a:lnTo>
                  <a:lnTo>
                    <a:pt x="320" y="696"/>
                  </a:lnTo>
                  <a:lnTo>
                    <a:pt x="301" y="695"/>
                  </a:lnTo>
                  <a:lnTo>
                    <a:pt x="283" y="693"/>
                  </a:lnTo>
                  <a:lnTo>
                    <a:pt x="265" y="690"/>
                  </a:lnTo>
                  <a:lnTo>
                    <a:pt x="247" y="687"/>
                  </a:lnTo>
                  <a:lnTo>
                    <a:pt x="230" y="683"/>
                  </a:lnTo>
                  <a:lnTo>
                    <a:pt x="214" y="678"/>
                  </a:lnTo>
                  <a:lnTo>
                    <a:pt x="198" y="673"/>
                  </a:lnTo>
                  <a:lnTo>
                    <a:pt x="183" y="666"/>
                  </a:lnTo>
                  <a:lnTo>
                    <a:pt x="168" y="660"/>
                  </a:lnTo>
                  <a:lnTo>
                    <a:pt x="154" y="652"/>
                  </a:lnTo>
                  <a:lnTo>
                    <a:pt x="141" y="644"/>
                  </a:lnTo>
                  <a:lnTo>
                    <a:pt x="127" y="634"/>
                  </a:lnTo>
                  <a:lnTo>
                    <a:pt x="115" y="625"/>
                  </a:lnTo>
                  <a:lnTo>
                    <a:pt x="102" y="614"/>
                  </a:lnTo>
                  <a:lnTo>
                    <a:pt x="90" y="603"/>
                  </a:lnTo>
                  <a:lnTo>
                    <a:pt x="90" y="603"/>
                  </a:lnTo>
                  <a:lnTo>
                    <a:pt x="79" y="591"/>
                  </a:lnTo>
                  <a:lnTo>
                    <a:pt x="69" y="577"/>
                  </a:lnTo>
                  <a:lnTo>
                    <a:pt x="60" y="564"/>
                  </a:lnTo>
                  <a:lnTo>
                    <a:pt x="51" y="551"/>
                  </a:lnTo>
                  <a:lnTo>
                    <a:pt x="43" y="537"/>
                  </a:lnTo>
                  <a:lnTo>
                    <a:pt x="35" y="522"/>
                  </a:lnTo>
                  <a:lnTo>
                    <a:pt x="29" y="507"/>
                  </a:lnTo>
                  <a:lnTo>
                    <a:pt x="23" y="491"/>
                  </a:lnTo>
                  <a:lnTo>
                    <a:pt x="17" y="475"/>
                  </a:lnTo>
                  <a:lnTo>
                    <a:pt x="13" y="459"/>
                  </a:lnTo>
                  <a:lnTo>
                    <a:pt x="9" y="441"/>
                  </a:lnTo>
                  <a:lnTo>
                    <a:pt x="6" y="424"/>
                  </a:lnTo>
                  <a:lnTo>
                    <a:pt x="3" y="405"/>
                  </a:lnTo>
                  <a:lnTo>
                    <a:pt x="1" y="387"/>
                  </a:lnTo>
                  <a:lnTo>
                    <a:pt x="0" y="367"/>
                  </a:lnTo>
                  <a:lnTo>
                    <a:pt x="0" y="346"/>
                  </a:lnTo>
                  <a:lnTo>
                    <a:pt x="0" y="346"/>
                  </a:lnTo>
                  <a:lnTo>
                    <a:pt x="0" y="327"/>
                  </a:lnTo>
                  <a:lnTo>
                    <a:pt x="1" y="308"/>
                  </a:lnTo>
                  <a:lnTo>
                    <a:pt x="3" y="290"/>
                  </a:lnTo>
                  <a:lnTo>
                    <a:pt x="6" y="272"/>
                  </a:lnTo>
                  <a:lnTo>
                    <a:pt x="9" y="255"/>
                  </a:lnTo>
                  <a:lnTo>
                    <a:pt x="13" y="238"/>
                  </a:lnTo>
                  <a:lnTo>
                    <a:pt x="18" y="221"/>
                  </a:lnTo>
                  <a:lnTo>
                    <a:pt x="23" y="205"/>
                  </a:lnTo>
                  <a:lnTo>
                    <a:pt x="29" y="190"/>
                  </a:lnTo>
                  <a:lnTo>
                    <a:pt x="36" y="175"/>
                  </a:lnTo>
                  <a:lnTo>
                    <a:pt x="44" y="160"/>
                  </a:lnTo>
                  <a:lnTo>
                    <a:pt x="52" y="146"/>
                  </a:lnTo>
                  <a:lnTo>
                    <a:pt x="61" y="132"/>
                  </a:lnTo>
                  <a:lnTo>
                    <a:pt x="71" y="119"/>
                  </a:lnTo>
                  <a:lnTo>
                    <a:pt x="81" y="105"/>
                  </a:lnTo>
                  <a:lnTo>
                    <a:pt x="92" y="93"/>
                  </a:lnTo>
                  <a:lnTo>
                    <a:pt x="92" y="93"/>
                  </a:lnTo>
                  <a:lnTo>
                    <a:pt x="103" y="82"/>
                  </a:lnTo>
                  <a:lnTo>
                    <a:pt x="116" y="71"/>
                  </a:lnTo>
                  <a:lnTo>
                    <a:pt x="128" y="62"/>
                  </a:lnTo>
                  <a:lnTo>
                    <a:pt x="141" y="52"/>
                  </a:lnTo>
                  <a:lnTo>
                    <a:pt x="153" y="44"/>
                  </a:lnTo>
                  <a:lnTo>
                    <a:pt x="167" y="36"/>
                  </a:lnTo>
                  <a:lnTo>
                    <a:pt x="180" y="30"/>
                  </a:lnTo>
                  <a:lnTo>
                    <a:pt x="194" y="23"/>
                  </a:lnTo>
                  <a:lnTo>
                    <a:pt x="208" y="18"/>
                  </a:lnTo>
                  <a:lnTo>
                    <a:pt x="223" y="13"/>
                  </a:lnTo>
                  <a:lnTo>
                    <a:pt x="238" y="9"/>
                  </a:lnTo>
                  <a:lnTo>
                    <a:pt x="254" y="6"/>
                  </a:lnTo>
                  <a:lnTo>
                    <a:pt x="269" y="3"/>
                  </a:lnTo>
                  <a:lnTo>
                    <a:pt x="286" y="2"/>
                  </a:lnTo>
                  <a:lnTo>
                    <a:pt x="302" y="1"/>
                  </a:lnTo>
                  <a:lnTo>
                    <a:pt x="319" y="0"/>
                  </a:lnTo>
                  <a:lnTo>
                    <a:pt x="319" y="0"/>
                  </a:lnTo>
                  <a:lnTo>
                    <a:pt x="349" y="1"/>
                  </a:lnTo>
                  <a:lnTo>
                    <a:pt x="377" y="3"/>
                  </a:lnTo>
                  <a:lnTo>
                    <a:pt x="403" y="6"/>
                  </a:lnTo>
                  <a:lnTo>
                    <a:pt x="428" y="11"/>
                  </a:lnTo>
                  <a:lnTo>
                    <a:pt x="451" y="18"/>
                  </a:lnTo>
                  <a:lnTo>
                    <a:pt x="474" y="25"/>
                  </a:lnTo>
                  <a:lnTo>
                    <a:pt x="494" y="34"/>
                  </a:lnTo>
                  <a:lnTo>
                    <a:pt x="514" y="45"/>
                  </a:lnTo>
                  <a:lnTo>
                    <a:pt x="532" y="56"/>
                  </a:lnTo>
                  <a:lnTo>
                    <a:pt x="549" y="70"/>
                  </a:lnTo>
                  <a:lnTo>
                    <a:pt x="565" y="84"/>
                  </a:lnTo>
                  <a:lnTo>
                    <a:pt x="580" y="100"/>
                  </a:lnTo>
                  <a:lnTo>
                    <a:pt x="592" y="118"/>
                  </a:lnTo>
                  <a:lnTo>
                    <a:pt x="604" y="137"/>
                  </a:lnTo>
                  <a:lnTo>
                    <a:pt x="614" y="157"/>
                  </a:lnTo>
                  <a:lnTo>
                    <a:pt x="622" y="179"/>
                  </a:lnTo>
                  <a:lnTo>
                    <a:pt x="622" y="14"/>
                  </a:lnTo>
                  <a:lnTo>
                    <a:pt x="957" y="14"/>
                  </a:lnTo>
                  <a:lnTo>
                    <a:pt x="957" y="14"/>
                  </a:lnTo>
                  <a:lnTo>
                    <a:pt x="982" y="15"/>
                  </a:lnTo>
                  <a:lnTo>
                    <a:pt x="1007" y="17"/>
                  </a:lnTo>
                  <a:lnTo>
                    <a:pt x="1030" y="20"/>
                  </a:lnTo>
                  <a:lnTo>
                    <a:pt x="1053" y="26"/>
                  </a:lnTo>
                  <a:lnTo>
                    <a:pt x="1074" y="32"/>
                  </a:lnTo>
                  <a:lnTo>
                    <a:pt x="1095" y="40"/>
                  </a:lnTo>
                  <a:lnTo>
                    <a:pt x="1115" y="50"/>
                  </a:lnTo>
                  <a:lnTo>
                    <a:pt x="1133" y="61"/>
                  </a:lnTo>
                  <a:lnTo>
                    <a:pt x="1133" y="61"/>
                  </a:lnTo>
                  <a:lnTo>
                    <a:pt x="1151" y="73"/>
                  </a:lnTo>
                  <a:lnTo>
                    <a:pt x="1167" y="87"/>
                  </a:lnTo>
                  <a:lnTo>
                    <a:pt x="1182" y="102"/>
                  </a:lnTo>
                  <a:lnTo>
                    <a:pt x="1196" y="119"/>
                  </a:lnTo>
                  <a:lnTo>
                    <a:pt x="1208" y="137"/>
                  </a:lnTo>
                  <a:lnTo>
                    <a:pt x="1219" y="157"/>
                  </a:lnTo>
                  <a:lnTo>
                    <a:pt x="1230" y="177"/>
                  </a:lnTo>
                  <a:lnTo>
                    <a:pt x="1238" y="199"/>
                  </a:lnTo>
                  <a:lnTo>
                    <a:pt x="1238" y="14"/>
                  </a:lnTo>
                  <a:lnTo>
                    <a:pt x="1520" y="14"/>
                  </a:lnTo>
                  <a:lnTo>
                    <a:pt x="1618" y="430"/>
                  </a:lnTo>
                  <a:lnTo>
                    <a:pt x="1722" y="14"/>
                  </a:lnTo>
                  <a:lnTo>
                    <a:pt x="1998" y="14"/>
                  </a:lnTo>
                  <a:lnTo>
                    <a:pt x="1998" y="682"/>
                  </a:lnTo>
                  <a:close/>
                  <a:moveTo>
                    <a:pt x="622" y="422"/>
                  </a:moveTo>
                  <a:lnTo>
                    <a:pt x="622" y="266"/>
                  </a:lnTo>
                  <a:lnTo>
                    <a:pt x="439" y="266"/>
                  </a:lnTo>
                  <a:lnTo>
                    <a:pt x="439" y="266"/>
                  </a:lnTo>
                  <a:lnTo>
                    <a:pt x="437" y="254"/>
                  </a:lnTo>
                  <a:lnTo>
                    <a:pt x="435" y="243"/>
                  </a:lnTo>
                  <a:lnTo>
                    <a:pt x="432" y="232"/>
                  </a:lnTo>
                  <a:lnTo>
                    <a:pt x="428" y="222"/>
                  </a:lnTo>
                  <a:lnTo>
                    <a:pt x="424" y="213"/>
                  </a:lnTo>
                  <a:lnTo>
                    <a:pt x="419" y="205"/>
                  </a:lnTo>
                  <a:lnTo>
                    <a:pt x="413" y="198"/>
                  </a:lnTo>
                  <a:lnTo>
                    <a:pt x="407" y="191"/>
                  </a:lnTo>
                  <a:lnTo>
                    <a:pt x="399" y="185"/>
                  </a:lnTo>
                  <a:lnTo>
                    <a:pt x="392" y="180"/>
                  </a:lnTo>
                  <a:lnTo>
                    <a:pt x="383" y="176"/>
                  </a:lnTo>
                  <a:lnTo>
                    <a:pt x="374" y="172"/>
                  </a:lnTo>
                  <a:lnTo>
                    <a:pt x="364" y="169"/>
                  </a:lnTo>
                  <a:lnTo>
                    <a:pt x="353" y="167"/>
                  </a:lnTo>
                  <a:lnTo>
                    <a:pt x="341" y="166"/>
                  </a:lnTo>
                  <a:lnTo>
                    <a:pt x="328" y="166"/>
                  </a:lnTo>
                  <a:lnTo>
                    <a:pt x="328" y="166"/>
                  </a:lnTo>
                  <a:lnTo>
                    <a:pt x="314" y="167"/>
                  </a:lnTo>
                  <a:lnTo>
                    <a:pt x="301" y="169"/>
                  </a:lnTo>
                  <a:lnTo>
                    <a:pt x="288" y="172"/>
                  </a:lnTo>
                  <a:lnTo>
                    <a:pt x="277" y="177"/>
                  </a:lnTo>
                  <a:lnTo>
                    <a:pt x="266" y="183"/>
                  </a:lnTo>
                  <a:lnTo>
                    <a:pt x="256" y="191"/>
                  </a:lnTo>
                  <a:lnTo>
                    <a:pt x="246" y="200"/>
                  </a:lnTo>
                  <a:lnTo>
                    <a:pt x="237" y="210"/>
                  </a:lnTo>
                  <a:lnTo>
                    <a:pt x="237" y="210"/>
                  </a:lnTo>
                  <a:lnTo>
                    <a:pt x="229" y="223"/>
                  </a:lnTo>
                  <a:lnTo>
                    <a:pt x="222" y="237"/>
                  </a:lnTo>
                  <a:lnTo>
                    <a:pt x="216" y="252"/>
                  </a:lnTo>
                  <a:lnTo>
                    <a:pt x="211" y="269"/>
                  </a:lnTo>
                  <a:lnTo>
                    <a:pt x="208" y="287"/>
                  </a:lnTo>
                  <a:lnTo>
                    <a:pt x="205" y="307"/>
                  </a:lnTo>
                  <a:lnTo>
                    <a:pt x="203" y="328"/>
                  </a:lnTo>
                  <a:lnTo>
                    <a:pt x="203" y="351"/>
                  </a:lnTo>
                  <a:lnTo>
                    <a:pt x="203" y="351"/>
                  </a:lnTo>
                  <a:lnTo>
                    <a:pt x="203" y="373"/>
                  </a:lnTo>
                  <a:lnTo>
                    <a:pt x="205" y="394"/>
                  </a:lnTo>
                  <a:lnTo>
                    <a:pt x="207" y="413"/>
                  </a:lnTo>
                  <a:lnTo>
                    <a:pt x="211" y="431"/>
                  </a:lnTo>
                  <a:lnTo>
                    <a:pt x="216" y="448"/>
                  </a:lnTo>
                  <a:lnTo>
                    <a:pt x="221" y="463"/>
                  </a:lnTo>
                  <a:lnTo>
                    <a:pt x="228" y="476"/>
                  </a:lnTo>
                  <a:lnTo>
                    <a:pt x="236" y="488"/>
                  </a:lnTo>
                  <a:lnTo>
                    <a:pt x="245" y="499"/>
                  </a:lnTo>
                  <a:lnTo>
                    <a:pt x="255" y="508"/>
                  </a:lnTo>
                  <a:lnTo>
                    <a:pt x="266" y="516"/>
                  </a:lnTo>
                  <a:lnTo>
                    <a:pt x="277" y="523"/>
                  </a:lnTo>
                  <a:lnTo>
                    <a:pt x="290" y="528"/>
                  </a:lnTo>
                  <a:lnTo>
                    <a:pt x="304" y="531"/>
                  </a:lnTo>
                  <a:lnTo>
                    <a:pt x="320" y="533"/>
                  </a:lnTo>
                  <a:lnTo>
                    <a:pt x="337" y="534"/>
                  </a:lnTo>
                  <a:lnTo>
                    <a:pt x="337" y="534"/>
                  </a:lnTo>
                  <a:lnTo>
                    <a:pt x="348" y="534"/>
                  </a:lnTo>
                  <a:lnTo>
                    <a:pt x="358" y="532"/>
                  </a:lnTo>
                  <a:lnTo>
                    <a:pt x="368" y="530"/>
                  </a:lnTo>
                  <a:lnTo>
                    <a:pt x="377" y="527"/>
                  </a:lnTo>
                  <a:lnTo>
                    <a:pt x="385" y="523"/>
                  </a:lnTo>
                  <a:lnTo>
                    <a:pt x="393" y="518"/>
                  </a:lnTo>
                  <a:lnTo>
                    <a:pt x="401" y="513"/>
                  </a:lnTo>
                  <a:lnTo>
                    <a:pt x="407" y="506"/>
                  </a:lnTo>
                  <a:lnTo>
                    <a:pt x="414" y="499"/>
                  </a:lnTo>
                  <a:lnTo>
                    <a:pt x="419" y="490"/>
                  </a:lnTo>
                  <a:lnTo>
                    <a:pt x="424" y="481"/>
                  </a:lnTo>
                  <a:lnTo>
                    <a:pt x="429" y="471"/>
                  </a:lnTo>
                  <a:lnTo>
                    <a:pt x="432" y="460"/>
                  </a:lnTo>
                  <a:lnTo>
                    <a:pt x="436" y="448"/>
                  </a:lnTo>
                  <a:lnTo>
                    <a:pt x="438" y="436"/>
                  </a:lnTo>
                  <a:lnTo>
                    <a:pt x="440" y="422"/>
                  </a:lnTo>
                  <a:lnTo>
                    <a:pt x="622" y="422"/>
                  </a:lnTo>
                  <a:close/>
                  <a:moveTo>
                    <a:pt x="1056" y="354"/>
                  </a:moveTo>
                  <a:lnTo>
                    <a:pt x="1056" y="354"/>
                  </a:lnTo>
                  <a:lnTo>
                    <a:pt x="1055" y="332"/>
                  </a:lnTo>
                  <a:lnTo>
                    <a:pt x="1053" y="313"/>
                  </a:lnTo>
                  <a:lnTo>
                    <a:pt x="1050" y="295"/>
                  </a:lnTo>
                  <a:lnTo>
                    <a:pt x="1046" y="278"/>
                  </a:lnTo>
                  <a:lnTo>
                    <a:pt x="1041" y="263"/>
                  </a:lnTo>
                  <a:lnTo>
                    <a:pt x="1034" y="249"/>
                  </a:lnTo>
                  <a:lnTo>
                    <a:pt x="1026" y="236"/>
                  </a:lnTo>
                  <a:lnTo>
                    <a:pt x="1017" y="226"/>
                  </a:lnTo>
                  <a:lnTo>
                    <a:pt x="1017" y="226"/>
                  </a:lnTo>
                  <a:lnTo>
                    <a:pt x="1005" y="215"/>
                  </a:lnTo>
                  <a:lnTo>
                    <a:pt x="992" y="207"/>
                  </a:lnTo>
                  <a:lnTo>
                    <a:pt x="977" y="199"/>
                  </a:lnTo>
                  <a:lnTo>
                    <a:pt x="961" y="193"/>
                  </a:lnTo>
                  <a:lnTo>
                    <a:pt x="943" y="189"/>
                  </a:lnTo>
                  <a:lnTo>
                    <a:pt x="924" y="185"/>
                  </a:lnTo>
                  <a:lnTo>
                    <a:pt x="903" y="183"/>
                  </a:lnTo>
                  <a:lnTo>
                    <a:pt x="880" y="183"/>
                  </a:lnTo>
                  <a:lnTo>
                    <a:pt x="828" y="183"/>
                  </a:lnTo>
                  <a:lnTo>
                    <a:pt x="828" y="510"/>
                  </a:lnTo>
                  <a:lnTo>
                    <a:pt x="885" y="510"/>
                  </a:lnTo>
                  <a:lnTo>
                    <a:pt x="885" y="510"/>
                  </a:lnTo>
                  <a:lnTo>
                    <a:pt x="906" y="509"/>
                  </a:lnTo>
                  <a:lnTo>
                    <a:pt x="925" y="508"/>
                  </a:lnTo>
                  <a:lnTo>
                    <a:pt x="943" y="505"/>
                  </a:lnTo>
                  <a:lnTo>
                    <a:pt x="959" y="502"/>
                  </a:lnTo>
                  <a:lnTo>
                    <a:pt x="974" y="497"/>
                  </a:lnTo>
                  <a:lnTo>
                    <a:pt x="988" y="492"/>
                  </a:lnTo>
                  <a:lnTo>
                    <a:pt x="1001" y="485"/>
                  </a:lnTo>
                  <a:lnTo>
                    <a:pt x="1011" y="477"/>
                  </a:lnTo>
                  <a:lnTo>
                    <a:pt x="1011" y="477"/>
                  </a:lnTo>
                  <a:lnTo>
                    <a:pt x="1022" y="468"/>
                  </a:lnTo>
                  <a:lnTo>
                    <a:pt x="1031" y="456"/>
                  </a:lnTo>
                  <a:lnTo>
                    <a:pt x="1038" y="443"/>
                  </a:lnTo>
                  <a:lnTo>
                    <a:pt x="1045" y="428"/>
                  </a:lnTo>
                  <a:lnTo>
                    <a:pt x="1050" y="412"/>
                  </a:lnTo>
                  <a:lnTo>
                    <a:pt x="1053" y="395"/>
                  </a:lnTo>
                  <a:lnTo>
                    <a:pt x="1055" y="375"/>
                  </a:lnTo>
                  <a:lnTo>
                    <a:pt x="1056" y="354"/>
                  </a:lnTo>
                  <a:lnTo>
                    <a:pt x="1056" y="3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15" name="Straight Connector 14"/>
          <p:cNvCxnSpPr/>
          <p:nvPr userDrawn="1"/>
        </p:nvCxnSpPr>
        <p:spPr>
          <a:xfrm>
            <a:off x="0" y="1825625"/>
            <a:ext cx="9144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3274219" y="3429794"/>
            <a:ext cx="6858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64563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4" name="Picture 43" descr="iStock_000007917340Large.jpg"/>
          <p:cNvPicPr>
            <a:picLocks noChangeAspect="1"/>
          </p:cNvPicPr>
          <p:nvPr userDrawn="1"/>
        </p:nvPicPr>
        <p:blipFill>
          <a:blip r:embed="rId3" cstate="print"/>
          <a:srcRect/>
          <a:stretch>
            <a:fillRect/>
          </a:stretch>
        </p:blipFill>
        <p:spPr>
          <a:xfrm>
            <a:off x="-179817" y="1847037"/>
            <a:ext cx="6878024" cy="4599483"/>
          </a:xfrm>
          <a:prstGeom prst="rect">
            <a:avLst/>
          </a:prstGeom>
        </p:spPr>
      </p:pic>
    </p:spTree>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Title Slide 1">
    <p:spTree>
      <p:nvGrpSpPr>
        <p:cNvPr id="1" name=""/>
        <p:cNvGrpSpPr/>
        <p:nvPr/>
      </p:nvGrpSpPr>
      <p:grpSpPr>
        <a:xfrm>
          <a:off x="0" y="0"/>
          <a:ext cx="0" cy="0"/>
          <a:chOff x="0" y="0"/>
          <a:chExt cx="0" cy="0"/>
        </a:xfrm>
      </p:grpSpPr>
      <p:pic>
        <p:nvPicPr>
          <p:cNvPr id="25" name="Picture 2" descr="Q:\Design Catalog\Corporate Templates\Covers\abstract1.jpg"/>
          <p:cNvPicPr>
            <a:picLocks noChangeAspect="1" noChangeArrowheads="1"/>
          </p:cNvPicPr>
          <p:nvPr userDrawn="1"/>
        </p:nvPicPr>
        <p:blipFill>
          <a:blip r:embed="rId2" cstate="email"/>
          <a:stretch>
            <a:fillRect/>
          </a:stretch>
        </p:blipFill>
        <p:spPr bwMode="auto">
          <a:xfrm>
            <a:off x="-259306" y="1"/>
            <a:ext cx="9403306" cy="6857999"/>
          </a:xfrm>
          <a:prstGeom prst="rect">
            <a:avLst/>
          </a:prstGeom>
          <a:noFill/>
          <a:ln w="9525">
            <a:noFill/>
            <a:miter lim="800000"/>
            <a:headEnd/>
            <a:tailEnd/>
          </a:ln>
        </p:spPr>
      </p:pic>
      <p:sp>
        <p:nvSpPr>
          <p:cNvPr id="6" name="Rectangle 5"/>
          <p:cNvSpPr/>
          <p:nvPr userDrawn="1"/>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a:off x="0" y="0"/>
            <a:ext cx="9144000" cy="6858000"/>
          </a:xfrm>
          <a:prstGeom prst="rect">
            <a:avLst/>
          </a:prstGeom>
          <a:solidFill>
            <a:srgbClr val="0083E6">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userDrawn="1"/>
        </p:nvSpPr>
        <p:spPr>
          <a:xfrm>
            <a:off x="0" y="0"/>
            <a:ext cx="9144000" cy="18288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Pie 19"/>
          <p:cNvSpPr/>
          <p:nvPr userDrawn="1"/>
        </p:nvSpPr>
        <p:spPr>
          <a:xfrm rot="16200000">
            <a:off x="4674425" y="-200025"/>
            <a:ext cx="4038600" cy="4038600"/>
          </a:xfrm>
          <a:prstGeom prst="pie">
            <a:avLst>
              <a:gd name="adj1" fmla="val 0"/>
              <a:gd name="adj2" fmla="val 1080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sp>
        <p:nvSpPr>
          <p:cNvPr id="26" name="Rectangle 25"/>
          <p:cNvSpPr/>
          <p:nvPr userDrawn="1"/>
        </p:nvSpPr>
        <p:spPr>
          <a:xfrm flipH="1">
            <a:off x="0" y="1828800"/>
            <a:ext cx="6702424" cy="5029200"/>
          </a:xfrm>
          <a:prstGeom prst="rect">
            <a:avLst/>
          </a:prstGeom>
          <a:gradFill>
            <a:gsLst>
              <a:gs pos="0">
                <a:srgbClr val="0081C6">
                  <a:alpha val="0"/>
                </a:srgbClr>
              </a:gs>
              <a:gs pos="100000">
                <a:srgbClr val="00539B">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Pie 20"/>
          <p:cNvSpPr/>
          <p:nvPr userDrawn="1"/>
        </p:nvSpPr>
        <p:spPr>
          <a:xfrm>
            <a:off x="5181600" y="295275"/>
            <a:ext cx="3048000" cy="3048000"/>
          </a:xfrm>
          <a:prstGeom prst="pie">
            <a:avLst/>
          </a:prstGeom>
          <a:ln>
            <a:solidFill>
              <a:srgbClr val="B2BB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sp>
        <p:nvSpPr>
          <p:cNvPr id="2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tx1"/>
                </a:solidFill>
              </a:defRPr>
            </a:lvl1pPr>
          </a:lstStyle>
          <a:p>
            <a:pPr lvl="0"/>
            <a:r>
              <a:rPr lang="en-US" dirty="0" smtClean="0"/>
              <a:t>Click to add title</a:t>
            </a:r>
          </a:p>
        </p:txBody>
      </p:sp>
      <p:sp>
        <p:nvSpPr>
          <p:cNvPr id="2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tx1">
                    <a:lumMod val="40000"/>
                    <a:lumOff val="60000"/>
                  </a:schemeClr>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sp>
        <p:nvSpPr>
          <p:cNvPr id="27" name="Rectangle 26"/>
          <p:cNvSpPr/>
          <p:nvPr userDrawn="1"/>
        </p:nvSpPr>
        <p:spPr>
          <a:xfrm>
            <a:off x="6697684" y="1828800"/>
            <a:ext cx="2446316" cy="5029200"/>
          </a:xfrm>
          <a:prstGeom prst="rect">
            <a:avLst/>
          </a:prstGeom>
          <a:gradFill>
            <a:gsLst>
              <a:gs pos="0">
                <a:srgbClr val="808081">
                  <a:alpha val="0"/>
                </a:srgbClr>
              </a:gs>
              <a:gs pos="100000">
                <a:srgbClr val="DCDDDE">
                  <a:alpha val="74902"/>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kern="1200" dirty="0">
              <a:solidFill>
                <a:schemeClr val="lt1"/>
              </a:solidFill>
              <a:latin typeface="+mn-lt"/>
              <a:ea typeface="+mn-ea"/>
              <a:cs typeface="+mn-cs"/>
            </a:endParaRPr>
          </a:p>
        </p:txBody>
      </p:sp>
      <p:sp>
        <p:nvSpPr>
          <p:cNvPr id="24" name="Text Placeholder 21"/>
          <p:cNvSpPr>
            <a:spLocks noGrp="1"/>
          </p:cNvSpPr>
          <p:nvPr>
            <p:ph type="body" sz="quarter" idx="15" hasCustomPrompt="1"/>
          </p:nvPr>
        </p:nvSpPr>
        <p:spPr>
          <a:xfrm>
            <a:off x="6743700" y="3955024"/>
            <a:ext cx="2317750" cy="267855"/>
          </a:xfrm>
        </p:spPr>
        <p:txBody>
          <a:bodyPr>
            <a:normAutofit/>
          </a:bodyPr>
          <a:lstStyle>
            <a:lvl1pPr>
              <a:buNone/>
              <a:defRPr sz="1200">
                <a:solidFill>
                  <a:schemeClr val="tx1"/>
                </a:solidFill>
              </a:defRPr>
            </a:lvl1pPr>
          </a:lstStyle>
          <a:p>
            <a:pPr lvl="0"/>
            <a:r>
              <a:rPr lang="en-US" dirty="0" smtClean="0"/>
              <a:t>Click to add date</a:t>
            </a:r>
          </a:p>
        </p:txBody>
      </p:sp>
      <p:sp>
        <p:nvSpPr>
          <p:cNvPr id="19" name="Text Placeholder 21"/>
          <p:cNvSpPr>
            <a:spLocks noGrp="1"/>
          </p:cNvSpPr>
          <p:nvPr>
            <p:ph type="body" sz="quarter" idx="16" hasCustomPrompt="1"/>
          </p:nvPr>
        </p:nvSpPr>
        <p:spPr>
          <a:xfrm>
            <a:off x="6743700" y="1912864"/>
            <a:ext cx="2317750" cy="2005993"/>
          </a:xfrm>
        </p:spPr>
        <p:txBody>
          <a:bodyPr>
            <a:normAutofit/>
          </a:bodyPr>
          <a:lstStyle>
            <a:lvl1pPr marL="0" indent="0">
              <a:buNone/>
              <a:defRPr sz="1500" b="1">
                <a:solidFill>
                  <a:schemeClr val="tx2"/>
                </a:solidFill>
              </a:defRPr>
            </a:lvl1pPr>
          </a:lstStyle>
          <a:p>
            <a:pPr lvl="0"/>
            <a:r>
              <a:rPr lang="en-US" dirty="0" smtClean="0"/>
              <a:t>Click to add presenter(s) name, title and presentation type</a:t>
            </a:r>
          </a:p>
        </p:txBody>
      </p:sp>
      <p:cxnSp>
        <p:nvCxnSpPr>
          <p:cNvPr id="15" name="Straight Connector 14"/>
          <p:cNvCxnSpPr/>
          <p:nvPr userDrawn="1"/>
        </p:nvCxnSpPr>
        <p:spPr>
          <a:xfrm>
            <a:off x="0" y="1825625"/>
            <a:ext cx="9144000"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3274219" y="3429794"/>
            <a:ext cx="6858000"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grpSp>
        <p:nvGrpSpPr>
          <p:cNvPr id="2" name="Group 4"/>
          <p:cNvGrpSpPr>
            <a:grpSpLocks noChangeAspect="1"/>
          </p:cNvGrpSpPr>
          <p:nvPr userDrawn="1"/>
        </p:nvGrpSpPr>
        <p:grpSpPr bwMode="auto">
          <a:xfrm>
            <a:off x="6797675" y="5930900"/>
            <a:ext cx="1524000" cy="671513"/>
            <a:chOff x="4282" y="3736"/>
            <a:chExt cx="960" cy="423"/>
          </a:xfrm>
        </p:grpSpPr>
        <p:sp>
          <p:nvSpPr>
            <p:cNvPr id="3075" name="AutoShape 3"/>
            <p:cNvSpPr>
              <a:spLocks noChangeAspect="1" noChangeArrowheads="1" noTextEdit="1"/>
            </p:cNvSpPr>
            <p:nvPr userDrawn="1"/>
          </p:nvSpPr>
          <p:spPr bwMode="auto">
            <a:xfrm>
              <a:off x="4282" y="3736"/>
              <a:ext cx="960" cy="4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077" name="Freeform 5"/>
            <p:cNvSpPr>
              <a:spLocks noEditPoints="1"/>
            </p:cNvSpPr>
            <p:nvPr userDrawn="1"/>
          </p:nvSpPr>
          <p:spPr bwMode="auto">
            <a:xfrm>
              <a:off x="4282" y="3736"/>
              <a:ext cx="653" cy="208"/>
            </a:xfrm>
            <a:custGeom>
              <a:avLst/>
              <a:gdLst/>
              <a:ahLst/>
              <a:cxnLst>
                <a:cxn ang="0">
                  <a:pos x="956" y="152"/>
                </a:cxn>
                <a:cxn ang="0">
                  <a:pos x="1180" y="152"/>
                </a:cxn>
                <a:cxn ang="0">
                  <a:pos x="1124" y="9"/>
                </a:cxn>
                <a:cxn ang="0">
                  <a:pos x="828" y="9"/>
                </a:cxn>
                <a:cxn ang="0">
                  <a:pos x="580" y="111"/>
                </a:cxn>
                <a:cxn ang="0">
                  <a:pos x="633" y="123"/>
                </a:cxn>
                <a:cxn ang="0">
                  <a:pos x="662" y="149"/>
                </a:cxn>
                <a:cxn ang="0">
                  <a:pos x="677" y="195"/>
                </a:cxn>
                <a:cxn ang="0">
                  <a:pos x="674" y="237"/>
                </a:cxn>
                <a:cxn ang="0">
                  <a:pos x="658" y="277"/>
                </a:cxn>
                <a:cxn ang="0">
                  <a:pos x="626" y="299"/>
                </a:cxn>
                <a:cxn ang="0">
                  <a:pos x="541" y="306"/>
                </a:cxn>
                <a:cxn ang="0">
                  <a:pos x="597" y="407"/>
                </a:cxn>
                <a:cxn ang="0">
                  <a:pos x="687" y="394"/>
                </a:cxn>
                <a:cxn ang="0">
                  <a:pos x="751" y="353"/>
                </a:cxn>
                <a:cxn ang="0">
                  <a:pos x="788" y="291"/>
                </a:cxn>
                <a:cxn ang="0">
                  <a:pos x="800" y="208"/>
                </a:cxn>
                <a:cxn ang="0">
                  <a:pos x="795" y="152"/>
                </a:cxn>
                <a:cxn ang="0">
                  <a:pos x="770" y="85"/>
                </a:cxn>
                <a:cxn ang="0">
                  <a:pos x="721" y="35"/>
                </a:cxn>
                <a:cxn ang="0">
                  <a:pos x="644" y="11"/>
                </a:cxn>
                <a:cxn ang="0">
                  <a:pos x="384" y="157"/>
                </a:cxn>
                <a:cxn ang="0">
                  <a:pos x="373" y="106"/>
                </a:cxn>
                <a:cxn ang="0">
                  <a:pos x="342" y="51"/>
                </a:cxn>
                <a:cxn ang="0">
                  <a:pos x="292" y="16"/>
                </a:cxn>
                <a:cxn ang="0">
                  <a:pos x="222" y="0"/>
                </a:cxn>
                <a:cxn ang="0">
                  <a:pos x="159" y="4"/>
                </a:cxn>
                <a:cxn ang="0">
                  <a:pos x="85" y="32"/>
                </a:cxn>
                <a:cxn ang="0">
                  <a:pos x="33" y="87"/>
                </a:cxn>
                <a:cxn ang="0">
                  <a:pos x="4" y="164"/>
                </a:cxn>
                <a:cxn ang="0">
                  <a:pos x="1" y="230"/>
                </a:cxn>
                <a:cxn ang="0">
                  <a:pos x="22" y="309"/>
                </a:cxn>
                <a:cxn ang="0">
                  <a:pos x="66" y="371"/>
                </a:cxn>
                <a:cxn ang="0">
                  <a:pos x="136" y="407"/>
                </a:cxn>
                <a:cxn ang="0">
                  <a:pos x="203" y="417"/>
                </a:cxn>
                <a:cxn ang="0">
                  <a:pos x="281" y="402"/>
                </a:cxn>
                <a:cxn ang="0">
                  <a:pos x="338" y="364"/>
                </a:cxn>
                <a:cxn ang="0">
                  <a:pos x="373" y="311"/>
                </a:cxn>
                <a:cxn ang="0">
                  <a:pos x="385" y="252"/>
                </a:cxn>
                <a:cxn ang="0">
                  <a:pos x="258" y="277"/>
                </a:cxn>
                <a:cxn ang="0">
                  <a:pos x="226" y="313"/>
                </a:cxn>
                <a:cxn ang="0">
                  <a:pos x="190" y="317"/>
                </a:cxn>
                <a:cxn ang="0">
                  <a:pos x="156" y="303"/>
                </a:cxn>
                <a:cxn ang="0">
                  <a:pos x="136" y="275"/>
                </a:cxn>
                <a:cxn ang="0">
                  <a:pos x="123" y="208"/>
                </a:cxn>
                <a:cxn ang="0">
                  <a:pos x="133" y="150"/>
                </a:cxn>
                <a:cxn ang="0">
                  <a:pos x="151" y="119"/>
                </a:cxn>
                <a:cxn ang="0">
                  <a:pos x="180" y="102"/>
                </a:cxn>
                <a:cxn ang="0">
                  <a:pos x="209" y="100"/>
                </a:cxn>
                <a:cxn ang="0">
                  <a:pos x="237" y="110"/>
                </a:cxn>
                <a:cxn ang="0">
                  <a:pos x="260" y="142"/>
                </a:cxn>
              </a:cxnLst>
              <a:rect l="0" t="0" r="r" b="b"/>
              <a:pathLst>
                <a:path w="1306" h="417">
                  <a:moveTo>
                    <a:pt x="828" y="407"/>
                  </a:moveTo>
                  <a:lnTo>
                    <a:pt x="953" y="407"/>
                  </a:lnTo>
                  <a:lnTo>
                    <a:pt x="953" y="152"/>
                  </a:lnTo>
                  <a:lnTo>
                    <a:pt x="956" y="152"/>
                  </a:lnTo>
                  <a:lnTo>
                    <a:pt x="1010" y="407"/>
                  </a:lnTo>
                  <a:lnTo>
                    <a:pt x="1119" y="407"/>
                  </a:lnTo>
                  <a:lnTo>
                    <a:pt x="1177" y="152"/>
                  </a:lnTo>
                  <a:lnTo>
                    <a:pt x="1180" y="152"/>
                  </a:lnTo>
                  <a:lnTo>
                    <a:pt x="1180" y="357"/>
                  </a:lnTo>
                  <a:lnTo>
                    <a:pt x="1306" y="357"/>
                  </a:lnTo>
                  <a:lnTo>
                    <a:pt x="1306" y="9"/>
                  </a:lnTo>
                  <a:lnTo>
                    <a:pt x="1124" y="9"/>
                  </a:lnTo>
                  <a:lnTo>
                    <a:pt x="1067" y="244"/>
                  </a:lnTo>
                  <a:lnTo>
                    <a:pt x="1066" y="244"/>
                  </a:lnTo>
                  <a:lnTo>
                    <a:pt x="1009" y="9"/>
                  </a:lnTo>
                  <a:lnTo>
                    <a:pt x="828" y="9"/>
                  </a:lnTo>
                  <a:lnTo>
                    <a:pt x="828" y="407"/>
                  </a:lnTo>
                  <a:close/>
                  <a:moveTo>
                    <a:pt x="541" y="111"/>
                  </a:moveTo>
                  <a:lnTo>
                    <a:pt x="580" y="111"/>
                  </a:lnTo>
                  <a:lnTo>
                    <a:pt x="580" y="111"/>
                  </a:lnTo>
                  <a:lnTo>
                    <a:pt x="597" y="112"/>
                  </a:lnTo>
                  <a:lnTo>
                    <a:pt x="610" y="114"/>
                  </a:lnTo>
                  <a:lnTo>
                    <a:pt x="622" y="118"/>
                  </a:lnTo>
                  <a:lnTo>
                    <a:pt x="633" y="123"/>
                  </a:lnTo>
                  <a:lnTo>
                    <a:pt x="643" y="129"/>
                  </a:lnTo>
                  <a:lnTo>
                    <a:pt x="651" y="135"/>
                  </a:lnTo>
                  <a:lnTo>
                    <a:pt x="656" y="142"/>
                  </a:lnTo>
                  <a:lnTo>
                    <a:pt x="662" y="149"/>
                  </a:lnTo>
                  <a:lnTo>
                    <a:pt x="667" y="157"/>
                  </a:lnTo>
                  <a:lnTo>
                    <a:pt x="670" y="165"/>
                  </a:lnTo>
                  <a:lnTo>
                    <a:pt x="675" y="181"/>
                  </a:lnTo>
                  <a:lnTo>
                    <a:pt x="677" y="195"/>
                  </a:lnTo>
                  <a:lnTo>
                    <a:pt x="678" y="206"/>
                  </a:lnTo>
                  <a:lnTo>
                    <a:pt x="678" y="206"/>
                  </a:lnTo>
                  <a:lnTo>
                    <a:pt x="677" y="221"/>
                  </a:lnTo>
                  <a:lnTo>
                    <a:pt x="674" y="237"/>
                  </a:lnTo>
                  <a:lnTo>
                    <a:pt x="670" y="254"/>
                  </a:lnTo>
                  <a:lnTo>
                    <a:pt x="666" y="263"/>
                  </a:lnTo>
                  <a:lnTo>
                    <a:pt x="662" y="269"/>
                  </a:lnTo>
                  <a:lnTo>
                    <a:pt x="658" y="277"/>
                  </a:lnTo>
                  <a:lnTo>
                    <a:pt x="651" y="284"/>
                  </a:lnTo>
                  <a:lnTo>
                    <a:pt x="644" y="290"/>
                  </a:lnTo>
                  <a:lnTo>
                    <a:pt x="636" y="295"/>
                  </a:lnTo>
                  <a:lnTo>
                    <a:pt x="626" y="299"/>
                  </a:lnTo>
                  <a:lnTo>
                    <a:pt x="616" y="303"/>
                  </a:lnTo>
                  <a:lnTo>
                    <a:pt x="603" y="305"/>
                  </a:lnTo>
                  <a:lnTo>
                    <a:pt x="590" y="306"/>
                  </a:lnTo>
                  <a:lnTo>
                    <a:pt x="541" y="306"/>
                  </a:lnTo>
                  <a:lnTo>
                    <a:pt x="541" y="111"/>
                  </a:lnTo>
                  <a:close/>
                  <a:moveTo>
                    <a:pt x="418" y="407"/>
                  </a:moveTo>
                  <a:lnTo>
                    <a:pt x="597" y="407"/>
                  </a:lnTo>
                  <a:lnTo>
                    <a:pt x="597" y="407"/>
                  </a:lnTo>
                  <a:lnTo>
                    <a:pt x="621" y="407"/>
                  </a:lnTo>
                  <a:lnTo>
                    <a:pt x="645" y="405"/>
                  </a:lnTo>
                  <a:lnTo>
                    <a:pt x="667" y="399"/>
                  </a:lnTo>
                  <a:lnTo>
                    <a:pt x="687" y="394"/>
                  </a:lnTo>
                  <a:lnTo>
                    <a:pt x="705" y="386"/>
                  </a:lnTo>
                  <a:lnTo>
                    <a:pt x="723" y="376"/>
                  </a:lnTo>
                  <a:lnTo>
                    <a:pt x="738" y="365"/>
                  </a:lnTo>
                  <a:lnTo>
                    <a:pt x="751" y="353"/>
                  </a:lnTo>
                  <a:lnTo>
                    <a:pt x="762" y="340"/>
                  </a:lnTo>
                  <a:lnTo>
                    <a:pt x="773" y="325"/>
                  </a:lnTo>
                  <a:lnTo>
                    <a:pt x="781" y="309"/>
                  </a:lnTo>
                  <a:lnTo>
                    <a:pt x="788" y="291"/>
                  </a:lnTo>
                  <a:lnTo>
                    <a:pt x="793" y="272"/>
                  </a:lnTo>
                  <a:lnTo>
                    <a:pt x="797" y="252"/>
                  </a:lnTo>
                  <a:lnTo>
                    <a:pt x="800" y="230"/>
                  </a:lnTo>
                  <a:lnTo>
                    <a:pt x="800" y="208"/>
                  </a:lnTo>
                  <a:lnTo>
                    <a:pt x="800" y="208"/>
                  </a:lnTo>
                  <a:lnTo>
                    <a:pt x="800" y="190"/>
                  </a:lnTo>
                  <a:lnTo>
                    <a:pt x="799" y="171"/>
                  </a:lnTo>
                  <a:lnTo>
                    <a:pt x="795" y="152"/>
                  </a:lnTo>
                  <a:lnTo>
                    <a:pt x="791" y="134"/>
                  </a:lnTo>
                  <a:lnTo>
                    <a:pt x="785" y="118"/>
                  </a:lnTo>
                  <a:lnTo>
                    <a:pt x="778" y="100"/>
                  </a:lnTo>
                  <a:lnTo>
                    <a:pt x="770" y="85"/>
                  </a:lnTo>
                  <a:lnTo>
                    <a:pt x="761" y="70"/>
                  </a:lnTo>
                  <a:lnTo>
                    <a:pt x="748" y="57"/>
                  </a:lnTo>
                  <a:lnTo>
                    <a:pt x="736" y="46"/>
                  </a:lnTo>
                  <a:lnTo>
                    <a:pt x="721" y="35"/>
                  </a:lnTo>
                  <a:lnTo>
                    <a:pt x="705" y="26"/>
                  </a:lnTo>
                  <a:lnTo>
                    <a:pt x="686" y="19"/>
                  </a:lnTo>
                  <a:lnTo>
                    <a:pt x="666" y="14"/>
                  </a:lnTo>
                  <a:lnTo>
                    <a:pt x="644" y="11"/>
                  </a:lnTo>
                  <a:lnTo>
                    <a:pt x="620" y="9"/>
                  </a:lnTo>
                  <a:lnTo>
                    <a:pt x="418" y="9"/>
                  </a:lnTo>
                  <a:lnTo>
                    <a:pt x="418" y="407"/>
                  </a:lnTo>
                  <a:close/>
                  <a:moveTo>
                    <a:pt x="384" y="157"/>
                  </a:moveTo>
                  <a:lnTo>
                    <a:pt x="384" y="157"/>
                  </a:lnTo>
                  <a:lnTo>
                    <a:pt x="381" y="139"/>
                  </a:lnTo>
                  <a:lnTo>
                    <a:pt x="377" y="122"/>
                  </a:lnTo>
                  <a:lnTo>
                    <a:pt x="373" y="106"/>
                  </a:lnTo>
                  <a:lnTo>
                    <a:pt x="366" y="91"/>
                  </a:lnTo>
                  <a:lnTo>
                    <a:pt x="359" y="77"/>
                  </a:lnTo>
                  <a:lnTo>
                    <a:pt x="351" y="64"/>
                  </a:lnTo>
                  <a:lnTo>
                    <a:pt x="342" y="51"/>
                  </a:lnTo>
                  <a:lnTo>
                    <a:pt x="331" y="42"/>
                  </a:lnTo>
                  <a:lnTo>
                    <a:pt x="319" y="32"/>
                  </a:lnTo>
                  <a:lnTo>
                    <a:pt x="305" y="23"/>
                  </a:lnTo>
                  <a:lnTo>
                    <a:pt x="292" y="16"/>
                  </a:lnTo>
                  <a:lnTo>
                    <a:pt x="277" y="11"/>
                  </a:lnTo>
                  <a:lnTo>
                    <a:pt x="259" y="5"/>
                  </a:lnTo>
                  <a:lnTo>
                    <a:pt x="241" y="3"/>
                  </a:lnTo>
                  <a:lnTo>
                    <a:pt x="222" y="0"/>
                  </a:lnTo>
                  <a:lnTo>
                    <a:pt x="203" y="0"/>
                  </a:lnTo>
                  <a:lnTo>
                    <a:pt x="203" y="0"/>
                  </a:lnTo>
                  <a:lnTo>
                    <a:pt x="180" y="0"/>
                  </a:lnTo>
                  <a:lnTo>
                    <a:pt x="159" y="4"/>
                  </a:lnTo>
                  <a:lnTo>
                    <a:pt x="138" y="8"/>
                  </a:lnTo>
                  <a:lnTo>
                    <a:pt x="119" y="15"/>
                  </a:lnTo>
                  <a:lnTo>
                    <a:pt x="102" y="23"/>
                  </a:lnTo>
                  <a:lnTo>
                    <a:pt x="85" y="32"/>
                  </a:lnTo>
                  <a:lnTo>
                    <a:pt x="69" y="45"/>
                  </a:lnTo>
                  <a:lnTo>
                    <a:pt x="56" y="57"/>
                  </a:lnTo>
                  <a:lnTo>
                    <a:pt x="43" y="72"/>
                  </a:lnTo>
                  <a:lnTo>
                    <a:pt x="33" y="87"/>
                  </a:lnTo>
                  <a:lnTo>
                    <a:pt x="23" y="104"/>
                  </a:lnTo>
                  <a:lnTo>
                    <a:pt x="15" y="123"/>
                  </a:lnTo>
                  <a:lnTo>
                    <a:pt x="8" y="142"/>
                  </a:lnTo>
                  <a:lnTo>
                    <a:pt x="4" y="164"/>
                  </a:lnTo>
                  <a:lnTo>
                    <a:pt x="1" y="185"/>
                  </a:lnTo>
                  <a:lnTo>
                    <a:pt x="0" y="208"/>
                  </a:lnTo>
                  <a:lnTo>
                    <a:pt x="0" y="208"/>
                  </a:lnTo>
                  <a:lnTo>
                    <a:pt x="1" y="230"/>
                  </a:lnTo>
                  <a:lnTo>
                    <a:pt x="4" y="252"/>
                  </a:lnTo>
                  <a:lnTo>
                    <a:pt x="8" y="272"/>
                  </a:lnTo>
                  <a:lnTo>
                    <a:pt x="14" y="291"/>
                  </a:lnTo>
                  <a:lnTo>
                    <a:pt x="22" y="309"/>
                  </a:lnTo>
                  <a:lnTo>
                    <a:pt x="30" y="326"/>
                  </a:lnTo>
                  <a:lnTo>
                    <a:pt x="41" y="342"/>
                  </a:lnTo>
                  <a:lnTo>
                    <a:pt x="53" y="357"/>
                  </a:lnTo>
                  <a:lnTo>
                    <a:pt x="66" y="371"/>
                  </a:lnTo>
                  <a:lnTo>
                    <a:pt x="83" y="382"/>
                  </a:lnTo>
                  <a:lnTo>
                    <a:pt x="99" y="393"/>
                  </a:lnTo>
                  <a:lnTo>
                    <a:pt x="117" y="401"/>
                  </a:lnTo>
                  <a:lnTo>
                    <a:pt x="136" y="407"/>
                  </a:lnTo>
                  <a:lnTo>
                    <a:pt x="157" y="413"/>
                  </a:lnTo>
                  <a:lnTo>
                    <a:pt x="179" y="416"/>
                  </a:lnTo>
                  <a:lnTo>
                    <a:pt x="203" y="417"/>
                  </a:lnTo>
                  <a:lnTo>
                    <a:pt x="203" y="417"/>
                  </a:lnTo>
                  <a:lnTo>
                    <a:pt x="224" y="417"/>
                  </a:lnTo>
                  <a:lnTo>
                    <a:pt x="244" y="413"/>
                  </a:lnTo>
                  <a:lnTo>
                    <a:pt x="263" y="409"/>
                  </a:lnTo>
                  <a:lnTo>
                    <a:pt x="281" y="402"/>
                  </a:lnTo>
                  <a:lnTo>
                    <a:pt x="297" y="395"/>
                  </a:lnTo>
                  <a:lnTo>
                    <a:pt x="312" y="386"/>
                  </a:lnTo>
                  <a:lnTo>
                    <a:pt x="325" y="376"/>
                  </a:lnTo>
                  <a:lnTo>
                    <a:pt x="338" y="364"/>
                  </a:lnTo>
                  <a:lnTo>
                    <a:pt x="348" y="352"/>
                  </a:lnTo>
                  <a:lnTo>
                    <a:pt x="358" y="340"/>
                  </a:lnTo>
                  <a:lnTo>
                    <a:pt x="366" y="325"/>
                  </a:lnTo>
                  <a:lnTo>
                    <a:pt x="373" y="311"/>
                  </a:lnTo>
                  <a:lnTo>
                    <a:pt x="378" y="296"/>
                  </a:lnTo>
                  <a:lnTo>
                    <a:pt x="382" y="282"/>
                  </a:lnTo>
                  <a:lnTo>
                    <a:pt x="385" y="267"/>
                  </a:lnTo>
                  <a:lnTo>
                    <a:pt x="385" y="252"/>
                  </a:lnTo>
                  <a:lnTo>
                    <a:pt x="264" y="252"/>
                  </a:lnTo>
                  <a:lnTo>
                    <a:pt x="264" y="252"/>
                  </a:lnTo>
                  <a:lnTo>
                    <a:pt x="262" y="265"/>
                  </a:lnTo>
                  <a:lnTo>
                    <a:pt x="258" y="277"/>
                  </a:lnTo>
                  <a:lnTo>
                    <a:pt x="252" y="288"/>
                  </a:lnTo>
                  <a:lnTo>
                    <a:pt x="245" y="299"/>
                  </a:lnTo>
                  <a:lnTo>
                    <a:pt x="236" y="307"/>
                  </a:lnTo>
                  <a:lnTo>
                    <a:pt x="226" y="313"/>
                  </a:lnTo>
                  <a:lnTo>
                    <a:pt x="214" y="317"/>
                  </a:lnTo>
                  <a:lnTo>
                    <a:pt x="199" y="318"/>
                  </a:lnTo>
                  <a:lnTo>
                    <a:pt x="199" y="318"/>
                  </a:lnTo>
                  <a:lnTo>
                    <a:pt x="190" y="317"/>
                  </a:lnTo>
                  <a:lnTo>
                    <a:pt x="180" y="315"/>
                  </a:lnTo>
                  <a:lnTo>
                    <a:pt x="171" y="313"/>
                  </a:lnTo>
                  <a:lnTo>
                    <a:pt x="164" y="309"/>
                  </a:lnTo>
                  <a:lnTo>
                    <a:pt x="156" y="303"/>
                  </a:lnTo>
                  <a:lnTo>
                    <a:pt x="151" y="298"/>
                  </a:lnTo>
                  <a:lnTo>
                    <a:pt x="145" y="291"/>
                  </a:lnTo>
                  <a:lnTo>
                    <a:pt x="140" y="283"/>
                  </a:lnTo>
                  <a:lnTo>
                    <a:pt x="136" y="275"/>
                  </a:lnTo>
                  <a:lnTo>
                    <a:pt x="133" y="267"/>
                  </a:lnTo>
                  <a:lnTo>
                    <a:pt x="127" y="248"/>
                  </a:lnTo>
                  <a:lnTo>
                    <a:pt x="125" y="229"/>
                  </a:lnTo>
                  <a:lnTo>
                    <a:pt x="123" y="208"/>
                  </a:lnTo>
                  <a:lnTo>
                    <a:pt x="123" y="208"/>
                  </a:lnTo>
                  <a:lnTo>
                    <a:pt x="125" y="188"/>
                  </a:lnTo>
                  <a:lnTo>
                    <a:pt x="127" y="169"/>
                  </a:lnTo>
                  <a:lnTo>
                    <a:pt x="133" y="150"/>
                  </a:lnTo>
                  <a:lnTo>
                    <a:pt x="136" y="142"/>
                  </a:lnTo>
                  <a:lnTo>
                    <a:pt x="140" y="134"/>
                  </a:lnTo>
                  <a:lnTo>
                    <a:pt x="145" y="126"/>
                  </a:lnTo>
                  <a:lnTo>
                    <a:pt x="151" y="119"/>
                  </a:lnTo>
                  <a:lnTo>
                    <a:pt x="156" y="114"/>
                  </a:lnTo>
                  <a:lnTo>
                    <a:pt x="164" y="108"/>
                  </a:lnTo>
                  <a:lnTo>
                    <a:pt x="171" y="104"/>
                  </a:lnTo>
                  <a:lnTo>
                    <a:pt x="180" y="102"/>
                  </a:lnTo>
                  <a:lnTo>
                    <a:pt x="190" y="100"/>
                  </a:lnTo>
                  <a:lnTo>
                    <a:pt x="199" y="99"/>
                  </a:lnTo>
                  <a:lnTo>
                    <a:pt x="199" y="99"/>
                  </a:lnTo>
                  <a:lnTo>
                    <a:pt x="209" y="100"/>
                  </a:lnTo>
                  <a:lnTo>
                    <a:pt x="217" y="102"/>
                  </a:lnTo>
                  <a:lnTo>
                    <a:pt x="224" y="103"/>
                  </a:lnTo>
                  <a:lnTo>
                    <a:pt x="231" y="106"/>
                  </a:lnTo>
                  <a:lnTo>
                    <a:pt x="237" y="110"/>
                  </a:lnTo>
                  <a:lnTo>
                    <a:pt x="241" y="114"/>
                  </a:lnTo>
                  <a:lnTo>
                    <a:pt x="249" y="123"/>
                  </a:lnTo>
                  <a:lnTo>
                    <a:pt x="256" y="133"/>
                  </a:lnTo>
                  <a:lnTo>
                    <a:pt x="260" y="142"/>
                  </a:lnTo>
                  <a:lnTo>
                    <a:pt x="263" y="152"/>
                  </a:lnTo>
                  <a:lnTo>
                    <a:pt x="264" y="157"/>
                  </a:lnTo>
                  <a:lnTo>
                    <a:pt x="384" y="157"/>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78" name="Rectangle 6"/>
            <p:cNvSpPr>
              <a:spLocks noChangeArrowheads="1"/>
            </p:cNvSpPr>
            <p:nvPr userDrawn="1"/>
          </p:nvSpPr>
          <p:spPr bwMode="auto">
            <a:xfrm>
              <a:off x="4872" y="3983"/>
              <a:ext cx="63" cy="169"/>
            </a:xfrm>
            <a:prstGeom prst="rect">
              <a:avLst/>
            </a:prstGeom>
            <a:solidFill>
              <a:srgbClr val="00559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079" name="Freeform 7"/>
            <p:cNvSpPr>
              <a:spLocks/>
            </p:cNvSpPr>
            <p:nvPr userDrawn="1"/>
          </p:nvSpPr>
          <p:spPr bwMode="auto">
            <a:xfrm>
              <a:off x="4572" y="3979"/>
              <a:ext cx="278" cy="172"/>
            </a:xfrm>
            <a:custGeom>
              <a:avLst/>
              <a:gdLst/>
              <a:ahLst/>
              <a:cxnLst>
                <a:cxn ang="0">
                  <a:pos x="128" y="344"/>
                </a:cxn>
                <a:cxn ang="0">
                  <a:pos x="128" y="162"/>
                </a:cxn>
                <a:cxn ang="0">
                  <a:pos x="131" y="138"/>
                </a:cxn>
                <a:cxn ang="0">
                  <a:pos x="139" y="119"/>
                </a:cxn>
                <a:cxn ang="0">
                  <a:pos x="151" y="107"/>
                </a:cxn>
                <a:cxn ang="0">
                  <a:pos x="173" y="101"/>
                </a:cxn>
                <a:cxn ang="0">
                  <a:pos x="185" y="103"/>
                </a:cxn>
                <a:cxn ang="0">
                  <a:pos x="202" y="112"/>
                </a:cxn>
                <a:cxn ang="0">
                  <a:pos x="211" y="130"/>
                </a:cxn>
                <a:cxn ang="0">
                  <a:pos x="215" y="150"/>
                </a:cxn>
                <a:cxn ang="0">
                  <a:pos x="215" y="344"/>
                </a:cxn>
                <a:cxn ang="0">
                  <a:pos x="342" y="162"/>
                </a:cxn>
                <a:cxn ang="0">
                  <a:pos x="343" y="150"/>
                </a:cxn>
                <a:cxn ang="0">
                  <a:pos x="347" y="129"/>
                </a:cxn>
                <a:cxn ang="0">
                  <a:pos x="358" y="112"/>
                </a:cxn>
                <a:cxn ang="0">
                  <a:pos x="375" y="103"/>
                </a:cxn>
                <a:cxn ang="0">
                  <a:pos x="387" y="101"/>
                </a:cxn>
                <a:cxn ang="0">
                  <a:pos x="410" y="107"/>
                </a:cxn>
                <a:cxn ang="0">
                  <a:pos x="422" y="120"/>
                </a:cxn>
                <a:cxn ang="0">
                  <a:pos x="427" y="139"/>
                </a:cxn>
                <a:cxn ang="0">
                  <a:pos x="429" y="162"/>
                </a:cxn>
                <a:cxn ang="0">
                  <a:pos x="556" y="344"/>
                </a:cxn>
                <a:cxn ang="0">
                  <a:pos x="556" y="114"/>
                </a:cxn>
                <a:cxn ang="0">
                  <a:pos x="554" y="83"/>
                </a:cxn>
                <a:cxn ang="0">
                  <a:pos x="548" y="64"/>
                </a:cxn>
                <a:cxn ang="0">
                  <a:pos x="537" y="45"/>
                </a:cxn>
                <a:cxn ang="0">
                  <a:pos x="524" y="28"/>
                </a:cxn>
                <a:cxn ang="0">
                  <a:pos x="506" y="15"/>
                </a:cxn>
                <a:cxn ang="0">
                  <a:pos x="484" y="5"/>
                </a:cxn>
                <a:cxn ang="0">
                  <a:pos x="457" y="0"/>
                </a:cxn>
                <a:cxn ang="0">
                  <a:pos x="441" y="0"/>
                </a:cxn>
                <a:cxn ang="0">
                  <a:pos x="413" y="1"/>
                </a:cxn>
                <a:cxn ang="0">
                  <a:pos x="388" y="7"/>
                </a:cxn>
                <a:cxn ang="0">
                  <a:pos x="369" y="15"/>
                </a:cxn>
                <a:cxn ang="0">
                  <a:pos x="343" y="34"/>
                </a:cxn>
                <a:cxn ang="0">
                  <a:pos x="327" y="53"/>
                </a:cxn>
                <a:cxn ang="0">
                  <a:pos x="319" y="41"/>
                </a:cxn>
                <a:cxn ang="0">
                  <a:pos x="300" y="20"/>
                </a:cxn>
                <a:cxn ang="0">
                  <a:pos x="276" y="8"/>
                </a:cxn>
                <a:cxn ang="0">
                  <a:pos x="250" y="0"/>
                </a:cxn>
                <a:cxn ang="0">
                  <a:pos x="235" y="0"/>
                </a:cxn>
                <a:cxn ang="0">
                  <a:pos x="202" y="3"/>
                </a:cxn>
                <a:cxn ang="0">
                  <a:pos x="173" y="12"/>
                </a:cxn>
                <a:cxn ang="0">
                  <a:pos x="147" y="28"/>
                </a:cxn>
                <a:cxn ang="0">
                  <a:pos x="125" y="53"/>
                </a:cxn>
                <a:cxn ang="0">
                  <a:pos x="124" y="8"/>
                </a:cxn>
                <a:cxn ang="0">
                  <a:pos x="0" y="344"/>
                </a:cxn>
              </a:cxnLst>
              <a:rect l="0" t="0" r="r" b="b"/>
              <a:pathLst>
                <a:path w="556" h="344">
                  <a:moveTo>
                    <a:pt x="0" y="344"/>
                  </a:moveTo>
                  <a:lnTo>
                    <a:pt x="128" y="344"/>
                  </a:lnTo>
                  <a:lnTo>
                    <a:pt x="128" y="162"/>
                  </a:lnTo>
                  <a:lnTo>
                    <a:pt x="128" y="162"/>
                  </a:lnTo>
                  <a:lnTo>
                    <a:pt x="129" y="150"/>
                  </a:lnTo>
                  <a:lnTo>
                    <a:pt x="131" y="138"/>
                  </a:lnTo>
                  <a:lnTo>
                    <a:pt x="133" y="129"/>
                  </a:lnTo>
                  <a:lnTo>
                    <a:pt x="139" y="119"/>
                  </a:lnTo>
                  <a:lnTo>
                    <a:pt x="144" y="112"/>
                  </a:lnTo>
                  <a:lnTo>
                    <a:pt x="151" y="107"/>
                  </a:lnTo>
                  <a:lnTo>
                    <a:pt x="160" y="103"/>
                  </a:lnTo>
                  <a:lnTo>
                    <a:pt x="173" y="101"/>
                  </a:lnTo>
                  <a:lnTo>
                    <a:pt x="173" y="101"/>
                  </a:lnTo>
                  <a:lnTo>
                    <a:pt x="185" y="103"/>
                  </a:lnTo>
                  <a:lnTo>
                    <a:pt x="196" y="107"/>
                  </a:lnTo>
                  <a:lnTo>
                    <a:pt x="202" y="112"/>
                  </a:lnTo>
                  <a:lnTo>
                    <a:pt x="208" y="120"/>
                  </a:lnTo>
                  <a:lnTo>
                    <a:pt x="211" y="130"/>
                  </a:lnTo>
                  <a:lnTo>
                    <a:pt x="213" y="139"/>
                  </a:lnTo>
                  <a:lnTo>
                    <a:pt x="215" y="150"/>
                  </a:lnTo>
                  <a:lnTo>
                    <a:pt x="215" y="162"/>
                  </a:lnTo>
                  <a:lnTo>
                    <a:pt x="215" y="344"/>
                  </a:lnTo>
                  <a:lnTo>
                    <a:pt x="342" y="344"/>
                  </a:lnTo>
                  <a:lnTo>
                    <a:pt x="342" y="162"/>
                  </a:lnTo>
                  <a:lnTo>
                    <a:pt x="342" y="162"/>
                  </a:lnTo>
                  <a:lnTo>
                    <a:pt x="343" y="150"/>
                  </a:lnTo>
                  <a:lnTo>
                    <a:pt x="345" y="138"/>
                  </a:lnTo>
                  <a:lnTo>
                    <a:pt x="347" y="129"/>
                  </a:lnTo>
                  <a:lnTo>
                    <a:pt x="353" y="119"/>
                  </a:lnTo>
                  <a:lnTo>
                    <a:pt x="358" y="112"/>
                  </a:lnTo>
                  <a:lnTo>
                    <a:pt x="365" y="107"/>
                  </a:lnTo>
                  <a:lnTo>
                    <a:pt x="375" y="103"/>
                  </a:lnTo>
                  <a:lnTo>
                    <a:pt x="387" y="101"/>
                  </a:lnTo>
                  <a:lnTo>
                    <a:pt x="387" y="101"/>
                  </a:lnTo>
                  <a:lnTo>
                    <a:pt x="399" y="103"/>
                  </a:lnTo>
                  <a:lnTo>
                    <a:pt x="410" y="107"/>
                  </a:lnTo>
                  <a:lnTo>
                    <a:pt x="417" y="112"/>
                  </a:lnTo>
                  <a:lnTo>
                    <a:pt x="422" y="120"/>
                  </a:lnTo>
                  <a:lnTo>
                    <a:pt x="425" y="130"/>
                  </a:lnTo>
                  <a:lnTo>
                    <a:pt x="427" y="139"/>
                  </a:lnTo>
                  <a:lnTo>
                    <a:pt x="429" y="150"/>
                  </a:lnTo>
                  <a:lnTo>
                    <a:pt x="429" y="162"/>
                  </a:lnTo>
                  <a:lnTo>
                    <a:pt x="429" y="344"/>
                  </a:lnTo>
                  <a:lnTo>
                    <a:pt x="556" y="344"/>
                  </a:lnTo>
                  <a:lnTo>
                    <a:pt x="556" y="114"/>
                  </a:lnTo>
                  <a:lnTo>
                    <a:pt x="556" y="114"/>
                  </a:lnTo>
                  <a:lnTo>
                    <a:pt x="555" y="93"/>
                  </a:lnTo>
                  <a:lnTo>
                    <a:pt x="554" y="83"/>
                  </a:lnTo>
                  <a:lnTo>
                    <a:pt x="551" y="73"/>
                  </a:lnTo>
                  <a:lnTo>
                    <a:pt x="548" y="64"/>
                  </a:lnTo>
                  <a:lnTo>
                    <a:pt x="543" y="54"/>
                  </a:lnTo>
                  <a:lnTo>
                    <a:pt x="537" y="45"/>
                  </a:lnTo>
                  <a:lnTo>
                    <a:pt x="532" y="36"/>
                  </a:lnTo>
                  <a:lnTo>
                    <a:pt x="524" y="28"/>
                  </a:lnTo>
                  <a:lnTo>
                    <a:pt x="516" y="22"/>
                  </a:lnTo>
                  <a:lnTo>
                    <a:pt x="506" y="15"/>
                  </a:lnTo>
                  <a:lnTo>
                    <a:pt x="495" y="9"/>
                  </a:lnTo>
                  <a:lnTo>
                    <a:pt x="484" y="5"/>
                  </a:lnTo>
                  <a:lnTo>
                    <a:pt x="471" y="3"/>
                  </a:lnTo>
                  <a:lnTo>
                    <a:pt x="457" y="0"/>
                  </a:lnTo>
                  <a:lnTo>
                    <a:pt x="441" y="0"/>
                  </a:lnTo>
                  <a:lnTo>
                    <a:pt x="441" y="0"/>
                  </a:lnTo>
                  <a:lnTo>
                    <a:pt x="426" y="0"/>
                  </a:lnTo>
                  <a:lnTo>
                    <a:pt x="413" y="1"/>
                  </a:lnTo>
                  <a:lnTo>
                    <a:pt x="400" y="4"/>
                  </a:lnTo>
                  <a:lnTo>
                    <a:pt x="388" y="7"/>
                  </a:lnTo>
                  <a:lnTo>
                    <a:pt x="379" y="11"/>
                  </a:lnTo>
                  <a:lnTo>
                    <a:pt x="369" y="15"/>
                  </a:lnTo>
                  <a:lnTo>
                    <a:pt x="354" y="24"/>
                  </a:lnTo>
                  <a:lnTo>
                    <a:pt x="343" y="34"/>
                  </a:lnTo>
                  <a:lnTo>
                    <a:pt x="335" y="42"/>
                  </a:lnTo>
                  <a:lnTo>
                    <a:pt x="327" y="53"/>
                  </a:lnTo>
                  <a:lnTo>
                    <a:pt x="327" y="53"/>
                  </a:lnTo>
                  <a:lnTo>
                    <a:pt x="319" y="41"/>
                  </a:lnTo>
                  <a:lnTo>
                    <a:pt x="311" y="30"/>
                  </a:lnTo>
                  <a:lnTo>
                    <a:pt x="300" y="20"/>
                  </a:lnTo>
                  <a:lnTo>
                    <a:pt x="289" y="13"/>
                  </a:lnTo>
                  <a:lnTo>
                    <a:pt x="276" y="8"/>
                  </a:lnTo>
                  <a:lnTo>
                    <a:pt x="263" y="3"/>
                  </a:lnTo>
                  <a:lnTo>
                    <a:pt x="250" y="0"/>
                  </a:lnTo>
                  <a:lnTo>
                    <a:pt x="235" y="0"/>
                  </a:lnTo>
                  <a:lnTo>
                    <a:pt x="235" y="0"/>
                  </a:lnTo>
                  <a:lnTo>
                    <a:pt x="219" y="0"/>
                  </a:lnTo>
                  <a:lnTo>
                    <a:pt x="202" y="3"/>
                  </a:lnTo>
                  <a:lnTo>
                    <a:pt x="187" y="7"/>
                  </a:lnTo>
                  <a:lnTo>
                    <a:pt x="173" y="12"/>
                  </a:lnTo>
                  <a:lnTo>
                    <a:pt x="159" y="19"/>
                  </a:lnTo>
                  <a:lnTo>
                    <a:pt x="147" y="28"/>
                  </a:lnTo>
                  <a:lnTo>
                    <a:pt x="136" y="39"/>
                  </a:lnTo>
                  <a:lnTo>
                    <a:pt x="125" y="53"/>
                  </a:lnTo>
                  <a:lnTo>
                    <a:pt x="124" y="53"/>
                  </a:lnTo>
                  <a:lnTo>
                    <a:pt x="124" y="8"/>
                  </a:lnTo>
                  <a:lnTo>
                    <a:pt x="0" y="8"/>
                  </a:lnTo>
                  <a:lnTo>
                    <a:pt x="0" y="344"/>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80" name="Freeform 8"/>
            <p:cNvSpPr>
              <a:spLocks/>
            </p:cNvSpPr>
            <p:nvPr userDrawn="1"/>
          </p:nvSpPr>
          <p:spPr bwMode="auto">
            <a:xfrm>
              <a:off x="4373" y="3948"/>
              <a:ext cx="184" cy="211"/>
            </a:xfrm>
            <a:custGeom>
              <a:avLst/>
              <a:gdLst/>
              <a:ahLst/>
              <a:cxnLst>
                <a:cxn ang="0">
                  <a:pos x="358" y="108"/>
                </a:cxn>
                <a:cxn ang="0">
                  <a:pos x="341" y="63"/>
                </a:cxn>
                <a:cxn ang="0">
                  <a:pos x="312" y="32"/>
                </a:cxn>
                <a:cxn ang="0">
                  <a:pos x="271" y="13"/>
                </a:cxn>
                <a:cxn ang="0">
                  <a:pos x="226" y="2"/>
                </a:cxn>
                <a:cxn ang="0">
                  <a:pos x="181" y="0"/>
                </a:cxn>
                <a:cxn ang="0">
                  <a:pos x="123" y="5"/>
                </a:cxn>
                <a:cxn ang="0">
                  <a:pos x="81" y="19"/>
                </a:cxn>
                <a:cxn ang="0">
                  <a:pos x="43" y="43"/>
                </a:cxn>
                <a:cxn ang="0">
                  <a:pos x="19" y="78"/>
                </a:cxn>
                <a:cxn ang="0">
                  <a:pos x="8" y="128"/>
                </a:cxn>
                <a:cxn ang="0">
                  <a:pos x="11" y="153"/>
                </a:cxn>
                <a:cxn ang="0">
                  <a:pos x="21" y="184"/>
                </a:cxn>
                <a:cxn ang="0">
                  <a:pos x="43" y="209"/>
                </a:cxn>
                <a:cxn ang="0">
                  <a:pos x="76" y="230"/>
                </a:cxn>
                <a:cxn ang="0">
                  <a:pos x="120" y="246"/>
                </a:cxn>
                <a:cxn ang="0">
                  <a:pos x="198" y="262"/>
                </a:cxn>
                <a:cxn ang="0">
                  <a:pos x="227" y="276"/>
                </a:cxn>
                <a:cxn ang="0">
                  <a:pos x="236" y="296"/>
                </a:cxn>
                <a:cxn ang="0">
                  <a:pos x="230" y="311"/>
                </a:cxn>
                <a:cxn ang="0">
                  <a:pos x="211" y="323"/>
                </a:cxn>
                <a:cxn ang="0">
                  <a:pos x="188" y="327"/>
                </a:cxn>
                <a:cxn ang="0">
                  <a:pos x="157" y="320"/>
                </a:cxn>
                <a:cxn ang="0">
                  <a:pos x="143" y="308"/>
                </a:cxn>
                <a:cxn ang="0">
                  <a:pos x="134" y="280"/>
                </a:cxn>
                <a:cxn ang="0">
                  <a:pos x="1" y="299"/>
                </a:cxn>
                <a:cxn ang="0">
                  <a:pos x="17" y="346"/>
                </a:cxn>
                <a:cxn ang="0">
                  <a:pos x="47" y="381"/>
                </a:cxn>
                <a:cxn ang="0">
                  <a:pos x="88" y="404"/>
                </a:cxn>
                <a:cxn ang="0">
                  <a:pos x="134" y="418"/>
                </a:cxn>
                <a:cxn ang="0">
                  <a:pos x="183" y="422"/>
                </a:cxn>
                <a:cxn ang="0">
                  <a:pos x="233" y="418"/>
                </a:cxn>
                <a:cxn ang="0">
                  <a:pos x="280" y="406"/>
                </a:cxn>
                <a:cxn ang="0">
                  <a:pos x="322" y="384"/>
                </a:cxn>
                <a:cxn ang="0">
                  <a:pos x="352" y="349"/>
                </a:cxn>
                <a:cxn ang="0">
                  <a:pos x="369" y="300"/>
                </a:cxn>
                <a:cxn ang="0">
                  <a:pos x="369" y="268"/>
                </a:cxn>
                <a:cxn ang="0">
                  <a:pos x="362" y="237"/>
                </a:cxn>
                <a:cxn ang="0">
                  <a:pos x="348" y="212"/>
                </a:cxn>
                <a:cxn ang="0">
                  <a:pos x="314" y="182"/>
                </a:cxn>
                <a:cxn ang="0">
                  <a:pos x="282" y="168"/>
                </a:cxn>
                <a:cxn ang="0">
                  <a:pos x="211" y="150"/>
                </a:cxn>
                <a:cxn ang="0">
                  <a:pos x="158" y="136"/>
                </a:cxn>
                <a:cxn ang="0">
                  <a:pos x="147" y="130"/>
                </a:cxn>
                <a:cxn ang="0">
                  <a:pos x="142" y="116"/>
                </a:cxn>
                <a:cxn ang="0">
                  <a:pos x="150" y="94"/>
                </a:cxn>
                <a:cxn ang="0">
                  <a:pos x="171" y="86"/>
                </a:cxn>
                <a:cxn ang="0">
                  <a:pos x="194" y="86"/>
                </a:cxn>
                <a:cxn ang="0">
                  <a:pos x="215" y="97"/>
                </a:cxn>
                <a:cxn ang="0">
                  <a:pos x="227" y="109"/>
                </a:cxn>
                <a:cxn ang="0">
                  <a:pos x="359" y="127"/>
                </a:cxn>
              </a:cxnLst>
              <a:rect l="0" t="0" r="r" b="b"/>
              <a:pathLst>
                <a:path w="369" h="422">
                  <a:moveTo>
                    <a:pt x="359" y="127"/>
                  </a:moveTo>
                  <a:lnTo>
                    <a:pt x="359" y="127"/>
                  </a:lnTo>
                  <a:lnTo>
                    <a:pt x="358" y="108"/>
                  </a:lnTo>
                  <a:lnTo>
                    <a:pt x="354" y="92"/>
                  </a:lnTo>
                  <a:lnTo>
                    <a:pt x="348" y="77"/>
                  </a:lnTo>
                  <a:lnTo>
                    <a:pt x="341" y="63"/>
                  </a:lnTo>
                  <a:lnTo>
                    <a:pt x="332" y="52"/>
                  </a:lnTo>
                  <a:lnTo>
                    <a:pt x="322" y="42"/>
                  </a:lnTo>
                  <a:lnTo>
                    <a:pt x="312" y="32"/>
                  </a:lnTo>
                  <a:lnTo>
                    <a:pt x="298" y="25"/>
                  </a:lnTo>
                  <a:lnTo>
                    <a:pt x="286" y="19"/>
                  </a:lnTo>
                  <a:lnTo>
                    <a:pt x="271" y="13"/>
                  </a:lnTo>
                  <a:lnTo>
                    <a:pt x="257" y="9"/>
                  </a:lnTo>
                  <a:lnTo>
                    <a:pt x="242" y="5"/>
                  </a:lnTo>
                  <a:lnTo>
                    <a:pt x="226" y="2"/>
                  </a:lnTo>
                  <a:lnTo>
                    <a:pt x="211" y="1"/>
                  </a:lnTo>
                  <a:lnTo>
                    <a:pt x="181" y="0"/>
                  </a:lnTo>
                  <a:lnTo>
                    <a:pt x="181" y="0"/>
                  </a:lnTo>
                  <a:lnTo>
                    <a:pt x="153" y="1"/>
                  </a:lnTo>
                  <a:lnTo>
                    <a:pt x="138" y="4"/>
                  </a:lnTo>
                  <a:lnTo>
                    <a:pt x="123" y="5"/>
                  </a:lnTo>
                  <a:lnTo>
                    <a:pt x="108" y="9"/>
                  </a:lnTo>
                  <a:lnTo>
                    <a:pt x="95" y="13"/>
                  </a:lnTo>
                  <a:lnTo>
                    <a:pt x="81" y="19"/>
                  </a:lnTo>
                  <a:lnTo>
                    <a:pt x="67" y="25"/>
                  </a:lnTo>
                  <a:lnTo>
                    <a:pt x="55" y="34"/>
                  </a:lnTo>
                  <a:lnTo>
                    <a:pt x="43" y="43"/>
                  </a:lnTo>
                  <a:lnTo>
                    <a:pt x="34" y="54"/>
                  </a:lnTo>
                  <a:lnTo>
                    <a:pt x="25" y="65"/>
                  </a:lnTo>
                  <a:lnTo>
                    <a:pt x="19" y="78"/>
                  </a:lnTo>
                  <a:lnTo>
                    <a:pt x="13" y="93"/>
                  </a:lnTo>
                  <a:lnTo>
                    <a:pt x="9" y="109"/>
                  </a:lnTo>
                  <a:lnTo>
                    <a:pt x="8" y="128"/>
                  </a:lnTo>
                  <a:lnTo>
                    <a:pt x="8" y="128"/>
                  </a:lnTo>
                  <a:lnTo>
                    <a:pt x="9" y="140"/>
                  </a:lnTo>
                  <a:lnTo>
                    <a:pt x="11" y="153"/>
                  </a:lnTo>
                  <a:lnTo>
                    <a:pt x="13" y="163"/>
                  </a:lnTo>
                  <a:lnTo>
                    <a:pt x="17" y="174"/>
                  </a:lnTo>
                  <a:lnTo>
                    <a:pt x="21" y="184"/>
                  </a:lnTo>
                  <a:lnTo>
                    <a:pt x="28" y="193"/>
                  </a:lnTo>
                  <a:lnTo>
                    <a:pt x="35" y="201"/>
                  </a:lnTo>
                  <a:lnTo>
                    <a:pt x="43" y="209"/>
                  </a:lnTo>
                  <a:lnTo>
                    <a:pt x="53" y="216"/>
                  </a:lnTo>
                  <a:lnTo>
                    <a:pt x="63" y="223"/>
                  </a:lnTo>
                  <a:lnTo>
                    <a:pt x="76" y="230"/>
                  </a:lnTo>
                  <a:lnTo>
                    <a:pt x="89" y="235"/>
                  </a:lnTo>
                  <a:lnTo>
                    <a:pt x="104" y="241"/>
                  </a:lnTo>
                  <a:lnTo>
                    <a:pt x="120" y="246"/>
                  </a:lnTo>
                  <a:lnTo>
                    <a:pt x="158" y="254"/>
                  </a:lnTo>
                  <a:lnTo>
                    <a:pt x="158" y="254"/>
                  </a:lnTo>
                  <a:lnTo>
                    <a:pt x="198" y="262"/>
                  </a:lnTo>
                  <a:lnTo>
                    <a:pt x="211" y="266"/>
                  </a:lnTo>
                  <a:lnTo>
                    <a:pt x="221" y="270"/>
                  </a:lnTo>
                  <a:lnTo>
                    <a:pt x="227" y="276"/>
                  </a:lnTo>
                  <a:lnTo>
                    <a:pt x="232" y="281"/>
                  </a:lnTo>
                  <a:lnTo>
                    <a:pt x="234" y="288"/>
                  </a:lnTo>
                  <a:lnTo>
                    <a:pt x="236" y="296"/>
                  </a:lnTo>
                  <a:lnTo>
                    <a:pt x="236" y="296"/>
                  </a:lnTo>
                  <a:lnTo>
                    <a:pt x="234" y="304"/>
                  </a:lnTo>
                  <a:lnTo>
                    <a:pt x="230" y="311"/>
                  </a:lnTo>
                  <a:lnTo>
                    <a:pt x="225" y="316"/>
                  </a:lnTo>
                  <a:lnTo>
                    <a:pt x="218" y="320"/>
                  </a:lnTo>
                  <a:lnTo>
                    <a:pt x="211" y="323"/>
                  </a:lnTo>
                  <a:lnTo>
                    <a:pt x="203" y="326"/>
                  </a:lnTo>
                  <a:lnTo>
                    <a:pt x="188" y="327"/>
                  </a:lnTo>
                  <a:lnTo>
                    <a:pt x="188" y="327"/>
                  </a:lnTo>
                  <a:lnTo>
                    <a:pt x="176" y="326"/>
                  </a:lnTo>
                  <a:lnTo>
                    <a:pt x="165" y="325"/>
                  </a:lnTo>
                  <a:lnTo>
                    <a:pt x="157" y="320"/>
                  </a:lnTo>
                  <a:lnTo>
                    <a:pt x="150" y="316"/>
                  </a:lnTo>
                  <a:lnTo>
                    <a:pt x="150" y="316"/>
                  </a:lnTo>
                  <a:lnTo>
                    <a:pt x="143" y="308"/>
                  </a:lnTo>
                  <a:lnTo>
                    <a:pt x="138" y="299"/>
                  </a:lnTo>
                  <a:lnTo>
                    <a:pt x="135" y="291"/>
                  </a:lnTo>
                  <a:lnTo>
                    <a:pt x="134" y="280"/>
                  </a:lnTo>
                  <a:lnTo>
                    <a:pt x="0" y="280"/>
                  </a:lnTo>
                  <a:lnTo>
                    <a:pt x="0" y="280"/>
                  </a:lnTo>
                  <a:lnTo>
                    <a:pt x="1" y="299"/>
                  </a:lnTo>
                  <a:lnTo>
                    <a:pt x="5" y="316"/>
                  </a:lnTo>
                  <a:lnTo>
                    <a:pt x="11" y="331"/>
                  </a:lnTo>
                  <a:lnTo>
                    <a:pt x="17" y="346"/>
                  </a:lnTo>
                  <a:lnTo>
                    <a:pt x="25" y="358"/>
                  </a:lnTo>
                  <a:lnTo>
                    <a:pt x="36" y="371"/>
                  </a:lnTo>
                  <a:lnTo>
                    <a:pt x="47" y="381"/>
                  </a:lnTo>
                  <a:lnTo>
                    <a:pt x="59" y="390"/>
                  </a:lnTo>
                  <a:lnTo>
                    <a:pt x="73" y="398"/>
                  </a:lnTo>
                  <a:lnTo>
                    <a:pt x="88" y="404"/>
                  </a:lnTo>
                  <a:lnTo>
                    <a:pt x="103" y="410"/>
                  </a:lnTo>
                  <a:lnTo>
                    <a:pt x="118" y="414"/>
                  </a:lnTo>
                  <a:lnTo>
                    <a:pt x="134" y="418"/>
                  </a:lnTo>
                  <a:lnTo>
                    <a:pt x="150" y="419"/>
                  </a:lnTo>
                  <a:lnTo>
                    <a:pt x="166" y="421"/>
                  </a:lnTo>
                  <a:lnTo>
                    <a:pt x="183" y="422"/>
                  </a:lnTo>
                  <a:lnTo>
                    <a:pt x="183" y="422"/>
                  </a:lnTo>
                  <a:lnTo>
                    <a:pt x="217" y="421"/>
                  </a:lnTo>
                  <a:lnTo>
                    <a:pt x="233" y="418"/>
                  </a:lnTo>
                  <a:lnTo>
                    <a:pt x="249" y="415"/>
                  </a:lnTo>
                  <a:lnTo>
                    <a:pt x="265" y="411"/>
                  </a:lnTo>
                  <a:lnTo>
                    <a:pt x="280" y="406"/>
                  </a:lnTo>
                  <a:lnTo>
                    <a:pt x="295" y="400"/>
                  </a:lnTo>
                  <a:lnTo>
                    <a:pt x="309" y="392"/>
                  </a:lnTo>
                  <a:lnTo>
                    <a:pt x="322" y="384"/>
                  </a:lnTo>
                  <a:lnTo>
                    <a:pt x="333" y="373"/>
                  </a:lnTo>
                  <a:lnTo>
                    <a:pt x="344" y="362"/>
                  </a:lnTo>
                  <a:lnTo>
                    <a:pt x="352" y="349"/>
                  </a:lnTo>
                  <a:lnTo>
                    <a:pt x="359" y="334"/>
                  </a:lnTo>
                  <a:lnTo>
                    <a:pt x="364" y="318"/>
                  </a:lnTo>
                  <a:lnTo>
                    <a:pt x="369" y="300"/>
                  </a:lnTo>
                  <a:lnTo>
                    <a:pt x="369" y="280"/>
                  </a:lnTo>
                  <a:lnTo>
                    <a:pt x="369" y="280"/>
                  </a:lnTo>
                  <a:lnTo>
                    <a:pt x="369" y="268"/>
                  </a:lnTo>
                  <a:lnTo>
                    <a:pt x="367" y="257"/>
                  </a:lnTo>
                  <a:lnTo>
                    <a:pt x="364" y="247"/>
                  </a:lnTo>
                  <a:lnTo>
                    <a:pt x="362" y="237"/>
                  </a:lnTo>
                  <a:lnTo>
                    <a:pt x="358" y="228"/>
                  </a:lnTo>
                  <a:lnTo>
                    <a:pt x="354" y="220"/>
                  </a:lnTo>
                  <a:lnTo>
                    <a:pt x="348" y="212"/>
                  </a:lnTo>
                  <a:lnTo>
                    <a:pt x="343" y="205"/>
                  </a:lnTo>
                  <a:lnTo>
                    <a:pt x="329" y="193"/>
                  </a:lnTo>
                  <a:lnTo>
                    <a:pt x="314" y="182"/>
                  </a:lnTo>
                  <a:lnTo>
                    <a:pt x="299" y="174"/>
                  </a:lnTo>
                  <a:lnTo>
                    <a:pt x="282" y="168"/>
                  </a:lnTo>
                  <a:lnTo>
                    <a:pt x="282" y="168"/>
                  </a:lnTo>
                  <a:lnTo>
                    <a:pt x="264" y="162"/>
                  </a:lnTo>
                  <a:lnTo>
                    <a:pt x="246" y="158"/>
                  </a:lnTo>
                  <a:lnTo>
                    <a:pt x="211" y="150"/>
                  </a:lnTo>
                  <a:lnTo>
                    <a:pt x="181" y="145"/>
                  </a:lnTo>
                  <a:lnTo>
                    <a:pt x="169" y="140"/>
                  </a:lnTo>
                  <a:lnTo>
                    <a:pt x="158" y="136"/>
                  </a:lnTo>
                  <a:lnTo>
                    <a:pt x="158" y="136"/>
                  </a:lnTo>
                  <a:lnTo>
                    <a:pt x="153" y="134"/>
                  </a:lnTo>
                  <a:lnTo>
                    <a:pt x="147" y="130"/>
                  </a:lnTo>
                  <a:lnTo>
                    <a:pt x="143" y="124"/>
                  </a:lnTo>
                  <a:lnTo>
                    <a:pt x="142" y="116"/>
                  </a:lnTo>
                  <a:lnTo>
                    <a:pt x="142" y="116"/>
                  </a:lnTo>
                  <a:lnTo>
                    <a:pt x="143" y="107"/>
                  </a:lnTo>
                  <a:lnTo>
                    <a:pt x="146" y="100"/>
                  </a:lnTo>
                  <a:lnTo>
                    <a:pt x="150" y="94"/>
                  </a:lnTo>
                  <a:lnTo>
                    <a:pt x="156" y="90"/>
                  </a:lnTo>
                  <a:lnTo>
                    <a:pt x="162" y="88"/>
                  </a:lnTo>
                  <a:lnTo>
                    <a:pt x="171" y="86"/>
                  </a:lnTo>
                  <a:lnTo>
                    <a:pt x="185" y="85"/>
                  </a:lnTo>
                  <a:lnTo>
                    <a:pt x="185" y="85"/>
                  </a:lnTo>
                  <a:lnTo>
                    <a:pt x="194" y="86"/>
                  </a:lnTo>
                  <a:lnTo>
                    <a:pt x="202" y="88"/>
                  </a:lnTo>
                  <a:lnTo>
                    <a:pt x="209" y="92"/>
                  </a:lnTo>
                  <a:lnTo>
                    <a:pt x="215" y="97"/>
                  </a:lnTo>
                  <a:lnTo>
                    <a:pt x="215" y="97"/>
                  </a:lnTo>
                  <a:lnTo>
                    <a:pt x="222" y="103"/>
                  </a:lnTo>
                  <a:lnTo>
                    <a:pt x="227" y="109"/>
                  </a:lnTo>
                  <a:lnTo>
                    <a:pt x="230" y="117"/>
                  </a:lnTo>
                  <a:lnTo>
                    <a:pt x="232" y="127"/>
                  </a:lnTo>
                  <a:lnTo>
                    <a:pt x="359" y="127"/>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81" name="Freeform 9"/>
            <p:cNvSpPr>
              <a:spLocks/>
            </p:cNvSpPr>
            <p:nvPr userDrawn="1"/>
          </p:nvSpPr>
          <p:spPr bwMode="auto">
            <a:xfrm>
              <a:off x="5068" y="3917"/>
              <a:ext cx="174" cy="235"/>
            </a:xfrm>
            <a:custGeom>
              <a:avLst/>
              <a:gdLst/>
              <a:ahLst/>
              <a:cxnLst>
                <a:cxn ang="0">
                  <a:pos x="0" y="470"/>
                </a:cxn>
                <a:cxn ang="0">
                  <a:pos x="130" y="470"/>
                </a:cxn>
                <a:cxn ang="0">
                  <a:pos x="130" y="308"/>
                </a:cxn>
                <a:cxn ang="0">
                  <a:pos x="130" y="308"/>
                </a:cxn>
                <a:cxn ang="0">
                  <a:pos x="130" y="287"/>
                </a:cxn>
                <a:cxn ang="0">
                  <a:pos x="133" y="268"/>
                </a:cxn>
                <a:cxn ang="0">
                  <a:pos x="138" y="255"/>
                </a:cxn>
                <a:cxn ang="0">
                  <a:pos x="141" y="249"/>
                </a:cxn>
                <a:cxn ang="0">
                  <a:pos x="144" y="244"/>
                </a:cxn>
                <a:cxn ang="0">
                  <a:pos x="144" y="244"/>
                </a:cxn>
                <a:cxn ang="0">
                  <a:pos x="149" y="237"/>
                </a:cxn>
                <a:cxn ang="0">
                  <a:pos x="157" y="232"/>
                </a:cxn>
                <a:cxn ang="0">
                  <a:pos x="165" y="228"/>
                </a:cxn>
                <a:cxn ang="0">
                  <a:pos x="173" y="226"/>
                </a:cxn>
                <a:cxn ang="0">
                  <a:pos x="173" y="226"/>
                </a:cxn>
                <a:cxn ang="0">
                  <a:pos x="184" y="226"/>
                </a:cxn>
                <a:cxn ang="0">
                  <a:pos x="192" y="229"/>
                </a:cxn>
                <a:cxn ang="0">
                  <a:pos x="199" y="233"/>
                </a:cxn>
                <a:cxn ang="0">
                  <a:pos x="206" y="240"/>
                </a:cxn>
                <a:cxn ang="0">
                  <a:pos x="206" y="240"/>
                </a:cxn>
                <a:cxn ang="0">
                  <a:pos x="211" y="247"/>
                </a:cxn>
                <a:cxn ang="0">
                  <a:pos x="214" y="258"/>
                </a:cxn>
                <a:cxn ang="0">
                  <a:pos x="217" y="270"/>
                </a:cxn>
                <a:cxn ang="0">
                  <a:pos x="217" y="285"/>
                </a:cxn>
                <a:cxn ang="0">
                  <a:pos x="217" y="470"/>
                </a:cxn>
                <a:cxn ang="0">
                  <a:pos x="347" y="470"/>
                </a:cxn>
                <a:cxn ang="0">
                  <a:pos x="347" y="256"/>
                </a:cxn>
                <a:cxn ang="0">
                  <a:pos x="347" y="256"/>
                </a:cxn>
                <a:cxn ang="0">
                  <a:pos x="347" y="240"/>
                </a:cxn>
                <a:cxn ang="0">
                  <a:pos x="346" y="225"/>
                </a:cxn>
                <a:cxn ang="0">
                  <a:pos x="343" y="210"/>
                </a:cxn>
                <a:cxn ang="0">
                  <a:pos x="340" y="198"/>
                </a:cxn>
                <a:cxn ang="0">
                  <a:pos x="335" y="186"/>
                </a:cxn>
                <a:cxn ang="0">
                  <a:pos x="331" y="175"/>
                </a:cxn>
                <a:cxn ang="0">
                  <a:pos x="324" y="166"/>
                </a:cxn>
                <a:cxn ang="0">
                  <a:pos x="317" y="157"/>
                </a:cxn>
                <a:cxn ang="0">
                  <a:pos x="317" y="157"/>
                </a:cxn>
                <a:cxn ang="0">
                  <a:pos x="309" y="149"/>
                </a:cxn>
                <a:cxn ang="0">
                  <a:pos x="301" y="144"/>
                </a:cxn>
                <a:cxn ang="0">
                  <a:pos x="291" y="138"/>
                </a:cxn>
                <a:cxn ang="0">
                  <a:pos x="281" y="133"/>
                </a:cxn>
                <a:cxn ang="0">
                  <a:pos x="270" y="130"/>
                </a:cxn>
                <a:cxn ang="0">
                  <a:pos x="259" y="128"/>
                </a:cxn>
                <a:cxn ang="0">
                  <a:pos x="247" y="126"/>
                </a:cxn>
                <a:cxn ang="0">
                  <a:pos x="234" y="125"/>
                </a:cxn>
                <a:cxn ang="0">
                  <a:pos x="234" y="125"/>
                </a:cxn>
                <a:cxn ang="0">
                  <a:pos x="218" y="126"/>
                </a:cxn>
                <a:cxn ang="0">
                  <a:pos x="203" y="128"/>
                </a:cxn>
                <a:cxn ang="0">
                  <a:pos x="188" y="130"/>
                </a:cxn>
                <a:cxn ang="0">
                  <a:pos x="172" y="137"/>
                </a:cxn>
                <a:cxn ang="0">
                  <a:pos x="172" y="137"/>
                </a:cxn>
                <a:cxn ang="0">
                  <a:pos x="161" y="144"/>
                </a:cxn>
                <a:cxn ang="0">
                  <a:pos x="152" y="151"/>
                </a:cxn>
                <a:cxn ang="0">
                  <a:pos x="141" y="160"/>
                </a:cxn>
                <a:cxn ang="0">
                  <a:pos x="130" y="171"/>
                </a:cxn>
                <a:cxn ang="0">
                  <a:pos x="130" y="0"/>
                </a:cxn>
                <a:cxn ang="0">
                  <a:pos x="0" y="0"/>
                </a:cxn>
                <a:cxn ang="0">
                  <a:pos x="0" y="470"/>
                </a:cxn>
              </a:cxnLst>
              <a:rect l="0" t="0" r="r" b="b"/>
              <a:pathLst>
                <a:path w="347" h="470">
                  <a:moveTo>
                    <a:pt x="0" y="470"/>
                  </a:moveTo>
                  <a:lnTo>
                    <a:pt x="130" y="470"/>
                  </a:lnTo>
                  <a:lnTo>
                    <a:pt x="130" y="308"/>
                  </a:lnTo>
                  <a:lnTo>
                    <a:pt x="130" y="308"/>
                  </a:lnTo>
                  <a:lnTo>
                    <a:pt x="130" y="287"/>
                  </a:lnTo>
                  <a:lnTo>
                    <a:pt x="133" y="268"/>
                  </a:lnTo>
                  <a:lnTo>
                    <a:pt x="138" y="255"/>
                  </a:lnTo>
                  <a:lnTo>
                    <a:pt x="141" y="249"/>
                  </a:lnTo>
                  <a:lnTo>
                    <a:pt x="144" y="244"/>
                  </a:lnTo>
                  <a:lnTo>
                    <a:pt x="144" y="244"/>
                  </a:lnTo>
                  <a:lnTo>
                    <a:pt x="149" y="237"/>
                  </a:lnTo>
                  <a:lnTo>
                    <a:pt x="157" y="232"/>
                  </a:lnTo>
                  <a:lnTo>
                    <a:pt x="165" y="228"/>
                  </a:lnTo>
                  <a:lnTo>
                    <a:pt x="173" y="226"/>
                  </a:lnTo>
                  <a:lnTo>
                    <a:pt x="173" y="226"/>
                  </a:lnTo>
                  <a:lnTo>
                    <a:pt x="184" y="226"/>
                  </a:lnTo>
                  <a:lnTo>
                    <a:pt x="192" y="229"/>
                  </a:lnTo>
                  <a:lnTo>
                    <a:pt x="199" y="233"/>
                  </a:lnTo>
                  <a:lnTo>
                    <a:pt x="206" y="240"/>
                  </a:lnTo>
                  <a:lnTo>
                    <a:pt x="206" y="240"/>
                  </a:lnTo>
                  <a:lnTo>
                    <a:pt x="211" y="247"/>
                  </a:lnTo>
                  <a:lnTo>
                    <a:pt x="214" y="258"/>
                  </a:lnTo>
                  <a:lnTo>
                    <a:pt x="217" y="270"/>
                  </a:lnTo>
                  <a:lnTo>
                    <a:pt x="217" y="285"/>
                  </a:lnTo>
                  <a:lnTo>
                    <a:pt x="217" y="470"/>
                  </a:lnTo>
                  <a:lnTo>
                    <a:pt x="347" y="470"/>
                  </a:lnTo>
                  <a:lnTo>
                    <a:pt x="347" y="256"/>
                  </a:lnTo>
                  <a:lnTo>
                    <a:pt x="347" y="256"/>
                  </a:lnTo>
                  <a:lnTo>
                    <a:pt x="347" y="240"/>
                  </a:lnTo>
                  <a:lnTo>
                    <a:pt x="346" y="225"/>
                  </a:lnTo>
                  <a:lnTo>
                    <a:pt x="343" y="210"/>
                  </a:lnTo>
                  <a:lnTo>
                    <a:pt x="340" y="198"/>
                  </a:lnTo>
                  <a:lnTo>
                    <a:pt x="335" y="186"/>
                  </a:lnTo>
                  <a:lnTo>
                    <a:pt x="331" y="175"/>
                  </a:lnTo>
                  <a:lnTo>
                    <a:pt x="324" y="166"/>
                  </a:lnTo>
                  <a:lnTo>
                    <a:pt x="317" y="157"/>
                  </a:lnTo>
                  <a:lnTo>
                    <a:pt x="317" y="157"/>
                  </a:lnTo>
                  <a:lnTo>
                    <a:pt x="309" y="149"/>
                  </a:lnTo>
                  <a:lnTo>
                    <a:pt x="301" y="144"/>
                  </a:lnTo>
                  <a:lnTo>
                    <a:pt x="291" y="138"/>
                  </a:lnTo>
                  <a:lnTo>
                    <a:pt x="281" y="133"/>
                  </a:lnTo>
                  <a:lnTo>
                    <a:pt x="270" y="130"/>
                  </a:lnTo>
                  <a:lnTo>
                    <a:pt x="259" y="128"/>
                  </a:lnTo>
                  <a:lnTo>
                    <a:pt x="247" y="126"/>
                  </a:lnTo>
                  <a:lnTo>
                    <a:pt x="234" y="125"/>
                  </a:lnTo>
                  <a:lnTo>
                    <a:pt x="234" y="125"/>
                  </a:lnTo>
                  <a:lnTo>
                    <a:pt x="218" y="126"/>
                  </a:lnTo>
                  <a:lnTo>
                    <a:pt x="203" y="128"/>
                  </a:lnTo>
                  <a:lnTo>
                    <a:pt x="188" y="130"/>
                  </a:lnTo>
                  <a:lnTo>
                    <a:pt x="172" y="137"/>
                  </a:lnTo>
                  <a:lnTo>
                    <a:pt x="172" y="137"/>
                  </a:lnTo>
                  <a:lnTo>
                    <a:pt x="161" y="144"/>
                  </a:lnTo>
                  <a:lnTo>
                    <a:pt x="152" y="151"/>
                  </a:lnTo>
                  <a:lnTo>
                    <a:pt x="141" y="160"/>
                  </a:lnTo>
                  <a:lnTo>
                    <a:pt x="130" y="171"/>
                  </a:lnTo>
                  <a:lnTo>
                    <a:pt x="130" y="0"/>
                  </a:lnTo>
                  <a:lnTo>
                    <a:pt x="0" y="0"/>
                  </a:lnTo>
                  <a:lnTo>
                    <a:pt x="0" y="470"/>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82" name="Freeform 10"/>
            <p:cNvSpPr>
              <a:spLocks/>
            </p:cNvSpPr>
            <p:nvPr userDrawn="1"/>
          </p:nvSpPr>
          <p:spPr bwMode="auto">
            <a:xfrm>
              <a:off x="4957" y="3932"/>
              <a:ext cx="90" cy="223"/>
            </a:xfrm>
            <a:custGeom>
              <a:avLst/>
              <a:gdLst/>
              <a:ahLst/>
              <a:cxnLst>
                <a:cxn ang="0">
                  <a:pos x="0" y="0"/>
                </a:cxn>
                <a:cxn ang="0">
                  <a:pos x="0" y="103"/>
                </a:cxn>
                <a:cxn ang="0">
                  <a:pos x="0" y="198"/>
                </a:cxn>
                <a:cxn ang="0">
                  <a:pos x="0" y="316"/>
                </a:cxn>
                <a:cxn ang="0">
                  <a:pos x="0" y="316"/>
                </a:cxn>
                <a:cxn ang="0">
                  <a:pos x="0" y="341"/>
                </a:cxn>
                <a:cxn ang="0">
                  <a:pos x="3" y="364"/>
                </a:cxn>
                <a:cxn ang="0">
                  <a:pos x="7" y="383"/>
                </a:cxn>
                <a:cxn ang="0">
                  <a:pos x="12" y="400"/>
                </a:cxn>
                <a:cxn ang="0">
                  <a:pos x="12" y="400"/>
                </a:cxn>
                <a:cxn ang="0">
                  <a:pos x="19" y="412"/>
                </a:cxn>
                <a:cxn ang="0">
                  <a:pos x="26" y="421"/>
                </a:cxn>
                <a:cxn ang="0">
                  <a:pos x="35" y="428"/>
                </a:cxn>
                <a:cxn ang="0">
                  <a:pos x="45" y="435"/>
                </a:cxn>
                <a:cxn ang="0">
                  <a:pos x="45" y="435"/>
                </a:cxn>
                <a:cxn ang="0">
                  <a:pos x="57" y="440"/>
                </a:cxn>
                <a:cxn ang="0">
                  <a:pos x="72" y="444"/>
                </a:cxn>
                <a:cxn ang="0">
                  <a:pos x="90" y="447"/>
                </a:cxn>
                <a:cxn ang="0">
                  <a:pos x="111" y="447"/>
                </a:cxn>
                <a:cxn ang="0">
                  <a:pos x="111" y="447"/>
                </a:cxn>
                <a:cxn ang="0">
                  <a:pos x="126" y="447"/>
                </a:cxn>
                <a:cxn ang="0">
                  <a:pos x="144" y="444"/>
                </a:cxn>
                <a:cxn ang="0">
                  <a:pos x="163" y="441"/>
                </a:cxn>
                <a:cxn ang="0">
                  <a:pos x="180" y="436"/>
                </a:cxn>
                <a:cxn ang="0">
                  <a:pos x="180" y="352"/>
                </a:cxn>
                <a:cxn ang="0">
                  <a:pos x="180" y="352"/>
                </a:cxn>
                <a:cxn ang="0">
                  <a:pos x="175" y="353"/>
                </a:cxn>
                <a:cxn ang="0">
                  <a:pos x="166" y="355"/>
                </a:cxn>
                <a:cxn ang="0">
                  <a:pos x="147" y="356"/>
                </a:cxn>
                <a:cxn ang="0">
                  <a:pos x="147" y="356"/>
                </a:cxn>
                <a:cxn ang="0">
                  <a:pos x="140" y="355"/>
                </a:cxn>
                <a:cxn ang="0">
                  <a:pos x="134" y="351"/>
                </a:cxn>
                <a:cxn ang="0">
                  <a:pos x="132" y="348"/>
                </a:cxn>
                <a:cxn ang="0">
                  <a:pos x="129" y="345"/>
                </a:cxn>
                <a:cxn ang="0">
                  <a:pos x="129" y="345"/>
                </a:cxn>
                <a:cxn ang="0">
                  <a:pos x="128" y="341"/>
                </a:cxn>
                <a:cxn ang="0">
                  <a:pos x="126" y="335"/>
                </a:cxn>
                <a:cxn ang="0">
                  <a:pos x="125" y="317"/>
                </a:cxn>
                <a:cxn ang="0">
                  <a:pos x="125" y="198"/>
                </a:cxn>
                <a:cxn ang="0">
                  <a:pos x="180" y="198"/>
                </a:cxn>
                <a:cxn ang="0">
                  <a:pos x="180" y="103"/>
                </a:cxn>
                <a:cxn ang="0">
                  <a:pos x="125" y="103"/>
                </a:cxn>
                <a:cxn ang="0">
                  <a:pos x="125" y="0"/>
                </a:cxn>
                <a:cxn ang="0">
                  <a:pos x="0" y="0"/>
                </a:cxn>
              </a:cxnLst>
              <a:rect l="0" t="0" r="r" b="b"/>
              <a:pathLst>
                <a:path w="180" h="447">
                  <a:moveTo>
                    <a:pt x="0" y="0"/>
                  </a:moveTo>
                  <a:lnTo>
                    <a:pt x="0" y="103"/>
                  </a:lnTo>
                  <a:lnTo>
                    <a:pt x="0" y="198"/>
                  </a:lnTo>
                  <a:lnTo>
                    <a:pt x="0" y="316"/>
                  </a:lnTo>
                  <a:lnTo>
                    <a:pt x="0" y="316"/>
                  </a:lnTo>
                  <a:lnTo>
                    <a:pt x="0" y="341"/>
                  </a:lnTo>
                  <a:lnTo>
                    <a:pt x="3" y="364"/>
                  </a:lnTo>
                  <a:lnTo>
                    <a:pt x="7" y="383"/>
                  </a:lnTo>
                  <a:lnTo>
                    <a:pt x="12" y="400"/>
                  </a:lnTo>
                  <a:lnTo>
                    <a:pt x="12" y="400"/>
                  </a:lnTo>
                  <a:lnTo>
                    <a:pt x="19" y="412"/>
                  </a:lnTo>
                  <a:lnTo>
                    <a:pt x="26" y="421"/>
                  </a:lnTo>
                  <a:lnTo>
                    <a:pt x="35" y="428"/>
                  </a:lnTo>
                  <a:lnTo>
                    <a:pt x="45" y="435"/>
                  </a:lnTo>
                  <a:lnTo>
                    <a:pt x="45" y="435"/>
                  </a:lnTo>
                  <a:lnTo>
                    <a:pt x="57" y="440"/>
                  </a:lnTo>
                  <a:lnTo>
                    <a:pt x="72" y="444"/>
                  </a:lnTo>
                  <a:lnTo>
                    <a:pt x="90" y="447"/>
                  </a:lnTo>
                  <a:lnTo>
                    <a:pt x="111" y="447"/>
                  </a:lnTo>
                  <a:lnTo>
                    <a:pt x="111" y="447"/>
                  </a:lnTo>
                  <a:lnTo>
                    <a:pt x="126" y="447"/>
                  </a:lnTo>
                  <a:lnTo>
                    <a:pt x="144" y="444"/>
                  </a:lnTo>
                  <a:lnTo>
                    <a:pt x="163" y="441"/>
                  </a:lnTo>
                  <a:lnTo>
                    <a:pt x="180" y="436"/>
                  </a:lnTo>
                  <a:lnTo>
                    <a:pt x="180" y="352"/>
                  </a:lnTo>
                  <a:lnTo>
                    <a:pt x="180" y="352"/>
                  </a:lnTo>
                  <a:lnTo>
                    <a:pt x="175" y="353"/>
                  </a:lnTo>
                  <a:lnTo>
                    <a:pt x="166" y="355"/>
                  </a:lnTo>
                  <a:lnTo>
                    <a:pt x="147" y="356"/>
                  </a:lnTo>
                  <a:lnTo>
                    <a:pt x="147" y="356"/>
                  </a:lnTo>
                  <a:lnTo>
                    <a:pt x="140" y="355"/>
                  </a:lnTo>
                  <a:lnTo>
                    <a:pt x="134" y="351"/>
                  </a:lnTo>
                  <a:lnTo>
                    <a:pt x="132" y="348"/>
                  </a:lnTo>
                  <a:lnTo>
                    <a:pt x="129" y="345"/>
                  </a:lnTo>
                  <a:lnTo>
                    <a:pt x="129" y="345"/>
                  </a:lnTo>
                  <a:lnTo>
                    <a:pt x="128" y="341"/>
                  </a:lnTo>
                  <a:lnTo>
                    <a:pt x="126" y="335"/>
                  </a:lnTo>
                  <a:lnTo>
                    <a:pt x="125" y="317"/>
                  </a:lnTo>
                  <a:lnTo>
                    <a:pt x="125" y="198"/>
                  </a:lnTo>
                  <a:lnTo>
                    <a:pt x="180" y="198"/>
                  </a:lnTo>
                  <a:lnTo>
                    <a:pt x="180" y="103"/>
                  </a:lnTo>
                  <a:lnTo>
                    <a:pt x="125" y="103"/>
                  </a:lnTo>
                  <a:lnTo>
                    <a:pt x="125" y="0"/>
                  </a:lnTo>
                  <a:lnTo>
                    <a:pt x="0" y="0"/>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83" name="Rectangle 11"/>
            <p:cNvSpPr>
              <a:spLocks noChangeArrowheads="1"/>
            </p:cNvSpPr>
            <p:nvPr userDrawn="1"/>
          </p:nvSpPr>
          <p:spPr bwMode="auto">
            <a:xfrm>
              <a:off x="4872" y="3932"/>
              <a:ext cx="63" cy="34"/>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Title Slide 2">
    <p:spTree>
      <p:nvGrpSpPr>
        <p:cNvPr id="1" name=""/>
        <p:cNvGrpSpPr/>
        <p:nvPr/>
      </p:nvGrpSpPr>
      <p:grpSpPr>
        <a:xfrm>
          <a:off x="0" y="0"/>
          <a:ext cx="0" cy="0"/>
          <a:chOff x="0" y="0"/>
          <a:chExt cx="0" cy="0"/>
        </a:xfrm>
      </p:grpSpPr>
      <p:pic>
        <p:nvPicPr>
          <p:cNvPr id="19" name="Picture 2" descr="Q:\Design Catalog\Corporate Templates\Covers\abstract1.jpg"/>
          <p:cNvPicPr>
            <a:picLocks noChangeAspect="1" noChangeArrowheads="1"/>
          </p:cNvPicPr>
          <p:nvPr userDrawn="1"/>
        </p:nvPicPr>
        <p:blipFill>
          <a:blip r:embed="rId2" cstate="email"/>
          <a:stretch>
            <a:fillRect/>
          </a:stretch>
        </p:blipFill>
        <p:spPr bwMode="auto">
          <a:xfrm>
            <a:off x="-124620" y="0"/>
            <a:ext cx="9268620" cy="6858000"/>
          </a:xfrm>
          <a:prstGeom prst="rect">
            <a:avLst/>
          </a:prstGeom>
          <a:noFill/>
          <a:ln w="9525">
            <a:noFill/>
            <a:miter lim="800000"/>
            <a:headEnd/>
            <a:tailEnd/>
          </a:ln>
        </p:spPr>
      </p:pic>
      <p:sp>
        <p:nvSpPr>
          <p:cNvPr id="6" name="Rectangle 5"/>
          <p:cNvSpPr/>
          <p:nvPr userDrawn="1"/>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a:off x="0" y="0"/>
            <a:ext cx="9144000" cy="6858000"/>
          </a:xfrm>
          <a:prstGeom prst="rect">
            <a:avLst/>
          </a:prstGeom>
          <a:solidFill>
            <a:srgbClr val="0083E6">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userDrawn="1"/>
        </p:nvSpPr>
        <p:spPr>
          <a:xfrm>
            <a:off x="0" y="0"/>
            <a:ext cx="9144000" cy="18288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6" name="Rectangle 25"/>
          <p:cNvSpPr/>
          <p:nvPr userDrawn="1"/>
        </p:nvSpPr>
        <p:spPr>
          <a:xfrm flipH="1">
            <a:off x="0" y="1828800"/>
            <a:ext cx="6702424" cy="5029200"/>
          </a:xfrm>
          <a:prstGeom prst="rect">
            <a:avLst/>
          </a:prstGeom>
          <a:gradFill>
            <a:gsLst>
              <a:gs pos="0">
                <a:srgbClr val="0081C6">
                  <a:alpha val="0"/>
                </a:srgbClr>
              </a:gs>
              <a:gs pos="100000">
                <a:srgbClr val="00539B">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Pie 19"/>
          <p:cNvSpPr/>
          <p:nvPr userDrawn="1"/>
        </p:nvSpPr>
        <p:spPr>
          <a:xfrm rot="16200000">
            <a:off x="4674425" y="-200025"/>
            <a:ext cx="4038600" cy="4038600"/>
          </a:xfrm>
          <a:prstGeom prst="pie">
            <a:avLst>
              <a:gd name="adj1" fmla="val 0"/>
              <a:gd name="adj2" fmla="val 1080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sp>
        <p:nvSpPr>
          <p:cNvPr id="21" name="Pie 20"/>
          <p:cNvSpPr/>
          <p:nvPr userDrawn="1"/>
        </p:nvSpPr>
        <p:spPr>
          <a:xfrm>
            <a:off x="5181600" y="295275"/>
            <a:ext cx="3048000" cy="3048000"/>
          </a:xfrm>
          <a:prstGeom prst="pie">
            <a:avLst/>
          </a:prstGeom>
          <a:ln>
            <a:solidFill>
              <a:srgbClr val="B2BB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sp>
        <p:nvSpPr>
          <p:cNvPr id="2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tx1"/>
                </a:solidFill>
              </a:defRPr>
            </a:lvl1pPr>
          </a:lstStyle>
          <a:p>
            <a:pPr lvl="0"/>
            <a:r>
              <a:rPr lang="en-US" dirty="0" smtClean="0"/>
              <a:t>Click to add title</a:t>
            </a:r>
          </a:p>
        </p:txBody>
      </p:sp>
      <p:sp>
        <p:nvSpPr>
          <p:cNvPr id="2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tx1">
                    <a:lumMod val="40000"/>
                    <a:lumOff val="60000"/>
                  </a:schemeClr>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sp>
        <p:nvSpPr>
          <p:cNvPr id="27" name="Rectangle 26"/>
          <p:cNvSpPr/>
          <p:nvPr userDrawn="1"/>
        </p:nvSpPr>
        <p:spPr>
          <a:xfrm>
            <a:off x="6697684" y="1828800"/>
            <a:ext cx="2446316" cy="5029200"/>
          </a:xfrm>
          <a:prstGeom prst="rect">
            <a:avLst/>
          </a:prstGeom>
          <a:gradFill>
            <a:gsLst>
              <a:gs pos="0">
                <a:srgbClr val="808081">
                  <a:alpha val="0"/>
                </a:srgbClr>
              </a:gs>
              <a:gs pos="100000">
                <a:srgbClr val="DCDDDE">
                  <a:alpha val="74902"/>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8" name="Picture 2" descr="Q:\Design Catalog\Corporate Templates\Covers\DENVER_cof copy.jpg"/>
          <p:cNvPicPr>
            <a:picLocks noChangeAspect="1" noChangeArrowheads="1"/>
          </p:cNvPicPr>
          <p:nvPr userDrawn="1"/>
        </p:nvPicPr>
        <p:blipFill>
          <a:blip r:embed="rId3" cstate="email"/>
          <a:stretch>
            <a:fillRect/>
          </a:stretch>
        </p:blipFill>
        <p:spPr bwMode="auto">
          <a:xfrm>
            <a:off x="6707840" y="418"/>
            <a:ext cx="2436159" cy="1827963"/>
          </a:xfrm>
          <a:prstGeom prst="rect">
            <a:avLst/>
          </a:prstGeom>
          <a:noFill/>
        </p:spPr>
      </p:pic>
      <p:cxnSp>
        <p:nvCxnSpPr>
          <p:cNvPr id="15" name="Straight Connector 14"/>
          <p:cNvCxnSpPr/>
          <p:nvPr userDrawn="1"/>
        </p:nvCxnSpPr>
        <p:spPr>
          <a:xfrm>
            <a:off x="0" y="1825625"/>
            <a:ext cx="9144000"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3274219" y="3429794"/>
            <a:ext cx="6858000"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sp>
        <p:nvSpPr>
          <p:cNvPr id="31" name="Text Placeholder 21"/>
          <p:cNvSpPr>
            <a:spLocks noGrp="1"/>
          </p:cNvSpPr>
          <p:nvPr>
            <p:ph type="body" sz="quarter" idx="15" hasCustomPrompt="1"/>
          </p:nvPr>
        </p:nvSpPr>
        <p:spPr>
          <a:xfrm>
            <a:off x="6743700" y="3955024"/>
            <a:ext cx="2317750" cy="267855"/>
          </a:xfrm>
        </p:spPr>
        <p:txBody>
          <a:bodyPr>
            <a:normAutofit/>
          </a:bodyPr>
          <a:lstStyle>
            <a:lvl1pPr>
              <a:buNone/>
              <a:defRPr sz="1200">
                <a:solidFill>
                  <a:schemeClr val="tx1"/>
                </a:solidFill>
              </a:defRPr>
            </a:lvl1pPr>
          </a:lstStyle>
          <a:p>
            <a:pPr lvl="0"/>
            <a:r>
              <a:rPr lang="en-US" dirty="0" smtClean="0"/>
              <a:t>Click to add date</a:t>
            </a:r>
          </a:p>
        </p:txBody>
      </p:sp>
      <p:sp>
        <p:nvSpPr>
          <p:cNvPr id="32" name="Text Placeholder 21"/>
          <p:cNvSpPr>
            <a:spLocks noGrp="1"/>
          </p:cNvSpPr>
          <p:nvPr>
            <p:ph type="body" sz="quarter" idx="16" hasCustomPrompt="1"/>
          </p:nvPr>
        </p:nvSpPr>
        <p:spPr>
          <a:xfrm>
            <a:off x="6743700" y="1912864"/>
            <a:ext cx="2317750" cy="2005993"/>
          </a:xfrm>
        </p:spPr>
        <p:txBody>
          <a:bodyPr>
            <a:normAutofit/>
          </a:bodyPr>
          <a:lstStyle>
            <a:lvl1pPr marL="0" indent="0">
              <a:buNone/>
              <a:defRPr sz="1500" b="1">
                <a:solidFill>
                  <a:schemeClr val="tx2"/>
                </a:solidFill>
              </a:defRPr>
            </a:lvl1pPr>
          </a:lstStyle>
          <a:p>
            <a:pPr lvl="0"/>
            <a:r>
              <a:rPr lang="en-US" dirty="0" smtClean="0"/>
              <a:t>Click to add presenter(s) name, title and presentation type</a:t>
            </a:r>
          </a:p>
        </p:txBody>
      </p:sp>
      <p:grpSp>
        <p:nvGrpSpPr>
          <p:cNvPr id="2" name="Group 4"/>
          <p:cNvGrpSpPr>
            <a:grpSpLocks noChangeAspect="1"/>
          </p:cNvGrpSpPr>
          <p:nvPr userDrawn="1"/>
        </p:nvGrpSpPr>
        <p:grpSpPr bwMode="auto">
          <a:xfrm>
            <a:off x="6797675" y="5930900"/>
            <a:ext cx="1524000" cy="671513"/>
            <a:chOff x="4282" y="3736"/>
            <a:chExt cx="960" cy="423"/>
          </a:xfrm>
        </p:grpSpPr>
        <p:sp>
          <p:nvSpPr>
            <p:cNvPr id="33" name="AutoShape 3"/>
            <p:cNvSpPr>
              <a:spLocks noChangeAspect="1" noChangeArrowheads="1" noTextEdit="1"/>
            </p:cNvSpPr>
            <p:nvPr userDrawn="1"/>
          </p:nvSpPr>
          <p:spPr bwMode="auto">
            <a:xfrm>
              <a:off x="4282" y="3736"/>
              <a:ext cx="960" cy="4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5"/>
            <p:cNvSpPr>
              <a:spLocks noEditPoints="1"/>
            </p:cNvSpPr>
            <p:nvPr userDrawn="1"/>
          </p:nvSpPr>
          <p:spPr bwMode="auto">
            <a:xfrm>
              <a:off x="4282" y="3736"/>
              <a:ext cx="653" cy="208"/>
            </a:xfrm>
            <a:custGeom>
              <a:avLst/>
              <a:gdLst/>
              <a:ahLst/>
              <a:cxnLst>
                <a:cxn ang="0">
                  <a:pos x="956" y="152"/>
                </a:cxn>
                <a:cxn ang="0">
                  <a:pos x="1180" y="152"/>
                </a:cxn>
                <a:cxn ang="0">
                  <a:pos x="1124" y="9"/>
                </a:cxn>
                <a:cxn ang="0">
                  <a:pos x="828" y="9"/>
                </a:cxn>
                <a:cxn ang="0">
                  <a:pos x="580" y="111"/>
                </a:cxn>
                <a:cxn ang="0">
                  <a:pos x="633" y="123"/>
                </a:cxn>
                <a:cxn ang="0">
                  <a:pos x="662" y="149"/>
                </a:cxn>
                <a:cxn ang="0">
                  <a:pos x="677" y="195"/>
                </a:cxn>
                <a:cxn ang="0">
                  <a:pos x="674" y="237"/>
                </a:cxn>
                <a:cxn ang="0">
                  <a:pos x="658" y="277"/>
                </a:cxn>
                <a:cxn ang="0">
                  <a:pos x="626" y="299"/>
                </a:cxn>
                <a:cxn ang="0">
                  <a:pos x="541" y="306"/>
                </a:cxn>
                <a:cxn ang="0">
                  <a:pos x="597" y="407"/>
                </a:cxn>
                <a:cxn ang="0">
                  <a:pos x="687" y="394"/>
                </a:cxn>
                <a:cxn ang="0">
                  <a:pos x="751" y="353"/>
                </a:cxn>
                <a:cxn ang="0">
                  <a:pos x="788" y="291"/>
                </a:cxn>
                <a:cxn ang="0">
                  <a:pos x="800" y="208"/>
                </a:cxn>
                <a:cxn ang="0">
                  <a:pos x="795" y="152"/>
                </a:cxn>
                <a:cxn ang="0">
                  <a:pos x="770" y="85"/>
                </a:cxn>
                <a:cxn ang="0">
                  <a:pos x="721" y="35"/>
                </a:cxn>
                <a:cxn ang="0">
                  <a:pos x="644" y="11"/>
                </a:cxn>
                <a:cxn ang="0">
                  <a:pos x="384" y="157"/>
                </a:cxn>
                <a:cxn ang="0">
                  <a:pos x="373" y="106"/>
                </a:cxn>
                <a:cxn ang="0">
                  <a:pos x="342" y="51"/>
                </a:cxn>
                <a:cxn ang="0">
                  <a:pos x="292" y="16"/>
                </a:cxn>
                <a:cxn ang="0">
                  <a:pos x="222" y="0"/>
                </a:cxn>
                <a:cxn ang="0">
                  <a:pos x="159" y="4"/>
                </a:cxn>
                <a:cxn ang="0">
                  <a:pos x="85" y="32"/>
                </a:cxn>
                <a:cxn ang="0">
                  <a:pos x="33" y="87"/>
                </a:cxn>
                <a:cxn ang="0">
                  <a:pos x="4" y="164"/>
                </a:cxn>
                <a:cxn ang="0">
                  <a:pos x="1" y="230"/>
                </a:cxn>
                <a:cxn ang="0">
                  <a:pos x="22" y="309"/>
                </a:cxn>
                <a:cxn ang="0">
                  <a:pos x="66" y="371"/>
                </a:cxn>
                <a:cxn ang="0">
                  <a:pos x="136" y="407"/>
                </a:cxn>
                <a:cxn ang="0">
                  <a:pos x="203" y="417"/>
                </a:cxn>
                <a:cxn ang="0">
                  <a:pos x="281" y="402"/>
                </a:cxn>
                <a:cxn ang="0">
                  <a:pos x="338" y="364"/>
                </a:cxn>
                <a:cxn ang="0">
                  <a:pos x="373" y="311"/>
                </a:cxn>
                <a:cxn ang="0">
                  <a:pos x="385" y="252"/>
                </a:cxn>
                <a:cxn ang="0">
                  <a:pos x="258" y="277"/>
                </a:cxn>
                <a:cxn ang="0">
                  <a:pos x="226" y="313"/>
                </a:cxn>
                <a:cxn ang="0">
                  <a:pos x="190" y="317"/>
                </a:cxn>
                <a:cxn ang="0">
                  <a:pos x="156" y="303"/>
                </a:cxn>
                <a:cxn ang="0">
                  <a:pos x="136" y="275"/>
                </a:cxn>
                <a:cxn ang="0">
                  <a:pos x="123" y="208"/>
                </a:cxn>
                <a:cxn ang="0">
                  <a:pos x="133" y="150"/>
                </a:cxn>
                <a:cxn ang="0">
                  <a:pos x="151" y="119"/>
                </a:cxn>
                <a:cxn ang="0">
                  <a:pos x="180" y="102"/>
                </a:cxn>
                <a:cxn ang="0">
                  <a:pos x="209" y="100"/>
                </a:cxn>
                <a:cxn ang="0">
                  <a:pos x="237" y="110"/>
                </a:cxn>
                <a:cxn ang="0">
                  <a:pos x="260" y="142"/>
                </a:cxn>
              </a:cxnLst>
              <a:rect l="0" t="0" r="r" b="b"/>
              <a:pathLst>
                <a:path w="1306" h="417">
                  <a:moveTo>
                    <a:pt x="828" y="407"/>
                  </a:moveTo>
                  <a:lnTo>
                    <a:pt x="953" y="407"/>
                  </a:lnTo>
                  <a:lnTo>
                    <a:pt x="953" y="152"/>
                  </a:lnTo>
                  <a:lnTo>
                    <a:pt x="956" y="152"/>
                  </a:lnTo>
                  <a:lnTo>
                    <a:pt x="1010" y="407"/>
                  </a:lnTo>
                  <a:lnTo>
                    <a:pt x="1119" y="407"/>
                  </a:lnTo>
                  <a:lnTo>
                    <a:pt x="1177" y="152"/>
                  </a:lnTo>
                  <a:lnTo>
                    <a:pt x="1180" y="152"/>
                  </a:lnTo>
                  <a:lnTo>
                    <a:pt x="1180" y="357"/>
                  </a:lnTo>
                  <a:lnTo>
                    <a:pt x="1306" y="357"/>
                  </a:lnTo>
                  <a:lnTo>
                    <a:pt x="1306" y="9"/>
                  </a:lnTo>
                  <a:lnTo>
                    <a:pt x="1124" y="9"/>
                  </a:lnTo>
                  <a:lnTo>
                    <a:pt x="1067" y="244"/>
                  </a:lnTo>
                  <a:lnTo>
                    <a:pt x="1066" y="244"/>
                  </a:lnTo>
                  <a:lnTo>
                    <a:pt x="1009" y="9"/>
                  </a:lnTo>
                  <a:lnTo>
                    <a:pt x="828" y="9"/>
                  </a:lnTo>
                  <a:lnTo>
                    <a:pt x="828" y="407"/>
                  </a:lnTo>
                  <a:close/>
                  <a:moveTo>
                    <a:pt x="541" y="111"/>
                  </a:moveTo>
                  <a:lnTo>
                    <a:pt x="580" y="111"/>
                  </a:lnTo>
                  <a:lnTo>
                    <a:pt x="580" y="111"/>
                  </a:lnTo>
                  <a:lnTo>
                    <a:pt x="597" y="112"/>
                  </a:lnTo>
                  <a:lnTo>
                    <a:pt x="610" y="114"/>
                  </a:lnTo>
                  <a:lnTo>
                    <a:pt x="622" y="118"/>
                  </a:lnTo>
                  <a:lnTo>
                    <a:pt x="633" y="123"/>
                  </a:lnTo>
                  <a:lnTo>
                    <a:pt x="643" y="129"/>
                  </a:lnTo>
                  <a:lnTo>
                    <a:pt x="651" y="135"/>
                  </a:lnTo>
                  <a:lnTo>
                    <a:pt x="656" y="142"/>
                  </a:lnTo>
                  <a:lnTo>
                    <a:pt x="662" y="149"/>
                  </a:lnTo>
                  <a:lnTo>
                    <a:pt x="667" y="157"/>
                  </a:lnTo>
                  <a:lnTo>
                    <a:pt x="670" y="165"/>
                  </a:lnTo>
                  <a:lnTo>
                    <a:pt x="675" y="181"/>
                  </a:lnTo>
                  <a:lnTo>
                    <a:pt x="677" y="195"/>
                  </a:lnTo>
                  <a:lnTo>
                    <a:pt x="678" y="206"/>
                  </a:lnTo>
                  <a:lnTo>
                    <a:pt x="678" y="206"/>
                  </a:lnTo>
                  <a:lnTo>
                    <a:pt x="677" y="221"/>
                  </a:lnTo>
                  <a:lnTo>
                    <a:pt x="674" y="237"/>
                  </a:lnTo>
                  <a:lnTo>
                    <a:pt x="670" y="254"/>
                  </a:lnTo>
                  <a:lnTo>
                    <a:pt x="666" y="263"/>
                  </a:lnTo>
                  <a:lnTo>
                    <a:pt x="662" y="269"/>
                  </a:lnTo>
                  <a:lnTo>
                    <a:pt x="658" y="277"/>
                  </a:lnTo>
                  <a:lnTo>
                    <a:pt x="651" y="284"/>
                  </a:lnTo>
                  <a:lnTo>
                    <a:pt x="644" y="290"/>
                  </a:lnTo>
                  <a:lnTo>
                    <a:pt x="636" y="295"/>
                  </a:lnTo>
                  <a:lnTo>
                    <a:pt x="626" y="299"/>
                  </a:lnTo>
                  <a:lnTo>
                    <a:pt x="616" y="303"/>
                  </a:lnTo>
                  <a:lnTo>
                    <a:pt x="603" y="305"/>
                  </a:lnTo>
                  <a:lnTo>
                    <a:pt x="590" y="306"/>
                  </a:lnTo>
                  <a:lnTo>
                    <a:pt x="541" y="306"/>
                  </a:lnTo>
                  <a:lnTo>
                    <a:pt x="541" y="111"/>
                  </a:lnTo>
                  <a:close/>
                  <a:moveTo>
                    <a:pt x="418" y="407"/>
                  </a:moveTo>
                  <a:lnTo>
                    <a:pt x="597" y="407"/>
                  </a:lnTo>
                  <a:lnTo>
                    <a:pt x="597" y="407"/>
                  </a:lnTo>
                  <a:lnTo>
                    <a:pt x="621" y="407"/>
                  </a:lnTo>
                  <a:lnTo>
                    <a:pt x="645" y="405"/>
                  </a:lnTo>
                  <a:lnTo>
                    <a:pt x="667" y="399"/>
                  </a:lnTo>
                  <a:lnTo>
                    <a:pt x="687" y="394"/>
                  </a:lnTo>
                  <a:lnTo>
                    <a:pt x="705" y="386"/>
                  </a:lnTo>
                  <a:lnTo>
                    <a:pt x="723" y="376"/>
                  </a:lnTo>
                  <a:lnTo>
                    <a:pt x="738" y="365"/>
                  </a:lnTo>
                  <a:lnTo>
                    <a:pt x="751" y="353"/>
                  </a:lnTo>
                  <a:lnTo>
                    <a:pt x="762" y="340"/>
                  </a:lnTo>
                  <a:lnTo>
                    <a:pt x="773" y="325"/>
                  </a:lnTo>
                  <a:lnTo>
                    <a:pt x="781" y="309"/>
                  </a:lnTo>
                  <a:lnTo>
                    <a:pt x="788" y="291"/>
                  </a:lnTo>
                  <a:lnTo>
                    <a:pt x="793" y="272"/>
                  </a:lnTo>
                  <a:lnTo>
                    <a:pt x="797" y="252"/>
                  </a:lnTo>
                  <a:lnTo>
                    <a:pt x="800" y="230"/>
                  </a:lnTo>
                  <a:lnTo>
                    <a:pt x="800" y="208"/>
                  </a:lnTo>
                  <a:lnTo>
                    <a:pt x="800" y="208"/>
                  </a:lnTo>
                  <a:lnTo>
                    <a:pt x="800" y="190"/>
                  </a:lnTo>
                  <a:lnTo>
                    <a:pt x="799" y="171"/>
                  </a:lnTo>
                  <a:lnTo>
                    <a:pt x="795" y="152"/>
                  </a:lnTo>
                  <a:lnTo>
                    <a:pt x="791" y="134"/>
                  </a:lnTo>
                  <a:lnTo>
                    <a:pt x="785" y="118"/>
                  </a:lnTo>
                  <a:lnTo>
                    <a:pt x="778" y="100"/>
                  </a:lnTo>
                  <a:lnTo>
                    <a:pt x="770" y="85"/>
                  </a:lnTo>
                  <a:lnTo>
                    <a:pt x="761" y="70"/>
                  </a:lnTo>
                  <a:lnTo>
                    <a:pt x="748" y="57"/>
                  </a:lnTo>
                  <a:lnTo>
                    <a:pt x="736" y="46"/>
                  </a:lnTo>
                  <a:lnTo>
                    <a:pt x="721" y="35"/>
                  </a:lnTo>
                  <a:lnTo>
                    <a:pt x="705" y="26"/>
                  </a:lnTo>
                  <a:lnTo>
                    <a:pt x="686" y="19"/>
                  </a:lnTo>
                  <a:lnTo>
                    <a:pt x="666" y="14"/>
                  </a:lnTo>
                  <a:lnTo>
                    <a:pt x="644" y="11"/>
                  </a:lnTo>
                  <a:lnTo>
                    <a:pt x="620" y="9"/>
                  </a:lnTo>
                  <a:lnTo>
                    <a:pt x="418" y="9"/>
                  </a:lnTo>
                  <a:lnTo>
                    <a:pt x="418" y="407"/>
                  </a:lnTo>
                  <a:close/>
                  <a:moveTo>
                    <a:pt x="384" y="157"/>
                  </a:moveTo>
                  <a:lnTo>
                    <a:pt x="384" y="157"/>
                  </a:lnTo>
                  <a:lnTo>
                    <a:pt x="381" y="139"/>
                  </a:lnTo>
                  <a:lnTo>
                    <a:pt x="377" y="122"/>
                  </a:lnTo>
                  <a:lnTo>
                    <a:pt x="373" y="106"/>
                  </a:lnTo>
                  <a:lnTo>
                    <a:pt x="366" y="91"/>
                  </a:lnTo>
                  <a:lnTo>
                    <a:pt x="359" y="77"/>
                  </a:lnTo>
                  <a:lnTo>
                    <a:pt x="351" y="64"/>
                  </a:lnTo>
                  <a:lnTo>
                    <a:pt x="342" y="51"/>
                  </a:lnTo>
                  <a:lnTo>
                    <a:pt x="331" y="42"/>
                  </a:lnTo>
                  <a:lnTo>
                    <a:pt x="319" y="32"/>
                  </a:lnTo>
                  <a:lnTo>
                    <a:pt x="305" y="23"/>
                  </a:lnTo>
                  <a:lnTo>
                    <a:pt x="292" y="16"/>
                  </a:lnTo>
                  <a:lnTo>
                    <a:pt x="277" y="11"/>
                  </a:lnTo>
                  <a:lnTo>
                    <a:pt x="259" y="5"/>
                  </a:lnTo>
                  <a:lnTo>
                    <a:pt x="241" y="3"/>
                  </a:lnTo>
                  <a:lnTo>
                    <a:pt x="222" y="0"/>
                  </a:lnTo>
                  <a:lnTo>
                    <a:pt x="203" y="0"/>
                  </a:lnTo>
                  <a:lnTo>
                    <a:pt x="203" y="0"/>
                  </a:lnTo>
                  <a:lnTo>
                    <a:pt x="180" y="0"/>
                  </a:lnTo>
                  <a:lnTo>
                    <a:pt x="159" y="4"/>
                  </a:lnTo>
                  <a:lnTo>
                    <a:pt x="138" y="8"/>
                  </a:lnTo>
                  <a:lnTo>
                    <a:pt x="119" y="15"/>
                  </a:lnTo>
                  <a:lnTo>
                    <a:pt x="102" y="23"/>
                  </a:lnTo>
                  <a:lnTo>
                    <a:pt x="85" y="32"/>
                  </a:lnTo>
                  <a:lnTo>
                    <a:pt x="69" y="45"/>
                  </a:lnTo>
                  <a:lnTo>
                    <a:pt x="56" y="57"/>
                  </a:lnTo>
                  <a:lnTo>
                    <a:pt x="43" y="72"/>
                  </a:lnTo>
                  <a:lnTo>
                    <a:pt x="33" y="87"/>
                  </a:lnTo>
                  <a:lnTo>
                    <a:pt x="23" y="104"/>
                  </a:lnTo>
                  <a:lnTo>
                    <a:pt x="15" y="123"/>
                  </a:lnTo>
                  <a:lnTo>
                    <a:pt x="8" y="142"/>
                  </a:lnTo>
                  <a:lnTo>
                    <a:pt x="4" y="164"/>
                  </a:lnTo>
                  <a:lnTo>
                    <a:pt x="1" y="185"/>
                  </a:lnTo>
                  <a:lnTo>
                    <a:pt x="0" y="208"/>
                  </a:lnTo>
                  <a:lnTo>
                    <a:pt x="0" y="208"/>
                  </a:lnTo>
                  <a:lnTo>
                    <a:pt x="1" y="230"/>
                  </a:lnTo>
                  <a:lnTo>
                    <a:pt x="4" y="252"/>
                  </a:lnTo>
                  <a:lnTo>
                    <a:pt x="8" y="272"/>
                  </a:lnTo>
                  <a:lnTo>
                    <a:pt x="14" y="291"/>
                  </a:lnTo>
                  <a:lnTo>
                    <a:pt x="22" y="309"/>
                  </a:lnTo>
                  <a:lnTo>
                    <a:pt x="30" y="326"/>
                  </a:lnTo>
                  <a:lnTo>
                    <a:pt x="41" y="342"/>
                  </a:lnTo>
                  <a:lnTo>
                    <a:pt x="53" y="357"/>
                  </a:lnTo>
                  <a:lnTo>
                    <a:pt x="66" y="371"/>
                  </a:lnTo>
                  <a:lnTo>
                    <a:pt x="83" y="382"/>
                  </a:lnTo>
                  <a:lnTo>
                    <a:pt x="99" y="393"/>
                  </a:lnTo>
                  <a:lnTo>
                    <a:pt x="117" y="401"/>
                  </a:lnTo>
                  <a:lnTo>
                    <a:pt x="136" y="407"/>
                  </a:lnTo>
                  <a:lnTo>
                    <a:pt x="157" y="413"/>
                  </a:lnTo>
                  <a:lnTo>
                    <a:pt x="179" y="416"/>
                  </a:lnTo>
                  <a:lnTo>
                    <a:pt x="203" y="417"/>
                  </a:lnTo>
                  <a:lnTo>
                    <a:pt x="203" y="417"/>
                  </a:lnTo>
                  <a:lnTo>
                    <a:pt x="224" y="417"/>
                  </a:lnTo>
                  <a:lnTo>
                    <a:pt x="244" y="413"/>
                  </a:lnTo>
                  <a:lnTo>
                    <a:pt x="263" y="409"/>
                  </a:lnTo>
                  <a:lnTo>
                    <a:pt x="281" y="402"/>
                  </a:lnTo>
                  <a:lnTo>
                    <a:pt x="297" y="395"/>
                  </a:lnTo>
                  <a:lnTo>
                    <a:pt x="312" y="386"/>
                  </a:lnTo>
                  <a:lnTo>
                    <a:pt x="325" y="376"/>
                  </a:lnTo>
                  <a:lnTo>
                    <a:pt x="338" y="364"/>
                  </a:lnTo>
                  <a:lnTo>
                    <a:pt x="348" y="352"/>
                  </a:lnTo>
                  <a:lnTo>
                    <a:pt x="358" y="340"/>
                  </a:lnTo>
                  <a:lnTo>
                    <a:pt x="366" y="325"/>
                  </a:lnTo>
                  <a:lnTo>
                    <a:pt x="373" y="311"/>
                  </a:lnTo>
                  <a:lnTo>
                    <a:pt x="378" y="296"/>
                  </a:lnTo>
                  <a:lnTo>
                    <a:pt x="382" y="282"/>
                  </a:lnTo>
                  <a:lnTo>
                    <a:pt x="385" y="267"/>
                  </a:lnTo>
                  <a:lnTo>
                    <a:pt x="385" y="252"/>
                  </a:lnTo>
                  <a:lnTo>
                    <a:pt x="264" y="252"/>
                  </a:lnTo>
                  <a:lnTo>
                    <a:pt x="264" y="252"/>
                  </a:lnTo>
                  <a:lnTo>
                    <a:pt x="262" y="265"/>
                  </a:lnTo>
                  <a:lnTo>
                    <a:pt x="258" y="277"/>
                  </a:lnTo>
                  <a:lnTo>
                    <a:pt x="252" y="288"/>
                  </a:lnTo>
                  <a:lnTo>
                    <a:pt x="245" y="299"/>
                  </a:lnTo>
                  <a:lnTo>
                    <a:pt x="236" y="307"/>
                  </a:lnTo>
                  <a:lnTo>
                    <a:pt x="226" y="313"/>
                  </a:lnTo>
                  <a:lnTo>
                    <a:pt x="214" y="317"/>
                  </a:lnTo>
                  <a:lnTo>
                    <a:pt x="199" y="318"/>
                  </a:lnTo>
                  <a:lnTo>
                    <a:pt x="199" y="318"/>
                  </a:lnTo>
                  <a:lnTo>
                    <a:pt x="190" y="317"/>
                  </a:lnTo>
                  <a:lnTo>
                    <a:pt x="180" y="315"/>
                  </a:lnTo>
                  <a:lnTo>
                    <a:pt x="171" y="313"/>
                  </a:lnTo>
                  <a:lnTo>
                    <a:pt x="164" y="309"/>
                  </a:lnTo>
                  <a:lnTo>
                    <a:pt x="156" y="303"/>
                  </a:lnTo>
                  <a:lnTo>
                    <a:pt x="151" y="298"/>
                  </a:lnTo>
                  <a:lnTo>
                    <a:pt x="145" y="291"/>
                  </a:lnTo>
                  <a:lnTo>
                    <a:pt x="140" y="283"/>
                  </a:lnTo>
                  <a:lnTo>
                    <a:pt x="136" y="275"/>
                  </a:lnTo>
                  <a:lnTo>
                    <a:pt x="133" y="267"/>
                  </a:lnTo>
                  <a:lnTo>
                    <a:pt x="127" y="248"/>
                  </a:lnTo>
                  <a:lnTo>
                    <a:pt x="125" y="229"/>
                  </a:lnTo>
                  <a:lnTo>
                    <a:pt x="123" y="208"/>
                  </a:lnTo>
                  <a:lnTo>
                    <a:pt x="123" y="208"/>
                  </a:lnTo>
                  <a:lnTo>
                    <a:pt x="125" y="188"/>
                  </a:lnTo>
                  <a:lnTo>
                    <a:pt x="127" y="169"/>
                  </a:lnTo>
                  <a:lnTo>
                    <a:pt x="133" y="150"/>
                  </a:lnTo>
                  <a:lnTo>
                    <a:pt x="136" y="142"/>
                  </a:lnTo>
                  <a:lnTo>
                    <a:pt x="140" y="134"/>
                  </a:lnTo>
                  <a:lnTo>
                    <a:pt x="145" y="126"/>
                  </a:lnTo>
                  <a:lnTo>
                    <a:pt x="151" y="119"/>
                  </a:lnTo>
                  <a:lnTo>
                    <a:pt x="156" y="114"/>
                  </a:lnTo>
                  <a:lnTo>
                    <a:pt x="164" y="108"/>
                  </a:lnTo>
                  <a:lnTo>
                    <a:pt x="171" y="104"/>
                  </a:lnTo>
                  <a:lnTo>
                    <a:pt x="180" y="102"/>
                  </a:lnTo>
                  <a:lnTo>
                    <a:pt x="190" y="100"/>
                  </a:lnTo>
                  <a:lnTo>
                    <a:pt x="199" y="99"/>
                  </a:lnTo>
                  <a:lnTo>
                    <a:pt x="199" y="99"/>
                  </a:lnTo>
                  <a:lnTo>
                    <a:pt x="209" y="100"/>
                  </a:lnTo>
                  <a:lnTo>
                    <a:pt x="217" y="102"/>
                  </a:lnTo>
                  <a:lnTo>
                    <a:pt x="224" y="103"/>
                  </a:lnTo>
                  <a:lnTo>
                    <a:pt x="231" y="106"/>
                  </a:lnTo>
                  <a:lnTo>
                    <a:pt x="237" y="110"/>
                  </a:lnTo>
                  <a:lnTo>
                    <a:pt x="241" y="114"/>
                  </a:lnTo>
                  <a:lnTo>
                    <a:pt x="249" y="123"/>
                  </a:lnTo>
                  <a:lnTo>
                    <a:pt x="256" y="133"/>
                  </a:lnTo>
                  <a:lnTo>
                    <a:pt x="260" y="142"/>
                  </a:lnTo>
                  <a:lnTo>
                    <a:pt x="263" y="152"/>
                  </a:lnTo>
                  <a:lnTo>
                    <a:pt x="264" y="157"/>
                  </a:lnTo>
                  <a:lnTo>
                    <a:pt x="384" y="157"/>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Rectangle 6"/>
            <p:cNvSpPr>
              <a:spLocks noChangeArrowheads="1"/>
            </p:cNvSpPr>
            <p:nvPr userDrawn="1"/>
          </p:nvSpPr>
          <p:spPr bwMode="auto">
            <a:xfrm>
              <a:off x="4872" y="3983"/>
              <a:ext cx="63" cy="169"/>
            </a:xfrm>
            <a:prstGeom prst="rect">
              <a:avLst/>
            </a:prstGeom>
            <a:solidFill>
              <a:srgbClr val="00559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7"/>
            <p:cNvSpPr>
              <a:spLocks/>
            </p:cNvSpPr>
            <p:nvPr userDrawn="1"/>
          </p:nvSpPr>
          <p:spPr bwMode="auto">
            <a:xfrm>
              <a:off x="4572" y="3979"/>
              <a:ext cx="278" cy="172"/>
            </a:xfrm>
            <a:custGeom>
              <a:avLst/>
              <a:gdLst/>
              <a:ahLst/>
              <a:cxnLst>
                <a:cxn ang="0">
                  <a:pos x="128" y="344"/>
                </a:cxn>
                <a:cxn ang="0">
                  <a:pos x="128" y="162"/>
                </a:cxn>
                <a:cxn ang="0">
                  <a:pos x="131" y="138"/>
                </a:cxn>
                <a:cxn ang="0">
                  <a:pos x="139" y="119"/>
                </a:cxn>
                <a:cxn ang="0">
                  <a:pos x="151" y="107"/>
                </a:cxn>
                <a:cxn ang="0">
                  <a:pos x="173" y="101"/>
                </a:cxn>
                <a:cxn ang="0">
                  <a:pos x="185" y="103"/>
                </a:cxn>
                <a:cxn ang="0">
                  <a:pos x="202" y="112"/>
                </a:cxn>
                <a:cxn ang="0">
                  <a:pos x="211" y="130"/>
                </a:cxn>
                <a:cxn ang="0">
                  <a:pos x="215" y="150"/>
                </a:cxn>
                <a:cxn ang="0">
                  <a:pos x="215" y="344"/>
                </a:cxn>
                <a:cxn ang="0">
                  <a:pos x="342" y="162"/>
                </a:cxn>
                <a:cxn ang="0">
                  <a:pos x="343" y="150"/>
                </a:cxn>
                <a:cxn ang="0">
                  <a:pos x="347" y="129"/>
                </a:cxn>
                <a:cxn ang="0">
                  <a:pos x="358" y="112"/>
                </a:cxn>
                <a:cxn ang="0">
                  <a:pos x="375" y="103"/>
                </a:cxn>
                <a:cxn ang="0">
                  <a:pos x="387" y="101"/>
                </a:cxn>
                <a:cxn ang="0">
                  <a:pos x="410" y="107"/>
                </a:cxn>
                <a:cxn ang="0">
                  <a:pos x="422" y="120"/>
                </a:cxn>
                <a:cxn ang="0">
                  <a:pos x="427" y="139"/>
                </a:cxn>
                <a:cxn ang="0">
                  <a:pos x="429" y="162"/>
                </a:cxn>
                <a:cxn ang="0">
                  <a:pos x="556" y="344"/>
                </a:cxn>
                <a:cxn ang="0">
                  <a:pos x="556" y="114"/>
                </a:cxn>
                <a:cxn ang="0">
                  <a:pos x="554" y="83"/>
                </a:cxn>
                <a:cxn ang="0">
                  <a:pos x="548" y="64"/>
                </a:cxn>
                <a:cxn ang="0">
                  <a:pos x="537" y="45"/>
                </a:cxn>
                <a:cxn ang="0">
                  <a:pos x="524" y="28"/>
                </a:cxn>
                <a:cxn ang="0">
                  <a:pos x="506" y="15"/>
                </a:cxn>
                <a:cxn ang="0">
                  <a:pos x="484" y="5"/>
                </a:cxn>
                <a:cxn ang="0">
                  <a:pos x="457" y="0"/>
                </a:cxn>
                <a:cxn ang="0">
                  <a:pos x="441" y="0"/>
                </a:cxn>
                <a:cxn ang="0">
                  <a:pos x="413" y="1"/>
                </a:cxn>
                <a:cxn ang="0">
                  <a:pos x="388" y="7"/>
                </a:cxn>
                <a:cxn ang="0">
                  <a:pos x="369" y="15"/>
                </a:cxn>
                <a:cxn ang="0">
                  <a:pos x="343" y="34"/>
                </a:cxn>
                <a:cxn ang="0">
                  <a:pos x="327" y="53"/>
                </a:cxn>
                <a:cxn ang="0">
                  <a:pos x="319" y="41"/>
                </a:cxn>
                <a:cxn ang="0">
                  <a:pos x="300" y="20"/>
                </a:cxn>
                <a:cxn ang="0">
                  <a:pos x="276" y="8"/>
                </a:cxn>
                <a:cxn ang="0">
                  <a:pos x="250" y="0"/>
                </a:cxn>
                <a:cxn ang="0">
                  <a:pos x="235" y="0"/>
                </a:cxn>
                <a:cxn ang="0">
                  <a:pos x="202" y="3"/>
                </a:cxn>
                <a:cxn ang="0">
                  <a:pos x="173" y="12"/>
                </a:cxn>
                <a:cxn ang="0">
                  <a:pos x="147" y="28"/>
                </a:cxn>
                <a:cxn ang="0">
                  <a:pos x="125" y="53"/>
                </a:cxn>
                <a:cxn ang="0">
                  <a:pos x="124" y="8"/>
                </a:cxn>
                <a:cxn ang="0">
                  <a:pos x="0" y="344"/>
                </a:cxn>
              </a:cxnLst>
              <a:rect l="0" t="0" r="r" b="b"/>
              <a:pathLst>
                <a:path w="556" h="344">
                  <a:moveTo>
                    <a:pt x="0" y="344"/>
                  </a:moveTo>
                  <a:lnTo>
                    <a:pt x="128" y="344"/>
                  </a:lnTo>
                  <a:lnTo>
                    <a:pt x="128" y="162"/>
                  </a:lnTo>
                  <a:lnTo>
                    <a:pt x="128" y="162"/>
                  </a:lnTo>
                  <a:lnTo>
                    <a:pt x="129" y="150"/>
                  </a:lnTo>
                  <a:lnTo>
                    <a:pt x="131" y="138"/>
                  </a:lnTo>
                  <a:lnTo>
                    <a:pt x="133" y="129"/>
                  </a:lnTo>
                  <a:lnTo>
                    <a:pt x="139" y="119"/>
                  </a:lnTo>
                  <a:lnTo>
                    <a:pt x="144" y="112"/>
                  </a:lnTo>
                  <a:lnTo>
                    <a:pt x="151" y="107"/>
                  </a:lnTo>
                  <a:lnTo>
                    <a:pt x="160" y="103"/>
                  </a:lnTo>
                  <a:lnTo>
                    <a:pt x="173" y="101"/>
                  </a:lnTo>
                  <a:lnTo>
                    <a:pt x="173" y="101"/>
                  </a:lnTo>
                  <a:lnTo>
                    <a:pt x="185" y="103"/>
                  </a:lnTo>
                  <a:lnTo>
                    <a:pt x="196" y="107"/>
                  </a:lnTo>
                  <a:lnTo>
                    <a:pt x="202" y="112"/>
                  </a:lnTo>
                  <a:lnTo>
                    <a:pt x="208" y="120"/>
                  </a:lnTo>
                  <a:lnTo>
                    <a:pt x="211" y="130"/>
                  </a:lnTo>
                  <a:lnTo>
                    <a:pt x="213" y="139"/>
                  </a:lnTo>
                  <a:lnTo>
                    <a:pt x="215" y="150"/>
                  </a:lnTo>
                  <a:lnTo>
                    <a:pt x="215" y="162"/>
                  </a:lnTo>
                  <a:lnTo>
                    <a:pt x="215" y="344"/>
                  </a:lnTo>
                  <a:lnTo>
                    <a:pt x="342" y="344"/>
                  </a:lnTo>
                  <a:lnTo>
                    <a:pt x="342" y="162"/>
                  </a:lnTo>
                  <a:lnTo>
                    <a:pt x="342" y="162"/>
                  </a:lnTo>
                  <a:lnTo>
                    <a:pt x="343" y="150"/>
                  </a:lnTo>
                  <a:lnTo>
                    <a:pt x="345" y="138"/>
                  </a:lnTo>
                  <a:lnTo>
                    <a:pt x="347" y="129"/>
                  </a:lnTo>
                  <a:lnTo>
                    <a:pt x="353" y="119"/>
                  </a:lnTo>
                  <a:lnTo>
                    <a:pt x="358" y="112"/>
                  </a:lnTo>
                  <a:lnTo>
                    <a:pt x="365" y="107"/>
                  </a:lnTo>
                  <a:lnTo>
                    <a:pt x="375" y="103"/>
                  </a:lnTo>
                  <a:lnTo>
                    <a:pt x="387" y="101"/>
                  </a:lnTo>
                  <a:lnTo>
                    <a:pt x="387" y="101"/>
                  </a:lnTo>
                  <a:lnTo>
                    <a:pt x="399" y="103"/>
                  </a:lnTo>
                  <a:lnTo>
                    <a:pt x="410" y="107"/>
                  </a:lnTo>
                  <a:lnTo>
                    <a:pt x="417" y="112"/>
                  </a:lnTo>
                  <a:lnTo>
                    <a:pt x="422" y="120"/>
                  </a:lnTo>
                  <a:lnTo>
                    <a:pt x="425" y="130"/>
                  </a:lnTo>
                  <a:lnTo>
                    <a:pt x="427" y="139"/>
                  </a:lnTo>
                  <a:lnTo>
                    <a:pt x="429" y="150"/>
                  </a:lnTo>
                  <a:lnTo>
                    <a:pt x="429" y="162"/>
                  </a:lnTo>
                  <a:lnTo>
                    <a:pt x="429" y="344"/>
                  </a:lnTo>
                  <a:lnTo>
                    <a:pt x="556" y="344"/>
                  </a:lnTo>
                  <a:lnTo>
                    <a:pt x="556" y="114"/>
                  </a:lnTo>
                  <a:lnTo>
                    <a:pt x="556" y="114"/>
                  </a:lnTo>
                  <a:lnTo>
                    <a:pt x="555" y="93"/>
                  </a:lnTo>
                  <a:lnTo>
                    <a:pt x="554" y="83"/>
                  </a:lnTo>
                  <a:lnTo>
                    <a:pt x="551" y="73"/>
                  </a:lnTo>
                  <a:lnTo>
                    <a:pt x="548" y="64"/>
                  </a:lnTo>
                  <a:lnTo>
                    <a:pt x="543" y="54"/>
                  </a:lnTo>
                  <a:lnTo>
                    <a:pt x="537" y="45"/>
                  </a:lnTo>
                  <a:lnTo>
                    <a:pt x="532" y="36"/>
                  </a:lnTo>
                  <a:lnTo>
                    <a:pt x="524" y="28"/>
                  </a:lnTo>
                  <a:lnTo>
                    <a:pt x="516" y="22"/>
                  </a:lnTo>
                  <a:lnTo>
                    <a:pt x="506" y="15"/>
                  </a:lnTo>
                  <a:lnTo>
                    <a:pt x="495" y="9"/>
                  </a:lnTo>
                  <a:lnTo>
                    <a:pt x="484" y="5"/>
                  </a:lnTo>
                  <a:lnTo>
                    <a:pt x="471" y="3"/>
                  </a:lnTo>
                  <a:lnTo>
                    <a:pt x="457" y="0"/>
                  </a:lnTo>
                  <a:lnTo>
                    <a:pt x="441" y="0"/>
                  </a:lnTo>
                  <a:lnTo>
                    <a:pt x="441" y="0"/>
                  </a:lnTo>
                  <a:lnTo>
                    <a:pt x="426" y="0"/>
                  </a:lnTo>
                  <a:lnTo>
                    <a:pt x="413" y="1"/>
                  </a:lnTo>
                  <a:lnTo>
                    <a:pt x="400" y="4"/>
                  </a:lnTo>
                  <a:lnTo>
                    <a:pt x="388" y="7"/>
                  </a:lnTo>
                  <a:lnTo>
                    <a:pt x="379" y="11"/>
                  </a:lnTo>
                  <a:lnTo>
                    <a:pt x="369" y="15"/>
                  </a:lnTo>
                  <a:lnTo>
                    <a:pt x="354" y="24"/>
                  </a:lnTo>
                  <a:lnTo>
                    <a:pt x="343" y="34"/>
                  </a:lnTo>
                  <a:lnTo>
                    <a:pt x="335" y="42"/>
                  </a:lnTo>
                  <a:lnTo>
                    <a:pt x="327" y="53"/>
                  </a:lnTo>
                  <a:lnTo>
                    <a:pt x="327" y="53"/>
                  </a:lnTo>
                  <a:lnTo>
                    <a:pt x="319" y="41"/>
                  </a:lnTo>
                  <a:lnTo>
                    <a:pt x="311" y="30"/>
                  </a:lnTo>
                  <a:lnTo>
                    <a:pt x="300" y="20"/>
                  </a:lnTo>
                  <a:lnTo>
                    <a:pt x="289" y="13"/>
                  </a:lnTo>
                  <a:lnTo>
                    <a:pt x="276" y="8"/>
                  </a:lnTo>
                  <a:lnTo>
                    <a:pt x="263" y="3"/>
                  </a:lnTo>
                  <a:lnTo>
                    <a:pt x="250" y="0"/>
                  </a:lnTo>
                  <a:lnTo>
                    <a:pt x="235" y="0"/>
                  </a:lnTo>
                  <a:lnTo>
                    <a:pt x="235" y="0"/>
                  </a:lnTo>
                  <a:lnTo>
                    <a:pt x="219" y="0"/>
                  </a:lnTo>
                  <a:lnTo>
                    <a:pt x="202" y="3"/>
                  </a:lnTo>
                  <a:lnTo>
                    <a:pt x="187" y="7"/>
                  </a:lnTo>
                  <a:lnTo>
                    <a:pt x="173" y="12"/>
                  </a:lnTo>
                  <a:lnTo>
                    <a:pt x="159" y="19"/>
                  </a:lnTo>
                  <a:lnTo>
                    <a:pt x="147" y="28"/>
                  </a:lnTo>
                  <a:lnTo>
                    <a:pt x="136" y="39"/>
                  </a:lnTo>
                  <a:lnTo>
                    <a:pt x="125" y="53"/>
                  </a:lnTo>
                  <a:lnTo>
                    <a:pt x="124" y="53"/>
                  </a:lnTo>
                  <a:lnTo>
                    <a:pt x="124" y="8"/>
                  </a:lnTo>
                  <a:lnTo>
                    <a:pt x="0" y="8"/>
                  </a:lnTo>
                  <a:lnTo>
                    <a:pt x="0" y="344"/>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8"/>
            <p:cNvSpPr>
              <a:spLocks/>
            </p:cNvSpPr>
            <p:nvPr userDrawn="1"/>
          </p:nvSpPr>
          <p:spPr bwMode="auto">
            <a:xfrm>
              <a:off x="4373" y="3948"/>
              <a:ext cx="184" cy="211"/>
            </a:xfrm>
            <a:custGeom>
              <a:avLst/>
              <a:gdLst/>
              <a:ahLst/>
              <a:cxnLst>
                <a:cxn ang="0">
                  <a:pos x="358" y="108"/>
                </a:cxn>
                <a:cxn ang="0">
                  <a:pos x="341" y="63"/>
                </a:cxn>
                <a:cxn ang="0">
                  <a:pos x="312" y="32"/>
                </a:cxn>
                <a:cxn ang="0">
                  <a:pos x="271" y="13"/>
                </a:cxn>
                <a:cxn ang="0">
                  <a:pos x="226" y="2"/>
                </a:cxn>
                <a:cxn ang="0">
                  <a:pos x="181" y="0"/>
                </a:cxn>
                <a:cxn ang="0">
                  <a:pos x="123" y="5"/>
                </a:cxn>
                <a:cxn ang="0">
                  <a:pos x="81" y="19"/>
                </a:cxn>
                <a:cxn ang="0">
                  <a:pos x="43" y="43"/>
                </a:cxn>
                <a:cxn ang="0">
                  <a:pos x="19" y="78"/>
                </a:cxn>
                <a:cxn ang="0">
                  <a:pos x="8" y="128"/>
                </a:cxn>
                <a:cxn ang="0">
                  <a:pos x="11" y="153"/>
                </a:cxn>
                <a:cxn ang="0">
                  <a:pos x="21" y="184"/>
                </a:cxn>
                <a:cxn ang="0">
                  <a:pos x="43" y="209"/>
                </a:cxn>
                <a:cxn ang="0">
                  <a:pos x="76" y="230"/>
                </a:cxn>
                <a:cxn ang="0">
                  <a:pos x="120" y="246"/>
                </a:cxn>
                <a:cxn ang="0">
                  <a:pos x="198" y="262"/>
                </a:cxn>
                <a:cxn ang="0">
                  <a:pos x="227" y="276"/>
                </a:cxn>
                <a:cxn ang="0">
                  <a:pos x="236" y="296"/>
                </a:cxn>
                <a:cxn ang="0">
                  <a:pos x="230" y="311"/>
                </a:cxn>
                <a:cxn ang="0">
                  <a:pos x="211" y="323"/>
                </a:cxn>
                <a:cxn ang="0">
                  <a:pos x="188" y="327"/>
                </a:cxn>
                <a:cxn ang="0">
                  <a:pos x="157" y="320"/>
                </a:cxn>
                <a:cxn ang="0">
                  <a:pos x="143" y="308"/>
                </a:cxn>
                <a:cxn ang="0">
                  <a:pos x="134" y="280"/>
                </a:cxn>
                <a:cxn ang="0">
                  <a:pos x="1" y="299"/>
                </a:cxn>
                <a:cxn ang="0">
                  <a:pos x="17" y="346"/>
                </a:cxn>
                <a:cxn ang="0">
                  <a:pos x="47" y="381"/>
                </a:cxn>
                <a:cxn ang="0">
                  <a:pos x="88" y="404"/>
                </a:cxn>
                <a:cxn ang="0">
                  <a:pos x="134" y="418"/>
                </a:cxn>
                <a:cxn ang="0">
                  <a:pos x="183" y="422"/>
                </a:cxn>
                <a:cxn ang="0">
                  <a:pos x="233" y="418"/>
                </a:cxn>
                <a:cxn ang="0">
                  <a:pos x="280" y="406"/>
                </a:cxn>
                <a:cxn ang="0">
                  <a:pos x="322" y="384"/>
                </a:cxn>
                <a:cxn ang="0">
                  <a:pos x="352" y="349"/>
                </a:cxn>
                <a:cxn ang="0">
                  <a:pos x="369" y="300"/>
                </a:cxn>
                <a:cxn ang="0">
                  <a:pos x="369" y="268"/>
                </a:cxn>
                <a:cxn ang="0">
                  <a:pos x="362" y="237"/>
                </a:cxn>
                <a:cxn ang="0">
                  <a:pos x="348" y="212"/>
                </a:cxn>
                <a:cxn ang="0">
                  <a:pos x="314" y="182"/>
                </a:cxn>
                <a:cxn ang="0">
                  <a:pos x="282" y="168"/>
                </a:cxn>
                <a:cxn ang="0">
                  <a:pos x="211" y="150"/>
                </a:cxn>
                <a:cxn ang="0">
                  <a:pos x="158" y="136"/>
                </a:cxn>
                <a:cxn ang="0">
                  <a:pos x="147" y="130"/>
                </a:cxn>
                <a:cxn ang="0">
                  <a:pos x="142" y="116"/>
                </a:cxn>
                <a:cxn ang="0">
                  <a:pos x="150" y="94"/>
                </a:cxn>
                <a:cxn ang="0">
                  <a:pos x="171" y="86"/>
                </a:cxn>
                <a:cxn ang="0">
                  <a:pos x="194" y="86"/>
                </a:cxn>
                <a:cxn ang="0">
                  <a:pos x="215" y="97"/>
                </a:cxn>
                <a:cxn ang="0">
                  <a:pos x="227" y="109"/>
                </a:cxn>
                <a:cxn ang="0">
                  <a:pos x="359" y="127"/>
                </a:cxn>
              </a:cxnLst>
              <a:rect l="0" t="0" r="r" b="b"/>
              <a:pathLst>
                <a:path w="369" h="422">
                  <a:moveTo>
                    <a:pt x="359" y="127"/>
                  </a:moveTo>
                  <a:lnTo>
                    <a:pt x="359" y="127"/>
                  </a:lnTo>
                  <a:lnTo>
                    <a:pt x="358" y="108"/>
                  </a:lnTo>
                  <a:lnTo>
                    <a:pt x="354" y="92"/>
                  </a:lnTo>
                  <a:lnTo>
                    <a:pt x="348" y="77"/>
                  </a:lnTo>
                  <a:lnTo>
                    <a:pt x="341" y="63"/>
                  </a:lnTo>
                  <a:lnTo>
                    <a:pt x="332" y="52"/>
                  </a:lnTo>
                  <a:lnTo>
                    <a:pt x="322" y="42"/>
                  </a:lnTo>
                  <a:lnTo>
                    <a:pt x="312" y="32"/>
                  </a:lnTo>
                  <a:lnTo>
                    <a:pt x="298" y="25"/>
                  </a:lnTo>
                  <a:lnTo>
                    <a:pt x="286" y="19"/>
                  </a:lnTo>
                  <a:lnTo>
                    <a:pt x="271" y="13"/>
                  </a:lnTo>
                  <a:lnTo>
                    <a:pt x="257" y="9"/>
                  </a:lnTo>
                  <a:lnTo>
                    <a:pt x="242" y="5"/>
                  </a:lnTo>
                  <a:lnTo>
                    <a:pt x="226" y="2"/>
                  </a:lnTo>
                  <a:lnTo>
                    <a:pt x="211" y="1"/>
                  </a:lnTo>
                  <a:lnTo>
                    <a:pt x="181" y="0"/>
                  </a:lnTo>
                  <a:lnTo>
                    <a:pt x="181" y="0"/>
                  </a:lnTo>
                  <a:lnTo>
                    <a:pt x="153" y="1"/>
                  </a:lnTo>
                  <a:lnTo>
                    <a:pt x="138" y="4"/>
                  </a:lnTo>
                  <a:lnTo>
                    <a:pt x="123" y="5"/>
                  </a:lnTo>
                  <a:lnTo>
                    <a:pt x="108" y="9"/>
                  </a:lnTo>
                  <a:lnTo>
                    <a:pt x="95" y="13"/>
                  </a:lnTo>
                  <a:lnTo>
                    <a:pt x="81" y="19"/>
                  </a:lnTo>
                  <a:lnTo>
                    <a:pt x="67" y="25"/>
                  </a:lnTo>
                  <a:lnTo>
                    <a:pt x="55" y="34"/>
                  </a:lnTo>
                  <a:lnTo>
                    <a:pt x="43" y="43"/>
                  </a:lnTo>
                  <a:lnTo>
                    <a:pt x="34" y="54"/>
                  </a:lnTo>
                  <a:lnTo>
                    <a:pt x="25" y="65"/>
                  </a:lnTo>
                  <a:lnTo>
                    <a:pt x="19" y="78"/>
                  </a:lnTo>
                  <a:lnTo>
                    <a:pt x="13" y="93"/>
                  </a:lnTo>
                  <a:lnTo>
                    <a:pt x="9" y="109"/>
                  </a:lnTo>
                  <a:lnTo>
                    <a:pt x="8" y="128"/>
                  </a:lnTo>
                  <a:lnTo>
                    <a:pt x="8" y="128"/>
                  </a:lnTo>
                  <a:lnTo>
                    <a:pt x="9" y="140"/>
                  </a:lnTo>
                  <a:lnTo>
                    <a:pt x="11" y="153"/>
                  </a:lnTo>
                  <a:lnTo>
                    <a:pt x="13" y="163"/>
                  </a:lnTo>
                  <a:lnTo>
                    <a:pt x="17" y="174"/>
                  </a:lnTo>
                  <a:lnTo>
                    <a:pt x="21" y="184"/>
                  </a:lnTo>
                  <a:lnTo>
                    <a:pt x="28" y="193"/>
                  </a:lnTo>
                  <a:lnTo>
                    <a:pt x="35" y="201"/>
                  </a:lnTo>
                  <a:lnTo>
                    <a:pt x="43" y="209"/>
                  </a:lnTo>
                  <a:lnTo>
                    <a:pt x="53" y="216"/>
                  </a:lnTo>
                  <a:lnTo>
                    <a:pt x="63" y="223"/>
                  </a:lnTo>
                  <a:lnTo>
                    <a:pt x="76" y="230"/>
                  </a:lnTo>
                  <a:lnTo>
                    <a:pt x="89" y="235"/>
                  </a:lnTo>
                  <a:lnTo>
                    <a:pt x="104" y="241"/>
                  </a:lnTo>
                  <a:lnTo>
                    <a:pt x="120" y="246"/>
                  </a:lnTo>
                  <a:lnTo>
                    <a:pt x="158" y="254"/>
                  </a:lnTo>
                  <a:lnTo>
                    <a:pt x="158" y="254"/>
                  </a:lnTo>
                  <a:lnTo>
                    <a:pt x="198" y="262"/>
                  </a:lnTo>
                  <a:lnTo>
                    <a:pt x="211" y="266"/>
                  </a:lnTo>
                  <a:lnTo>
                    <a:pt x="221" y="270"/>
                  </a:lnTo>
                  <a:lnTo>
                    <a:pt x="227" y="276"/>
                  </a:lnTo>
                  <a:lnTo>
                    <a:pt x="232" y="281"/>
                  </a:lnTo>
                  <a:lnTo>
                    <a:pt x="234" y="288"/>
                  </a:lnTo>
                  <a:lnTo>
                    <a:pt x="236" y="296"/>
                  </a:lnTo>
                  <a:lnTo>
                    <a:pt x="236" y="296"/>
                  </a:lnTo>
                  <a:lnTo>
                    <a:pt x="234" y="304"/>
                  </a:lnTo>
                  <a:lnTo>
                    <a:pt x="230" y="311"/>
                  </a:lnTo>
                  <a:lnTo>
                    <a:pt x="225" y="316"/>
                  </a:lnTo>
                  <a:lnTo>
                    <a:pt x="218" y="320"/>
                  </a:lnTo>
                  <a:lnTo>
                    <a:pt x="211" y="323"/>
                  </a:lnTo>
                  <a:lnTo>
                    <a:pt x="203" y="326"/>
                  </a:lnTo>
                  <a:lnTo>
                    <a:pt x="188" y="327"/>
                  </a:lnTo>
                  <a:lnTo>
                    <a:pt x="188" y="327"/>
                  </a:lnTo>
                  <a:lnTo>
                    <a:pt x="176" y="326"/>
                  </a:lnTo>
                  <a:lnTo>
                    <a:pt x="165" y="325"/>
                  </a:lnTo>
                  <a:lnTo>
                    <a:pt x="157" y="320"/>
                  </a:lnTo>
                  <a:lnTo>
                    <a:pt x="150" y="316"/>
                  </a:lnTo>
                  <a:lnTo>
                    <a:pt x="150" y="316"/>
                  </a:lnTo>
                  <a:lnTo>
                    <a:pt x="143" y="308"/>
                  </a:lnTo>
                  <a:lnTo>
                    <a:pt x="138" y="299"/>
                  </a:lnTo>
                  <a:lnTo>
                    <a:pt x="135" y="291"/>
                  </a:lnTo>
                  <a:lnTo>
                    <a:pt x="134" y="280"/>
                  </a:lnTo>
                  <a:lnTo>
                    <a:pt x="0" y="280"/>
                  </a:lnTo>
                  <a:lnTo>
                    <a:pt x="0" y="280"/>
                  </a:lnTo>
                  <a:lnTo>
                    <a:pt x="1" y="299"/>
                  </a:lnTo>
                  <a:lnTo>
                    <a:pt x="5" y="316"/>
                  </a:lnTo>
                  <a:lnTo>
                    <a:pt x="11" y="331"/>
                  </a:lnTo>
                  <a:lnTo>
                    <a:pt x="17" y="346"/>
                  </a:lnTo>
                  <a:lnTo>
                    <a:pt x="25" y="358"/>
                  </a:lnTo>
                  <a:lnTo>
                    <a:pt x="36" y="371"/>
                  </a:lnTo>
                  <a:lnTo>
                    <a:pt x="47" y="381"/>
                  </a:lnTo>
                  <a:lnTo>
                    <a:pt x="59" y="390"/>
                  </a:lnTo>
                  <a:lnTo>
                    <a:pt x="73" y="398"/>
                  </a:lnTo>
                  <a:lnTo>
                    <a:pt x="88" y="404"/>
                  </a:lnTo>
                  <a:lnTo>
                    <a:pt x="103" y="410"/>
                  </a:lnTo>
                  <a:lnTo>
                    <a:pt x="118" y="414"/>
                  </a:lnTo>
                  <a:lnTo>
                    <a:pt x="134" y="418"/>
                  </a:lnTo>
                  <a:lnTo>
                    <a:pt x="150" y="419"/>
                  </a:lnTo>
                  <a:lnTo>
                    <a:pt x="166" y="421"/>
                  </a:lnTo>
                  <a:lnTo>
                    <a:pt x="183" y="422"/>
                  </a:lnTo>
                  <a:lnTo>
                    <a:pt x="183" y="422"/>
                  </a:lnTo>
                  <a:lnTo>
                    <a:pt x="217" y="421"/>
                  </a:lnTo>
                  <a:lnTo>
                    <a:pt x="233" y="418"/>
                  </a:lnTo>
                  <a:lnTo>
                    <a:pt x="249" y="415"/>
                  </a:lnTo>
                  <a:lnTo>
                    <a:pt x="265" y="411"/>
                  </a:lnTo>
                  <a:lnTo>
                    <a:pt x="280" y="406"/>
                  </a:lnTo>
                  <a:lnTo>
                    <a:pt x="295" y="400"/>
                  </a:lnTo>
                  <a:lnTo>
                    <a:pt x="309" y="392"/>
                  </a:lnTo>
                  <a:lnTo>
                    <a:pt x="322" y="384"/>
                  </a:lnTo>
                  <a:lnTo>
                    <a:pt x="333" y="373"/>
                  </a:lnTo>
                  <a:lnTo>
                    <a:pt x="344" y="362"/>
                  </a:lnTo>
                  <a:lnTo>
                    <a:pt x="352" y="349"/>
                  </a:lnTo>
                  <a:lnTo>
                    <a:pt x="359" y="334"/>
                  </a:lnTo>
                  <a:lnTo>
                    <a:pt x="364" y="318"/>
                  </a:lnTo>
                  <a:lnTo>
                    <a:pt x="369" y="300"/>
                  </a:lnTo>
                  <a:lnTo>
                    <a:pt x="369" y="280"/>
                  </a:lnTo>
                  <a:lnTo>
                    <a:pt x="369" y="280"/>
                  </a:lnTo>
                  <a:lnTo>
                    <a:pt x="369" y="268"/>
                  </a:lnTo>
                  <a:lnTo>
                    <a:pt x="367" y="257"/>
                  </a:lnTo>
                  <a:lnTo>
                    <a:pt x="364" y="247"/>
                  </a:lnTo>
                  <a:lnTo>
                    <a:pt x="362" y="237"/>
                  </a:lnTo>
                  <a:lnTo>
                    <a:pt x="358" y="228"/>
                  </a:lnTo>
                  <a:lnTo>
                    <a:pt x="354" y="220"/>
                  </a:lnTo>
                  <a:lnTo>
                    <a:pt x="348" y="212"/>
                  </a:lnTo>
                  <a:lnTo>
                    <a:pt x="343" y="205"/>
                  </a:lnTo>
                  <a:lnTo>
                    <a:pt x="329" y="193"/>
                  </a:lnTo>
                  <a:lnTo>
                    <a:pt x="314" y="182"/>
                  </a:lnTo>
                  <a:lnTo>
                    <a:pt x="299" y="174"/>
                  </a:lnTo>
                  <a:lnTo>
                    <a:pt x="282" y="168"/>
                  </a:lnTo>
                  <a:lnTo>
                    <a:pt x="282" y="168"/>
                  </a:lnTo>
                  <a:lnTo>
                    <a:pt x="264" y="162"/>
                  </a:lnTo>
                  <a:lnTo>
                    <a:pt x="246" y="158"/>
                  </a:lnTo>
                  <a:lnTo>
                    <a:pt x="211" y="150"/>
                  </a:lnTo>
                  <a:lnTo>
                    <a:pt x="181" y="145"/>
                  </a:lnTo>
                  <a:lnTo>
                    <a:pt x="169" y="140"/>
                  </a:lnTo>
                  <a:lnTo>
                    <a:pt x="158" y="136"/>
                  </a:lnTo>
                  <a:lnTo>
                    <a:pt x="158" y="136"/>
                  </a:lnTo>
                  <a:lnTo>
                    <a:pt x="153" y="134"/>
                  </a:lnTo>
                  <a:lnTo>
                    <a:pt x="147" y="130"/>
                  </a:lnTo>
                  <a:lnTo>
                    <a:pt x="143" y="124"/>
                  </a:lnTo>
                  <a:lnTo>
                    <a:pt x="142" y="116"/>
                  </a:lnTo>
                  <a:lnTo>
                    <a:pt x="142" y="116"/>
                  </a:lnTo>
                  <a:lnTo>
                    <a:pt x="143" y="107"/>
                  </a:lnTo>
                  <a:lnTo>
                    <a:pt x="146" y="100"/>
                  </a:lnTo>
                  <a:lnTo>
                    <a:pt x="150" y="94"/>
                  </a:lnTo>
                  <a:lnTo>
                    <a:pt x="156" y="90"/>
                  </a:lnTo>
                  <a:lnTo>
                    <a:pt x="162" y="88"/>
                  </a:lnTo>
                  <a:lnTo>
                    <a:pt x="171" y="86"/>
                  </a:lnTo>
                  <a:lnTo>
                    <a:pt x="185" y="85"/>
                  </a:lnTo>
                  <a:lnTo>
                    <a:pt x="185" y="85"/>
                  </a:lnTo>
                  <a:lnTo>
                    <a:pt x="194" y="86"/>
                  </a:lnTo>
                  <a:lnTo>
                    <a:pt x="202" y="88"/>
                  </a:lnTo>
                  <a:lnTo>
                    <a:pt x="209" y="92"/>
                  </a:lnTo>
                  <a:lnTo>
                    <a:pt x="215" y="97"/>
                  </a:lnTo>
                  <a:lnTo>
                    <a:pt x="215" y="97"/>
                  </a:lnTo>
                  <a:lnTo>
                    <a:pt x="222" y="103"/>
                  </a:lnTo>
                  <a:lnTo>
                    <a:pt x="227" y="109"/>
                  </a:lnTo>
                  <a:lnTo>
                    <a:pt x="230" y="117"/>
                  </a:lnTo>
                  <a:lnTo>
                    <a:pt x="232" y="127"/>
                  </a:lnTo>
                  <a:lnTo>
                    <a:pt x="359" y="127"/>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9"/>
            <p:cNvSpPr>
              <a:spLocks/>
            </p:cNvSpPr>
            <p:nvPr userDrawn="1"/>
          </p:nvSpPr>
          <p:spPr bwMode="auto">
            <a:xfrm>
              <a:off x="5068" y="3917"/>
              <a:ext cx="174" cy="235"/>
            </a:xfrm>
            <a:custGeom>
              <a:avLst/>
              <a:gdLst/>
              <a:ahLst/>
              <a:cxnLst>
                <a:cxn ang="0">
                  <a:pos x="0" y="470"/>
                </a:cxn>
                <a:cxn ang="0">
                  <a:pos x="130" y="470"/>
                </a:cxn>
                <a:cxn ang="0">
                  <a:pos x="130" y="308"/>
                </a:cxn>
                <a:cxn ang="0">
                  <a:pos x="130" y="308"/>
                </a:cxn>
                <a:cxn ang="0">
                  <a:pos x="130" y="287"/>
                </a:cxn>
                <a:cxn ang="0">
                  <a:pos x="133" y="268"/>
                </a:cxn>
                <a:cxn ang="0">
                  <a:pos x="138" y="255"/>
                </a:cxn>
                <a:cxn ang="0">
                  <a:pos x="141" y="249"/>
                </a:cxn>
                <a:cxn ang="0">
                  <a:pos x="144" y="244"/>
                </a:cxn>
                <a:cxn ang="0">
                  <a:pos x="144" y="244"/>
                </a:cxn>
                <a:cxn ang="0">
                  <a:pos x="149" y="237"/>
                </a:cxn>
                <a:cxn ang="0">
                  <a:pos x="157" y="232"/>
                </a:cxn>
                <a:cxn ang="0">
                  <a:pos x="165" y="228"/>
                </a:cxn>
                <a:cxn ang="0">
                  <a:pos x="173" y="226"/>
                </a:cxn>
                <a:cxn ang="0">
                  <a:pos x="173" y="226"/>
                </a:cxn>
                <a:cxn ang="0">
                  <a:pos x="184" y="226"/>
                </a:cxn>
                <a:cxn ang="0">
                  <a:pos x="192" y="229"/>
                </a:cxn>
                <a:cxn ang="0">
                  <a:pos x="199" y="233"/>
                </a:cxn>
                <a:cxn ang="0">
                  <a:pos x="206" y="240"/>
                </a:cxn>
                <a:cxn ang="0">
                  <a:pos x="206" y="240"/>
                </a:cxn>
                <a:cxn ang="0">
                  <a:pos x="211" y="247"/>
                </a:cxn>
                <a:cxn ang="0">
                  <a:pos x="214" y="258"/>
                </a:cxn>
                <a:cxn ang="0">
                  <a:pos x="217" y="270"/>
                </a:cxn>
                <a:cxn ang="0">
                  <a:pos x="217" y="285"/>
                </a:cxn>
                <a:cxn ang="0">
                  <a:pos x="217" y="470"/>
                </a:cxn>
                <a:cxn ang="0">
                  <a:pos x="347" y="470"/>
                </a:cxn>
                <a:cxn ang="0">
                  <a:pos x="347" y="256"/>
                </a:cxn>
                <a:cxn ang="0">
                  <a:pos x="347" y="256"/>
                </a:cxn>
                <a:cxn ang="0">
                  <a:pos x="347" y="240"/>
                </a:cxn>
                <a:cxn ang="0">
                  <a:pos x="346" y="225"/>
                </a:cxn>
                <a:cxn ang="0">
                  <a:pos x="343" y="210"/>
                </a:cxn>
                <a:cxn ang="0">
                  <a:pos x="340" y="198"/>
                </a:cxn>
                <a:cxn ang="0">
                  <a:pos x="335" y="186"/>
                </a:cxn>
                <a:cxn ang="0">
                  <a:pos x="331" y="175"/>
                </a:cxn>
                <a:cxn ang="0">
                  <a:pos x="324" y="166"/>
                </a:cxn>
                <a:cxn ang="0">
                  <a:pos x="317" y="157"/>
                </a:cxn>
                <a:cxn ang="0">
                  <a:pos x="317" y="157"/>
                </a:cxn>
                <a:cxn ang="0">
                  <a:pos x="309" y="149"/>
                </a:cxn>
                <a:cxn ang="0">
                  <a:pos x="301" y="144"/>
                </a:cxn>
                <a:cxn ang="0">
                  <a:pos x="291" y="138"/>
                </a:cxn>
                <a:cxn ang="0">
                  <a:pos x="281" y="133"/>
                </a:cxn>
                <a:cxn ang="0">
                  <a:pos x="270" y="130"/>
                </a:cxn>
                <a:cxn ang="0">
                  <a:pos x="259" y="128"/>
                </a:cxn>
                <a:cxn ang="0">
                  <a:pos x="247" y="126"/>
                </a:cxn>
                <a:cxn ang="0">
                  <a:pos x="234" y="125"/>
                </a:cxn>
                <a:cxn ang="0">
                  <a:pos x="234" y="125"/>
                </a:cxn>
                <a:cxn ang="0">
                  <a:pos x="218" y="126"/>
                </a:cxn>
                <a:cxn ang="0">
                  <a:pos x="203" y="128"/>
                </a:cxn>
                <a:cxn ang="0">
                  <a:pos x="188" y="130"/>
                </a:cxn>
                <a:cxn ang="0">
                  <a:pos x="172" y="137"/>
                </a:cxn>
                <a:cxn ang="0">
                  <a:pos x="172" y="137"/>
                </a:cxn>
                <a:cxn ang="0">
                  <a:pos x="161" y="144"/>
                </a:cxn>
                <a:cxn ang="0">
                  <a:pos x="152" y="151"/>
                </a:cxn>
                <a:cxn ang="0">
                  <a:pos x="141" y="160"/>
                </a:cxn>
                <a:cxn ang="0">
                  <a:pos x="130" y="171"/>
                </a:cxn>
                <a:cxn ang="0">
                  <a:pos x="130" y="0"/>
                </a:cxn>
                <a:cxn ang="0">
                  <a:pos x="0" y="0"/>
                </a:cxn>
                <a:cxn ang="0">
                  <a:pos x="0" y="470"/>
                </a:cxn>
              </a:cxnLst>
              <a:rect l="0" t="0" r="r" b="b"/>
              <a:pathLst>
                <a:path w="347" h="470">
                  <a:moveTo>
                    <a:pt x="0" y="470"/>
                  </a:moveTo>
                  <a:lnTo>
                    <a:pt x="130" y="470"/>
                  </a:lnTo>
                  <a:lnTo>
                    <a:pt x="130" y="308"/>
                  </a:lnTo>
                  <a:lnTo>
                    <a:pt x="130" y="308"/>
                  </a:lnTo>
                  <a:lnTo>
                    <a:pt x="130" y="287"/>
                  </a:lnTo>
                  <a:lnTo>
                    <a:pt x="133" y="268"/>
                  </a:lnTo>
                  <a:lnTo>
                    <a:pt x="138" y="255"/>
                  </a:lnTo>
                  <a:lnTo>
                    <a:pt x="141" y="249"/>
                  </a:lnTo>
                  <a:lnTo>
                    <a:pt x="144" y="244"/>
                  </a:lnTo>
                  <a:lnTo>
                    <a:pt x="144" y="244"/>
                  </a:lnTo>
                  <a:lnTo>
                    <a:pt x="149" y="237"/>
                  </a:lnTo>
                  <a:lnTo>
                    <a:pt x="157" y="232"/>
                  </a:lnTo>
                  <a:lnTo>
                    <a:pt x="165" y="228"/>
                  </a:lnTo>
                  <a:lnTo>
                    <a:pt x="173" y="226"/>
                  </a:lnTo>
                  <a:lnTo>
                    <a:pt x="173" y="226"/>
                  </a:lnTo>
                  <a:lnTo>
                    <a:pt x="184" y="226"/>
                  </a:lnTo>
                  <a:lnTo>
                    <a:pt x="192" y="229"/>
                  </a:lnTo>
                  <a:lnTo>
                    <a:pt x="199" y="233"/>
                  </a:lnTo>
                  <a:lnTo>
                    <a:pt x="206" y="240"/>
                  </a:lnTo>
                  <a:lnTo>
                    <a:pt x="206" y="240"/>
                  </a:lnTo>
                  <a:lnTo>
                    <a:pt x="211" y="247"/>
                  </a:lnTo>
                  <a:lnTo>
                    <a:pt x="214" y="258"/>
                  </a:lnTo>
                  <a:lnTo>
                    <a:pt x="217" y="270"/>
                  </a:lnTo>
                  <a:lnTo>
                    <a:pt x="217" y="285"/>
                  </a:lnTo>
                  <a:lnTo>
                    <a:pt x="217" y="470"/>
                  </a:lnTo>
                  <a:lnTo>
                    <a:pt x="347" y="470"/>
                  </a:lnTo>
                  <a:lnTo>
                    <a:pt x="347" y="256"/>
                  </a:lnTo>
                  <a:lnTo>
                    <a:pt x="347" y="256"/>
                  </a:lnTo>
                  <a:lnTo>
                    <a:pt x="347" y="240"/>
                  </a:lnTo>
                  <a:lnTo>
                    <a:pt x="346" y="225"/>
                  </a:lnTo>
                  <a:lnTo>
                    <a:pt x="343" y="210"/>
                  </a:lnTo>
                  <a:lnTo>
                    <a:pt x="340" y="198"/>
                  </a:lnTo>
                  <a:lnTo>
                    <a:pt x="335" y="186"/>
                  </a:lnTo>
                  <a:lnTo>
                    <a:pt x="331" y="175"/>
                  </a:lnTo>
                  <a:lnTo>
                    <a:pt x="324" y="166"/>
                  </a:lnTo>
                  <a:lnTo>
                    <a:pt x="317" y="157"/>
                  </a:lnTo>
                  <a:lnTo>
                    <a:pt x="317" y="157"/>
                  </a:lnTo>
                  <a:lnTo>
                    <a:pt x="309" y="149"/>
                  </a:lnTo>
                  <a:lnTo>
                    <a:pt x="301" y="144"/>
                  </a:lnTo>
                  <a:lnTo>
                    <a:pt x="291" y="138"/>
                  </a:lnTo>
                  <a:lnTo>
                    <a:pt x="281" y="133"/>
                  </a:lnTo>
                  <a:lnTo>
                    <a:pt x="270" y="130"/>
                  </a:lnTo>
                  <a:lnTo>
                    <a:pt x="259" y="128"/>
                  </a:lnTo>
                  <a:lnTo>
                    <a:pt x="247" y="126"/>
                  </a:lnTo>
                  <a:lnTo>
                    <a:pt x="234" y="125"/>
                  </a:lnTo>
                  <a:lnTo>
                    <a:pt x="234" y="125"/>
                  </a:lnTo>
                  <a:lnTo>
                    <a:pt x="218" y="126"/>
                  </a:lnTo>
                  <a:lnTo>
                    <a:pt x="203" y="128"/>
                  </a:lnTo>
                  <a:lnTo>
                    <a:pt x="188" y="130"/>
                  </a:lnTo>
                  <a:lnTo>
                    <a:pt x="172" y="137"/>
                  </a:lnTo>
                  <a:lnTo>
                    <a:pt x="172" y="137"/>
                  </a:lnTo>
                  <a:lnTo>
                    <a:pt x="161" y="144"/>
                  </a:lnTo>
                  <a:lnTo>
                    <a:pt x="152" y="151"/>
                  </a:lnTo>
                  <a:lnTo>
                    <a:pt x="141" y="160"/>
                  </a:lnTo>
                  <a:lnTo>
                    <a:pt x="130" y="171"/>
                  </a:lnTo>
                  <a:lnTo>
                    <a:pt x="130" y="0"/>
                  </a:lnTo>
                  <a:lnTo>
                    <a:pt x="0" y="0"/>
                  </a:lnTo>
                  <a:lnTo>
                    <a:pt x="0" y="470"/>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10"/>
            <p:cNvSpPr>
              <a:spLocks/>
            </p:cNvSpPr>
            <p:nvPr userDrawn="1"/>
          </p:nvSpPr>
          <p:spPr bwMode="auto">
            <a:xfrm>
              <a:off x="4957" y="3932"/>
              <a:ext cx="90" cy="223"/>
            </a:xfrm>
            <a:custGeom>
              <a:avLst/>
              <a:gdLst/>
              <a:ahLst/>
              <a:cxnLst>
                <a:cxn ang="0">
                  <a:pos x="0" y="0"/>
                </a:cxn>
                <a:cxn ang="0">
                  <a:pos x="0" y="103"/>
                </a:cxn>
                <a:cxn ang="0">
                  <a:pos x="0" y="198"/>
                </a:cxn>
                <a:cxn ang="0">
                  <a:pos x="0" y="316"/>
                </a:cxn>
                <a:cxn ang="0">
                  <a:pos x="0" y="316"/>
                </a:cxn>
                <a:cxn ang="0">
                  <a:pos x="0" y="341"/>
                </a:cxn>
                <a:cxn ang="0">
                  <a:pos x="3" y="364"/>
                </a:cxn>
                <a:cxn ang="0">
                  <a:pos x="7" y="383"/>
                </a:cxn>
                <a:cxn ang="0">
                  <a:pos x="12" y="400"/>
                </a:cxn>
                <a:cxn ang="0">
                  <a:pos x="12" y="400"/>
                </a:cxn>
                <a:cxn ang="0">
                  <a:pos x="19" y="412"/>
                </a:cxn>
                <a:cxn ang="0">
                  <a:pos x="26" y="421"/>
                </a:cxn>
                <a:cxn ang="0">
                  <a:pos x="35" y="428"/>
                </a:cxn>
                <a:cxn ang="0">
                  <a:pos x="45" y="435"/>
                </a:cxn>
                <a:cxn ang="0">
                  <a:pos x="45" y="435"/>
                </a:cxn>
                <a:cxn ang="0">
                  <a:pos x="57" y="440"/>
                </a:cxn>
                <a:cxn ang="0">
                  <a:pos x="72" y="444"/>
                </a:cxn>
                <a:cxn ang="0">
                  <a:pos x="90" y="447"/>
                </a:cxn>
                <a:cxn ang="0">
                  <a:pos x="111" y="447"/>
                </a:cxn>
                <a:cxn ang="0">
                  <a:pos x="111" y="447"/>
                </a:cxn>
                <a:cxn ang="0">
                  <a:pos x="126" y="447"/>
                </a:cxn>
                <a:cxn ang="0">
                  <a:pos x="144" y="444"/>
                </a:cxn>
                <a:cxn ang="0">
                  <a:pos x="163" y="441"/>
                </a:cxn>
                <a:cxn ang="0">
                  <a:pos x="180" y="436"/>
                </a:cxn>
                <a:cxn ang="0">
                  <a:pos x="180" y="352"/>
                </a:cxn>
                <a:cxn ang="0">
                  <a:pos x="180" y="352"/>
                </a:cxn>
                <a:cxn ang="0">
                  <a:pos x="175" y="353"/>
                </a:cxn>
                <a:cxn ang="0">
                  <a:pos x="166" y="355"/>
                </a:cxn>
                <a:cxn ang="0">
                  <a:pos x="147" y="356"/>
                </a:cxn>
                <a:cxn ang="0">
                  <a:pos x="147" y="356"/>
                </a:cxn>
                <a:cxn ang="0">
                  <a:pos x="140" y="355"/>
                </a:cxn>
                <a:cxn ang="0">
                  <a:pos x="134" y="351"/>
                </a:cxn>
                <a:cxn ang="0">
                  <a:pos x="132" y="348"/>
                </a:cxn>
                <a:cxn ang="0">
                  <a:pos x="129" y="345"/>
                </a:cxn>
                <a:cxn ang="0">
                  <a:pos x="129" y="345"/>
                </a:cxn>
                <a:cxn ang="0">
                  <a:pos x="128" y="341"/>
                </a:cxn>
                <a:cxn ang="0">
                  <a:pos x="126" y="335"/>
                </a:cxn>
                <a:cxn ang="0">
                  <a:pos x="125" y="317"/>
                </a:cxn>
                <a:cxn ang="0">
                  <a:pos x="125" y="198"/>
                </a:cxn>
                <a:cxn ang="0">
                  <a:pos x="180" y="198"/>
                </a:cxn>
                <a:cxn ang="0">
                  <a:pos x="180" y="103"/>
                </a:cxn>
                <a:cxn ang="0">
                  <a:pos x="125" y="103"/>
                </a:cxn>
                <a:cxn ang="0">
                  <a:pos x="125" y="0"/>
                </a:cxn>
                <a:cxn ang="0">
                  <a:pos x="0" y="0"/>
                </a:cxn>
              </a:cxnLst>
              <a:rect l="0" t="0" r="r" b="b"/>
              <a:pathLst>
                <a:path w="180" h="447">
                  <a:moveTo>
                    <a:pt x="0" y="0"/>
                  </a:moveTo>
                  <a:lnTo>
                    <a:pt x="0" y="103"/>
                  </a:lnTo>
                  <a:lnTo>
                    <a:pt x="0" y="198"/>
                  </a:lnTo>
                  <a:lnTo>
                    <a:pt x="0" y="316"/>
                  </a:lnTo>
                  <a:lnTo>
                    <a:pt x="0" y="316"/>
                  </a:lnTo>
                  <a:lnTo>
                    <a:pt x="0" y="341"/>
                  </a:lnTo>
                  <a:lnTo>
                    <a:pt x="3" y="364"/>
                  </a:lnTo>
                  <a:lnTo>
                    <a:pt x="7" y="383"/>
                  </a:lnTo>
                  <a:lnTo>
                    <a:pt x="12" y="400"/>
                  </a:lnTo>
                  <a:lnTo>
                    <a:pt x="12" y="400"/>
                  </a:lnTo>
                  <a:lnTo>
                    <a:pt x="19" y="412"/>
                  </a:lnTo>
                  <a:lnTo>
                    <a:pt x="26" y="421"/>
                  </a:lnTo>
                  <a:lnTo>
                    <a:pt x="35" y="428"/>
                  </a:lnTo>
                  <a:lnTo>
                    <a:pt x="45" y="435"/>
                  </a:lnTo>
                  <a:lnTo>
                    <a:pt x="45" y="435"/>
                  </a:lnTo>
                  <a:lnTo>
                    <a:pt x="57" y="440"/>
                  </a:lnTo>
                  <a:lnTo>
                    <a:pt x="72" y="444"/>
                  </a:lnTo>
                  <a:lnTo>
                    <a:pt x="90" y="447"/>
                  </a:lnTo>
                  <a:lnTo>
                    <a:pt x="111" y="447"/>
                  </a:lnTo>
                  <a:lnTo>
                    <a:pt x="111" y="447"/>
                  </a:lnTo>
                  <a:lnTo>
                    <a:pt x="126" y="447"/>
                  </a:lnTo>
                  <a:lnTo>
                    <a:pt x="144" y="444"/>
                  </a:lnTo>
                  <a:lnTo>
                    <a:pt x="163" y="441"/>
                  </a:lnTo>
                  <a:lnTo>
                    <a:pt x="180" y="436"/>
                  </a:lnTo>
                  <a:lnTo>
                    <a:pt x="180" y="352"/>
                  </a:lnTo>
                  <a:lnTo>
                    <a:pt x="180" y="352"/>
                  </a:lnTo>
                  <a:lnTo>
                    <a:pt x="175" y="353"/>
                  </a:lnTo>
                  <a:lnTo>
                    <a:pt x="166" y="355"/>
                  </a:lnTo>
                  <a:lnTo>
                    <a:pt x="147" y="356"/>
                  </a:lnTo>
                  <a:lnTo>
                    <a:pt x="147" y="356"/>
                  </a:lnTo>
                  <a:lnTo>
                    <a:pt x="140" y="355"/>
                  </a:lnTo>
                  <a:lnTo>
                    <a:pt x="134" y="351"/>
                  </a:lnTo>
                  <a:lnTo>
                    <a:pt x="132" y="348"/>
                  </a:lnTo>
                  <a:lnTo>
                    <a:pt x="129" y="345"/>
                  </a:lnTo>
                  <a:lnTo>
                    <a:pt x="129" y="345"/>
                  </a:lnTo>
                  <a:lnTo>
                    <a:pt x="128" y="341"/>
                  </a:lnTo>
                  <a:lnTo>
                    <a:pt x="126" y="335"/>
                  </a:lnTo>
                  <a:lnTo>
                    <a:pt x="125" y="317"/>
                  </a:lnTo>
                  <a:lnTo>
                    <a:pt x="125" y="198"/>
                  </a:lnTo>
                  <a:lnTo>
                    <a:pt x="180" y="198"/>
                  </a:lnTo>
                  <a:lnTo>
                    <a:pt x="180" y="103"/>
                  </a:lnTo>
                  <a:lnTo>
                    <a:pt x="125" y="103"/>
                  </a:lnTo>
                  <a:lnTo>
                    <a:pt x="125" y="0"/>
                  </a:lnTo>
                  <a:lnTo>
                    <a:pt x="0" y="0"/>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Rectangle 11"/>
            <p:cNvSpPr>
              <a:spLocks noChangeArrowheads="1"/>
            </p:cNvSpPr>
            <p:nvPr userDrawn="1"/>
          </p:nvSpPr>
          <p:spPr bwMode="auto">
            <a:xfrm>
              <a:off x="4872" y="3932"/>
              <a:ext cx="63" cy="34"/>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Title Slide 3">
    <p:spTree>
      <p:nvGrpSpPr>
        <p:cNvPr id="1" name=""/>
        <p:cNvGrpSpPr/>
        <p:nvPr/>
      </p:nvGrpSpPr>
      <p:grpSpPr>
        <a:xfrm>
          <a:off x="0" y="0"/>
          <a:ext cx="0" cy="0"/>
          <a:chOff x="0" y="0"/>
          <a:chExt cx="0" cy="0"/>
        </a:xfrm>
      </p:grpSpPr>
      <p:pic>
        <p:nvPicPr>
          <p:cNvPr id="28" name="Picture 2" descr="Q:\Design Catalog\Corporate Templates\Covers\abstract1.jpg"/>
          <p:cNvPicPr>
            <a:picLocks noChangeAspect="1" noChangeArrowheads="1"/>
          </p:cNvPicPr>
          <p:nvPr userDrawn="1"/>
        </p:nvPicPr>
        <p:blipFill>
          <a:blip r:embed="rId2" cstate="email"/>
          <a:stretch>
            <a:fillRect/>
          </a:stretch>
        </p:blipFill>
        <p:spPr bwMode="auto">
          <a:xfrm>
            <a:off x="-158388" y="0"/>
            <a:ext cx="9302388" cy="6858000"/>
          </a:xfrm>
          <a:prstGeom prst="rect">
            <a:avLst/>
          </a:prstGeom>
          <a:noFill/>
          <a:ln w="9525">
            <a:noFill/>
            <a:miter lim="800000"/>
            <a:headEnd/>
            <a:tailEnd/>
          </a:ln>
        </p:spPr>
      </p:pic>
      <p:sp>
        <p:nvSpPr>
          <p:cNvPr id="6" name="Rectangle 5"/>
          <p:cNvSpPr/>
          <p:nvPr userDrawn="1"/>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a:off x="0" y="0"/>
            <a:ext cx="9144000" cy="6858000"/>
          </a:xfrm>
          <a:prstGeom prst="rect">
            <a:avLst/>
          </a:prstGeom>
          <a:solidFill>
            <a:srgbClr val="0083E6">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userDrawn="1"/>
        </p:nvSpPr>
        <p:spPr>
          <a:xfrm>
            <a:off x="0" y="0"/>
            <a:ext cx="9144000" cy="18288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6" name="Rectangle 25"/>
          <p:cNvSpPr/>
          <p:nvPr userDrawn="1"/>
        </p:nvSpPr>
        <p:spPr>
          <a:xfrm flipH="1">
            <a:off x="0" y="1828800"/>
            <a:ext cx="6702424" cy="5029200"/>
          </a:xfrm>
          <a:prstGeom prst="rect">
            <a:avLst/>
          </a:prstGeom>
          <a:gradFill>
            <a:gsLst>
              <a:gs pos="0">
                <a:srgbClr val="0081C6">
                  <a:alpha val="0"/>
                </a:srgbClr>
              </a:gs>
              <a:gs pos="100000">
                <a:srgbClr val="00539B">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Pie 19"/>
          <p:cNvSpPr/>
          <p:nvPr userDrawn="1"/>
        </p:nvSpPr>
        <p:spPr>
          <a:xfrm rot="16200000">
            <a:off x="4674425" y="-200025"/>
            <a:ext cx="4038600" cy="4038600"/>
          </a:xfrm>
          <a:prstGeom prst="pie">
            <a:avLst>
              <a:gd name="adj1" fmla="val 0"/>
              <a:gd name="adj2" fmla="val 1080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sp>
        <p:nvSpPr>
          <p:cNvPr id="2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tx1"/>
                </a:solidFill>
              </a:defRPr>
            </a:lvl1pPr>
          </a:lstStyle>
          <a:p>
            <a:pPr lvl="0"/>
            <a:r>
              <a:rPr lang="en-US" dirty="0" smtClean="0"/>
              <a:t>Click to add title</a:t>
            </a:r>
          </a:p>
        </p:txBody>
      </p:sp>
      <p:sp>
        <p:nvSpPr>
          <p:cNvPr id="2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tx1">
                    <a:lumMod val="40000"/>
                    <a:lumOff val="60000"/>
                  </a:schemeClr>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sp>
        <p:nvSpPr>
          <p:cNvPr id="27" name="Rectangle 26"/>
          <p:cNvSpPr/>
          <p:nvPr userDrawn="1"/>
        </p:nvSpPr>
        <p:spPr>
          <a:xfrm>
            <a:off x="6697684" y="1828800"/>
            <a:ext cx="2446316" cy="5029200"/>
          </a:xfrm>
          <a:prstGeom prst="rect">
            <a:avLst/>
          </a:prstGeom>
          <a:gradFill>
            <a:gsLst>
              <a:gs pos="0">
                <a:srgbClr val="808081">
                  <a:alpha val="0"/>
                </a:srgbClr>
              </a:gs>
              <a:gs pos="100000">
                <a:srgbClr val="DCDDDE">
                  <a:alpha val="74902"/>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9" name="Picture 2" descr="Q:\Design Catalog\Corporate Templates\Covers\Photo7 copy_LR.jpg"/>
          <p:cNvPicPr>
            <a:picLocks noChangeAspect="1" noChangeArrowheads="1"/>
          </p:cNvPicPr>
          <p:nvPr userDrawn="1"/>
        </p:nvPicPr>
        <p:blipFill>
          <a:blip r:embed="rId3" cstate="print"/>
          <a:srcRect t="-122"/>
          <a:stretch>
            <a:fillRect/>
          </a:stretch>
        </p:blipFill>
        <p:spPr bwMode="auto">
          <a:xfrm>
            <a:off x="2504810" y="-2381712"/>
            <a:ext cx="8406836" cy="8401512"/>
          </a:xfrm>
          <a:prstGeom prst="pie">
            <a:avLst>
              <a:gd name="adj1" fmla="val 5418540"/>
              <a:gd name="adj2" fmla="val 10788356"/>
            </a:avLst>
          </a:prstGeom>
          <a:noFill/>
          <a:ln w="9525">
            <a:noFill/>
            <a:miter lim="800000"/>
            <a:headEnd/>
            <a:tailEnd/>
          </a:ln>
        </p:spPr>
      </p:pic>
      <p:sp>
        <p:nvSpPr>
          <p:cNvPr id="21" name="Pie 20"/>
          <p:cNvSpPr/>
          <p:nvPr userDrawn="1"/>
        </p:nvSpPr>
        <p:spPr>
          <a:xfrm>
            <a:off x="5181600" y="295275"/>
            <a:ext cx="3048000" cy="3048000"/>
          </a:xfrm>
          <a:prstGeom prst="pie">
            <a:avLst/>
          </a:prstGeom>
          <a:ln>
            <a:solidFill>
              <a:srgbClr val="B2BB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pic>
        <p:nvPicPr>
          <p:cNvPr id="25" name="Picture 2" descr="Q:\Design Catalog\Corporate Templates\Covers\DENVER_cof copy.jpg"/>
          <p:cNvPicPr>
            <a:picLocks noChangeAspect="1" noChangeArrowheads="1"/>
          </p:cNvPicPr>
          <p:nvPr userDrawn="1"/>
        </p:nvPicPr>
        <p:blipFill>
          <a:blip r:embed="rId4" cstate="email"/>
          <a:stretch>
            <a:fillRect/>
          </a:stretch>
        </p:blipFill>
        <p:spPr bwMode="auto">
          <a:xfrm>
            <a:off x="6707840" y="418"/>
            <a:ext cx="2436159" cy="1827963"/>
          </a:xfrm>
          <a:prstGeom prst="rect">
            <a:avLst/>
          </a:prstGeom>
          <a:noFill/>
        </p:spPr>
      </p:pic>
      <p:cxnSp>
        <p:nvCxnSpPr>
          <p:cNvPr id="15" name="Straight Connector 14"/>
          <p:cNvCxnSpPr/>
          <p:nvPr userDrawn="1"/>
        </p:nvCxnSpPr>
        <p:spPr>
          <a:xfrm>
            <a:off x="0" y="1825625"/>
            <a:ext cx="9144000"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3274219" y="3429794"/>
            <a:ext cx="6858000"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sp>
        <p:nvSpPr>
          <p:cNvPr id="33" name="Text Placeholder 21"/>
          <p:cNvSpPr>
            <a:spLocks noGrp="1"/>
          </p:cNvSpPr>
          <p:nvPr>
            <p:ph type="body" sz="quarter" idx="15" hasCustomPrompt="1"/>
          </p:nvPr>
        </p:nvSpPr>
        <p:spPr>
          <a:xfrm>
            <a:off x="6743700" y="3955024"/>
            <a:ext cx="2317750" cy="267855"/>
          </a:xfrm>
        </p:spPr>
        <p:txBody>
          <a:bodyPr>
            <a:normAutofit/>
          </a:bodyPr>
          <a:lstStyle>
            <a:lvl1pPr>
              <a:buNone/>
              <a:defRPr sz="1200">
                <a:solidFill>
                  <a:schemeClr val="tx1"/>
                </a:solidFill>
              </a:defRPr>
            </a:lvl1pPr>
          </a:lstStyle>
          <a:p>
            <a:pPr lvl="0"/>
            <a:r>
              <a:rPr lang="en-US" dirty="0" smtClean="0"/>
              <a:t>Click to add date</a:t>
            </a:r>
          </a:p>
        </p:txBody>
      </p:sp>
      <p:sp>
        <p:nvSpPr>
          <p:cNvPr id="34" name="Text Placeholder 21"/>
          <p:cNvSpPr>
            <a:spLocks noGrp="1"/>
          </p:cNvSpPr>
          <p:nvPr>
            <p:ph type="body" sz="quarter" idx="16" hasCustomPrompt="1"/>
          </p:nvPr>
        </p:nvSpPr>
        <p:spPr>
          <a:xfrm>
            <a:off x="6743700" y="1912864"/>
            <a:ext cx="2317750" cy="2005993"/>
          </a:xfrm>
        </p:spPr>
        <p:txBody>
          <a:bodyPr>
            <a:normAutofit/>
          </a:bodyPr>
          <a:lstStyle>
            <a:lvl1pPr marL="0" indent="0">
              <a:buNone/>
              <a:defRPr sz="1500" b="1">
                <a:solidFill>
                  <a:schemeClr val="tx2"/>
                </a:solidFill>
              </a:defRPr>
            </a:lvl1pPr>
          </a:lstStyle>
          <a:p>
            <a:pPr lvl="0"/>
            <a:r>
              <a:rPr lang="en-US" dirty="0" smtClean="0"/>
              <a:t>Click to add presenter(s) name, title and presentation type</a:t>
            </a:r>
          </a:p>
        </p:txBody>
      </p:sp>
      <p:grpSp>
        <p:nvGrpSpPr>
          <p:cNvPr id="2" name="Group 4"/>
          <p:cNvGrpSpPr>
            <a:grpSpLocks noChangeAspect="1"/>
          </p:cNvGrpSpPr>
          <p:nvPr userDrawn="1"/>
        </p:nvGrpSpPr>
        <p:grpSpPr bwMode="auto">
          <a:xfrm>
            <a:off x="6797675" y="5930900"/>
            <a:ext cx="1524000" cy="671513"/>
            <a:chOff x="4282" y="3736"/>
            <a:chExt cx="960" cy="423"/>
          </a:xfrm>
        </p:grpSpPr>
        <p:sp>
          <p:nvSpPr>
            <p:cNvPr id="35" name="AutoShape 3"/>
            <p:cNvSpPr>
              <a:spLocks noChangeAspect="1" noChangeArrowheads="1" noTextEdit="1"/>
            </p:cNvSpPr>
            <p:nvPr userDrawn="1"/>
          </p:nvSpPr>
          <p:spPr bwMode="auto">
            <a:xfrm>
              <a:off x="4282" y="3736"/>
              <a:ext cx="960" cy="4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5"/>
            <p:cNvSpPr>
              <a:spLocks noEditPoints="1"/>
            </p:cNvSpPr>
            <p:nvPr userDrawn="1"/>
          </p:nvSpPr>
          <p:spPr bwMode="auto">
            <a:xfrm>
              <a:off x="4282" y="3736"/>
              <a:ext cx="653" cy="208"/>
            </a:xfrm>
            <a:custGeom>
              <a:avLst/>
              <a:gdLst/>
              <a:ahLst/>
              <a:cxnLst>
                <a:cxn ang="0">
                  <a:pos x="956" y="152"/>
                </a:cxn>
                <a:cxn ang="0">
                  <a:pos x="1180" y="152"/>
                </a:cxn>
                <a:cxn ang="0">
                  <a:pos x="1124" y="9"/>
                </a:cxn>
                <a:cxn ang="0">
                  <a:pos x="828" y="9"/>
                </a:cxn>
                <a:cxn ang="0">
                  <a:pos x="580" y="111"/>
                </a:cxn>
                <a:cxn ang="0">
                  <a:pos x="633" y="123"/>
                </a:cxn>
                <a:cxn ang="0">
                  <a:pos x="662" y="149"/>
                </a:cxn>
                <a:cxn ang="0">
                  <a:pos x="677" y="195"/>
                </a:cxn>
                <a:cxn ang="0">
                  <a:pos x="674" y="237"/>
                </a:cxn>
                <a:cxn ang="0">
                  <a:pos x="658" y="277"/>
                </a:cxn>
                <a:cxn ang="0">
                  <a:pos x="626" y="299"/>
                </a:cxn>
                <a:cxn ang="0">
                  <a:pos x="541" y="306"/>
                </a:cxn>
                <a:cxn ang="0">
                  <a:pos x="597" y="407"/>
                </a:cxn>
                <a:cxn ang="0">
                  <a:pos x="687" y="394"/>
                </a:cxn>
                <a:cxn ang="0">
                  <a:pos x="751" y="353"/>
                </a:cxn>
                <a:cxn ang="0">
                  <a:pos x="788" y="291"/>
                </a:cxn>
                <a:cxn ang="0">
                  <a:pos x="800" y="208"/>
                </a:cxn>
                <a:cxn ang="0">
                  <a:pos x="795" y="152"/>
                </a:cxn>
                <a:cxn ang="0">
                  <a:pos x="770" y="85"/>
                </a:cxn>
                <a:cxn ang="0">
                  <a:pos x="721" y="35"/>
                </a:cxn>
                <a:cxn ang="0">
                  <a:pos x="644" y="11"/>
                </a:cxn>
                <a:cxn ang="0">
                  <a:pos x="384" y="157"/>
                </a:cxn>
                <a:cxn ang="0">
                  <a:pos x="373" y="106"/>
                </a:cxn>
                <a:cxn ang="0">
                  <a:pos x="342" y="51"/>
                </a:cxn>
                <a:cxn ang="0">
                  <a:pos x="292" y="16"/>
                </a:cxn>
                <a:cxn ang="0">
                  <a:pos x="222" y="0"/>
                </a:cxn>
                <a:cxn ang="0">
                  <a:pos x="159" y="4"/>
                </a:cxn>
                <a:cxn ang="0">
                  <a:pos x="85" y="32"/>
                </a:cxn>
                <a:cxn ang="0">
                  <a:pos x="33" y="87"/>
                </a:cxn>
                <a:cxn ang="0">
                  <a:pos x="4" y="164"/>
                </a:cxn>
                <a:cxn ang="0">
                  <a:pos x="1" y="230"/>
                </a:cxn>
                <a:cxn ang="0">
                  <a:pos x="22" y="309"/>
                </a:cxn>
                <a:cxn ang="0">
                  <a:pos x="66" y="371"/>
                </a:cxn>
                <a:cxn ang="0">
                  <a:pos x="136" y="407"/>
                </a:cxn>
                <a:cxn ang="0">
                  <a:pos x="203" y="417"/>
                </a:cxn>
                <a:cxn ang="0">
                  <a:pos x="281" y="402"/>
                </a:cxn>
                <a:cxn ang="0">
                  <a:pos x="338" y="364"/>
                </a:cxn>
                <a:cxn ang="0">
                  <a:pos x="373" y="311"/>
                </a:cxn>
                <a:cxn ang="0">
                  <a:pos x="385" y="252"/>
                </a:cxn>
                <a:cxn ang="0">
                  <a:pos x="258" y="277"/>
                </a:cxn>
                <a:cxn ang="0">
                  <a:pos x="226" y="313"/>
                </a:cxn>
                <a:cxn ang="0">
                  <a:pos x="190" y="317"/>
                </a:cxn>
                <a:cxn ang="0">
                  <a:pos x="156" y="303"/>
                </a:cxn>
                <a:cxn ang="0">
                  <a:pos x="136" y="275"/>
                </a:cxn>
                <a:cxn ang="0">
                  <a:pos x="123" y="208"/>
                </a:cxn>
                <a:cxn ang="0">
                  <a:pos x="133" y="150"/>
                </a:cxn>
                <a:cxn ang="0">
                  <a:pos x="151" y="119"/>
                </a:cxn>
                <a:cxn ang="0">
                  <a:pos x="180" y="102"/>
                </a:cxn>
                <a:cxn ang="0">
                  <a:pos x="209" y="100"/>
                </a:cxn>
                <a:cxn ang="0">
                  <a:pos x="237" y="110"/>
                </a:cxn>
                <a:cxn ang="0">
                  <a:pos x="260" y="142"/>
                </a:cxn>
              </a:cxnLst>
              <a:rect l="0" t="0" r="r" b="b"/>
              <a:pathLst>
                <a:path w="1306" h="417">
                  <a:moveTo>
                    <a:pt x="828" y="407"/>
                  </a:moveTo>
                  <a:lnTo>
                    <a:pt x="953" y="407"/>
                  </a:lnTo>
                  <a:lnTo>
                    <a:pt x="953" y="152"/>
                  </a:lnTo>
                  <a:lnTo>
                    <a:pt x="956" y="152"/>
                  </a:lnTo>
                  <a:lnTo>
                    <a:pt x="1010" y="407"/>
                  </a:lnTo>
                  <a:lnTo>
                    <a:pt x="1119" y="407"/>
                  </a:lnTo>
                  <a:lnTo>
                    <a:pt x="1177" y="152"/>
                  </a:lnTo>
                  <a:lnTo>
                    <a:pt x="1180" y="152"/>
                  </a:lnTo>
                  <a:lnTo>
                    <a:pt x="1180" y="357"/>
                  </a:lnTo>
                  <a:lnTo>
                    <a:pt x="1306" y="357"/>
                  </a:lnTo>
                  <a:lnTo>
                    <a:pt x="1306" y="9"/>
                  </a:lnTo>
                  <a:lnTo>
                    <a:pt x="1124" y="9"/>
                  </a:lnTo>
                  <a:lnTo>
                    <a:pt x="1067" y="244"/>
                  </a:lnTo>
                  <a:lnTo>
                    <a:pt x="1066" y="244"/>
                  </a:lnTo>
                  <a:lnTo>
                    <a:pt x="1009" y="9"/>
                  </a:lnTo>
                  <a:lnTo>
                    <a:pt x="828" y="9"/>
                  </a:lnTo>
                  <a:lnTo>
                    <a:pt x="828" y="407"/>
                  </a:lnTo>
                  <a:close/>
                  <a:moveTo>
                    <a:pt x="541" y="111"/>
                  </a:moveTo>
                  <a:lnTo>
                    <a:pt x="580" y="111"/>
                  </a:lnTo>
                  <a:lnTo>
                    <a:pt x="580" y="111"/>
                  </a:lnTo>
                  <a:lnTo>
                    <a:pt x="597" y="112"/>
                  </a:lnTo>
                  <a:lnTo>
                    <a:pt x="610" y="114"/>
                  </a:lnTo>
                  <a:lnTo>
                    <a:pt x="622" y="118"/>
                  </a:lnTo>
                  <a:lnTo>
                    <a:pt x="633" y="123"/>
                  </a:lnTo>
                  <a:lnTo>
                    <a:pt x="643" y="129"/>
                  </a:lnTo>
                  <a:lnTo>
                    <a:pt x="651" y="135"/>
                  </a:lnTo>
                  <a:lnTo>
                    <a:pt x="656" y="142"/>
                  </a:lnTo>
                  <a:lnTo>
                    <a:pt x="662" y="149"/>
                  </a:lnTo>
                  <a:lnTo>
                    <a:pt x="667" y="157"/>
                  </a:lnTo>
                  <a:lnTo>
                    <a:pt x="670" y="165"/>
                  </a:lnTo>
                  <a:lnTo>
                    <a:pt x="675" y="181"/>
                  </a:lnTo>
                  <a:lnTo>
                    <a:pt x="677" y="195"/>
                  </a:lnTo>
                  <a:lnTo>
                    <a:pt x="678" y="206"/>
                  </a:lnTo>
                  <a:lnTo>
                    <a:pt x="678" y="206"/>
                  </a:lnTo>
                  <a:lnTo>
                    <a:pt x="677" y="221"/>
                  </a:lnTo>
                  <a:lnTo>
                    <a:pt x="674" y="237"/>
                  </a:lnTo>
                  <a:lnTo>
                    <a:pt x="670" y="254"/>
                  </a:lnTo>
                  <a:lnTo>
                    <a:pt x="666" y="263"/>
                  </a:lnTo>
                  <a:lnTo>
                    <a:pt x="662" y="269"/>
                  </a:lnTo>
                  <a:lnTo>
                    <a:pt x="658" y="277"/>
                  </a:lnTo>
                  <a:lnTo>
                    <a:pt x="651" y="284"/>
                  </a:lnTo>
                  <a:lnTo>
                    <a:pt x="644" y="290"/>
                  </a:lnTo>
                  <a:lnTo>
                    <a:pt x="636" y="295"/>
                  </a:lnTo>
                  <a:lnTo>
                    <a:pt x="626" y="299"/>
                  </a:lnTo>
                  <a:lnTo>
                    <a:pt x="616" y="303"/>
                  </a:lnTo>
                  <a:lnTo>
                    <a:pt x="603" y="305"/>
                  </a:lnTo>
                  <a:lnTo>
                    <a:pt x="590" y="306"/>
                  </a:lnTo>
                  <a:lnTo>
                    <a:pt x="541" y="306"/>
                  </a:lnTo>
                  <a:lnTo>
                    <a:pt x="541" y="111"/>
                  </a:lnTo>
                  <a:close/>
                  <a:moveTo>
                    <a:pt x="418" y="407"/>
                  </a:moveTo>
                  <a:lnTo>
                    <a:pt x="597" y="407"/>
                  </a:lnTo>
                  <a:lnTo>
                    <a:pt x="597" y="407"/>
                  </a:lnTo>
                  <a:lnTo>
                    <a:pt x="621" y="407"/>
                  </a:lnTo>
                  <a:lnTo>
                    <a:pt x="645" y="405"/>
                  </a:lnTo>
                  <a:lnTo>
                    <a:pt x="667" y="399"/>
                  </a:lnTo>
                  <a:lnTo>
                    <a:pt x="687" y="394"/>
                  </a:lnTo>
                  <a:lnTo>
                    <a:pt x="705" y="386"/>
                  </a:lnTo>
                  <a:lnTo>
                    <a:pt x="723" y="376"/>
                  </a:lnTo>
                  <a:lnTo>
                    <a:pt x="738" y="365"/>
                  </a:lnTo>
                  <a:lnTo>
                    <a:pt x="751" y="353"/>
                  </a:lnTo>
                  <a:lnTo>
                    <a:pt x="762" y="340"/>
                  </a:lnTo>
                  <a:lnTo>
                    <a:pt x="773" y="325"/>
                  </a:lnTo>
                  <a:lnTo>
                    <a:pt x="781" y="309"/>
                  </a:lnTo>
                  <a:lnTo>
                    <a:pt x="788" y="291"/>
                  </a:lnTo>
                  <a:lnTo>
                    <a:pt x="793" y="272"/>
                  </a:lnTo>
                  <a:lnTo>
                    <a:pt x="797" y="252"/>
                  </a:lnTo>
                  <a:lnTo>
                    <a:pt x="800" y="230"/>
                  </a:lnTo>
                  <a:lnTo>
                    <a:pt x="800" y="208"/>
                  </a:lnTo>
                  <a:lnTo>
                    <a:pt x="800" y="208"/>
                  </a:lnTo>
                  <a:lnTo>
                    <a:pt x="800" y="190"/>
                  </a:lnTo>
                  <a:lnTo>
                    <a:pt x="799" y="171"/>
                  </a:lnTo>
                  <a:lnTo>
                    <a:pt x="795" y="152"/>
                  </a:lnTo>
                  <a:lnTo>
                    <a:pt x="791" y="134"/>
                  </a:lnTo>
                  <a:lnTo>
                    <a:pt x="785" y="118"/>
                  </a:lnTo>
                  <a:lnTo>
                    <a:pt x="778" y="100"/>
                  </a:lnTo>
                  <a:lnTo>
                    <a:pt x="770" y="85"/>
                  </a:lnTo>
                  <a:lnTo>
                    <a:pt x="761" y="70"/>
                  </a:lnTo>
                  <a:lnTo>
                    <a:pt x="748" y="57"/>
                  </a:lnTo>
                  <a:lnTo>
                    <a:pt x="736" y="46"/>
                  </a:lnTo>
                  <a:lnTo>
                    <a:pt x="721" y="35"/>
                  </a:lnTo>
                  <a:lnTo>
                    <a:pt x="705" y="26"/>
                  </a:lnTo>
                  <a:lnTo>
                    <a:pt x="686" y="19"/>
                  </a:lnTo>
                  <a:lnTo>
                    <a:pt x="666" y="14"/>
                  </a:lnTo>
                  <a:lnTo>
                    <a:pt x="644" y="11"/>
                  </a:lnTo>
                  <a:lnTo>
                    <a:pt x="620" y="9"/>
                  </a:lnTo>
                  <a:lnTo>
                    <a:pt x="418" y="9"/>
                  </a:lnTo>
                  <a:lnTo>
                    <a:pt x="418" y="407"/>
                  </a:lnTo>
                  <a:close/>
                  <a:moveTo>
                    <a:pt x="384" y="157"/>
                  </a:moveTo>
                  <a:lnTo>
                    <a:pt x="384" y="157"/>
                  </a:lnTo>
                  <a:lnTo>
                    <a:pt x="381" y="139"/>
                  </a:lnTo>
                  <a:lnTo>
                    <a:pt x="377" y="122"/>
                  </a:lnTo>
                  <a:lnTo>
                    <a:pt x="373" y="106"/>
                  </a:lnTo>
                  <a:lnTo>
                    <a:pt x="366" y="91"/>
                  </a:lnTo>
                  <a:lnTo>
                    <a:pt x="359" y="77"/>
                  </a:lnTo>
                  <a:lnTo>
                    <a:pt x="351" y="64"/>
                  </a:lnTo>
                  <a:lnTo>
                    <a:pt x="342" y="51"/>
                  </a:lnTo>
                  <a:lnTo>
                    <a:pt x="331" y="42"/>
                  </a:lnTo>
                  <a:lnTo>
                    <a:pt x="319" y="32"/>
                  </a:lnTo>
                  <a:lnTo>
                    <a:pt x="305" y="23"/>
                  </a:lnTo>
                  <a:lnTo>
                    <a:pt x="292" y="16"/>
                  </a:lnTo>
                  <a:lnTo>
                    <a:pt x="277" y="11"/>
                  </a:lnTo>
                  <a:lnTo>
                    <a:pt x="259" y="5"/>
                  </a:lnTo>
                  <a:lnTo>
                    <a:pt x="241" y="3"/>
                  </a:lnTo>
                  <a:lnTo>
                    <a:pt x="222" y="0"/>
                  </a:lnTo>
                  <a:lnTo>
                    <a:pt x="203" y="0"/>
                  </a:lnTo>
                  <a:lnTo>
                    <a:pt x="203" y="0"/>
                  </a:lnTo>
                  <a:lnTo>
                    <a:pt x="180" y="0"/>
                  </a:lnTo>
                  <a:lnTo>
                    <a:pt x="159" y="4"/>
                  </a:lnTo>
                  <a:lnTo>
                    <a:pt x="138" y="8"/>
                  </a:lnTo>
                  <a:lnTo>
                    <a:pt x="119" y="15"/>
                  </a:lnTo>
                  <a:lnTo>
                    <a:pt x="102" y="23"/>
                  </a:lnTo>
                  <a:lnTo>
                    <a:pt x="85" y="32"/>
                  </a:lnTo>
                  <a:lnTo>
                    <a:pt x="69" y="45"/>
                  </a:lnTo>
                  <a:lnTo>
                    <a:pt x="56" y="57"/>
                  </a:lnTo>
                  <a:lnTo>
                    <a:pt x="43" y="72"/>
                  </a:lnTo>
                  <a:lnTo>
                    <a:pt x="33" y="87"/>
                  </a:lnTo>
                  <a:lnTo>
                    <a:pt x="23" y="104"/>
                  </a:lnTo>
                  <a:lnTo>
                    <a:pt x="15" y="123"/>
                  </a:lnTo>
                  <a:lnTo>
                    <a:pt x="8" y="142"/>
                  </a:lnTo>
                  <a:lnTo>
                    <a:pt x="4" y="164"/>
                  </a:lnTo>
                  <a:lnTo>
                    <a:pt x="1" y="185"/>
                  </a:lnTo>
                  <a:lnTo>
                    <a:pt x="0" y="208"/>
                  </a:lnTo>
                  <a:lnTo>
                    <a:pt x="0" y="208"/>
                  </a:lnTo>
                  <a:lnTo>
                    <a:pt x="1" y="230"/>
                  </a:lnTo>
                  <a:lnTo>
                    <a:pt x="4" y="252"/>
                  </a:lnTo>
                  <a:lnTo>
                    <a:pt x="8" y="272"/>
                  </a:lnTo>
                  <a:lnTo>
                    <a:pt x="14" y="291"/>
                  </a:lnTo>
                  <a:lnTo>
                    <a:pt x="22" y="309"/>
                  </a:lnTo>
                  <a:lnTo>
                    <a:pt x="30" y="326"/>
                  </a:lnTo>
                  <a:lnTo>
                    <a:pt x="41" y="342"/>
                  </a:lnTo>
                  <a:lnTo>
                    <a:pt x="53" y="357"/>
                  </a:lnTo>
                  <a:lnTo>
                    <a:pt x="66" y="371"/>
                  </a:lnTo>
                  <a:lnTo>
                    <a:pt x="83" y="382"/>
                  </a:lnTo>
                  <a:lnTo>
                    <a:pt x="99" y="393"/>
                  </a:lnTo>
                  <a:lnTo>
                    <a:pt x="117" y="401"/>
                  </a:lnTo>
                  <a:lnTo>
                    <a:pt x="136" y="407"/>
                  </a:lnTo>
                  <a:lnTo>
                    <a:pt x="157" y="413"/>
                  </a:lnTo>
                  <a:lnTo>
                    <a:pt x="179" y="416"/>
                  </a:lnTo>
                  <a:lnTo>
                    <a:pt x="203" y="417"/>
                  </a:lnTo>
                  <a:lnTo>
                    <a:pt x="203" y="417"/>
                  </a:lnTo>
                  <a:lnTo>
                    <a:pt x="224" y="417"/>
                  </a:lnTo>
                  <a:lnTo>
                    <a:pt x="244" y="413"/>
                  </a:lnTo>
                  <a:lnTo>
                    <a:pt x="263" y="409"/>
                  </a:lnTo>
                  <a:lnTo>
                    <a:pt x="281" y="402"/>
                  </a:lnTo>
                  <a:lnTo>
                    <a:pt x="297" y="395"/>
                  </a:lnTo>
                  <a:lnTo>
                    <a:pt x="312" y="386"/>
                  </a:lnTo>
                  <a:lnTo>
                    <a:pt x="325" y="376"/>
                  </a:lnTo>
                  <a:lnTo>
                    <a:pt x="338" y="364"/>
                  </a:lnTo>
                  <a:lnTo>
                    <a:pt x="348" y="352"/>
                  </a:lnTo>
                  <a:lnTo>
                    <a:pt x="358" y="340"/>
                  </a:lnTo>
                  <a:lnTo>
                    <a:pt x="366" y="325"/>
                  </a:lnTo>
                  <a:lnTo>
                    <a:pt x="373" y="311"/>
                  </a:lnTo>
                  <a:lnTo>
                    <a:pt x="378" y="296"/>
                  </a:lnTo>
                  <a:lnTo>
                    <a:pt x="382" y="282"/>
                  </a:lnTo>
                  <a:lnTo>
                    <a:pt x="385" y="267"/>
                  </a:lnTo>
                  <a:lnTo>
                    <a:pt x="385" y="252"/>
                  </a:lnTo>
                  <a:lnTo>
                    <a:pt x="264" y="252"/>
                  </a:lnTo>
                  <a:lnTo>
                    <a:pt x="264" y="252"/>
                  </a:lnTo>
                  <a:lnTo>
                    <a:pt x="262" y="265"/>
                  </a:lnTo>
                  <a:lnTo>
                    <a:pt x="258" y="277"/>
                  </a:lnTo>
                  <a:lnTo>
                    <a:pt x="252" y="288"/>
                  </a:lnTo>
                  <a:lnTo>
                    <a:pt x="245" y="299"/>
                  </a:lnTo>
                  <a:lnTo>
                    <a:pt x="236" y="307"/>
                  </a:lnTo>
                  <a:lnTo>
                    <a:pt x="226" y="313"/>
                  </a:lnTo>
                  <a:lnTo>
                    <a:pt x="214" y="317"/>
                  </a:lnTo>
                  <a:lnTo>
                    <a:pt x="199" y="318"/>
                  </a:lnTo>
                  <a:lnTo>
                    <a:pt x="199" y="318"/>
                  </a:lnTo>
                  <a:lnTo>
                    <a:pt x="190" y="317"/>
                  </a:lnTo>
                  <a:lnTo>
                    <a:pt x="180" y="315"/>
                  </a:lnTo>
                  <a:lnTo>
                    <a:pt x="171" y="313"/>
                  </a:lnTo>
                  <a:lnTo>
                    <a:pt x="164" y="309"/>
                  </a:lnTo>
                  <a:lnTo>
                    <a:pt x="156" y="303"/>
                  </a:lnTo>
                  <a:lnTo>
                    <a:pt x="151" y="298"/>
                  </a:lnTo>
                  <a:lnTo>
                    <a:pt x="145" y="291"/>
                  </a:lnTo>
                  <a:lnTo>
                    <a:pt x="140" y="283"/>
                  </a:lnTo>
                  <a:lnTo>
                    <a:pt x="136" y="275"/>
                  </a:lnTo>
                  <a:lnTo>
                    <a:pt x="133" y="267"/>
                  </a:lnTo>
                  <a:lnTo>
                    <a:pt x="127" y="248"/>
                  </a:lnTo>
                  <a:lnTo>
                    <a:pt x="125" y="229"/>
                  </a:lnTo>
                  <a:lnTo>
                    <a:pt x="123" y="208"/>
                  </a:lnTo>
                  <a:lnTo>
                    <a:pt x="123" y="208"/>
                  </a:lnTo>
                  <a:lnTo>
                    <a:pt x="125" y="188"/>
                  </a:lnTo>
                  <a:lnTo>
                    <a:pt x="127" y="169"/>
                  </a:lnTo>
                  <a:lnTo>
                    <a:pt x="133" y="150"/>
                  </a:lnTo>
                  <a:lnTo>
                    <a:pt x="136" y="142"/>
                  </a:lnTo>
                  <a:lnTo>
                    <a:pt x="140" y="134"/>
                  </a:lnTo>
                  <a:lnTo>
                    <a:pt x="145" y="126"/>
                  </a:lnTo>
                  <a:lnTo>
                    <a:pt x="151" y="119"/>
                  </a:lnTo>
                  <a:lnTo>
                    <a:pt x="156" y="114"/>
                  </a:lnTo>
                  <a:lnTo>
                    <a:pt x="164" y="108"/>
                  </a:lnTo>
                  <a:lnTo>
                    <a:pt x="171" y="104"/>
                  </a:lnTo>
                  <a:lnTo>
                    <a:pt x="180" y="102"/>
                  </a:lnTo>
                  <a:lnTo>
                    <a:pt x="190" y="100"/>
                  </a:lnTo>
                  <a:lnTo>
                    <a:pt x="199" y="99"/>
                  </a:lnTo>
                  <a:lnTo>
                    <a:pt x="199" y="99"/>
                  </a:lnTo>
                  <a:lnTo>
                    <a:pt x="209" y="100"/>
                  </a:lnTo>
                  <a:lnTo>
                    <a:pt x="217" y="102"/>
                  </a:lnTo>
                  <a:lnTo>
                    <a:pt x="224" y="103"/>
                  </a:lnTo>
                  <a:lnTo>
                    <a:pt x="231" y="106"/>
                  </a:lnTo>
                  <a:lnTo>
                    <a:pt x="237" y="110"/>
                  </a:lnTo>
                  <a:lnTo>
                    <a:pt x="241" y="114"/>
                  </a:lnTo>
                  <a:lnTo>
                    <a:pt x="249" y="123"/>
                  </a:lnTo>
                  <a:lnTo>
                    <a:pt x="256" y="133"/>
                  </a:lnTo>
                  <a:lnTo>
                    <a:pt x="260" y="142"/>
                  </a:lnTo>
                  <a:lnTo>
                    <a:pt x="263" y="152"/>
                  </a:lnTo>
                  <a:lnTo>
                    <a:pt x="264" y="157"/>
                  </a:lnTo>
                  <a:lnTo>
                    <a:pt x="384" y="157"/>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Rectangle 6"/>
            <p:cNvSpPr>
              <a:spLocks noChangeArrowheads="1"/>
            </p:cNvSpPr>
            <p:nvPr userDrawn="1"/>
          </p:nvSpPr>
          <p:spPr bwMode="auto">
            <a:xfrm>
              <a:off x="4872" y="3983"/>
              <a:ext cx="63" cy="169"/>
            </a:xfrm>
            <a:prstGeom prst="rect">
              <a:avLst/>
            </a:prstGeom>
            <a:solidFill>
              <a:srgbClr val="00559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7"/>
            <p:cNvSpPr>
              <a:spLocks/>
            </p:cNvSpPr>
            <p:nvPr userDrawn="1"/>
          </p:nvSpPr>
          <p:spPr bwMode="auto">
            <a:xfrm>
              <a:off x="4572" y="3979"/>
              <a:ext cx="278" cy="172"/>
            </a:xfrm>
            <a:custGeom>
              <a:avLst/>
              <a:gdLst/>
              <a:ahLst/>
              <a:cxnLst>
                <a:cxn ang="0">
                  <a:pos x="128" y="344"/>
                </a:cxn>
                <a:cxn ang="0">
                  <a:pos x="128" y="162"/>
                </a:cxn>
                <a:cxn ang="0">
                  <a:pos x="131" y="138"/>
                </a:cxn>
                <a:cxn ang="0">
                  <a:pos x="139" y="119"/>
                </a:cxn>
                <a:cxn ang="0">
                  <a:pos x="151" y="107"/>
                </a:cxn>
                <a:cxn ang="0">
                  <a:pos x="173" y="101"/>
                </a:cxn>
                <a:cxn ang="0">
                  <a:pos x="185" y="103"/>
                </a:cxn>
                <a:cxn ang="0">
                  <a:pos x="202" y="112"/>
                </a:cxn>
                <a:cxn ang="0">
                  <a:pos x="211" y="130"/>
                </a:cxn>
                <a:cxn ang="0">
                  <a:pos x="215" y="150"/>
                </a:cxn>
                <a:cxn ang="0">
                  <a:pos x="215" y="344"/>
                </a:cxn>
                <a:cxn ang="0">
                  <a:pos x="342" y="162"/>
                </a:cxn>
                <a:cxn ang="0">
                  <a:pos x="343" y="150"/>
                </a:cxn>
                <a:cxn ang="0">
                  <a:pos x="347" y="129"/>
                </a:cxn>
                <a:cxn ang="0">
                  <a:pos x="358" y="112"/>
                </a:cxn>
                <a:cxn ang="0">
                  <a:pos x="375" y="103"/>
                </a:cxn>
                <a:cxn ang="0">
                  <a:pos x="387" y="101"/>
                </a:cxn>
                <a:cxn ang="0">
                  <a:pos x="410" y="107"/>
                </a:cxn>
                <a:cxn ang="0">
                  <a:pos x="422" y="120"/>
                </a:cxn>
                <a:cxn ang="0">
                  <a:pos x="427" y="139"/>
                </a:cxn>
                <a:cxn ang="0">
                  <a:pos x="429" y="162"/>
                </a:cxn>
                <a:cxn ang="0">
                  <a:pos x="556" y="344"/>
                </a:cxn>
                <a:cxn ang="0">
                  <a:pos x="556" y="114"/>
                </a:cxn>
                <a:cxn ang="0">
                  <a:pos x="554" y="83"/>
                </a:cxn>
                <a:cxn ang="0">
                  <a:pos x="548" y="64"/>
                </a:cxn>
                <a:cxn ang="0">
                  <a:pos x="537" y="45"/>
                </a:cxn>
                <a:cxn ang="0">
                  <a:pos x="524" y="28"/>
                </a:cxn>
                <a:cxn ang="0">
                  <a:pos x="506" y="15"/>
                </a:cxn>
                <a:cxn ang="0">
                  <a:pos x="484" y="5"/>
                </a:cxn>
                <a:cxn ang="0">
                  <a:pos x="457" y="0"/>
                </a:cxn>
                <a:cxn ang="0">
                  <a:pos x="441" y="0"/>
                </a:cxn>
                <a:cxn ang="0">
                  <a:pos x="413" y="1"/>
                </a:cxn>
                <a:cxn ang="0">
                  <a:pos x="388" y="7"/>
                </a:cxn>
                <a:cxn ang="0">
                  <a:pos x="369" y="15"/>
                </a:cxn>
                <a:cxn ang="0">
                  <a:pos x="343" y="34"/>
                </a:cxn>
                <a:cxn ang="0">
                  <a:pos x="327" y="53"/>
                </a:cxn>
                <a:cxn ang="0">
                  <a:pos x="319" y="41"/>
                </a:cxn>
                <a:cxn ang="0">
                  <a:pos x="300" y="20"/>
                </a:cxn>
                <a:cxn ang="0">
                  <a:pos x="276" y="8"/>
                </a:cxn>
                <a:cxn ang="0">
                  <a:pos x="250" y="0"/>
                </a:cxn>
                <a:cxn ang="0">
                  <a:pos x="235" y="0"/>
                </a:cxn>
                <a:cxn ang="0">
                  <a:pos x="202" y="3"/>
                </a:cxn>
                <a:cxn ang="0">
                  <a:pos x="173" y="12"/>
                </a:cxn>
                <a:cxn ang="0">
                  <a:pos x="147" y="28"/>
                </a:cxn>
                <a:cxn ang="0">
                  <a:pos x="125" y="53"/>
                </a:cxn>
                <a:cxn ang="0">
                  <a:pos x="124" y="8"/>
                </a:cxn>
                <a:cxn ang="0">
                  <a:pos x="0" y="344"/>
                </a:cxn>
              </a:cxnLst>
              <a:rect l="0" t="0" r="r" b="b"/>
              <a:pathLst>
                <a:path w="556" h="344">
                  <a:moveTo>
                    <a:pt x="0" y="344"/>
                  </a:moveTo>
                  <a:lnTo>
                    <a:pt x="128" y="344"/>
                  </a:lnTo>
                  <a:lnTo>
                    <a:pt x="128" y="162"/>
                  </a:lnTo>
                  <a:lnTo>
                    <a:pt x="128" y="162"/>
                  </a:lnTo>
                  <a:lnTo>
                    <a:pt x="129" y="150"/>
                  </a:lnTo>
                  <a:lnTo>
                    <a:pt x="131" y="138"/>
                  </a:lnTo>
                  <a:lnTo>
                    <a:pt x="133" y="129"/>
                  </a:lnTo>
                  <a:lnTo>
                    <a:pt x="139" y="119"/>
                  </a:lnTo>
                  <a:lnTo>
                    <a:pt x="144" y="112"/>
                  </a:lnTo>
                  <a:lnTo>
                    <a:pt x="151" y="107"/>
                  </a:lnTo>
                  <a:lnTo>
                    <a:pt x="160" y="103"/>
                  </a:lnTo>
                  <a:lnTo>
                    <a:pt x="173" y="101"/>
                  </a:lnTo>
                  <a:lnTo>
                    <a:pt x="173" y="101"/>
                  </a:lnTo>
                  <a:lnTo>
                    <a:pt x="185" y="103"/>
                  </a:lnTo>
                  <a:lnTo>
                    <a:pt x="196" y="107"/>
                  </a:lnTo>
                  <a:lnTo>
                    <a:pt x="202" y="112"/>
                  </a:lnTo>
                  <a:lnTo>
                    <a:pt x="208" y="120"/>
                  </a:lnTo>
                  <a:lnTo>
                    <a:pt x="211" y="130"/>
                  </a:lnTo>
                  <a:lnTo>
                    <a:pt x="213" y="139"/>
                  </a:lnTo>
                  <a:lnTo>
                    <a:pt x="215" y="150"/>
                  </a:lnTo>
                  <a:lnTo>
                    <a:pt x="215" y="162"/>
                  </a:lnTo>
                  <a:lnTo>
                    <a:pt x="215" y="344"/>
                  </a:lnTo>
                  <a:lnTo>
                    <a:pt x="342" y="344"/>
                  </a:lnTo>
                  <a:lnTo>
                    <a:pt x="342" y="162"/>
                  </a:lnTo>
                  <a:lnTo>
                    <a:pt x="342" y="162"/>
                  </a:lnTo>
                  <a:lnTo>
                    <a:pt x="343" y="150"/>
                  </a:lnTo>
                  <a:lnTo>
                    <a:pt x="345" y="138"/>
                  </a:lnTo>
                  <a:lnTo>
                    <a:pt x="347" y="129"/>
                  </a:lnTo>
                  <a:lnTo>
                    <a:pt x="353" y="119"/>
                  </a:lnTo>
                  <a:lnTo>
                    <a:pt x="358" y="112"/>
                  </a:lnTo>
                  <a:lnTo>
                    <a:pt x="365" y="107"/>
                  </a:lnTo>
                  <a:lnTo>
                    <a:pt x="375" y="103"/>
                  </a:lnTo>
                  <a:lnTo>
                    <a:pt x="387" y="101"/>
                  </a:lnTo>
                  <a:lnTo>
                    <a:pt x="387" y="101"/>
                  </a:lnTo>
                  <a:lnTo>
                    <a:pt x="399" y="103"/>
                  </a:lnTo>
                  <a:lnTo>
                    <a:pt x="410" y="107"/>
                  </a:lnTo>
                  <a:lnTo>
                    <a:pt x="417" y="112"/>
                  </a:lnTo>
                  <a:lnTo>
                    <a:pt x="422" y="120"/>
                  </a:lnTo>
                  <a:lnTo>
                    <a:pt x="425" y="130"/>
                  </a:lnTo>
                  <a:lnTo>
                    <a:pt x="427" y="139"/>
                  </a:lnTo>
                  <a:lnTo>
                    <a:pt x="429" y="150"/>
                  </a:lnTo>
                  <a:lnTo>
                    <a:pt x="429" y="162"/>
                  </a:lnTo>
                  <a:lnTo>
                    <a:pt x="429" y="344"/>
                  </a:lnTo>
                  <a:lnTo>
                    <a:pt x="556" y="344"/>
                  </a:lnTo>
                  <a:lnTo>
                    <a:pt x="556" y="114"/>
                  </a:lnTo>
                  <a:lnTo>
                    <a:pt x="556" y="114"/>
                  </a:lnTo>
                  <a:lnTo>
                    <a:pt x="555" y="93"/>
                  </a:lnTo>
                  <a:lnTo>
                    <a:pt x="554" y="83"/>
                  </a:lnTo>
                  <a:lnTo>
                    <a:pt x="551" y="73"/>
                  </a:lnTo>
                  <a:lnTo>
                    <a:pt x="548" y="64"/>
                  </a:lnTo>
                  <a:lnTo>
                    <a:pt x="543" y="54"/>
                  </a:lnTo>
                  <a:lnTo>
                    <a:pt x="537" y="45"/>
                  </a:lnTo>
                  <a:lnTo>
                    <a:pt x="532" y="36"/>
                  </a:lnTo>
                  <a:lnTo>
                    <a:pt x="524" y="28"/>
                  </a:lnTo>
                  <a:lnTo>
                    <a:pt x="516" y="22"/>
                  </a:lnTo>
                  <a:lnTo>
                    <a:pt x="506" y="15"/>
                  </a:lnTo>
                  <a:lnTo>
                    <a:pt x="495" y="9"/>
                  </a:lnTo>
                  <a:lnTo>
                    <a:pt x="484" y="5"/>
                  </a:lnTo>
                  <a:lnTo>
                    <a:pt x="471" y="3"/>
                  </a:lnTo>
                  <a:lnTo>
                    <a:pt x="457" y="0"/>
                  </a:lnTo>
                  <a:lnTo>
                    <a:pt x="441" y="0"/>
                  </a:lnTo>
                  <a:lnTo>
                    <a:pt x="441" y="0"/>
                  </a:lnTo>
                  <a:lnTo>
                    <a:pt x="426" y="0"/>
                  </a:lnTo>
                  <a:lnTo>
                    <a:pt x="413" y="1"/>
                  </a:lnTo>
                  <a:lnTo>
                    <a:pt x="400" y="4"/>
                  </a:lnTo>
                  <a:lnTo>
                    <a:pt x="388" y="7"/>
                  </a:lnTo>
                  <a:lnTo>
                    <a:pt x="379" y="11"/>
                  </a:lnTo>
                  <a:lnTo>
                    <a:pt x="369" y="15"/>
                  </a:lnTo>
                  <a:lnTo>
                    <a:pt x="354" y="24"/>
                  </a:lnTo>
                  <a:lnTo>
                    <a:pt x="343" y="34"/>
                  </a:lnTo>
                  <a:lnTo>
                    <a:pt x="335" y="42"/>
                  </a:lnTo>
                  <a:lnTo>
                    <a:pt x="327" y="53"/>
                  </a:lnTo>
                  <a:lnTo>
                    <a:pt x="327" y="53"/>
                  </a:lnTo>
                  <a:lnTo>
                    <a:pt x="319" y="41"/>
                  </a:lnTo>
                  <a:lnTo>
                    <a:pt x="311" y="30"/>
                  </a:lnTo>
                  <a:lnTo>
                    <a:pt x="300" y="20"/>
                  </a:lnTo>
                  <a:lnTo>
                    <a:pt x="289" y="13"/>
                  </a:lnTo>
                  <a:lnTo>
                    <a:pt x="276" y="8"/>
                  </a:lnTo>
                  <a:lnTo>
                    <a:pt x="263" y="3"/>
                  </a:lnTo>
                  <a:lnTo>
                    <a:pt x="250" y="0"/>
                  </a:lnTo>
                  <a:lnTo>
                    <a:pt x="235" y="0"/>
                  </a:lnTo>
                  <a:lnTo>
                    <a:pt x="235" y="0"/>
                  </a:lnTo>
                  <a:lnTo>
                    <a:pt x="219" y="0"/>
                  </a:lnTo>
                  <a:lnTo>
                    <a:pt x="202" y="3"/>
                  </a:lnTo>
                  <a:lnTo>
                    <a:pt x="187" y="7"/>
                  </a:lnTo>
                  <a:lnTo>
                    <a:pt x="173" y="12"/>
                  </a:lnTo>
                  <a:lnTo>
                    <a:pt x="159" y="19"/>
                  </a:lnTo>
                  <a:lnTo>
                    <a:pt x="147" y="28"/>
                  </a:lnTo>
                  <a:lnTo>
                    <a:pt x="136" y="39"/>
                  </a:lnTo>
                  <a:lnTo>
                    <a:pt x="125" y="53"/>
                  </a:lnTo>
                  <a:lnTo>
                    <a:pt x="124" y="53"/>
                  </a:lnTo>
                  <a:lnTo>
                    <a:pt x="124" y="8"/>
                  </a:lnTo>
                  <a:lnTo>
                    <a:pt x="0" y="8"/>
                  </a:lnTo>
                  <a:lnTo>
                    <a:pt x="0" y="344"/>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8"/>
            <p:cNvSpPr>
              <a:spLocks/>
            </p:cNvSpPr>
            <p:nvPr userDrawn="1"/>
          </p:nvSpPr>
          <p:spPr bwMode="auto">
            <a:xfrm>
              <a:off x="4373" y="3948"/>
              <a:ext cx="184" cy="211"/>
            </a:xfrm>
            <a:custGeom>
              <a:avLst/>
              <a:gdLst/>
              <a:ahLst/>
              <a:cxnLst>
                <a:cxn ang="0">
                  <a:pos x="358" y="108"/>
                </a:cxn>
                <a:cxn ang="0">
                  <a:pos x="341" y="63"/>
                </a:cxn>
                <a:cxn ang="0">
                  <a:pos x="312" y="32"/>
                </a:cxn>
                <a:cxn ang="0">
                  <a:pos x="271" y="13"/>
                </a:cxn>
                <a:cxn ang="0">
                  <a:pos x="226" y="2"/>
                </a:cxn>
                <a:cxn ang="0">
                  <a:pos x="181" y="0"/>
                </a:cxn>
                <a:cxn ang="0">
                  <a:pos x="123" y="5"/>
                </a:cxn>
                <a:cxn ang="0">
                  <a:pos x="81" y="19"/>
                </a:cxn>
                <a:cxn ang="0">
                  <a:pos x="43" y="43"/>
                </a:cxn>
                <a:cxn ang="0">
                  <a:pos x="19" y="78"/>
                </a:cxn>
                <a:cxn ang="0">
                  <a:pos x="8" y="128"/>
                </a:cxn>
                <a:cxn ang="0">
                  <a:pos x="11" y="153"/>
                </a:cxn>
                <a:cxn ang="0">
                  <a:pos x="21" y="184"/>
                </a:cxn>
                <a:cxn ang="0">
                  <a:pos x="43" y="209"/>
                </a:cxn>
                <a:cxn ang="0">
                  <a:pos x="76" y="230"/>
                </a:cxn>
                <a:cxn ang="0">
                  <a:pos x="120" y="246"/>
                </a:cxn>
                <a:cxn ang="0">
                  <a:pos x="198" y="262"/>
                </a:cxn>
                <a:cxn ang="0">
                  <a:pos x="227" y="276"/>
                </a:cxn>
                <a:cxn ang="0">
                  <a:pos x="236" y="296"/>
                </a:cxn>
                <a:cxn ang="0">
                  <a:pos x="230" y="311"/>
                </a:cxn>
                <a:cxn ang="0">
                  <a:pos x="211" y="323"/>
                </a:cxn>
                <a:cxn ang="0">
                  <a:pos x="188" y="327"/>
                </a:cxn>
                <a:cxn ang="0">
                  <a:pos x="157" y="320"/>
                </a:cxn>
                <a:cxn ang="0">
                  <a:pos x="143" y="308"/>
                </a:cxn>
                <a:cxn ang="0">
                  <a:pos x="134" y="280"/>
                </a:cxn>
                <a:cxn ang="0">
                  <a:pos x="1" y="299"/>
                </a:cxn>
                <a:cxn ang="0">
                  <a:pos x="17" y="346"/>
                </a:cxn>
                <a:cxn ang="0">
                  <a:pos x="47" y="381"/>
                </a:cxn>
                <a:cxn ang="0">
                  <a:pos x="88" y="404"/>
                </a:cxn>
                <a:cxn ang="0">
                  <a:pos x="134" y="418"/>
                </a:cxn>
                <a:cxn ang="0">
                  <a:pos x="183" y="422"/>
                </a:cxn>
                <a:cxn ang="0">
                  <a:pos x="233" y="418"/>
                </a:cxn>
                <a:cxn ang="0">
                  <a:pos x="280" y="406"/>
                </a:cxn>
                <a:cxn ang="0">
                  <a:pos x="322" y="384"/>
                </a:cxn>
                <a:cxn ang="0">
                  <a:pos x="352" y="349"/>
                </a:cxn>
                <a:cxn ang="0">
                  <a:pos x="369" y="300"/>
                </a:cxn>
                <a:cxn ang="0">
                  <a:pos x="369" y="268"/>
                </a:cxn>
                <a:cxn ang="0">
                  <a:pos x="362" y="237"/>
                </a:cxn>
                <a:cxn ang="0">
                  <a:pos x="348" y="212"/>
                </a:cxn>
                <a:cxn ang="0">
                  <a:pos x="314" y="182"/>
                </a:cxn>
                <a:cxn ang="0">
                  <a:pos x="282" y="168"/>
                </a:cxn>
                <a:cxn ang="0">
                  <a:pos x="211" y="150"/>
                </a:cxn>
                <a:cxn ang="0">
                  <a:pos x="158" y="136"/>
                </a:cxn>
                <a:cxn ang="0">
                  <a:pos x="147" y="130"/>
                </a:cxn>
                <a:cxn ang="0">
                  <a:pos x="142" y="116"/>
                </a:cxn>
                <a:cxn ang="0">
                  <a:pos x="150" y="94"/>
                </a:cxn>
                <a:cxn ang="0">
                  <a:pos x="171" y="86"/>
                </a:cxn>
                <a:cxn ang="0">
                  <a:pos x="194" y="86"/>
                </a:cxn>
                <a:cxn ang="0">
                  <a:pos x="215" y="97"/>
                </a:cxn>
                <a:cxn ang="0">
                  <a:pos x="227" y="109"/>
                </a:cxn>
                <a:cxn ang="0">
                  <a:pos x="359" y="127"/>
                </a:cxn>
              </a:cxnLst>
              <a:rect l="0" t="0" r="r" b="b"/>
              <a:pathLst>
                <a:path w="369" h="422">
                  <a:moveTo>
                    <a:pt x="359" y="127"/>
                  </a:moveTo>
                  <a:lnTo>
                    <a:pt x="359" y="127"/>
                  </a:lnTo>
                  <a:lnTo>
                    <a:pt x="358" y="108"/>
                  </a:lnTo>
                  <a:lnTo>
                    <a:pt x="354" y="92"/>
                  </a:lnTo>
                  <a:lnTo>
                    <a:pt x="348" y="77"/>
                  </a:lnTo>
                  <a:lnTo>
                    <a:pt x="341" y="63"/>
                  </a:lnTo>
                  <a:lnTo>
                    <a:pt x="332" y="52"/>
                  </a:lnTo>
                  <a:lnTo>
                    <a:pt x="322" y="42"/>
                  </a:lnTo>
                  <a:lnTo>
                    <a:pt x="312" y="32"/>
                  </a:lnTo>
                  <a:lnTo>
                    <a:pt x="298" y="25"/>
                  </a:lnTo>
                  <a:lnTo>
                    <a:pt x="286" y="19"/>
                  </a:lnTo>
                  <a:lnTo>
                    <a:pt x="271" y="13"/>
                  </a:lnTo>
                  <a:lnTo>
                    <a:pt x="257" y="9"/>
                  </a:lnTo>
                  <a:lnTo>
                    <a:pt x="242" y="5"/>
                  </a:lnTo>
                  <a:lnTo>
                    <a:pt x="226" y="2"/>
                  </a:lnTo>
                  <a:lnTo>
                    <a:pt x="211" y="1"/>
                  </a:lnTo>
                  <a:lnTo>
                    <a:pt x="181" y="0"/>
                  </a:lnTo>
                  <a:lnTo>
                    <a:pt x="181" y="0"/>
                  </a:lnTo>
                  <a:lnTo>
                    <a:pt x="153" y="1"/>
                  </a:lnTo>
                  <a:lnTo>
                    <a:pt x="138" y="4"/>
                  </a:lnTo>
                  <a:lnTo>
                    <a:pt x="123" y="5"/>
                  </a:lnTo>
                  <a:lnTo>
                    <a:pt x="108" y="9"/>
                  </a:lnTo>
                  <a:lnTo>
                    <a:pt x="95" y="13"/>
                  </a:lnTo>
                  <a:lnTo>
                    <a:pt x="81" y="19"/>
                  </a:lnTo>
                  <a:lnTo>
                    <a:pt x="67" y="25"/>
                  </a:lnTo>
                  <a:lnTo>
                    <a:pt x="55" y="34"/>
                  </a:lnTo>
                  <a:lnTo>
                    <a:pt x="43" y="43"/>
                  </a:lnTo>
                  <a:lnTo>
                    <a:pt x="34" y="54"/>
                  </a:lnTo>
                  <a:lnTo>
                    <a:pt x="25" y="65"/>
                  </a:lnTo>
                  <a:lnTo>
                    <a:pt x="19" y="78"/>
                  </a:lnTo>
                  <a:lnTo>
                    <a:pt x="13" y="93"/>
                  </a:lnTo>
                  <a:lnTo>
                    <a:pt x="9" y="109"/>
                  </a:lnTo>
                  <a:lnTo>
                    <a:pt x="8" y="128"/>
                  </a:lnTo>
                  <a:lnTo>
                    <a:pt x="8" y="128"/>
                  </a:lnTo>
                  <a:lnTo>
                    <a:pt x="9" y="140"/>
                  </a:lnTo>
                  <a:lnTo>
                    <a:pt x="11" y="153"/>
                  </a:lnTo>
                  <a:lnTo>
                    <a:pt x="13" y="163"/>
                  </a:lnTo>
                  <a:lnTo>
                    <a:pt x="17" y="174"/>
                  </a:lnTo>
                  <a:lnTo>
                    <a:pt x="21" y="184"/>
                  </a:lnTo>
                  <a:lnTo>
                    <a:pt x="28" y="193"/>
                  </a:lnTo>
                  <a:lnTo>
                    <a:pt x="35" y="201"/>
                  </a:lnTo>
                  <a:lnTo>
                    <a:pt x="43" y="209"/>
                  </a:lnTo>
                  <a:lnTo>
                    <a:pt x="53" y="216"/>
                  </a:lnTo>
                  <a:lnTo>
                    <a:pt x="63" y="223"/>
                  </a:lnTo>
                  <a:lnTo>
                    <a:pt x="76" y="230"/>
                  </a:lnTo>
                  <a:lnTo>
                    <a:pt x="89" y="235"/>
                  </a:lnTo>
                  <a:lnTo>
                    <a:pt x="104" y="241"/>
                  </a:lnTo>
                  <a:lnTo>
                    <a:pt x="120" y="246"/>
                  </a:lnTo>
                  <a:lnTo>
                    <a:pt x="158" y="254"/>
                  </a:lnTo>
                  <a:lnTo>
                    <a:pt x="158" y="254"/>
                  </a:lnTo>
                  <a:lnTo>
                    <a:pt x="198" y="262"/>
                  </a:lnTo>
                  <a:lnTo>
                    <a:pt x="211" y="266"/>
                  </a:lnTo>
                  <a:lnTo>
                    <a:pt x="221" y="270"/>
                  </a:lnTo>
                  <a:lnTo>
                    <a:pt x="227" y="276"/>
                  </a:lnTo>
                  <a:lnTo>
                    <a:pt x="232" y="281"/>
                  </a:lnTo>
                  <a:lnTo>
                    <a:pt x="234" y="288"/>
                  </a:lnTo>
                  <a:lnTo>
                    <a:pt x="236" y="296"/>
                  </a:lnTo>
                  <a:lnTo>
                    <a:pt x="236" y="296"/>
                  </a:lnTo>
                  <a:lnTo>
                    <a:pt x="234" y="304"/>
                  </a:lnTo>
                  <a:lnTo>
                    <a:pt x="230" y="311"/>
                  </a:lnTo>
                  <a:lnTo>
                    <a:pt x="225" y="316"/>
                  </a:lnTo>
                  <a:lnTo>
                    <a:pt x="218" y="320"/>
                  </a:lnTo>
                  <a:lnTo>
                    <a:pt x="211" y="323"/>
                  </a:lnTo>
                  <a:lnTo>
                    <a:pt x="203" y="326"/>
                  </a:lnTo>
                  <a:lnTo>
                    <a:pt x="188" y="327"/>
                  </a:lnTo>
                  <a:lnTo>
                    <a:pt x="188" y="327"/>
                  </a:lnTo>
                  <a:lnTo>
                    <a:pt x="176" y="326"/>
                  </a:lnTo>
                  <a:lnTo>
                    <a:pt x="165" y="325"/>
                  </a:lnTo>
                  <a:lnTo>
                    <a:pt x="157" y="320"/>
                  </a:lnTo>
                  <a:lnTo>
                    <a:pt x="150" y="316"/>
                  </a:lnTo>
                  <a:lnTo>
                    <a:pt x="150" y="316"/>
                  </a:lnTo>
                  <a:lnTo>
                    <a:pt x="143" y="308"/>
                  </a:lnTo>
                  <a:lnTo>
                    <a:pt x="138" y="299"/>
                  </a:lnTo>
                  <a:lnTo>
                    <a:pt x="135" y="291"/>
                  </a:lnTo>
                  <a:lnTo>
                    <a:pt x="134" y="280"/>
                  </a:lnTo>
                  <a:lnTo>
                    <a:pt x="0" y="280"/>
                  </a:lnTo>
                  <a:lnTo>
                    <a:pt x="0" y="280"/>
                  </a:lnTo>
                  <a:lnTo>
                    <a:pt x="1" y="299"/>
                  </a:lnTo>
                  <a:lnTo>
                    <a:pt x="5" y="316"/>
                  </a:lnTo>
                  <a:lnTo>
                    <a:pt x="11" y="331"/>
                  </a:lnTo>
                  <a:lnTo>
                    <a:pt x="17" y="346"/>
                  </a:lnTo>
                  <a:lnTo>
                    <a:pt x="25" y="358"/>
                  </a:lnTo>
                  <a:lnTo>
                    <a:pt x="36" y="371"/>
                  </a:lnTo>
                  <a:lnTo>
                    <a:pt x="47" y="381"/>
                  </a:lnTo>
                  <a:lnTo>
                    <a:pt x="59" y="390"/>
                  </a:lnTo>
                  <a:lnTo>
                    <a:pt x="73" y="398"/>
                  </a:lnTo>
                  <a:lnTo>
                    <a:pt x="88" y="404"/>
                  </a:lnTo>
                  <a:lnTo>
                    <a:pt x="103" y="410"/>
                  </a:lnTo>
                  <a:lnTo>
                    <a:pt x="118" y="414"/>
                  </a:lnTo>
                  <a:lnTo>
                    <a:pt x="134" y="418"/>
                  </a:lnTo>
                  <a:lnTo>
                    <a:pt x="150" y="419"/>
                  </a:lnTo>
                  <a:lnTo>
                    <a:pt x="166" y="421"/>
                  </a:lnTo>
                  <a:lnTo>
                    <a:pt x="183" y="422"/>
                  </a:lnTo>
                  <a:lnTo>
                    <a:pt x="183" y="422"/>
                  </a:lnTo>
                  <a:lnTo>
                    <a:pt x="217" y="421"/>
                  </a:lnTo>
                  <a:lnTo>
                    <a:pt x="233" y="418"/>
                  </a:lnTo>
                  <a:lnTo>
                    <a:pt x="249" y="415"/>
                  </a:lnTo>
                  <a:lnTo>
                    <a:pt x="265" y="411"/>
                  </a:lnTo>
                  <a:lnTo>
                    <a:pt x="280" y="406"/>
                  </a:lnTo>
                  <a:lnTo>
                    <a:pt x="295" y="400"/>
                  </a:lnTo>
                  <a:lnTo>
                    <a:pt x="309" y="392"/>
                  </a:lnTo>
                  <a:lnTo>
                    <a:pt x="322" y="384"/>
                  </a:lnTo>
                  <a:lnTo>
                    <a:pt x="333" y="373"/>
                  </a:lnTo>
                  <a:lnTo>
                    <a:pt x="344" y="362"/>
                  </a:lnTo>
                  <a:lnTo>
                    <a:pt x="352" y="349"/>
                  </a:lnTo>
                  <a:lnTo>
                    <a:pt x="359" y="334"/>
                  </a:lnTo>
                  <a:lnTo>
                    <a:pt x="364" y="318"/>
                  </a:lnTo>
                  <a:lnTo>
                    <a:pt x="369" y="300"/>
                  </a:lnTo>
                  <a:lnTo>
                    <a:pt x="369" y="280"/>
                  </a:lnTo>
                  <a:lnTo>
                    <a:pt x="369" y="280"/>
                  </a:lnTo>
                  <a:lnTo>
                    <a:pt x="369" y="268"/>
                  </a:lnTo>
                  <a:lnTo>
                    <a:pt x="367" y="257"/>
                  </a:lnTo>
                  <a:lnTo>
                    <a:pt x="364" y="247"/>
                  </a:lnTo>
                  <a:lnTo>
                    <a:pt x="362" y="237"/>
                  </a:lnTo>
                  <a:lnTo>
                    <a:pt x="358" y="228"/>
                  </a:lnTo>
                  <a:lnTo>
                    <a:pt x="354" y="220"/>
                  </a:lnTo>
                  <a:lnTo>
                    <a:pt x="348" y="212"/>
                  </a:lnTo>
                  <a:lnTo>
                    <a:pt x="343" y="205"/>
                  </a:lnTo>
                  <a:lnTo>
                    <a:pt x="329" y="193"/>
                  </a:lnTo>
                  <a:lnTo>
                    <a:pt x="314" y="182"/>
                  </a:lnTo>
                  <a:lnTo>
                    <a:pt x="299" y="174"/>
                  </a:lnTo>
                  <a:lnTo>
                    <a:pt x="282" y="168"/>
                  </a:lnTo>
                  <a:lnTo>
                    <a:pt x="282" y="168"/>
                  </a:lnTo>
                  <a:lnTo>
                    <a:pt x="264" y="162"/>
                  </a:lnTo>
                  <a:lnTo>
                    <a:pt x="246" y="158"/>
                  </a:lnTo>
                  <a:lnTo>
                    <a:pt x="211" y="150"/>
                  </a:lnTo>
                  <a:lnTo>
                    <a:pt x="181" y="145"/>
                  </a:lnTo>
                  <a:lnTo>
                    <a:pt x="169" y="140"/>
                  </a:lnTo>
                  <a:lnTo>
                    <a:pt x="158" y="136"/>
                  </a:lnTo>
                  <a:lnTo>
                    <a:pt x="158" y="136"/>
                  </a:lnTo>
                  <a:lnTo>
                    <a:pt x="153" y="134"/>
                  </a:lnTo>
                  <a:lnTo>
                    <a:pt x="147" y="130"/>
                  </a:lnTo>
                  <a:lnTo>
                    <a:pt x="143" y="124"/>
                  </a:lnTo>
                  <a:lnTo>
                    <a:pt x="142" y="116"/>
                  </a:lnTo>
                  <a:lnTo>
                    <a:pt x="142" y="116"/>
                  </a:lnTo>
                  <a:lnTo>
                    <a:pt x="143" y="107"/>
                  </a:lnTo>
                  <a:lnTo>
                    <a:pt x="146" y="100"/>
                  </a:lnTo>
                  <a:lnTo>
                    <a:pt x="150" y="94"/>
                  </a:lnTo>
                  <a:lnTo>
                    <a:pt x="156" y="90"/>
                  </a:lnTo>
                  <a:lnTo>
                    <a:pt x="162" y="88"/>
                  </a:lnTo>
                  <a:lnTo>
                    <a:pt x="171" y="86"/>
                  </a:lnTo>
                  <a:lnTo>
                    <a:pt x="185" y="85"/>
                  </a:lnTo>
                  <a:lnTo>
                    <a:pt x="185" y="85"/>
                  </a:lnTo>
                  <a:lnTo>
                    <a:pt x="194" y="86"/>
                  </a:lnTo>
                  <a:lnTo>
                    <a:pt x="202" y="88"/>
                  </a:lnTo>
                  <a:lnTo>
                    <a:pt x="209" y="92"/>
                  </a:lnTo>
                  <a:lnTo>
                    <a:pt x="215" y="97"/>
                  </a:lnTo>
                  <a:lnTo>
                    <a:pt x="215" y="97"/>
                  </a:lnTo>
                  <a:lnTo>
                    <a:pt x="222" y="103"/>
                  </a:lnTo>
                  <a:lnTo>
                    <a:pt x="227" y="109"/>
                  </a:lnTo>
                  <a:lnTo>
                    <a:pt x="230" y="117"/>
                  </a:lnTo>
                  <a:lnTo>
                    <a:pt x="232" y="127"/>
                  </a:lnTo>
                  <a:lnTo>
                    <a:pt x="359" y="127"/>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9"/>
            <p:cNvSpPr>
              <a:spLocks/>
            </p:cNvSpPr>
            <p:nvPr userDrawn="1"/>
          </p:nvSpPr>
          <p:spPr bwMode="auto">
            <a:xfrm>
              <a:off x="5068" y="3917"/>
              <a:ext cx="174" cy="235"/>
            </a:xfrm>
            <a:custGeom>
              <a:avLst/>
              <a:gdLst/>
              <a:ahLst/>
              <a:cxnLst>
                <a:cxn ang="0">
                  <a:pos x="0" y="470"/>
                </a:cxn>
                <a:cxn ang="0">
                  <a:pos x="130" y="470"/>
                </a:cxn>
                <a:cxn ang="0">
                  <a:pos x="130" y="308"/>
                </a:cxn>
                <a:cxn ang="0">
                  <a:pos x="130" y="308"/>
                </a:cxn>
                <a:cxn ang="0">
                  <a:pos x="130" y="287"/>
                </a:cxn>
                <a:cxn ang="0">
                  <a:pos x="133" y="268"/>
                </a:cxn>
                <a:cxn ang="0">
                  <a:pos x="138" y="255"/>
                </a:cxn>
                <a:cxn ang="0">
                  <a:pos x="141" y="249"/>
                </a:cxn>
                <a:cxn ang="0">
                  <a:pos x="144" y="244"/>
                </a:cxn>
                <a:cxn ang="0">
                  <a:pos x="144" y="244"/>
                </a:cxn>
                <a:cxn ang="0">
                  <a:pos x="149" y="237"/>
                </a:cxn>
                <a:cxn ang="0">
                  <a:pos x="157" y="232"/>
                </a:cxn>
                <a:cxn ang="0">
                  <a:pos x="165" y="228"/>
                </a:cxn>
                <a:cxn ang="0">
                  <a:pos x="173" y="226"/>
                </a:cxn>
                <a:cxn ang="0">
                  <a:pos x="173" y="226"/>
                </a:cxn>
                <a:cxn ang="0">
                  <a:pos x="184" y="226"/>
                </a:cxn>
                <a:cxn ang="0">
                  <a:pos x="192" y="229"/>
                </a:cxn>
                <a:cxn ang="0">
                  <a:pos x="199" y="233"/>
                </a:cxn>
                <a:cxn ang="0">
                  <a:pos x="206" y="240"/>
                </a:cxn>
                <a:cxn ang="0">
                  <a:pos x="206" y="240"/>
                </a:cxn>
                <a:cxn ang="0">
                  <a:pos x="211" y="247"/>
                </a:cxn>
                <a:cxn ang="0">
                  <a:pos x="214" y="258"/>
                </a:cxn>
                <a:cxn ang="0">
                  <a:pos x="217" y="270"/>
                </a:cxn>
                <a:cxn ang="0">
                  <a:pos x="217" y="285"/>
                </a:cxn>
                <a:cxn ang="0">
                  <a:pos x="217" y="470"/>
                </a:cxn>
                <a:cxn ang="0">
                  <a:pos x="347" y="470"/>
                </a:cxn>
                <a:cxn ang="0">
                  <a:pos x="347" y="256"/>
                </a:cxn>
                <a:cxn ang="0">
                  <a:pos x="347" y="256"/>
                </a:cxn>
                <a:cxn ang="0">
                  <a:pos x="347" y="240"/>
                </a:cxn>
                <a:cxn ang="0">
                  <a:pos x="346" y="225"/>
                </a:cxn>
                <a:cxn ang="0">
                  <a:pos x="343" y="210"/>
                </a:cxn>
                <a:cxn ang="0">
                  <a:pos x="340" y="198"/>
                </a:cxn>
                <a:cxn ang="0">
                  <a:pos x="335" y="186"/>
                </a:cxn>
                <a:cxn ang="0">
                  <a:pos x="331" y="175"/>
                </a:cxn>
                <a:cxn ang="0">
                  <a:pos x="324" y="166"/>
                </a:cxn>
                <a:cxn ang="0">
                  <a:pos x="317" y="157"/>
                </a:cxn>
                <a:cxn ang="0">
                  <a:pos x="317" y="157"/>
                </a:cxn>
                <a:cxn ang="0">
                  <a:pos x="309" y="149"/>
                </a:cxn>
                <a:cxn ang="0">
                  <a:pos x="301" y="144"/>
                </a:cxn>
                <a:cxn ang="0">
                  <a:pos x="291" y="138"/>
                </a:cxn>
                <a:cxn ang="0">
                  <a:pos x="281" y="133"/>
                </a:cxn>
                <a:cxn ang="0">
                  <a:pos x="270" y="130"/>
                </a:cxn>
                <a:cxn ang="0">
                  <a:pos x="259" y="128"/>
                </a:cxn>
                <a:cxn ang="0">
                  <a:pos x="247" y="126"/>
                </a:cxn>
                <a:cxn ang="0">
                  <a:pos x="234" y="125"/>
                </a:cxn>
                <a:cxn ang="0">
                  <a:pos x="234" y="125"/>
                </a:cxn>
                <a:cxn ang="0">
                  <a:pos x="218" y="126"/>
                </a:cxn>
                <a:cxn ang="0">
                  <a:pos x="203" y="128"/>
                </a:cxn>
                <a:cxn ang="0">
                  <a:pos x="188" y="130"/>
                </a:cxn>
                <a:cxn ang="0">
                  <a:pos x="172" y="137"/>
                </a:cxn>
                <a:cxn ang="0">
                  <a:pos x="172" y="137"/>
                </a:cxn>
                <a:cxn ang="0">
                  <a:pos x="161" y="144"/>
                </a:cxn>
                <a:cxn ang="0">
                  <a:pos x="152" y="151"/>
                </a:cxn>
                <a:cxn ang="0">
                  <a:pos x="141" y="160"/>
                </a:cxn>
                <a:cxn ang="0">
                  <a:pos x="130" y="171"/>
                </a:cxn>
                <a:cxn ang="0">
                  <a:pos x="130" y="0"/>
                </a:cxn>
                <a:cxn ang="0">
                  <a:pos x="0" y="0"/>
                </a:cxn>
                <a:cxn ang="0">
                  <a:pos x="0" y="470"/>
                </a:cxn>
              </a:cxnLst>
              <a:rect l="0" t="0" r="r" b="b"/>
              <a:pathLst>
                <a:path w="347" h="470">
                  <a:moveTo>
                    <a:pt x="0" y="470"/>
                  </a:moveTo>
                  <a:lnTo>
                    <a:pt x="130" y="470"/>
                  </a:lnTo>
                  <a:lnTo>
                    <a:pt x="130" y="308"/>
                  </a:lnTo>
                  <a:lnTo>
                    <a:pt x="130" y="308"/>
                  </a:lnTo>
                  <a:lnTo>
                    <a:pt x="130" y="287"/>
                  </a:lnTo>
                  <a:lnTo>
                    <a:pt x="133" y="268"/>
                  </a:lnTo>
                  <a:lnTo>
                    <a:pt x="138" y="255"/>
                  </a:lnTo>
                  <a:lnTo>
                    <a:pt x="141" y="249"/>
                  </a:lnTo>
                  <a:lnTo>
                    <a:pt x="144" y="244"/>
                  </a:lnTo>
                  <a:lnTo>
                    <a:pt x="144" y="244"/>
                  </a:lnTo>
                  <a:lnTo>
                    <a:pt x="149" y="237"/>
                  </a:lnTo>
                  <a:lnTo>
                    <a:pt x="157" y="232"/>
                  </a:lnTo>
                  <a:lnTo>
                    <a:pt x="165" y="228"/>
                  </a:lnTo>
                  <a:lnTo>
                    <a:pt x="173" y="226"/>
                  </a:lnTo>
                  <a:lnTo>
                    <a:pt x="173" y="226"/>
                  </a:lnTo>
                  <a:lnTo>
                    <a:pt x="184" y="226"/>
                  </a:lnTo>
                  <a:lnTo>
                    <a:pt x="192" y="229"/>
                  </a:lnTo>
                  <a:lnTo>
                    <a:pt x="199" y="233"/>
                  </a:lnTo>
                  <a:lnTo>
                    <a:pt x="206" y="240"/>
                  </a:lnTo>
                  <a:lnTo>
                    <a:pt x="206" y="240"/>
                  </a:lnTo>
                  <a:lnTo>
                    <a:pt x="211" y="247"/>
                  </a:lnTo>
                  <a:lnTo>
                    <a:pt x="214" y="258"/>
                  </a:lnTo>
                  <a:lnTo>
                    <a:pt x="217" y="270"/>
                  </a:lnTo>
                  <a:lnTo>
                    <a:pt x="217" y="285"/>
                  </a:lnTo>
                  <a:lnTo>
                    <a:pt x="217" y="470"/>
                  </a:lnTo>
                  <a:lnTo>
                    <a:pt x="347" y="470"/>
                  </a:lnTo>
                  <a:lnTo>
                    <a:pt x="347" y="256"/>
                  </a:lnTo>
                  <a:lnTo>
                    <a:pt x="347" y="256"/>
                  </a:lnTo>
                  <a:lnTo>
                    <a:pt x="347" y="240"/>
                  </a:lnTo>
                  <a:lnTo>
                    <a:pt x="346" y="225"/>
                  </a:lnTo>
                  <a:lnTo>
                    <a:pt x="343" y="210"/>
                  </a:lnTo>
                  <a:lnTo>
                    <a:pt x="340" y="198"/>
                  </a:lnTo>
                  <a:lnTo>
                    <a:pt x="335" y="186"/>
                  </a:lnTo>
                  <a:lnTo>
                    <a:pt x="331" y="175"/>
                  </a:lnTo>
                  <a:lnTo>
                    <a:pt x="324" y="166"/>
                  </a:lnTo>
                  <a:lnTo>
                    <a:pt x="317" y="157"/>
                  </a:lnTo>
                  <a:lnTo>
                    <a:pt x="317" y="157"/>
                  </a:lnTo>
                  <a:lnTo>
                    <a:pt x="309" y="149"/>
                  </a:lnTo>
                  <a:lnTo>
                    <a:pt x="301" y="144"/>
                  </a:lnTo>
                  <a:lnTo>
                    <a:pt x="291" y="138"/>
                  </a:lnTo>
                  <a:lnTo>
                    <a:pt x="281" y="133"/>
                  </a:lnTo>
                  <a:lnTo>
                    <a:pt x="270" y="130"/>
                  </a:lnTo>
                  <a:lnTo>
                    <a:pt x="259" y="128"/>
                  </a:lnTo>
                  <a:lnTo>
                    <a:pt x="247" y="126"/>
                  </a:lnTo>
                  <a:lnTo>
                    <a:pt x="234" y="125"/>
                  </a:lnTo>
                  <a:lnTo>
                    <a:pt x="234" y="125"/>
                  </a:lnTo>
                  <a:lnTo>
                    <a:pt x="218" y="126"/>
                  </a:lnTo>
                  <a:lnTo>
                    <a:pt x="203" y="128"/>
                  </a:lnTo>
                  <a:lnTo>
                    <a:pt x="188" y="130"/>
                  </a:lnTo>
                  <a:lnTo>
                    <a:pt x="172" y="137"/>
                  </a:lnTo>
                  <a:lnTo>
                    <a:pt x="172" y="137"/>
                  </a:lnTo>
                  <a:lnTo>
                    <a:pt x="161" y="144"/>
                  </a:lnTo>
                  <a:lnTo>
                    <a:pt x="152" y="151"/>
                  </a:lnTo>
                  <a:lnTo>
                    <a:pt x="141" y="160"/>
                  </a:lnTo>
                  <a:lnTo>
                    <a:pt x="130" y="171"/>
                  </a:lnTo>
                  <a:lnTo>
                    <a:pt x="130" y="0"/>
                  </a:lnTo>
                  <a:lnTo>
                    <a:pt x="0" y="0"/>
                  </a:lnTo>
                  <a:lnTo>
                    <a:pt x="0" y="470"/>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10"/>
            <p:cNvSpPr>
              <a:spLocks/>
            </p:cNvSpPr>
            <p:nvPr userDrawn="1"/>
          </p:nvSpPr>
          <p:spPr bwMode="auto">
            <a:xfrm>
              <a:off x="4957" y="3932"/>
              <a:ext cx="90" cy="223"/>
            </a:xfrm>
            <a:custGeom>
              <a:avLst/>
              <a:gdLst/>
              <a:ahLst/>
              <a:cxnLst>
                <a:cxn ang="0">
                  <a:pos x="0" y="0"/>
                </a:cxn>
                <a:cxn ang="0">
                  <a:pos x="0" y="103"/>
                </a:cxn>
                <a:cxn ang="0">
                  <a:pos x="0" y="198"/>
                </a:cxn>
                <a:cxn ang="0">
                  <a:pos x="0" y="316"/>
                </a:cxn>
                <a:cxn ang="0">
                  <a:pos x="0" y="316"/>
                </a:cxn>
                <a:cxn ang="0">
                  <a:pos x="0" y="341"/>
                </a:cxn>
                <a:cxn ang="0">
                  <a:pos x="3" y="364"/>
                </a:cxn>
                <a:cxn ang="0">
                  <a:pos x="7" y="383"/>
                </a:cxn>
                <a:cxn ang="0">
                  <a:pos x="12" y="400"/>
                </a:cxn>
                <a:cxn ang="0">
                  <a:pos x="12" y="400"/>
                </a:cxn>
                <a:cxn ang="0">
                  <a:pos x="19" y="412"/>
                </a:cxn>
                <a:cxn ang="0">
                  <a:pos x="26" y="421"/>
                </a:cxn>
                <a:cxn ang="0">
                  <a:pos x="35" y="428"/>
                </a:cxn>
                <a:cxn ang="0">
                  <a:pos x="45" y="435"/>
                </a:cxn>
                <a:cxn ang="0">
                  <a:pos x="45" y="435"/>
                </a:cxn>
                <a:cxn ang="0">
                  <a:pos x="57" y="440"/>
                </a:cxn>
                <a:cxn ang="0">
                  <a:pos x="72" y="444"/>
                </a:cxn>
                <a:cxn ang="0">
                  <a:pos x="90" y="447"/>
                </a:cxn>
                <a:cxn ang="0">
                  <a:pos x="111" y="447"/>
                </a:cxn>
                <a:cxn ang="0">
                  <a:pos x="111" y="447"/>
                </a:cxn>
                <a:cxn ang="0">
                  <a:pos x="126" y="447"/>
                </a:cxn>
                <a:cxn ang="0">
                  <a:pos x="144" y="444"/>
                </a:cxn>
                <a:cxn ang="0">
                  <a:pos x="163" y="441"/>
                </a:cxn>
                <a:cxn ang="0">
                  <a:pos x="180" y="436"/>
                </a:cxn>
                <a:cxn ang="0">
                  <a:pos x="180" y="352"/>
                </a:cxn>
                <a:cxn ang="0">
                  <a:pos x="180" y="352"/>
                </a:cxn>
                <a:cxn ang="0">
                  <a:pos x="175" y="353"/>
                </a:cxn>
                <a:cxn ang="0">
                  <a:pos x="166" y="355"/>
                </a:cxn>
                <a:cxn ang="0">
                  <a:pos x="147" y="356"/>
                </a:cxn>
                <a:cxn ang="0">
                  <a:pos x="147" y="356"/>
                </a:cxn>
                <a:cxn ang="0">
                  <a:pos x="140" y="355"/>
                </a:cxn>
                <a:cxn ang="0">
                  <a:pos x="134" y="351"/>
                </a:cxn>
                <a:cxn ang="0">
                  <a:pos x="132" y="348"/>
                </a:cxn>
                <a:cxn ang="0">
                  <a:pos x="129" y="345"/>
                </a:cxn>
                <a:cxn ang="0">
                  <a:pos x="129" y="345"/>
                </a:cxn>
                <a:cxn ang="0">
                  <a:pos x="128" y="341"/>
                </a:cxn>
                <a:cxn ang="0">
                  <a:pos x="126" y="335"/>
                </a:cxn>
                <a:cxn ang="0">
                  <a:pos x="125" y="317"/>
                </a:cxn>
                <a:cxn ang="0">
                  <a:pos x="125" y="198"/>
                </a:cxn>
                <a:cxn ang="0">
                  <a:pos x="180" y="198"/>
                </a:cxn>
                <a:cxn ang="0">
                  <a:pos x="180" y="103"/>
                </a:cxn>
                <a:cxn ang="0">
                  <a:pos x="125" y="103"/>
                </a:cxn>
                <a:cxn ang="0">
                  <a:pos x="125" y="0"/>
                </a:cxn>
                <a:cxn ang="0">
                  <a:pos x="0" y="0"/>
                </a:cxn>
              </a:cxnLst>
              <a:rect l="0" t="0" r="r" b="b"/>
              <a:pathLst>
                <a:path w="180" h="447">
                  <a:moveTo>
                    <a:pt x="0" y="0"/>
                  </a:moveTo>
                  <a:lnTo>
                    <a:pt x="0" y="103"/>
                  </a:lnTo>
                  <a:lnTo>
                    <a:pt x="0" y="198"/>
                  </a:lnTo>
                  <a:lnTo>
                    <a:pt x="0" y="316"/>
                  </a:lnTo>
                  <a:lnTo>
                    <a:pt x="0" y="316"/>
                  </a:lnTo>
                  <a:lnTo>
                    <a:pt x="0" y="341"/>
                  </a:lnTo>
                  <a:lnTo>
                    <a:pt x="3" y="364"/>
                  </a:lnTo>
                  <a:lnTo>
                    <a:pt x="7" y="383"/>
                  </a:lnTo>
                  <a:lnTo>
                    <a:pt x="12" y="400"/>
                  </a:lnTo>
                  <a:lnTo>
                    <a:pt x="12" y="400"/>
                  </a:lnTo>
                  <a:lnTo>
                    <a:pt x="19" y="412"/>
                  </a:lnTo>
                  <a:lnTo>
                    <a:pt x="26" y="421"/>
                  </a:lnTo>
                  <a:lnTo>
                    <a:pt x="35" y="428"/>
                  </a:lnTo>
                  <a:lnTo>
                    <a:pt x="45" y="435"/>
                  </a:lnTo>
                  <a:lnTo>
                    <a:pt x="45" y="435"/>
                  </a:lnTo>
                  <a:lnTo>
                    <a:pt x="57" y="440"/>
                  </a:lnTo>
                  <a:lnTo>
                    <a:pt x="72" y="444"/>
                  </a:lnTo>
                  <a:lnTo>
                    <a:pt x="90" y="447"/>
                  </a:lnTo>
                  <a:lnTo>
                    <a:pt x="111" y="447"/>
                  </a:lnTo>
                  <a:lnTo>
                    <a:pt x="111" y="447"/>
                  </a:lnTo>
                  <a:lnTo>
                    <a:pt x="126" y="447"/>
                  </a:lnTo>
                  <a:lnTo>
                    <a:pt x="144" y="444"/>
                  </a:lnTo>
                  <a:lnTo>
                    <a:pt x="163" y="441"/>
                  </a:lnTo>
                  <a:lnTo>
                    <a:pt x="180" y="436"/>
                  </a:lnTo>
                  <a:lnTo>
                    <a:pt x="180" y="352"/>
                  </a:lnTo>
                  <a:lnTo>
                    <a:pt x="180" y="352"/>
                  </a:lnTo>
                  <a:lnTo>
                    <a:pt x="175" y="353"/>
                  </a:lnTo>
                  <a:lnTo>
                    <a:pt x="166" y="355"/>
                  </a:lnTo>
                  <a:lnTo>
                    <a:pt x="147" y="356"/>
                  </a:lnTo>
                  <a:lnTo>
                    <a:pt x="147" y="356"/>
                  </a:lnTo>
                  <a:lnTo>
                    <a:pt x="140" y="355"/>
                  </a:lnTo>
                  <a:lnTo>
                    <a:pt x="134" y="351"/>
                  </a:lnTo>
                  <a:lnTo>
                    <a:pt x="132" y="348"/>
                  </a:lnTo>
                  <a:lnTo>
                    <a:pt x="129" y="345"/>
                  </a:lnTo>
                  <a:lnTo>
                    <a:pt x="129" y="345"/>
                  </a:lnTo>
                  <a:lnTo>
                    <a:pt x="128" y="341"/>
                  </a:lnTo>
                  <a:lnTo>
                    <a:pt x="126" y="335"/>
                  </a:lnTo>
                  <a:lnTo>
                    <a:pt x="125" y="317"/>
                  </a:lnTo>
                  <a:lnTo>
                    <a:pt x="125" y="198"/>
                  </a:lnTo>
                  <a:lnTo>
                    <a:pt x="180" y="198"/>
                  </a:lnTo>
                  <a:lnTo>
                    <a:pt x="180" y="103"/>
                  </a:lnTo>
                  <a:lnTo>
                    <a:pt x="125" y="103"/>
                  </a:lnTo>
                  <a:lnTo>
                    <a:pt x="125" y="0"/>
                  </a:lnTo>
                  <a:lnTo>
                    <a:pt x="0" y="0"/>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Rectangle 11"/>
            <p:cNvSpPr>
              <a:spLocks noChangeArrowheads="1"/>
            </p:cNvSpPr>
            <p:nvPr userDrawn="1"/>
          </p:nvSpPr>
          <p:spPr bwMode="auto">
            <a:xfrm>
              <a:off x="4872" y="3932"/>
              <a:ext cx="63" cy="34"/>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smtClean="0"/>
              <a:t>Click to edit Master text styles</a:t>
            </a:r>
          </a:p>
        </p:txBody>
      </p:sp>
      <p:sp>
        <p:nvSpPr>
          <p:cNvPr id="5" name="Date Placeholder 3"/>
          <p:cNvSpPr>
            <a:spLocks noGrp="1"/>
          </p:cNvSpPr>
          <p:nvPr>
            <p:ph type="dt" sz="half" idx="14"/>
          </p:nvPr>
        </p:nvSpPr>
        <p:spPr>
          <a:xfrm>
            <a:off x="7361238" y="6411913"/>
            <a:ext cx="954087" cy="209550"/>
          </a:xfrm>
          <a:prstGeom prst="rect">
            <a:avLst/>
          </a:prstGeom>
        </p:spPr>
        <p:txBody>
          <a:bodyPr/>
          <a:lstStyle>
            <a:lvl1pPr>
              <a:defRPr/>
            </a:lvl1pPr>
          </a:lstStyle>
          <a:p>
            <a:pPr>
              <a:defRPr/>
            </a:pPr>
            <a:fld id="{18A474F1-BF30-4965-8266-324547B62329}" type="datetimeFigureOut">
              <a:rPr lang="en-US"/>
              <a:pPr>
                <a:defRPr/>
              </a:pPr>
              <a:t>5/5/2013</a:t>
            </a:fld>
            <a:endParaRPr lang="en-US" dirty="0"/>
          </a:p>
        </p:txBody>
      </p:sp>
      <p:sp>
        <p:nvSpPr>
          <p:cNvPr id="6" name="Slide Number Placeholder 5"/>
          <p:cNvSpPr>
            <a:spLocks noGrp="1"/>
          </p:cNvSpPr>
          <p:nvPr>
            <p:ph type="sldNum" sz="quarter" idx="15"/>
          </p:nvPr>
        </p:nvSpPr>
        <p:spPr>
          <a:xfrm>
            <a:off x="6594475" y="6411913"/>
            <a:ext cx="744538" cy="211137"/>
          </a:xfrm>
          <a:prstGeom prst="rect">
            <a:avLst/>
          </a:prstGeom>
        </p:spPr>
        <p:txBody>
          <a:bodyPr/>
          <a:lstStyle>
            <a:lvl1pPr>
              <a:defRPr/>
            </a:lvl1pPr>
          </a:lstStyle>
          <a:p>
            <a:pPr>
              <a:defRPr/>
            </a:pPr>
            <a:fld id="{916B1F24-0B1F-4224-B3D5-7049272DD407}" type="slidenum">
              <a:rPr lang="en-US"/>
              <a:pPr>
                <a:defRPr/>
              </a:pPr>
              <a:t>‹#›</a:t>
            </a:fld>
            <a:endParaRPr lang="en-US" dirty="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3" name="Picture 2" descr="Q:\Design Catalog\Corporate Templates\Covers\abstract1.jpg"/>
          <p:cNvPicPr>
            <a:picLocks noChangeAspect="1" noChangeArrowheads="1"/>
          </p:cNvPicPr>
          <p:nvPr userDrawn="1"/>
        </p:nvPicPr>
        <p:blipFill>
          <a:blip r:embed="rId2" cstate="email"/>
          <a:stretch>
            <a:fillRect/>
          </a:stretch>
        </p:blipFill>
        <p:spPr bwMode="auto">
          <a:xfrm>
            <a:off x="-177421" y="0"/>
            <a:ext cx="9321421" cy="6857999"/>
          </a:xfrm>
          <a:prstGeom prst="rect">
            <a:avLst/>
          </a:prstGeom>
          <a:noFill/>
          <a:ln w="9525">
            <a:noFill/>
            <a:miter lim="800000"/>
            <a:headEnd/>
            <a:tailEnd/>
          </a:ln>
        </p:spPr>
      </p:pic>
      <p:sp>
        <p:nvSpPr>
          <p:cNvPr id="5" name="Rectangle 4"/>
          <p:cNvSpPr/>
          <p:nvPr userDrawn="1"/>
        </p:nvSpPr>
        <p:spPr>
          <a:xfrm flipV="1">
            <a:off x="0" y="0"/>
            <a:ext cx="9144000"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flipV="1">
            <a:off x="0" y="-1"/>
            <a:ext cx="9144000" cy="6857999"/>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tangle 7"/>
          <p:cNvSpPr/>
          <p:nvPr userDrawn="1"/>
        </p:nvSpPr>
        <p:spPr>
          <a:xfrm flipV="1">
            <a:off x="8324850" y="0"/>
            <a:ext cx="819150" cy="2838450"/>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0" name="Straight Connector 9"/>
          <p:cNvCxnSpPr/>
          <p:nvPr userDrawn="1"/>
        </p:nvCxnSpPr>
        <p:spPr>
          <a:xfrm>
            <a:off x="0" y="2833688"/>
            <a:ext cx="9144000" cy="1587"/>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p:nvPr>
        </p:nvSpPr>
        <p:spPr>
          <a:xfrm>
            <a:off x="0" y="2845085"/>
            <a:ext cx="6792686" cy="722376"/>
          </a:xfrm>
        </p:spPr>
        <p:txBody>
          <a:bodyPr anchor="t">
            <a:normAutofit/>
          </a:bodyPr>
          <a:lstStyle>
            <a:lvl1pPr algn="ctr">
              <a:defRPr sz="3400" b="0" cap="all">
                <a:solidFill>
                  <a:schemeClr val="bg1"/>
                </a:solidFill>
              </a:defRPr>
            </a:lvl1pPr>
          </a:lstStyle>
          <a:p>
            <a:r>
              <a:rPr lang="en-US" smtClean="0"/>
              <a:t>Click to edit Master title style</a:t>
            </a:r>
            <a:endParaRPr lang="en-US" dirty="0"/>
          </a:p>
        </p:txBody>
      </p:sp>
      <p:sp>
        <p:nvSpPr>
          <p:cNvPr id="18" name="Text Placeholder 2"/>
          <p:cNvSpPr>
            <a:spLocks noGrp="1"/>
          </p:cNvSpPr>
          <p:nvPr>
            <p:ph type="body" idx="1"/>
          </p:nvPr>
        </p:nvSpPr>
        <p:spPr>
          <a:xfrm>
            <a:off x="0" y="2376256"/>
            <a:ext cx="6804561" cy="466344"/>
          </a:xfrm>
        </p:spPr>
        <p:txBody>
          <a:bodyPr anchor="b"/>
          <a:lstStyle>
            <a:lvl1pPr marL="0" indent="0" algn="ctr">
              <a:buNone/>
              <a:defRPr sz="2000">
                <a:solidFill>
                  <a:srgbClr val="B2BB1E"/>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1" name="Date Placeholder 3"/>
          <p:cNvSpPr>
            <a:spLocks noGrp="1"/>
          </p:cNvSpPr>
          <p:nvPr>
            <p:ph type="dt" sz="half" idx="10"/>
          </p:nvPr>
        </p:nvSpPr>
        <p:spPr>
          <a:xfrm>
            <a:off x="0" y="6356350"/>
            <a:ext cx="1246188" cy="365125"/>
          </a:xfrm>
          <a:prstGeom prst="rect">
            <a:avLst/>
          </a:prstGeom>
        </p:spPr>
        <p:txBody>
          <a:bodyPr/>
          <a:lstStyle>
            <a:lvl1pPr algn="ctr">
              <a:defRPr smtClean="0">
                <a:solidFill>
                  <a:schemeClr val="tx2">
                    <a:lumMod val="75000"/>
                  </a:schemeClr>
                </a:solidFill>
              </a:defRPr>
            </a:lvl1pPr>
          </a:lstStyle>
          <a:p>
            <a:pPr>
              <a:defRPr/>
            </a:pPr>
            <a:fld id="{B20D5C56-6C54-42FE-ADC4-70FA5FCEFD37}" type="datetimeFigureOut">
              <a:rPr lang="en-US"/>
              <a:pPr>
                <a:defRPr/>
              </a:pPr>
              <a:t>5/5/2013</a:t>
            </a:fld>
            <a:endParaRPr lang="en-US" dirty="0"/>
          </a:p>
        </p:txBody>
      </p:sp>
      <p:sp>
        <p:nvSpPr>
          <p:cNvPr id="12" name="Slide Number Placeholder 5"/>
          <p:cNvSpPr>
            <a:spLocks noGrp="1"/>
          </p:cNvSpPr>
          <p:nvPr>
            <p:ph type="sldNum" sz="quarter" idx="11"/>
          </p:nvPr>
        </p:nvSpPr>
        <p:spPr>
          <a:xfrm>
            <a:off x="8324850" y="6356350"/>
            <a:ext cx="819150" cy="365125"/>
          </a:xfrm>
          <a:prstGeom prst="rect">
            <a:avLst/>
          </a:prstGeom>
        </p:spPr>
        <p:txBody>
          <a:bodyPr/>
          <a:lstStyle>
            <a:lvl1pPr algn="ctr">
              <a:defRPr>
                <a:solidFill>
                  <a:schemeClr val="tx2">
                    <a:lumMod val="75000"/>
                  </a:schemeClr>
                </a:solidFill>
              </a:defRPr>
            </a:lvl1pPr>
          </a:lstStyle>
          <a:p>
            <a:pPr>
              <a:defRPr/>
            </a:pPr>
            <a:fld id="{1CDF191B-FDF7-4824-9BEA-DD0B0FF42F3D}" type="slidenum">
              <a:rPr lang="en-US"/>
              <a:pPr>
                <a:defRPr/>
              </a:pPr>
              <a:t>‹#›</a:t>
            </a:fld>
            <a:endParaRPr lang="en-US" dirty="0"/>
          </a:p>
        </p:txBody>
      </p:sp>
      <p:sp>
        <p:nvSpPr>
          <p:cNvPr id="14" name="Pie 13"/>
          <p:cNvSpPr/>
          <p:nvPr userDrawn="1"/>
        </p:nvSpPr>
        <p:spPr>
          <a:xfrm rot="16200000">
            <a:off x="6301344" y="809377"/>
            <a:ext cx="4038600" cy="4038600"/>
          </a:xfrm>
          <a:prstGeom prst="pie">
            <a:avLst>
              <a:gd name="adj1" fmla="val 0"/>
              <a:gd name="adj2" fmla="val 10800000"/>
            </a:avLst>
          </a:prstGeom>
          <a:ln>
            <a:solidFill>
              <a:srgbClr val="10253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sp>
        <p:nvSpPr>
          <p:cNvPr id="15" name="Pie 14"/>
          <p:cNvSpPr/>
          <p:nvPr userDrawn="1"/>
        </p:nvSpPr>
        <p:spPr>
          <a:xfrm>
            <a:off x="6808519" y="1316552"/>
            <a:ext cx="3048000" cy="3048000"/>
          </a:xfrm>
          <a:prstGeom prst="pie">
            <a:avLst/>
          </a:prstGeom>
          <a:ln>
            <a:solidFill>
              <a:srgbClr val="B2BB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cxnSp>
        <p:nvCxnSpPr>
          <p:cNvPr id="9" name="Straight Connector 8"/>
          <p:cNvCxnSpPr/>
          <p:nvPr userDrawn="1"/>
        </p:nvCxnSpPr>
        <p:spPr>
          <a:xfrm rot="5400000">
            <a:off x="4898232" y="3429794"/>
            <a:ext cx="6858000" cy="1587"/>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44549" y="1600200"/>
            <a:ext cx="4343400"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74110" y="1600200"/>
            <a:ext cx="4343400"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smtClean="0"/>
              <a:t>Click to edit Master text styles</a:t>
            </a:r>
          </a:p>
        </p:txBody>
      </p:sp>
      <p:sp>
        <p:nvSpPr>
          <p:cNvPr id="6" name="Date Placeholder 3"/>
          <p:cNvSpPr>
            <a:spLocks noGrp="1"/>
          </p:cNvSpPr>
          <p:nvPr>
            <p:ph type="dt" sz="half" idx="14"/>
          </p:nvPr>
        </p:nvSpPr>
        <p:spPr>
          <a:xfrm>
            <a:off x="7361238" y="6411913"/>
            <a:ext cx="954087" cy="209550"/>
          </a:xfrm>
          <a:prstGeom prst="rect">
            <a:avLst/>
          </a:prstGeom>
        </p:spPr>
        <p:txBody>
          <a:bodyPr/>
          <a:lstStyle>
            <a:lvl1pPr>
              <a:defRPr/>
            </a:lvl1pPr>
          </a:lstStyle>
          <a:p>
            <a:pPr>
              <a:defRPr/>
            </a:pPr>
            <a:fld id="{D7B0A0F9-F0A7-435C-88AF-B440AB8EDD1A}" type="datetimeFigureOut">
              <a:rPr lang="en-US"/>
              <a:pPr>
                <a:defRPr/>
              </a:pPr>
              <a:t>5/5/2013</a:t>
            </a:fld>
            <a:endParaRPr lang="en-US" dirty="0"/>
          </a:p>
        </p:txBody>
      </p:sp>
      <p:sp>
        <p:nvSpPr>
          <p:cNvPr id="7" name="Slide Number Placeholder 5"/>
          <p:cNvSpPr>
            <a:spLocks noGrp="1"/>
          </p:cNvSpPr>
          <p:nvPr>
            <p:ph type="sldNum" sz="quarter" idx="15"/>
          </p:nvPr>
        </p:nvSpPr>
        <p:spPr>
          <a:xfrm>
            <a:off x="6594475" y="6411913"/>
            <a:ext cx="744538" cy="211137"/>
          </a:xfrm>
          <a:prstGeom prst="rect">
            <a:avLst/>
          </a:prstGeom>
        </p:spPr>
        <p:txBody>
          <a:bodyPr/>
          <a:lstStyle>
            <a:lvl1pPr>
              <a:defRPr/>
            </a:lvl1pPr>
          </a:lstStyle>
          <a:p>
            <a:pPr>
              <a:defRPr/>
            </a:pPr>
            <a:fld id="{8E7692FE-8FC5-4F9E-86AC-52CB9365E01E}" type="slidenum">
              <a:rPr lang="en-US"/>
              <a:pPr>
                <a:defRPr/>
              </a:pPr>
              <a:t>‹#›</a:t>
            </a:fld>
            <a:endParaRPr lang="en-US"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265814" y="1535113"/>
            <a:ext cx="4343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65814" y="2174875"/>
            <a:ext cx="4343400"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71895" y="1535113"/>
            <a:ext cx="4343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71895" y="2174875"/>
            <a:ext cx="4343400"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7"/>
          <p:cNvSpPr>
            <a:spLocks noGrp="1"/>
          </p:cNvSpPr>
          <p:nvPr>
            <p:ph type="body" sz="quarter" idx="13"/>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smtClean="0"/>
              <a:t>Click to edit Master text styles</a:t>
            </a:r>
          </a:p>
        </p:txBody>
      </p:sp>
      <p:sp>
        <p:nvSpPr>
          <p:cNvPr id="8" name="Date Placeholder 3"/>
          <p:cNvSpPr>
            <a:spLocks noGrp="1"/>
          </p:cNvSpPr>
          <p:nvPr>
            <p:ph type="dt" sz="half" idx="14"/>
          </p:nvPr>
        </p:nvSpPr>
        <p:spPr>
          <a:xfrm>
            <a:off x="7361238" y="6411913"/>
            <a:ext cx="954087" cy="209550"/>
          </a:xfrm>
          <a:prstGeom prst="rect">
            <a:avLst/>
          </a:prstGeom>
        </p:spPr>
        <p:txBody>
          <a:bodyPr/>
          <a:lstStyle>
            <a:lvl1pPr>
              <a:defRPr/>
            </a:lvl1pPr>
          </a:lstStyle>
          <a:p>
            <a:pPr>
              <a:defRPr/>
            </a:pPr>
            <a:fld id="{706C57D7-E3AA-474C-A525-C942A776A2B8}" type="datetimeFigureOut">
              <a:rPr lang="en-US"/>
              <a:pPr>
                <a:defRPr/>
              </a:pPr>
              <a:t>5/5/2013</a:t>
            </a:fld>
            <a:endParaRPr lang="en-US" dirty="0"/>
          </a:p>
        </p:txBody>
      </p:sp>
      <p:sp>
        <p:nvSpPr>
          <p:cNvPr id="9" name="Slide Number Placeholder 5"/>
          <p:cNvSpPr>
            <a:spLocks noGrp="1"/>
          </p:cNvSpPr>
          <p:nvPr>
            <p:ph type="sldNum" sz="quarter" idx="15"/>
          </p:nvPr>
        </p:nvSpPr>
        <p:spPr>
          <a:xfrm>
            <a:off x="6594475" y="6411913"/>
            <a:ext cx="744538" cy="211137"/>
          </a:xfrm>
          <a:prstGeom prst="rect">
            <a:avLst/>
          </a:prstGeom>
        </p:spPr>
        <p:txBody>
          <a:bodyPr/>
          <a:lstStyle>
            <a:lvl1pPr>
              <a:defRPr/>
            </a:lvl1pPr>
          </a:lstStyle>
          <a:p>
            <a:pPr>
              <a:defRPr/>
            </a:pPr>
            <a:fld id="{5109C9FA-4BBF-4F99-BD7E-2A2BA65D3926}" type="slidenum">
              <a:rPr lang="en-US"/>
              <a:pPr>
                <a:defRPr/>
              </a:pPr>
              <a:t>‹#›</a:t>
            </a:fld>
            <a:endParaRPr lang="en-US"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7"/>
          <p:cNvSpPr>
            <a:spLocks noGrp="1"/>
          </p:cNvSpPr>
          <p:nvPr>
            <p:ph type="body" sz="quarter" idx="13"/>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smtClean="0"/>
              <a:t>Click to edit Master text styles</a:t>
            </a:r>
          </a:p>
        </p:txBody>
      </p:sp>
      <p:sp>
        <p:nvSpPr>
          <p:cNvPr id="4" name="Date Placeholder 3"/>
          <p:cNvSpPr>
            <a:spLocks noGrp="1"/>
          </p:cNvSpPr>
          <p:nvPr>
            <p:ph type="dt" sz="half" idx="14"/>
          </p:nvPr>
        </p:nvSpPr>
        <p:spPr>
          <a:xfrm>
            <a:off x="7361238" y="6411913"/>
            <a:ext cx="954087" cy="209550"/>
          </a:xfrm>
          <a:prstGeom prst="rect">
            <a:avLst/>
          </a:prstGeom>
        </p:spPr>
        <p:txBody>
          <a:bodyPr/>
          <a:lstStyle>
            <a:lvl1pPr>
              <a:defRPr/>
            </a:lvl1pPr>
          </a:lstStyle>
          <a:p>
            <a:pPr>
              <a:defRPr/>
            </a:pPr>
            <a:fld id="{E721B843-CB07-4E03-A1BF-92FA0B5583AA}" type="datetimeFigureOut">
              <a:rPr lang="en-US"/>
              <a:pPr>
                <a:defRPr/>
              </a:pPr>
              <a:t>5/5/2013</a:t>
            </a:fld>
            <a:endParaRPr lang="en-US" dirty="0"/>
          </a:p>
        </p:txBody>
      </p:sp>
      <p:sp>
        <p:nvSpPr>
          <p:cNvPr id="5" name="Slide Number Placeholder 5"/>
          <p:cNvSpPr>
            <a:spLocks noGrp="1"/>
          </p:cNvSpPr>
          <p:nvPr>
            <p:ph type="sldNum" sz="quarter" idx="15"/>
          </p:nvPr>
        </p:nvSpPr>
        <p:spPr>
          <a:xfrm>
            <a:off x="6594475" y="6411913"/>
            <a:ext cx="744538" cy="211137"/>
          </a:xfrm>
          <a:prstGeom prst="rect">
            <a:avLst/>
          </a:prstGeom>
        </p:spPr>
        <p:txBody>
          <a:bodyPr/>
          <a:lstStyle>
            <a:lvl1pPr>
              <a:defRPr/>
            </a:lvl1pPr>
          </a:lstStyle>
          <a:p>
            <a:pPr>
              <a:defRPr/>
            </a:pPr>
            <a:fld id="{3015AEAE-AA07-441B-B6E6-04636626325F}" type="slidenum">
              <a:rPr lang="en-US"/>
              <a:pPr>
                <a:defRPr/>
              </a:pPr>
              <a:t>‹#›</a:t>
            </a:fld>
            <a:endParaRPr lang="en-US"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27" name="Picture 2" descr="Q:\Design Catalog\Corporate Templates\Covers\abstract1.jpg"/>
          <p:cNvPicPr>
            <a:picLocks noChangeAspect="1" noChangeArrowheads="1"/>
          </p:cNvPicPr>
          <p:nvPr userDrawn="1"/>
        </p:nvPicPr>
        <p:blipFill>
          <a:blip r:embed="rId2" cstate="print"/>
          <a:srcRect t="43652" b="44132"/>
          <a:stretch>
            <a:fillRect/>
          </a:stretch>
        </p:blipFill>
        <p:spPr bwMode="auto">
          <a:xfrm>
            <a:off x="-259307" y="6387152"/>
            <a:ext cx="9403307" cy="470848"/>
          </a:xfrm>
          <a:prstGeom prst="rect">
            <a:avLst/>
          </a:prstGeom>
          <a:noFill/>
          <a:ln w="9525">
            <a:noFill/>
            <a:miter lim="800000"/>
            <a:headEnd/>
            <a:tailEnd/>
          </a:ln>
        </p:spPr>
      </p:pic>
      <p:sp>
        <p:nvSpPr>
          <p:cNvPr id="18" name="Rectangle 17"/>
          <p:cNvSpPr/>
          <p:nvPr userDrawn="1"/>
        </p:nvSpPr>
        <p:spPr>
          <a:xfrm>
            <a:off x="0" y="6389688"/>
            <a:ext cx="9144000" cy="46831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Rectangle 18"/>
          <p:cNvSpPr/>
          <p:nvPr userDrawn="1"/>
        </p:nvSpPr>
        <p:spPr>
          <a:xfrm>
            <a:off x="0" y="6389688"/>
            <a:ext cx="9144000" cy="468312"/>
          </a:xfrm>
          <a:prstGeom prst="rect">
            <a:avLst/>
          </a:prstGeom>
          <a:solidFill>
            <a:srgbClr val="0081C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Rectangle 19"/>
          <p:cNvSpPr/>
          <p:nvPr userDrawn="1"/>
        </p:nvSpPr>
        <p:spPr>
          <a:xfrm>
            <a:off x="8334375" y="6457950"/>
            <a:ext cx="809625" cy="40005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Rectangle 20"/>
          <p:cNvSpPr/>
          <p:nvPr userDrawn="1"/>
        </p:nvSpPr>
        <p:spPr>
          <a:xfrm>
            <a:off x="8343900" y="6391275"/>
            <a:ext cx="800100" cy="466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22" name="Straight Connector 21"/>
          <p:cNvCxnSpPr/>
          <p:nvPr userDrawn="1"/>
        </p:nvCxnSpPr>
        <p:spPr>
          <a:xfrm>
            <a:off x="0" y="6386513"/>
            <a:ext cx="91440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4"/>
          <p:cNvGrpSpPr>
            <a:grpSpLocks noChangeAspect="1"/>
          </p:cNvGrpSpPr>
          <p:nvPr userDrawn="1"/>
        </p:nvGrpSpPr>
        <p:grpSpPr bwMode="auto">
          <a:xfrm>
            <a:off x="8410575" y="6478588"/>
            <a:ext cx="681038" cy="301625"/>
            <a:chOff x="5298" y="4081"/>
            <a:chExt cx="429" cy="190"/>
          </a:xfrm>
        </p:grpSpPr>
        <p:sp>
          <p:nvSpPr>
            <p:cNvPr id="2051" name="AutoShape 3"/>
            <p:cNvSpPr>
              <a:spLocks noChangeAspect="1" noChangeArrowheads="1" noTextEdit="1"/>
            </p:cNvSpPr>
            <p:nvPr userDrawn="1"/>
          </p:nvSpPr>
          <p:spPr bwMode="auto">
            <a:xfrm>
              <a:off x="5298" y="4081"/>
              <a:ext cx="429" cy="1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3" name="Freeform 5"/>
            <p:cNvSpPr>
              <a:spLocks noEditPoints="1"/>
            </p:cNvSpPr>
            <p:nvPr userDrawn="1"/>
          </p:nvSpPr>
          <p:spPr bwMode="auto">
            <a:xfrm>
              <a:off x="5298" y="4081"/>
              <a:ext cx="292" cy="94"/>
            </a:xfrm>
            <a:custGeom>
              <a:avLst/>
              <a:gdLst/>
              <a:ahLst/>
              <a:cxnLst>
                <a:cxn ang="0">
                  <a:pos x="854" y="136"/>
                </a:cxn>
                <a:cxn ang="0">
                  <a:pos x="1054" y="136"/>
                </a:cxn>
                <a:cxn ang="0">
                  <a:pos x="1005" y="9"/>
                </a:cxn>
                <a:cxn ang="0">
                  <a:pos x="740" y="9"/>
                </a:cxn>
                <a:cxn ang="0">
                  <a:pos x="519" y="100"/>
                </a:cxn>
                <a:cxn ang="0">
                  <a:pos x="566" y="111"/>
                </a:cxn>
                <a:cxn ang="0">
                  <a:pos x="591" y="134"/>
                </a:cxn>
                <a:cxn ang="0">
                  <a:pos x="605" y="175"/>
                </a:cxn>
                <a:cxn ang="0">
                  <a:pos x="602" y="213"/>
                </a:cxn>
                <a:cxn ang="0">
                  <a:pos x="588" y="249"/>
                </a:cxn>
                <a:cxn ang="0">
                  <a:pos x="560" y="269"/>
                </a:cxn>
                <a:cxn ang="0">
                  <a:pos x="484" y="275"/>
                </a:cxn>
                <a:cxn ang="0">
                  <a:pos x="533" y="366"/>
                </a:cxn>
                <a:cxn ang="0">
                  <a:pos x="614" y="354"/>
                </a:cxn>
                <a:cxn ang="0">
                  <a:pos x="671" y="317"/>
                </a:cxn>
                <a:cxn ang="0">
                  <a:pos x="704" y="261"/>
                </a:cxn>
                <a:cxn ang="0">
                  <a:pos x="715" y="187"/>
                </a:cxn>
                <a:cxn ang="0">
                  <a:pos x="710" y="136"/>
                </a:cxn>
                <a:cxn ang="0">
                  <a:pos x="688" y="77"/>
                </a:cxn>
                <a:cxn ang="0">
                  <a:pos x="645" y="32"/>
                </a:cxn>
                <a:cxn ang="0">
                  <a:pos x="576" y="10"/>
                </a:cxn>
                <a:cxn ang="0">
                  <a:pos x="343" y="141"/>
                </a:cxn>
                <a:cxn ang="0">
                  <a:pos x="333" y="95"/>
                </a:cxn>
                <a:cxn ang="0">
                  <a:pos x="305" y="46"/>
                </a:cxn>
                <a:cxn ang="0">
                  <a:pos x="261" y="15"/>
                </a:cxn>
                <a:cxn ang="0">
                  <a:pos x="199" y="0"/>
                </a:cxn>
                <a:cxn ang="0">
                  <a:pos x="142" y="4"/>
                </a:cxn>
                <a:cxn ang="0">
                  <a:pos x="76" y="29"/>
                </a:cxn>
                <a:cxn ang="0">
                  <a:pos x="29" y="78"/>
                </a:cxn>
                <a:cxn ang="0">
                  <a:pos x="4" y="147"/>
                </a:cxn>
                <a:cxn ang="0">
                  <a:pos x="1" y="207"/>
                </a:cxn>
                <a:cxn ang="0">
                  <a:pos x="19" y="277"/>
                </a:cxn>
                <a:cxn ang="0">
                  <a:pos x="59" y="333"/>
                </a:cxn>
                <a:cxn ang="0">
                  <a:pos x="121" y="366"/>
                </a:cxn>
                <a:cxn ang="0">
                  <a:pos x="182" y="375"/>
                </a:cxn>
                <a:cxn ang="0">
                  <a:pos x="251" y="361"/>
                </a:cxn>
                <a:cxn ang="0">
                  <a:pos x="302" y="327"/>
                </a:cxn>
                <a:cxn ang="0">
                  <a:pos x="333" y="280"/>
                </a:cxn>
                <a:cxn ang="0">
                  <a:pos x="344" y="226"/>
                </a:cxn>
                <a:cxn ang="0">
                  <a:pos x="230" y="249"/>
                </a:cxn>
                <a:cxn ang="0">
                  <a:pos x="202" y="281"/>
                </a:cxn>
                <a:cxn ang="0">
                  <a:pos x="170" y="285"/>
                </a:cxn>
                <a:cxn ang="0">
                  <a:pos x="139" y="272"/>
                </a:cxn>
                <a:cxn ang="0">
                  <a:pos x="121" y="247"/>
                </a:cxn>
                <a:cxn ang="0">
                  <a:pos x="110" y="187"/>
                </a:cxn>
                <a:cxn ang="0">
                  <a:pos x="119" y="135"/>
                </a:cxn>
                <a:cxn ang="0">
                  <a:pos x="135" y="107"/>
                </a:cxn>
                <a:cxn ang="0">
                  <a:pos x="161" y="91"/>
                </a:cxn>
                <a:cxn ang="0">
                  <a:pos x="187" y="90"/>
                </a:cxn>
                <a:cxn ang="0">
                  <a:pos x="212" y="98"/>
                </a:cxn>
                <a:cxn ang="0">
                  <a:pos x="233" y="128"/>
                </a:cxn>
              </a:cxnLst>
              <a:rect l="0" t="0" r="r" b="b"/>
              <a:pathLst>
                <a:path w="1167" h="375">
                  <a:moveTo>
                    <a:pt x="740" y="366"/>
                  </a:moveTo>
                  <a:lnTo>
                    <a:pt x="852" y="366"/>
                  </a:lnTo>
                  <a:lnTo>
                    <a:pt x="852" y="136"/>
                  </a:lnTo>
                  <a:lnTo>
                    <a:pt x="854" y="136"/>
                  </a:lnTo>
                  <a:lnTo>
                    <a:pt x="903" y="366"/>
                  </a:lnTo>
                  <a:lnTo>
                    <a:pt x="1000" y="366"/>
                  </a:lnTo>
                  <a:lnTo>
                    <a:pt x="1052" y="136"/>
                  </a:lnTo>
                  <a:lnTo>
                    <a:pt x="1054" y="136"/>
                  </a:lnTo>
                  <a:lnTo>
                    <a:pt x="1054" y="321"/>
                  </a:lnTo>
                  <a:lnTo>
                    <a:pt x="1167" y="321"/>
                  </a:lnTo>
                  <a:lnTo>
                    <a:pt x="1167" y="9"/>
                  </a:lnTo>
                  <a:lnTo>
                    <a:pt x="1005" y="9"/>
                  </a:lnTo>
                  <a:lnTo>
                    <a:pt x="954" y="219"/>
                  </a:lnTo>
                  <a:lnTo>
                    <a:pt x="953" y="219"/>
                  </a:lnTo>
                  <a:lnTo>
                    <a:pt x="902" y="9"/>
                  </a:lnTo>
                  <a:lnTo>
                    <a:pt x="740" y="9"/>
                  </a:lnTo>
                  <a:lnTo>
                    <a:pt x="740" y="366"/>
                  </a:lnTo>
                  <a:close/>
                  <a:moveTo>
                    <a:pt x="484" y="100"/>
                  </a:moveTo>
                  <a:lnTo>
                    <a:pt x="519" y="100"/>
                  </a:lnTo>
                  <a:lnTo>
                    <a:pt x="519" y="100"/>
                  </a:lnTo>
                  <a:lnTo>
                    <a:pt x="533" y="101"/>
                  </a:lnTo>
                  <a:lnTo>
                    <a:pt x="545" y="102"/>
                  </a:lnTo>
                  <a:lnTo>
                    <a:pt x="556" y="106"/>
                  </a:lnTo>
                  <a:lnTo>
                    <a:pt x="566" y="111"/>
                  </a:lnTo>
                  <a:lnTo>
                    <a:pt x="574" y="116"/>
                  </a:lnTo>
                  <a:lnTo>
                    <a:pt x="582" y="122"/>
                  </a:lnTo>
                  <a:lnTo>
                    <a:pt x="587" y="128"/>
                  </a:lnTo>
                  <a:lnTo>
                    <a:pt x="591" y="134"/>
                  </a:lnTo>
                  <a:lnTo>
                    <a:pt x="596" y="141"/>
                  </a:lnTo>
                  <a:lnTo>
                    <a:pt x="599" y="148"/>
                  </a:lnTo>
                  <a:lnTo>
                    <a:pt x="604" y="163"/>
                  </a:lnTo>
                  <a:lnTo>
                    <a:pt x="605" y="175"/>
                  </a:lnTo>
                  <a:lnTo>
                    <a:pt x="606" y="185"/>
                  </a:lnTo>
                  <a:lnTo>
                    <a:pt x="606" y="185"/>
                  </a:lnTo>
                  <a:lnTo>
                    <a:pt x="605" y="198"/>
                  </a:lnTo>
                  <a:lnTo>
                    <a:pt x="602" y="213"/>
                  </a:lnTo>
                  <a:lnTo>
                    <a:pt x="599" y="229"/>
                  </a:lnTo>
                  <a:lnTo>
                    <a:pt x="595" y="236"/>
                  </a:lnTo>
                  <a:lnTo>
                    <a:pt x="591" y="242"/>
                  </a:lnTo>
                  <a:lnTo>
                    <a:pt x="588" y="249"/>
                  </a:lnTo>
                  <a:lnTo>
                    <a:pt x="582" y="255"/>
                  </a:lnTo>
                  <a:lnTo>
                    <a:pt x="576" y="260"/>
                  </a:lnTo>
                  <a:lnTo>
                    <a:pt x="568" y="265"/>
                  </a:lnTo>
                  <a:lnTo>
                    <a:pt x="560" y="269"/>
                  </a:lnTo>
                  <a:lnTo>
                    <a:pt x="550" y="272"/>
                  </a:lnTo>
                  <a:lnTo>
                    <a:pt x="539" y="274"/>
                  </a:lnTo>
                  <a:lnTo>
                    <a:pt x="527" y="275"/>
                  </a:lnTo>
                  <a:lnTo>
                    <a:pt x="484" y="275"/>
                  </a:lnTo>
                  <a:lnTo>
                    <a:pt x="484" y="100"/>
                  </a:lnTo>
                  <a:close/>
                  <a:moveTo>
                    <a:pt x="373" y="366"/>
                  </a:moveTo>
                  <a:lnTo>
                    <a:pt x="533" y="366"/>
                  </a:lnTo>
                  <a:lnTo>
                    <a:pt x="533" y="366"/>
                  </a:lnTo>
                  <a:lnTo>
                    <a:pt x="555" y="366"/>
                  </a:lnTo>
                  <a:lnTo>
                    <a:pt x="577" y="364"/>
                  </a:lnTo>
                  <a:lnTo>
                    <a:pt x="596" y="359"/>
                  </a:lnTo>
                  <a:lnTo>
                    <a:pt x="614" y="354"/>
                  </a:lnTo>
                  <a:lnTo>
                    <a:pt x="630" y="347"/>
                  </a:lnTo>
                  <a:lnTo>
                    <a:pt x="646" y="338"/>
                  </a:lnTo>
                  <a:lnTo>
                    <a:pt x="659" y="328"/>
                  </a:lnTo>
                  <a:lnTo>
                    <a:pt x="671" y="317"/>
                  </a:lnTo>
                  <a:lnTo>
                    <a:pt x="681" y="305"/>
                  </a:lnTo>
                  <a:lnTo>
                    <a:pt x="691" y="292"/>
                  </a:lnTo>
                  <a:lnTo>
                    <a:pt x="698" y="277"/>
                  </a:lnTo>
                  <a:lnTo>
                    <a:pt x="704" y="261"/>
                  </a:lnTo>
                  <a:lnTo>
                    <a:pt x="709" y="244"/>
                  </a:lnTo>
                  <a:lnTo>
                    <a:pt x="713" y="226"/>
                  </a:lnTo>
                  <a:lnTo>
                    <a:pt x="715" y="207"/>
                  </a:lnTo>
                  <a:lnTo>
                    <a:pt x="715" y="187"/>
                  </a:lnTo>
                  <a:lnTo>
                    <a:pt x="715" y="187"/>
                  </a:lnTo>
                  <a:lnTo>
                    <a:pt x="715" y="170"/>
                  </a:lnTo>
                  <a:lnTo>
                    <a:pt x="714" y="153"/>
                  </a:lnTo>
                  <a:lnTo>
                    <a:pt x="710" y="136"/>
                  </a:lnTo>
                  <a:lnTo>
                    <a:pt x="707" y="120"/>
                  </a:lnTo>
                  <a:lnTo>
                    <a:pt x="702" y="106"/>
                  </a:lnTo>
                  <a:lnTo>
                    <a:pt x="696" y="90"/>
                  </a:lnTo>
                  <a:lnTo>
                    <a:pt x="688" y="77"/>
                  </a:lnTo>
                  <a:lnTo>
                    <a:pt x="680" y="63"/>
                  </a:lnTo>
                  <a:lnTo>
                    <a:pt x="669" y="51"/>
                  </a:lnTo>
                  <a:lnTo>
                    <a:pt x="658" y="41"/>
                  </a:lnTo>
                  <a:lnTo>
                    <a:pt x="645" y="32"/>
                  </a:lnTo>
                  <a:lnTo>
                    <a:pt x="630" y="23"/>
                  </a:lnTo>
                  <a:lnTo>
                    <a:pt x="613" y="17"/>
                  </a:lnTo>
                  <a:lnTo>
                    <a:pt x="595" y="12"/>
                  </a:lnTo>
                  <a:lnTo>
                    <a:pt x="576" y="10"/>
                  </a:lnTo>
                  <a:lnTo>
                    <a:pt x="554" y="9"/>
                  </a:lnTo>
                  <a:lnTo>
                    <a:pt x="373" y="9"/>
                  </a:lnTo>
                  <a:lnTo>
                    <a:pt x="373" y="366"/>
                  </a:lnTo>
                  <a:close/>
                  <a:moveTo>
                    <a:pt x="343" y="141"/>
                  </a:moveTo>
                  <a:lnTo>
                    <a:pt x="343" y="141"/>
                  </a:lnTo>
                  <a:lnTo>
                    <a:pt x="341" y="125"/>
                  </a:lnTo>
                  <a:lnTo>
                    <a:pt x="337" y="109"/>
                  </a:lnTo>
                  <a:lnTo>
                    <a:pt x="333" y="95"/>
                  </a:lnTo>
                  <a:lnTo>
                    <a:pt x="327" y="81"/>
                  </a:lnTo>
                  <a:lnTo>
                    <a:pt x="321" y="69"/>
                  </a:lnTo>
                  <a:lnTo>
                    <a:pt x="314" y="57"/>
                  </a:lnTo>
                  <a:lnTo>
                    <a:pt x="305" y="46"/>
                  </a:lnTo>
                  <a:lnTo>
                    <a:pt x="296" y="38"/>
                  </a:lnTo>
                  <a:lnTo>
                    <a:pt x="285" y="29"/>
                  </a:lnTo>
                  <a:lnTo>
                    <a:pt x="273" y="21"/>
                  </a:lnTo>
                  <a:lnTo>
                    <a:pt x="261" y="15"/>
                  </a:lnTo>
                  <a:lnTo>
                    <a:pt x="247" y="10"/>
                  </a:lnTo>
                  <a:lnTo>
                    <a:pt x="231" y="5"/>
                  </a:lnTo>
                  <a:lnTo>
                    <a:pt x="216" y="2"/>
                  </a:lnTo>
                  <a:lnTo>
                    <a:pt x="199" y="0"/>
                  </a:lnTo>
                  <a:lnTo>
                    <a:pt x="182" y="0"/>
                  </a:lnTo>
                  <a:lnTo>
                    <a:pt x="182" y="0"/>
                  </a:lnTo>
                  <a:lnTo>
                    <a:pt x="161" y="0"/>
                  </a:lnTo>
                  <a:lnTo>
                    <a:pt x="142" y="4"/>
                  </a:lnTo>
                  <a:lnTo>
                    <a:pt x="124" y="7"/>
                  </a:lnTo>
                  <a:lnTo>
                    <a:pt x="107" y="13"/>
                  </a:lnTo>
                  <a:lnTo>
                    <a:pt x="91" y="21"/>
                  </a:lnTo>
                  <a:lnTo>
                    <a:pt x="76" y="29"/>
                  </a:lnTo>
                  <a:lnTo>
                    <a:pt x="62" y="40"/>
                  </a:lnTo>
                  <a:lnTo>
                    <a:pt x="50" y="51"/>
                  </a:lnTo>
                  <a:lnTo>
                    <a:pt x="39" y="64"/>
                  </a:lnTo>
                  <a:lnTo>
                    <a:pt x="29" y="78"/>
                  </a:lnTo>
                  <a:lnTo>
                    <a:pt x="21" y="94"/>
                  </a:lnTo>
                  <a:lnTo>
                    <a:pt x="13" y="111"/>
                  </a:lnTo>
                  <a:lnTo>
                    <a:pt x="7" y="128"/>
                  </a:lnTo>
                  <a:lnTo>
                    <a:pt x="4" y="147"/>
                  </a:lnTo>
                  <a:lnTo>
                    <a:pt x="1" y="167"/>
                  </a:lnTo>
                  <a:lnTo>
                    <a:pt x="0" y="187"/>
                  </a:lnTo>
                  <a:lnTo>
                    <a:pt x="0" y="187"/>
                  </a:lnTo>
                  <a:lnTo>
                    <a:pt x="1" y="207"/>
                  </a:lnTo>
                  <a:lnTo>
                    <a:pt x="4" y="226"/>
                  </a:lnTo>
                  <a:lnTo>
                    <a:pt x="7" y="244"/>
                  </a:lnTo>
                  <a:lnTo>
                    <a:pt x="12" y="261"/>
                  </a:lnTo>
                  <a:lnTo>
                    <a:pt x="19" y="277"/>
                  </a:lnTo>
                  <a:lnTo>
                    <a:pt x="27" y="293"/>
                  </a:lnTo>
                  <a:lnTo>
                    <a:pt x="36" y="308"/>
                  </a:lnTo>
                  <a:lnTo>
                    <a:pt x="47" y="321"/>
                  </a:lnTo>
                  <a:lnTo>
                    <a:pt x="59" y="333"/>
                  </a:lnTo>
                  <a:lnTo>
                    <a:pt x="74" y="343"/>
                  </a:lnTo>
                  <a:lnTo>
                    <a:pt x="88" y="353"/>
                  </a:lnTo>
                  <a:lnTo>
                    <a:pt x="104" y="360"/>
                  </a:lnTo>
                  <a:lnTo>
                    <a:pt x="121" y="366"/>
                  </a:lnTo>
                  <a:lnTo>
                    <a:pt x="141" y="371"/>
                  </a:lnTo>
                  <a:lnTo>
                    <a:pt x="160" y="373"/>
                  </a:lnTo>
                  <a:lnTo>
                    <a:pt x="182" y="375"/>
                  </a:lnTo>
                  <a:lnTo>
                    <a:pt x="182" y="375"/>
                  </a:lnTo>
                  <a:lnTo>
                    <a:pt x="200" y="375"/>
                  </a:lnTo>
                  <a:lnTo>
                    <a:pt x="218" y="371"/>
                  </a:lnTo>
                  <a:lnTo>
                    <a:pt x="235" y="367"/>
                  </a:lnTo>
                  <a:lnTo>
                    <a:pt x="251" y="361"/>
                  </a:lnTo>
                  <a:lnTo>
                    <a:pt x="265" y="355"/>
                  </a:lnTo>
                  <a:lnTo>
                    <a:pt x="279" y="347"/>
                  </a:lnTo>
                  <a:lnTo>
                    <a:pt x="291" y="338"/>
                  </a:lnTo>
                  <a:lnTo>
                    <a:pt x="302" y="327"/>
                  </a:lnTo>
                  <a:lnTo>
                    <a:pt x="311" y="316"/>
                  </a:lnTo>
                  <a:lnTo>
                    <a:pt x="320" y="305"/>
                  </a:lnTo>
                  <a:lnTo>
                    <a:pt x="327" y="292"/>
                  </a:lnTo>
                  <a:lnTo>
                    <a:pt x="333" y="280"/>
                  </a:lnTo>
                  <a:lnTo>
                    <a:pt x="338" y="266"/>
                  </a:lnTo>
                  <a:lnTo>
                    <a:pt x="342" y="253"/>
                  </a:lnTo>
                  <a:lnTo>
                    <a:pt x="344" y="240"/>
                  </a:lnTo>
                  <a:lnTo>
                    <a:pt x="344" y="226"/>
                  </a:lnTo>
                  <a:lnTo>
                    <a:pt x="236" y="226"/>
                  </a:lnTo>
                  <a:lnTo>
                    <a:pt x="236" y="226"/>
                  </a:lnTo>
                  <a:lnTo>
                    <a:pt x="234" y="238"/>
                  </a:lnTo>
                  <a:lnTo>
                    <a:pt x="230" y="249"/>
                  </a:lnTo>
                  <a:lnTo>
                    <a:pt x="225" y="259"/>
                  </a:lnTo>
                  <a:lnTo>
                    <a:pt x="219" y="269"/>
                  </a:lnTo>
                  <a:lnTo>
                    <a:pt x="211" y="276"/>
                  </a:lnTo>
                  <a:lnTo>
                    <a:pt x="202" y="281"/>
                  </a:lnTo>
                  <a:lnTo>
                    <a:pt x="191" y="285"/>
                  </a:lnTo>
                  <a:lnTo>
                    <a:pt x="178" y="286"/>
                  </a:lnTo>
                  <a:lnTo>
                    <a:pt x="178" y="286"/>
                  </a:lnTo>
                  <a:lnTo>
                    <a:pt x="170" y="285"/>
                  </a:lnTo>
                  <a:lnTo>
                    <a:pt x="161" y="283"/>
                  </a:lnTo>
                  <a:lnTo>
                    <a:pt x="153" y="281"/>
                  </a:lnTo>
                  <a:lnTo>
                    <a:pt x="147" y="277"/>
                  </a:lnTo>
                  <a:lnTo>
                    <a:pt x="139" y="272"/>
                  </a:lnTo>
                  <a:lnTo>
                    <a:pt x="135" y="268"/>
                  </a:lnTo>
                  <a:lnTo>
                    <a:pt x="130" y="261"/>
                  </a:lnTo>
                  <a:lnTo>
                    <a:pt x="125" y="254"/>
                  </a:lnTo>
                  <a:lnTo>
                    <a:pt x="121" y="247"/>
                  </a:lnTo>
                  <a:lnTo>
                    <a:pt x="119" y="240"/>
                  </a:lnTo>
                  <a:lnTo>
                    <a:pt x="114" y="223"/>
                  </a:lnTo>
                  <a:lnTo>
                    <a:pt x="111" y="206"/>
                  </a:lnTo>
                  <a:lnTo>
                    <a:pt x="110" y="187"/>
                  </a:lnTo>
                  <a:lnTo>
                    <a:pt x="110" y="187"/>
                  </a:lnTo>
                  <a:lnTo>
                    <a:pt x="111" y="169"/>
                  </a:lnTo>
                  <a:lnTo>
                    <a:pt x="114" y="152"/>
                  </a:lnTo>
                  <a:lnTo>
                    <a:pt x="119" y="135"/>
                  </a:lnTo>
                  <a:lnTo>
                    <a:pt x="121" y="128"/>
                  </a:lnTo>
                  <a:lnTo>
                    <a:pt x="125" y="120"/>
                  </a:lnTo>
                  <a:lnTo>
                    <a:pt x="130" y="113"/>
                  </a:lnTo>
                  <a:lnTo>
                    <a:pt x="135" y="107"/>
                  </a:lnTo>
                  <a:lnTo>
                    <a:pt x="139" y="102"/>
                  </a:lnTo>
                  <a:lnTo>
                    <a:pt x="147" y="97"/>
                  </a:lnTo>
                  <a:lnTo>
                    <a:pt x="153" y="94"/>
                  </a:lnTo>
                  <a:lnTo>
                    <a:pt x="161" y="91"/>
                  </a:lnTo>
                  <a:lnTo>
                    <a:pt x="170" y="90"/>
                  </a:lnTo>
                  <a:lnTo>
                    <a:pt x="178" y="89"/>
                  </a:lnTo>
                  <a:lnTo>
                    <a:pt x="178" y="89"/>
                  </a:lnTo>
                  <a:lnTo>
                    <a:pt x="187" y="90"/>
                  </a:lnTo>
                  <a:lnTo>
                    <a:pt x="194" y="91"/>
                  </a:lnTo>
                  <a:lnTo>
                    <a:pt x="200" y="92"/>
                  </a:lnTo>
                  <a:lnTo>
                    <a:pt x="206" y="95"/>
                  </a:lnTo>
                  <a:lnTo>
                    <a:pt x="212" y="98"/>
                  </a:lnTo>
                  <a:lnTo>
                    <a:pt x="216" y="102"/>
                  </a:lnTo>
                  <a:lnTo>
                    <a:pt x="223" y="111"/>
                  </a:lnTo>
                  <a:lnTo>
                    <a:pt x="229" y="119"/>
                  </a:lnTo>
                  <a:lnTo>
                    <a:pt x="233" y="128"/>
                  </a:lnTo>
                  <a:lnTo>
                    <a:pt x="235" y="136"/>
                  </a:lnTo>
                  <a:lnTo>
                    <a:pt x="236" y="141"/>
                  </a:lnTo>
                  <a:lnTo>
                    <a:pt x="343"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4" name="Rectangle 6"/>
            <p:cNvSpPr>
              <a:spLocks noChangeArrowheads="1"/>
            </p:cNvSpPr>
            <p:nvPr userDrawn="1"/>
          </p:nvSpPr>
          <p:spPr bwMode="auto">
            <a:xfrm>
              <a:off x="5562" y="4192"/>
              <a:ext cx="28" cy="7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5" name="Freeform 7"/>
            <p:cNvSpPr>
              <a:spLocks/>
            </p:cNvSpPr>
            <p:nvPr userDrawn="1"/>
          </p:nvSpPr>
          <p:spPr bwMode="auto">
            <a:xfrm>
              <a:off x="5428" y="4190"/>
              <a:ext cx="124" cy="77"/>
            </a:xfrm>
            <a:custGeom>
              <a:avLst/>
              <a:gdLst/>
              <a:ahLst/>
              <a:cxnLst>
                <a:cxn ang="0">
                  <a:pos x="114" y="308"/>
                </a:cxn>
                <a:cxn ang="0">
                  <a:pos x="114" y="145"/>
                </a:cxn>
                <a:cxn ang="0">
                  <a:pos x="116" y="124"/>
                </a:cxn>
                <a:cxn ang="0">
                  <a:pos x="123" y="107"/>
                </a:cxn>
                <a:cxn ang="0">
                  <a:pos x="134" y="96"/>
                </a:cxn>
                <a:cxn ang="0">
                  <a:pos x="154" y="91"/>
                </a:cxn>
                <a:cxn ang="0">
                  <a:pos x="164" y="92"/>
                </a:cxn>
                <a:cxn ang="0">
                  <a:pos x="180" y="100"/>
                </a:cxn>
                <a:cxn ang="0">
                  <a:pos x="188" y="116"/>
                </a:cxn>
                <a:cxn ang="0">
                  <a:pos x="191" y="135"/>
                </a:cxn>
                <a:cxn ang="0">
                  <a:pos x="191" y="308"/>
                </a:cxn>
                <a:cxn ang="0">
                  <a:pos x="305" y="145"/>
                </a:cxn>
                <a:cxn ang="0">
                  <a:pos x="306" y="135"/>
                </a:cxn>
                <a:cxn ang="0">
                  <a:pos x="310" y="115"/>
                </a:cxn>
                <a:cxn ang="0">
                  <a:pos x="320" y="100"/>
                </a:cxn>
                <a:cxn ang="0">
                  <a:pos x="334" y="92"/>
                </a:cxn>
                <a:cxn ang="0">
                  <a:pos x="345" y="91"/>
                </a:cxn>
                <a:cxn ang="0">
                  <a:pos x="366" y="96"/>
                </a:cxn>
                <a:cxn ang="0">
                  <a:pos x="377" y="108"/>
                </a:cxn>
                <a:cxn ang="0">
                  <a:pos x="381" y="125"/>
                </a:cxn>
                <a:cxn ang="0">
                  <a:pos x="383" y="145"/>
                </a:cxn>
                <a:cxn ang="0">
                  <a:pos x="497" y="308"/>
                </a:cxn>
                <a:cxn ang="0">
                  <a:pos x="497" y="102"/>
                </a:cxn>
                <a:cxn ang="0">
                  <a:pos x="494" y="74"/>
                </a:cxn>
                <a:cxn ang="0">
                  <a:pos x="489" y="57"/>
                </a:cxn>
                <a:cxn ang="0">
                  <a:pos x="480" y="40"/>
                </a:cxn>
                <a:cxn ang="0">
                  <a:pos x="467" y="25"/>
                </a:cxn>
                <a:cxn ang="0">
                  <a:pos x="452" y="13"/>
                </a:cxn>
                <a:cxn ang="0">
                  <a:pos x="432" y="4"/>
                </a:cxn>
                <a:cxn ang="0">
                  <a:pos x="408" y="0"/>
                </a:cxn>
                <a:cxn ang="0">
                  <a:pos x="394" y="0"/>
                </a:cxn>
                <a:cxn ang="0">
                  <a:pos x="368" y="1"/>
                </a:cxn>
                <a:cxn ang="0">
                  <a:pos x="346" y="6"/>
                </a:cxn>
                <a:cxn ang="0">
                  <a:pos x="329" y="13"/>
                </a:cxn>
                <a:cxn ang="0">
                  <a:pos x="306" y="30"/>
                </a:cxn>
                <a:cxn ang="0">
                  <a:pos x="292" y="47"/>
                </a:cxn>
                <a:cxn ang="0">
                  <a:pos x="284" y="36"/>
                </a:cxn>
                <a:cxn ang="0">
                  <a:pos x="268" y="18"/>
                </a:cxn>
                <a:cxn ang="0">
                  <a:pos x="246" y="7"/>
                </a:cxn>
                <a:cxn ang="0">
                  <a:pos x="223" y="0"/>
                </a:cxn>
                <a:cxn ang="0">
                  <a:pos x="209" y="0"/>
                </a:cxn>
                <a:cxn ang="0">
                  <a:pos x="180" y="2"/>
                </a:cxn>
                <a:cxn ang="0">
                  <a:pos x="154" y="10"/>
                </a:cxn>
                <a:cxn ang="0">
                  <a:pos x="131" y="25"/>
                </a:cxn>
                <a:cxn ang="0">
                  <a:pos x="111" y="47"/>
                </a:cxn>
                <a:cxn ang="0">
                  <a:pos x="110" y="7"/>
                </a:cxn>
                <a:cxn ang="0">
                  <a:pos x="0" y="308"/>
                </a:cxn>
              </a:cxnLst>
              <a:rect l="0" t="0" r="r" b="b"/>
              <a:pathLst>
                <a:path w="497" h="308">
                  <a:moveTo>
                    <a:pt x="0" y="308"/>
                  </a:moveTo>
                  <a:lnTo>
                    <a:pt x="114" y="308"/>
                  </a:lnTo>
                  <a:lnTo>
                    <a:pt x="114" y="145"/>
                  </a:lnTo>
                  <a:lnTo>
                    <a:pt x="114" y="145"/>
                  </a:lnTo>
                  <a:lnTo>
                    <a:pt x="115" y="135"/>
                  </a:lnTo>
                  <a:lnTo>
                    <a:pt x="116" y="124"/>
                  </a:lnTo>
                  <a:lnTo>
                    <a:pt x="118" y="115"/>
                  </a:lnTo>
                  <a:lnTo>
                    <a:pt x="123" y="107"/>
                  </a:lnTo>
                  <a:lnTo>
                    <a:pt x="128" y="100"/>
                  </a:lnTo>
                  <a:lnTo>
                    <a:pt x="134" y="96"/>
                  </a:lnTo>
                  <a:lnTo>
                    <a:pt x="143" y="92"/>
                  </a:lnTo>
                  <a:lnTo>
                    <a:pt x="154" y="91"/>
                  </a:lnTo>
                  <a:lnTo>
                    <a:pt x="154" y="91"/>
                  </a:lnTo>
                  <a:lnTo>
                    <a:pt x="164" y="92"/>
                  </a:lnTo>
                  <a:lnTo>
                    <a:pt x="174" y="96"/>
                  </a:lnTo>
                  <a:lnTo>
                    <a:pt x="180" y="100"/>
                  </a:lnTo>
                  <a:lnTo>
                    <a:pt x="185" y="108"/>
                  </a:lnTo>
                  <a:lnTo>
                    <a:pt x="188" y="116"/>
                  </a:lnTo>
                  <a:lnTo>
                    <a:pt x="190" y="125"/>
                  </a:lnTo>
                  <a:lnTo>
                    <a:pt x="191" y="135"/>
                  </a:lnTo>
                  <a:lnTo>
                    <a:pt x="191" y="145"/>
                  </a:lnTo>
                  <a:lnTo>
                    <a:pt x="191" y="308"/>
                  </a:lnTo>
                  <a:lnTo>
                    <a:pt x="305" y="308"/>
                  </a:lnTo>
                  <a:lnTo>
                    <a:pt x="305" y="145"/>
                  </a:lnTo>
                  <a:lnTo>
                    <a:pt x="305" y="145"/>
                  </a:lnTo>
                  <a:lnTo>
                    <a:pt x="306" y="135"/>
                  </a:lnTo>
                  <a:lnTo>
                    <a:pt x="307" y="124"/>
                  </a:lnTo>
                  <a:lnTo>
                    <a:pt x="310" y="115"/>
                  </a:lnTo>
                  <a:lnTo>
                    <a:pt x="315" y="107"/>
                  </a:lnTo>
                  <a:lnTo>
                    <a:pt x="320" y="100"/>
                  </a:lnTo>
                  <a:lnTo>
                    <a:pt x="326" y="96"/>
                  </a:lnTo>
                  <a:lnTo>
                    <a:pt x="334" y="92"/>
                  </a:lnTo>
                  <a:lnTo>
                    <a:pt x="345" y="91"/>
                  </a:lnTo>
                  <a:lnTo>
                    <a:pt x="345" y="91"/>
                  </a:lnTo>
                  <a:lnTo>
                    <a:pt x="356" y="92"/>
                  </a:lnTo>
                  <a:lnTo>
                    <a:pt x="366" y="96"/>
                  </a:lnTo>
                  <a:lnTo>
                    <a:pt x="372" y="100"/>
                  </a:lnTo>
                  <a:lnTo>
                    <a:pt x="377" y="108"/>
                  </a:lnTo>
                  <a:lnTo>
                    <a:pt x="379" y="116"/>
                  </a:lnTo>
                  <a:lnTo>
                    <a:pt x="381" y="125"/>
                  </a:lnTo>
                  <a:lnTo>
                    <a:pt x="383" y="135"/>
                  </a:lnTo>
                  <a:lnTo>
                    <a:pt x="383" y="145"/>
                  </a:lnTo>
                  <a:lnTo>
                    <a:pt x="383" y="308"/>
                  </a:lnTo>
                  <a:lnTo>
                    <a:pt x="497" y="308"/>
                  </a:lnTo>
                  <a:lnTo>
                    <a:pt x="497" y="102"/>
                  </a:lnTo>
                  <a:lnTo>
                    <a:pt x="497" y="102"/>
                  </a:lnTo>
                  <a:lnTo>
                    <a:pt x="495" y="83"/>
                  </a:lnTo>
                  <a:lnTo>
                    <a:pt x="494" y="74"/>
                  </a:lnTo>
                  <a:lnTo>
                    <a:pt x="492" y="65"/>
                  </a:lnTo>
                  <a:lnTo>
                    <a:pt x="489" y="57"/>
                  </a:lnTo>
                  <a:lnTo>
                    <a:pt x="484" y="48"/>
                  </a:lnTo>
                  <a:lnTo>
                    <a:pt x="480" y="40"/>
                  </a:lnTo>
                  <a:lnTo>
                    <a:pt x="475" y="32"/>
                  </a:lnTo>
                  <a:lnTo>
                    <a:pt x="467" y="25"/>
                  </a:lnTo>
                  <a:lnTo>
                    <a:pt x="460" y="19"/>
                  </a:lnTo>
                  <a:lnTo>
                    <a:pt x="452" y="13"/>
                  </a:lnTo>
                  <a:lnTo>
                    <a:pt x="442" y="8"/>
                  </a:lnTo>
                  <a:lnTo>
                    <a:pt x="432" y="4"/>
                  </a:lnTo>
                  <a:lnTo>
                    <a:pt x="420" y="2"/>
                  </a:lnTo>
                  <a:lnTo>
                    <a:pt x="408" y="0"/>
                  </a:lnTo>
                  <a:lnTo>
                    <a:pt x="394" y="0"/>
                  </a:lnTo>
                  <a:lnTo>
                    <a:pt x="394" y="0"/>
                  </a:lnTo>
                  <a:lnTo>
                    <a:pt x="380" y="0"/>
                  </a:lnTo>
                  <a:lnTo>
                    <a:pt x="368" y="1"/>
                  </a:lnTo>
                  <a:lnTo>
                    <a:pt x="357" y="3"/>
                  </a:lnTo>
                  <a:lnTo>
                    <a:pt x="346" y="6"/>
                  </a:lnTo>
                  <a:lnTo>
                    <a:pt x="338" y="9"/>
                  </a:lnTo>
                  <a:lnTo>
                    <a:pt x="329" y="13"/>
                  </a:lnTo>
                  <a:lnTo>
                    <a:pt x="316" y="21"/>
                  </a:lnTo>
                  <a:lnTo>
                    <a:pt x="306" y="30"/>
                  </a:lnTo>
                  <a:lnTo>
                    <a:pt x="299" y="37"/>
                  </a:lnTo>
                  <a:lnTo>
                    <a:pt x="292" y="47"/>
                  </a:lnTo>
                  <a:lnTo>
                    <a:pt x="292" y="47"/>
                  </a:lnTo>
                  <a:lnTo>
                    <a:pt x="284" y="36"/>
                  </a:lnTo>
                  <a:lnTo>
                    <a:pt x="277" y="26"/>
                  </a:lnTo>
                  <a:lnTo>
                    <a:pt x="268" y="18"/>
                  </a:lnTo>
                  <a:lnTo>
                    <a:pt x="258" y="12"/>
                  </a:lnTo>
                  <a:lnTo>
                    <a:pt x="246" y="7"/>
                  </a:lnTo>
                  <a:lnTo>
                    <a:pt x="235" y="2"/>
                  </a:lnTo>
                  <a:lnTo>
                    <a:pt x="223" y="0"/>
                  </a:lnTo>
                  <a:lnTo>
                    <a:pt x="209" y="0"/>
                  </a:lnTo>
                  <a:lnTo>
                    <a:pt x="209" y="0"/>
                  </a:lnTo>
                  <a:lnTo>
                    <a:pt x="195" y="0"/>
                  </a:lnTo>
                  <a:lnTo>
                    <a:pt x="180" y="2"/>
                  </a:lnTo>
                  <a:lnTo>
                    <a:pt x="167" y="6"/>
                  </a:lnTo>
                  <a:lnTo>
                    <a:pt x="154" y="10"/>
                  </a:lnTo>
                  <a:lnTo>
                    <a:pt x="141" y="17"/>
                  </a:lnTo>
                  <a:lnTo>
                    <a:pt x="131" y="25"/>
                  </a:lnTo>
                  <a:lnTo>
                    <a:pt x="121" y="35"/>
                  </a:lnTo>
                  <a:lnTo>
                    <a:pt x="111" y="47"/>
                  </a:lnTo>
                  <a:lnTo>
                    <a:pt x="110" y="47"/>
                  </a:lnTo>
                  <a:lnTo>
                    <a:pt x="110" y="7"/>
                  </a:lnTo>
                  <a:lnTo>
                    <a:pt x="0" y="7"/>
                  </a:lnTo>
                  <a:lnTo>
                    <a:pt x="0" y="30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6" name="Freeform 8"/>
            <p:cNvSpPr>
              <a:spLocks/>
            </p:cNvSpPr>
            <p:nvPr userDrawn="1"/>
          </p:nvSpPr>
          <p:spPr bwMode="auto">
            <a:xfrm>
              <a:off x="5339" y="4176"/>
              <a:ext cx="82" cy="95"/>
            </a:xfrm>
            <a:custGeom>
              <a:avLst/>
              <a:gdLst/>
              <a:ahLst/>
              <a:cxnLst>
                <a:cxn ang="0">
                  <a:pos x="320" y="97"/>
                </a:cxn>
                <a:cxn ang="0">
                  <a:pos x="306" y="57"/>
                </a:cxn>
                <a:cxn ang="0">
                  <a:pos x="279" y="29"/>
                </a:cxn>
                <a:cxn ang="0">
                  <a:pos x="243" y="12"/>
                </a:cxn>
                <a:cxn ang="0">
                  <a:pos x="203" y="2"/>
                </a:cxn>
                <a:cxn ang="0">
                  <a:pos x="163" y="0"/>
                </a:cxn>
                <a:cxn ang="0">
                  <a:pos x="111" y="4"/>
                </a:cxn>
                <a:cxn ang="0">
                  <a:pos x="73" y="17"/>
                </a:cxn>
                <a:cxn ang="0">
                  <a:pos x="39" y="39"/>
                </a:cxn>
                <a:cxn ang="0">
                  <a:pos x="17" y="70"/>
                </a:cxn>
                <a:cxn ang="0">
                  <a:pos x="8" y="115"/>
                </a:cxn>
                <a:cxn ang="0">
                  <a:pos x="10" y="137"/>
                </a:cxn>
                <a:cxn ang="0">
                  <a:pos x="20" y="165"/>
                </a:cxn>
                <a:cxn ang="0">
                  <a:pos x="39" y="188"/>
                </a:cxn>
                <a:cxn ang="0">
                  <a:pos x="68" y="206"/>
                </a:cxn>
                <a:cxn ang="0">
                  <a:pos x="108" y="221"/>
                </a:cxn>
                <a:cxn ang="0">
                  <a:pos x="177" y="236"/>
                </a:cxn>
                <a:cxn ang="0">
                  <a:pos x="204" y="248"/>
                </a:cxn>
                <a:cxn ang="0">
                  <a:pos x="211" y="266"/>
                </a:cxn>
                <a:cxn ang="0">
                  <a:pos x="206" y="279"/>
                </a:cxn>
                <a:cxn ang="0">
                  <a:pos x="189" y="290"/>
                </a:cxn>
                <a:cxn ang="0">
                  <a:pos x="169" y="294"/>
                </a:cxn>
                <a:cxn ang="0">
                  <a:pos x="141" y="288"/>
                </a:cxn>
                <a:cxn ang="0">
                  <a:pos x="129" y="277"/>
                </a:cxn>
                <a:cxn ang="0">
                  <a:pos x="120" y="251"/>
                </a:cxn>
                <a:cxn ang="0">
                  <a:pos x="2" y="268"/>
                </a:cxn>
                <a:cxn ang="0">
                  <a:pos x="16" y="311"/>
                </a:cxn>
                <a:cxn ang="0">
                  <a:pos x="43" y="343"/>
                </a:cxn>
                <a:cxn ang="0">
                  <a:pos x="79" y="363"/>
                </a:cxn>
                <a:cxn ang="0">
                  <a:pos x="120" y="375"/>
                </a:cxn>
                <a:cxn ang="0">
                  <a:pos x="164" y="379"/>
                </a:cxn>
                <a:cxn ang="0">
                  <a:pos x="209" y="375"/>
                </a:cxn>
                <a:cxn ang="0">
                  <a:pos x="251" y="364"/>
                </a:cxn>
                <a:cxn ang="0">
                  <a:pos x="289" y="345"/>
                </a:cxn>
                <a:cxn ang="0">
                  <a:pos x="315" y="313"/>
                </a:cxn>
                <a:cxn ang="0">
                  <a:pos x="330" y="270"/>
                </a:cxn>
                <a:cxn ang="0">
                  <a:pos x="330" y="240"/>
                </a:cxn>
                <a:cxn ang="0">
                  <a:pos x="324" y="212"/>
                </a:cxn>
                <a:cxn ang="0">
                  <a:pos x="312" y="191"/>
                </a:cxn>
                <a:cxn ang="0">
                  <a:pos x="282" y="164"/>
                </a:cxn>
                <a:cxn ang="0">
                  <a:pos x="252" y="150"/>
                </a:cxn>
                <a:cxn ang="0">
                  <a:pos x="189" y="135"/>
                </a:cxn>
                <a:cxn ang="0">
                  <a:pos x="142" y="122"/>
                </a:cxn>
                <a:cxn ang="0">
                  <a:pos x="132" y="116"/>
                </a:cxn>
                <a:cxn ang="0">
                  <a:pos x="128" y="104"/>
                </a:cxn>
                <a:cxn ang="0">
                  <a:pos x="135" y="85"/>
                </a:cxn>
                <a:cxn ang="0">
                  <a:pos x="153" y="77"/>
                </a:cxn>
                <a:cxn ang="0">
                  <a:pos x="174" y="77"/>
                </a:cxn>
                <a:cxn ang="0">
                  <a:pos x="193" y="87"/>
                </a:cxn>
                <a:cxn ang="0">
                  <a:pos x="204" y="98"/>
                </a:cxn>
                <a:cxn ang="0">
                  <a:pos x="322" y="114"/>
                </a:cxn>
              </a:cxnLst>
              <a:rect l="0" t="0" r="r" b="b"/>
              <a:pathLst>
                <a:path w="330" h="379">
                  <a:moveTo>
                    <a:pt x="322" y="114"/>
                  </a:moveTo>
                  <a:lnTo>
                    <a:pt x="322" y="114"/>
                  </a:lnTo>
                  <a:lnTo>
                    <a:pt x="320" y="97"/>
                  </a:lnTo>
                  <a:lnTo>
                    <a:pt x="317" y="82"/>
                  </a:lnTo>
                  <a:lnTo>
                    <a:pt x="312" y="69"/>
                  </a:lnTo>
                  <a:lnTo>
                    <a:pt x="306" y="57"/>
                  </a:lnTo>
                  <a:lnTo>
                    <a:pt x="297" y="47"/>
                  </a:lnTo>
                  <a:lnTo>
                    <a:pt x="289" y="37"/>
                  </a:lnTo>
                  <a:lnTo>
                    <a:pt x="279" y="29"/>
                  </a:lnTo>
                  <a:lnTo>
                    <a:pt x="267" y="23"/>
                  </a:lnTo>
                  <a:lnTo>
                    <a:pt x="256" y="17"/>
                  </a:lnTo>
                  <a:lnTo>
                    <a:pt x="243" y="12"/>
                  </a:lnTo>
                  <a:lnTo>
                    <a:pt x="231" y="8"/>
                  </a:lnTo>
                  <a:lnTo>
                    <a:pt x="217" y="4"/>
                  </a:lnTo>
                  <a:lnTo>
                    <a:pt x="203" y="2"/>
                  </a:lnTo>
                  <a:lnTo>
                    <a:pt x="189" y="1"/>
                  </a:lnTo>
                  <a:lnTo>
                    <a:pt x="163" y="0"/>
                  </a:lnTo>
                  <a:lnTo>
                    <a:pt x="163" y="0"/>
                  </a:lnTo>
                  <a:lnTo>
                    <a:pt x="137" y="1"/>
                  </a:lnTo>
                  <a:lnTo>
                    <a:pt x="124" y="3"/>
                  </a:lnTo>
                  <a:lnTo>
                    <a:pt x="111" y="4"/>
                  </a:lnTo>
                  <a:lnTo>
                    <a:pt x="97" y="8"/>
                  </a:lnTo>
                  <a:lnTo>
                    <a:pt x="85" y="12"/>
                  </a:lnTo>
                  <a:lnTo>
                    <a:pt x="73" y="17"/>
                  </a:lnTo>
                  <a:lnTo>
                    <a:pt x="61" y="23"/>
                  </a:lnTo>
                  <a:lnTo>
                    <a:pt x="50" y="30"/>
                  </a:lnTo>
                  <a:lnTo>
                    <a:pt x="39" y="39"/>
                  </a:lnTo>
                  <a:lnTo>
                    <a:pt x="31" y="48"/>
                  </a:lnTo>
                  <a:lnTo>
                    <a:pt x="23" y="58"/>
                  </a:lnTo>
                  <a:lnTo>
                    <a:pt x="17" y="70"/>
                  </a:lnTo>
                  <a:lnTo>
                    <a:pt x="13" y="84"/>
                  </a:lnTo>
                  <a:lnTo>
                    <a:pt x="9" y="98"/>
                  </a:lnTo>
                  <a:lnTo>
                    <a:pt x="8" y="115"/>
                  </a:lnTo>
                  <a:lnTo>
                    <a:pt x="8" y="115"/>
                  </a:lnTo>
                  <a:lnTo>
                    <a:pt x="9" y="126"/>
                  </a:lnTo>
                  <a:lnTo>
                    <a:pt x="10" y="137"/>
                  </a:lnTo>
                  <a:lnTo>
                    <a:pt x="13" y="147"/>
                  </a:lnTo>
                  <a:lnTo>
                    <a:pt x="16" y="156"/>
                  </a:lnTo>
                  <a:lnTo>
                    <a:pt x="20" y="165"/>
                  </a:lnTo>
                  <a:lnTo>
                    <a:pt x="26" y="173"/>
                  </a:lnTo>
                  <a:lnTo>
                    <a:pt x="32" y="181"/>
                  </a:lnTo>
                  <a:lnTo>
                    <a:pt x="39" y="188"/>
                  </a:lnTo>
                  <a:lnTo>
                    <a:pt x="48" y="194"/>
                  </a:lnTo>
                  <a:lnTo>
                    <a:pt x="57" y="200"/>
                  </a:lnTo>
                  <a:lnTo>
                    <a:pt x="68" y="206"/>
                  </a:lnTo>
                  <a:lnTo>
                    <a:pt x="80" y="211"/>
                  </a:lnTo>
                  <a:lnTo>
                    <a:pt x="94" y="216"/>
                  </a:lnTo>
                  <a:lnTo>
                    <a:pt x="108" y="221"/>
                  </a:lnTo>
                  <a:lnTo>
                    <a:pt x="142" y="228"/>
                  </a:lnTo>
                  <a:lnTo>
                    <a:pt x="142" y="228"/>
                  </a:lnTo>
                  <a:lnTo>
                    <a:pt x="177" y="236"/>
                  </a:lnTo>
                  <a:lnTo>
                    <a:pt x="189" y="239"/>
                  </a:lnTo>
                  <a:lnTo>
                    <a:pt x="198" y="243"/>
                  </a:lnTo>
                  <a:lnTo>
                    <a:pt x="204" y="248"/>
                  </a:lnTo>
                  <a:lnTo>
                    <a:pt x="208" y="253"/>
                  </a:lnTo>
                  <a:lnTo>
                    <a:pt x="210" y="259"/>
                  </a:lnTo>
                  <a:lnTo>
                    <a:pt x="211" y="266"/>
                  </a:lnTo>
                  <a:lnTo>
                    <a:pt x="211" y="266"/>
                  </a:lnTo>
                  <a:lnTo>
                    <a:pt x="210" y="273"/>
                  </a:lnTo>
                  <a:lnTo>
                    <a:pt x="206" y="279"/>
                  </a:lnTo>
                  <a:lnTo>
                    <a:pt x="202" y="284"/>
                  </a:lnTo>
                  <a:lnTo>
                    <a:pt x="196" y="288"/>
                  </a:lnTo>
                  <a:lnTo>
                    <a:pt x="189" y="290"/>
                  </a:lnTo>
                  <a:lnTo>
                    <a:pt x="182" y="293"/>
                  </a:lnTo>
                  <a:lnTo>
                    <a:pt x="169" y="294"/>
                  </a:lnTo>
                  <a:lnTo>
                    <a:pt x="169" y="294"/>
                  </a:lnTo>
                  <a:lnTo>
                    <a:pt x="158" y="293"/>
                  </a:lnTo>
                  <a:lnTo>
                    <a:pt x="148" y="291"/>
                  </a:lnTo>
                  <a:lnTo>
                    <a:pt x="141" y="288"/>
                  </a:lnTo>
                  <a:lnTo>
                    <a:pt x="135" y="284"/>
                  </a:lnTo>
                  <a:lnTo>
                    <a:pt x="135" y="284"/>
                  </a:lnTo>
                  <a:lnTo>
                    <a:pt x="129" y="277"/>
                  </a:lnTo>
                  <a:lnTo>
                    <a:pt x="124" y="268"/>
                  </a:lnTo>
                  <a:lnTo>
                    <a:pt x="122" y="261"/>
                  </a:lnTo>
                  <a:lnTo>
                    <a:pt x="120" y="251"/>
                  </a:lnTo>
                  <a:lnTo>
                    <a:pt x="0" y="251"/>
                  </a:lnTo>
                  <a:lnTo>
                    <a:pt x="0" y="251"/>
                  </a:lnTo>
                  <a:lnTo>
                    <a:pt x="2" y="268"/>
                  </a:lnTo>
                  <a:lnTo>
                    <a:pt x="5" y="284"/>
                  </a:lnTo>
                  <a:lnTo>
                    <a:pt x="10" y="298"/>
                  </a:lnTo>
                  <a:lnTo>
                    <a:pt x="16" y="311"/>
                  </a:lnTo>
                  <a:lnTo>
                    <a:pt x="23" y="322"/>
                  </a:lnTo>
                  <a:lnTo>
                    <a:pt x="33" y="333"/>
                  </a:lnTo>
                  <a:lnTo>
                    <a:pt x="43" y="343"/>
                  </a:lnTo>
                  <a:lnTo>
                    <a:pt x="54" y="350"/>
                  </a:lnTo>
                  <a:lnTo>
                    <a:pt x="66" y="357"/>
                  </a:lnTo>
                  <a:lnTo>
                    <a:pt x="79" y="363"/>
                  </a:lnTo>
                  <a:lnTo>
                    <a:pt x="92" y="368"/>
                  </a:lnTo>
                  <a:lnTo>
                    <a:pt x="106" y="372"/>
                  </a:lnTo>
                  <a:lnTo>
                    <a:pt x="120" y="375"/>
                  </a:lnTo>
                  <a:lnTo>
                    <a:pt x="135" y="377"/>
                  </a:lnTo>
                  <a:lnTo>
                    <a:pt x="149" y="378"/>
                  </a:lnTo>
                  <a:lnTo>
                    <a:pt x="164" y="379"/>
                  </a:lnTo>
                  <a:lnTo>
                    <a:pt x="164" y="379"/>
                  </a:lnTo>
                  <a:lnTo>
                    <a:pt x="194" y="378"/>
                  </a:lnTo>
                  <a:lnTo>
                    <a:pt x="209" y="375"/>
                  </a:lnTo>
                  <a:lnTo>
                    <a:pt x="223" y="373"/>
                  </a:lnTo>
                  <a:lnTo>
                    <a:pt x="238" y="369"/>
                  </a:lnTo>
                  <a:lnTo>
                    <a:pt x="251" y="364"/>
                  </a:lnTo>
                  <a:lnTo>
                    <a:pt x="265" y="360"/>
                  </a:lnTo>
                  <a:lnTo>
                    <a:pt x="277" y="352"/>
                  </a:lnTo>
                  <a:lnTo>
                    <a:pt x="289" y="345"/>
                  </a:lnTo>
                  <a:lnTo>
                    <a:pt x="299" y="335"/>
                  </a:lnTo>
                  <a:lnTo>
                    <a:pt x="308" y="325"/>
                  </a:lnTo>
                  <a:lnTo>
                    <a:pt x="315" y="313"/>
                  </a:lnTo>
                  <a:lnTo>
                    <a:pt x="322" y="300"/>
                  </a:lnTo>
                  <a:lnTo>
                    <a:pt x="326" y="285"/>
                  </a:lnTo>
                  <a:lnTo>
                    <a:pt x="330" y="270"/>
                  </a:lnTo>
                  <a:lnTo>
                    <a:pt x="330" y="251"/>
                  </a:lnTo>
                  <a:lnTo>
                    <a:pt x="330" y="251"/>
                  </a:lnTo>
                  <a:lnTo>
                    <a:pt x="330" y="240"/>
                  </a:lnTo>
                  <a:lnTo>
                    <a:pt x="329" y="231"/>
                  </a:lnTo>
                  <a:lnTo>
                    <a:pt x="326" y="222"/>
                  </a:lnTo>
                  <a:lnTo>
                    <a:pt x="324" y="212"/>
                  </a:lnTo>
                  <a:lnTo>
                    <a:pt x="320" y="205"/>
                  </a:lnTo>
                  <a:lnTo>
                    <a:pt x="317" y="198"/>
                  </a:lnTo>
                  <a:lnTo>
                    <a:pt x="312" y="191"/>
                  </a:lnTo>
                  <a:lnTo>
                    <a:pt x="307" y="184"/>
                  </a:lnTo>
                  <a:lnTo>
                    <a:pt x="295" y="173"/>
                  </a:lnTo>
                  <a:lnTo>
                    <a:pt x="282" y="164"/>
                  </a:lnTo>
                  <a:lnTo>
                    <a:pt x="268" y="156"/>
                  </a:lnTo>
                  <a:lnTo>
                    <a:pt x="252" y="150"/>
                  </a:lnTo>
                  <a:lnTo>
                    <a:pt x="252" y="150"/>
                  </a:lnTo>
                  <a:lnTo>
                    <a:pt x="237" y="146"/>
                  </a:lnTo>
                  <a:lnTo>
                    <a:pt x="221" y="142"/>
                  </a:lnTo>
                  <a:lnTo>
                    <a:pt x="189" y="135"/>
                  </a:lnTo>
                  <a:lnTo>
                    <a:pt x="163" y="130"/>
                  </a:lnTo>
                  <a:lnTo>
                    <a:pt x="152" y="126"/>
                  </a:lnTo>
                  <a:lnTo>
                    <a:pt x="142" y="122"/>
                  </a:lnTo>
                  <a:lnTo>
                    <a:pt x="142" y="122"/>
                  </a:lnTo>
                  <a:lnTo>
                    <a:pt x="137" y="120"/>
                  </a:lnTo>
                  <a:lnTo>
                    <a:pt x="132" y="116"/>
                  </a:lnTo>
                  <a:lnTo>
                    <a:pt x="129" y="111"/>
                  </a:lnTo>
                  <a:lnTo>
                    <a:pt x="128" y="104"/>
                  </a:lnTo>
                  <a:lnTo>
                    <a:pt x="128" y="104"/>
                  </a:lnTo>
                  <a:lnTo>
                    <a:pt x="129" y="96"/>
                  </a:lnTo>
                  <a:lnTo>
                    <a:pt x="131" y="90"/>
                  </a:lnTo>
                  <a:lnTo>
                    <a:pt x="135" y="85"/>
                  </a:lnTo>
                  <a:lnTo>
                    <a:pt x="140" y="81"/>
                  </a:lnTo>
                  <a:lnTo>
                    <a:pt x="146" y="79"/>
                  </a:lnTo>
                  <a:lnTo>
                    <a:pt x="153" y="77"/>
                  </a:lnTo>
                  <a:lnTo>
                    <a:pt x="166" y="76"/>
                  </a:lnTo>
                  <a:lnTo>
                    <a:pt x="166" y="76"/>
                  </a:lnTo>
                  <a:lnTo>
                    <a:pt x="174" y="77"/>
                  </a:lnTo>
                  <a:lnTo>
                    <a:pt x="181" y="79"/>
                  </a:lnTo>
                  <a:lnTo>
                    <a:pt x="187" y="82"/>
                  </a:lnTo>
                  <a:lnTo>
                    <a:pt x="193" y="87"/>
                  </a:lnTo>
                  <a:lnTo>
                    <a:pt x="193" y="87"/>
                  </a:lnTo>
                  <a:lnTo>
                    <a:pt x="199" y="92"/>
                  </a:lnTo>
                  <a:lnTo>
                    <a:pt x="204" y="98"/>
                  </a:lnTo>
                  <a:lnTo>
                    <a:pt x="206" y="105"/>
                  </a:lnTo>
                  <a:lnTo>
                    <a:pt x="208" y="114"/>
                  </a:lnTo>
                  <a:lnTo>
                    <a:pt x="322"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7" name="Freeform 9"/>
            <p:cNvSpPr>
              <a:spLocks/>
            </p:cNvSpPr>
            <p:nvPr userDrawn="1"/>
          </p:nvSpPr>
          <p:spPr bwMode="auto">
            <a:xfrm>
              <a:off x="5649" y="4162"/>
              <a:ext cx="78" cy="106"/>
            </a:xfrm>
            <a:custGeom>
              <a:avLst/>
              <a:gdLst/>
              <a:ahLst/>
              <a:cxnLst>
                <a:cxn ang="0">
                  <a:pos x="0" y="422"/>
                </a:cxn>
                <a:cxn ang="0">
                  <a:pos x="116" y="422"/>
                </a:cxn>
                <a:cxn ang="0">
                  <a:pos x="116" y="276"/>
                </a:cxn>
                <a:cxn ang="0">
                  <a:pos x="116" y="276"/>
                </a:cxn>
                <a:cxn ang="0">
                  <a:pos x="116" y="257"/>
                </a:cxn>
                <a:cxn ang="0">
                  <a:pos x="119" y="240"/>
                </a:cxn>
                <a:cxn ang="0">
                  <a:pos x="123" y="228"/>
                </a:cxn>
                <a:cxn ang="0">
                  <a:pos x="126" y="223"/>
                </a:cxn>
                <a:cxn ang="0">
                  <a:pos x="128" y="219"/>
                </a:cxn>
                <a:cxn ang="0">
                  <a:pos x="128" y="219"/>
                </a:cxn>
                <a:cxn ang="0">
                  <a:pos x="133" y="212"/>
                </a:cxn>
                <a:cxn ang="0">
                  <a:pos x="140" y="208"/>
                </a:cxn>
                <a:cxn ang="0">
                  <a:pos x="148" y="204"/>
                </a:cxn>
                <a:cxn ang="0">
                  <a:pos x="155" y="203"/>
                </a:cxn>
                <a:cxn ang="0">
                  <a:pos x="155" y="203"/>
                </a:cxn>
                <a:cxn ang="0">
                  <a:pos x="165" y="203"/>
                </a:cxn>
                <a:cxn ang="0">
                  <a:pos x="172" y="205"/>
                </a:cxn>
                <a:cxn ang="0">
                  <a:pos x="178" y="209"/>
                </a:cxn>
                <a:cxn ang="0">
                  <a:pos x="184" y="215"/>
                </a:cxn>
                <a:cxn ang="0">
                  <a:pos x="184" y="215"/>
                </a:cxn>
                <a:cxn ang="0">
                  <a:pos x="189" y="221"/>
                </a:cxn>
                <a:cxn ang="0">
                  <a:pos x="191" y="231"/>
                </a:cxn>
                <a:cxn ang="0">
                  <a:pos x="194" y="242"/>
                </a:cxn>
                <a:cxn ang="0">
                  <a:pos x="194" y="255"/>
                </a:cxn>
                <a:cxn ang="0">
                  <a:pos x="194" y="422"/>
                </a:cxn>
                <a:cxn ang="0">
                  <a:pos x="310" y="422"/>
                </a:cxn>
                <a:cxn ang="0">
                  <a:pos x="310" y="229"/>
                </a:cxn>
                <a:cxn ang="0">
                  <a:pos x="310" y="229"/>
                </a:cxn>
                <a:cxn ang="0">
                  <a:pos x="310" y="215"/>
                </a:cxn>
                <a:cxn ang="0">
                  <a:pos x="309" y="202"/>
                </a:cxn>
                <a:cxn ang="0">
                  <a:pos x="306" y="188"/>
                </a:cxn>
                <a:cxn ang="0">
                  <a:pos x="304" y="177"/>
                </a:cxn>
                <a:cxn ang="0">
                  <a:pos x="299" y="166"/>
                </a:cxn>
                <a:cxn ang="0">
                  <a:pos x="295" y="157"/>
                </a:cxn>
                <a:cxn ang="0">
                  <a:pos x="289" y="148"/>
                </a:cxn>
                <a:cxn ang="0">
                  <a:pos x="283" y="141"/>
                </a:cxn>
                <a:cxn ang="0">
                  <a:pos x="283" y="141"/>
                </a:cxn>
                <a:cxn ang="0">
                  <a:pos x="276" y="133"/>
                </a:cxn>
                <a:cxn ang="0">
                  <a:pos x="269" y="129"/>
                </a:cxn>
                <a:cxn ang="0">
                  <a:pos x="260" y="124"/>
                </a:cxn>
                <a:cxn ang="0">
                  <a:pos x="251" y="119"/>
                </a:cxn>
                <a:cxn ang="0">
                  <a:pos x="241" y="116"/>
                </a:cxn>
                <a:cxn ang="0">
                  <a:pos x="231" y="114"/>
                </a:cxn>
                <a:cxn ang="0">
                  <a:pos x="220" y="113"/>
                </a:cxn>
                <a:cxn ang="0">
                  <a:pos x="209" y="112"/>
                </a:cxn>
                <a:cxn ang="0">
                  <a:pos x="209" y="112"/>
                </a:cxn>
                <a:cxn ang="0">
                  <a:pos x="195" y="113"/>
                </a:cxn>
                <a:cxn ang="0">
                  <a:pos x="182" y="114"/>
                </a:cxn>
                <a:cxn ang="0">
                  <a:pos x="168" y="116"/>
                </a:cxn>
                <a:cxn ang="0">
                  <a:pos x="154" y="122"/>
                </a:cxn>
                <a:cxn ang="0">
                  <a:pos x="154" y="122"/>
                </a:cxn>
                <a:cxn ang="0">
                  <a:pos x="144" y="129"/>
                </a:cxn>
                <a:cxn ang="0">
                  <a:pos x="135" y="135"/>
                </a:cxn>
                <a:cxn ang="0">
                  <a:pos x="126" y="143"/>
                </a:cxn>
                <a:cxn ang="0">
                  <a:pos x="116" y="153"/>
                </a:cxn>
                <a:cxn ang="0">
                  <a:pos x="116" y="0"/>
                </a:cxn>
                <a:cxn ang="0">
                  <a:pos x="0" y="0"/>
                </a:cxn>
                <a:cxn ang="0">
                  <a:pos x="0" y="422"/>
                </a:cxn>
              </a:cxnLst>
              <a:rect l="0" t="0" r="r" b="b"/>
              <a:pathLst>
                <a:path w="310" h="422">
                  <a:moveTo>
                    <a:pt x="0" y="422"/>
                  </a:moveTo>
                  <a:lnTo>
                    <a:pt x="116" y="422"/>
                  </a:lnTo>
                  <a:lnTo>
                    <a:pt x="116" y="276"/>
                  </a:lnTo>
                  <a:lnTo>
                    <a:pt x="116" y="276"/>
                  </a:lnTo>
                  <a:lnTo>
                    <a:pt x="116" y="257"/>
                  </a:lnTo>
                  <a:lnTo>
                    <a:pt x="119" y="240"/>
                  </a:lnTo>
                  <a:lnTo>
                    <a:pt x="123" y="228"/>
                  </a:lnTo>
                  <a:lnTo>
                    <a:pt x="126" y="223"/>
                  </a:lnTo>
                  <a:lnTo>
                    <a:pt x="128" y="219"/>
                  </a:lnTo>
                  <a:lnTo>
                    <a:pt x="128" y="219"/>
                  </a:lnTo>
                  <a:lnTo>
                    <a:pt x="133" y="212"/>
                  </a:lnTo>
                  <a:lnTo>
                    <a:pt x="140" y="208"/>
                  </a:lnTo>
                  <a:lnTo>
                    <a:pt x="148" y="204"/>
                  </a:lnTo>
                  <a:lnTo>
                    <a:pt x="155" y="203"/>
                  </a:lnTo>
                  <a:lnTo>
                    <a:pt x="155" y="203"/>
                  </a:lnTo>
                  <a:lnTo>
                    <a:pt x="165" y="203"/>
                  </a:lnTo>
                  <a:lnTo>
                    <a:pt x="172" y="205"/>
                  </a:lnTo>
                  <a:lnTo>
                    <a:pt x="178" y="209"/>
                  </a:lnTo>
                  <a:lnTo>
                    <a:pt x="184" y="215"/>
                  </a:lnTo>
                  <a:lnTo>
                    <a:pt x="184" y="215"/>
                  </a:lnTo>
                  <a:lnTo>
                    <a:pt x="189" y="221"/>
                  </a:lnTo>
                  <a:lnTo>
                    <a:pt x="191" y="231"/>
                  </a:lnTo>
                  <a:lnTo>
                    <a:pt x="194" y="242"/>
                  </a:lnTo>
                  <a:lnTo>
                    <a:pt x="194" y="255"/>
                  </a:lnTo>
                  <a:lnTo>
                    <a:pt x="194" y="422"/>
                  </a:lnTo>
                  <a:lnTo>
                    <a:pt x="310" y="422"/>
                  </a:lnTo>
                  <a:lnTo>
                    <a:pt x="310" y="229"/>
                  </a:lnTo>
                  <a:lnTo>
                    <a:pt x="310" y="229"/>
                  </a:lnTo>
                  <a:lnTo>
                    <a:pt x="310" y="215"/>
                  </a:lnTo>
                  <a:lnTo>
                    <a:pt x="309" y="202"/>
                  </a:lnTo>
                  <a:lnTo>
                    <a:pt x="306" y="188"/>
                  </a:lnTo>
                  <a:lnTo>
                    <a:pt x="304" y="177"/>
                  </a:lnTo>
                  <a:lnTo>
                    <a:pt x="299" y="166"/>
                  </a:lnTo>
                  <a:lnTo>
                    <a:pt x="295" y="157"/>
                  </a:lnTo>
                  <a:lnTo>
                    <a:pt x="289" y="148"/>
                  </a:lnTo>
                  <a:lnTo>
                    <a:pt x="283" y="141"/>
                  </a:lnTo>
                  <a:lnTo>
                    <a:pt x="283" y="141"/>
                  </a:lnTo>
                  <a:lnTo>
                    <a:pt x="276" y="133"/>
                  </a:lnTo>
                  <a:lnTo>
                    <a:pt x="269" y="129"/>
                  </a:lnTo>
                  <a:lnTo>
                    <a:pt x="260" y="124"/>
                  </a:lnTo>
                  <a:lnTo>
                    <a:pt x="251" y="119"/>
                  </a:lnTo>
                  <a:lnTo>
                    <a:pt x="241" y="116"/>
                  </a:lnTo>
                  <a:lnTo>
                    <a:pt x="231" y="114"/>
                  </a:lnTo>
                  <a:lnTo>
                    <a:pt x="220" y="113"/>
                  </a:lnTo>
                  <a:lnTo>
                    <a:pt x="209" y="112"/>
                  </a:lnTo>
                  <a:lnTo>
                    <a:pt x="209" y="112"/>
                  </a:lnTo>
                  <a:lnTo>
                    <a:pt x="195" y="113"/>
                  </a:lnTo>
                  <a:lnTo>
                    <a:pt x="182" y="114"/>
                  </a:lnTo>
                  <a:lnTo>
                    <a:pt x="168" y="116"/>
                  </a:lnTo>
                  <a:lnTo>
                    <a:pt x="154" y="122"/>
                  </a:lnTo>
                  <a:lnTo>
                    <a:pt x="154" y="122"/>
                  </a:lnTo>
                  <a:lnTo>
                    <a:pt x="144" y="129"/>
                  </a:lnTo>
                  <a:lnTo>
                    <a:pt x="135" y="135"/>
                  </a:lnTo>
                  <a:lnTo>
                    <a:pt x="126" y="143"/>
                  </a:lnTo>
                  <a:lnTo>
                    <a:pt x="116" y="153"/>
                  </a:lnTo>
                  <a:lnTo>
                    <a:pt x="116" y="0"/>
                  </a:lnTo>
                  <a:lnTo>
                    <a:pt x="0" y="0"/>
                  </a:lnTo>
                  <a:lnTo>
                    <a:pt x="0" y="4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8" name="Freeform 10"/>
            <p:cNvSpPr>
              <a:spLocks/>
            </p:cNvSpPr>
            <p:nvPr userDrawn="1"/>
          </p:nvSpPr>
          <p:spPr bwMode="auto">
            <a:xfrm>
              <a:off x="5599" y="4169"/>
              <a:ext cx="41" cy="100"/>
            </a:xfrm>
            <a:custGeom>
              <a:avLst/>
              <a:gdLst/>
              <a:ahLst/>
              <a:cxnLst>
                <a:cxn ang="0">
                  <a:pos x="0" y="0"/>
                </a:cxn>
                <a:cxn ang="0">
                  <a:pos x="0" y="93"/>
                </a:cxn>
                <a:cxn ang="0">
                  <a:pos x="0" y="178"/>
                </a:cxn>
                <a:cxn ang="0">
                  <a:pos x="0" y="284"/>
                </a:cxn>
                <a:cxn ang="0">
                  <a:pos x="0" y="284"/>
                </a:cxn>
                <a:cxn ang="0">
                  <a:pos x="0" y="307"/>
                </a:cxn>
                <a:cxn ang="0">
                  <a:pos x="2" y="328"/>
                </a:cxn>
                <a:cxn ang="0">
                  <a:pos x="6" y="345"/>
                </a:cxn>
                <a:cxn ang="0">
                  <a:pos x="11" y="359"/>
                </a:cxn>
                <a:cxn ang="0">
                  <a:pos x="11" y="359"/>
                </a:cxn>
                <a:cxn ang="0">
                  <a:pos x="17" y="370"/>
                </a:cxn>
                <a:cxn ang="0">
                  <a:pos x="23" y="379"/>
                </a:cxn>
                <a:cxn ang="0">
                  <a:pos x="31" y="385"/>
                </a:cxn>
                <a:cxn ang="0">
                  <a:pos x="40" y="391"/>
                </a:cxn>
                <a:cxn ang="0">
                  <a:pos x="40" y="391"/>
                </a:cxn>
                <a:cxn ang="0">
                  <a:pos x="51" y="396"/>
                </a:cxn>
                <a:cxn ang="0">
                  <a:pos x="64" y="399"/>
                </a:cxn>
                <a:cxn ang="0">
                  <a:pos x="80" y="402"/>
                </a:cxn>
                <a:cxn ang="0">
                  <a:pos x="99" y="402"/>
                </a:cxn>
                <a:cxn ang="0">
                  <a:pos x="99" y="402"/>
                </a:cxn>
                <a:cxn ang="0">
                  <a:pos x="113" y="402"/>
                </a:cxn>
                <a:cxn ang="0">
                  <a:pos x="128" y="399"/>
                </a:cxn>
                <a:cxn ang="0">
                  <a:pos x="145" y="397"/>
                </a:cxn>
                <a:cxn ang="0">
                  <a:pos x="161" y="392"/>
                </a:cxn>
                <a:cxn ang="0">
                  <a:pos x="161" y="317"/>
                </a:cxn>
                <a:cxn ang="0">
                  <a:pos x="161" y="317"/>
                </a:cxn>
                <a:cxn ang="0">
                  <a:pos x="156" y="318"/>
                </a:cxn>
                <a:cxn ang="0">
                  <a:pos x="148" y="319"/>
                </a:cxn>
                <a:cxn ang="0">
                  <a:pos x="131" y="320"/>
                </a:cxn>
                <a:cxn ang="0">
                  <a:pos x="131" y="320"/>
                </a:cxn>
                <a:cxn ang="0">
                  <a:pos x="125" y="319"/>
                </a:cxn>
                <a:cxn ang="0">
                  <a:pos x="120" y="315"/>
                </a:cxn>
                <a:cxn ang="0">
                  <a:pos x="117" y="313"/>
                </a:cxn>
                <a:cxn ang="0">
                  <a:pos x="115" y="311"/>
                </a:cxn>
                <a:cxn ang="0">
                  <a:pos x="115" y="311"/>
                </a:cxn>
                <a:cxn ang="0">
                  <a:pos x="114" y="307"/>
                </a:cxn>
                <a:cxn ang="0">
                  <a:pos x="113" y="301"/>
                </a:cxn>
                <a:cxn ang="0">
                  <a:pos x="111" y="285"/>
                </a:cxn>
                <a:cxn ang="0">
                  <a:pos x="111" y="178"/>
                </a:cxn>
                <a:cxn ang="0">
                  <a:pos x="161" y="178"/>
                </a:cxn>
                <a:cxn ang="0">
                  <a:pos x="161" y="93"/>
                </a:cxn>
                <a:cxn ang="0">
                  <a:pos x="111" y="93"/>
                </a:cxn>
                <a:cxn ang="0">
                  <a:pos x="111" y="0"/>
                </a:cxn>
                <a:cxn ang="0">
                  <a:pos x="0" y="0"/>
                </a:cxn>
              </a:cxnLst>
              <a:rect l="0" t="0" r="r" b="b"/>
              <a:pathLst>
                <a:path w="161" h="402">
                  <a:moveTo>
                    <a:pt x="0" y="0"/>
                  </a:moveTo>
                  <a:lnTo>
                    <a:pt x="0" y="93"/>
                  </a:lnTo>
                  <a:lnTo>
                    <a:pt x="0" y="178"/>
                  </a:lnTo>
                  <a:lnTo>
                    <a:pt x="0" y="284"/>
                  </a:lnTo>
                  <a:lnTo>
                    <a:pt x="0" y="284"/>
                  </a:lnTo>
                  <a:lnTo>
                    <a:pt x="0" y="307"/>
                  </a:lnTo>
                  <a:lnTo>
                    <a:pt x="2" y="328"/>
                  </a:lnTo>
                  <a:lnTo>
                    <a:pt x="6" y="345"/>
                  </a:lnTo>
                  <a:lnTo>
                    <a:pt x="11" y="359"/>
                  </a:lnTo>
                  <a:lnTo>
                    <a:pt x="11" y="359"/>
                  </a:lnTo>
                  <a:lnTo>
                    <a:pt x="17" y="370"/>
                  </a:lnTo>
                  <a:lnTo>
                    <a:pt x="23" y="379"/>
                  </a:lnTo>
                  <a:lnTo>
                    <a:pt x="31" y="385"/>
                  </a:lnTo>
                  <a:lnTo>
                    <a:pt x="40" y="391"/>
                  </a:lnTo>
                  <a:lnTo>
                    <a:pt x="40" y="391"/>
                  </a:lnTo>
                  <a:lnTo>
                    <a:pt x="51" y="396"/>
                  </a:lnTo>
                  <a:lnTo>
                    <a:pt x="64" y="399"/>
                  </a:lnTo>
                  <a:lnTo>
                    <a:pt x="80" y="402"/>
                  </a:lnTo>
                  <a:lnTo>
                    <a:pt x="99" y="402"/>
                  </a:lnTo>
                  <a:lnTo>
                    <a:pt x="99" y="402"/>
                  </a:lnTo>
                  <a:lnTo>
                    <a:pt x="113" y="402"/>
                  </a:lnTo>
                  <a:lnTo>
                    <a:pt x="128" y="399"/>
                  </a:lnTo>
                  <a:lnTo>
                    <a:pt x="145" y="397"/>
                  </a:lnTo>
                  <a:lnTo>
                    <a:pt x="161" y="392"/>
                  </a:lnTo>
                  <a:lnTo>
                    <a:pt x="161" y="317"/>
                  </a:lnTo>
                  <a:lnTo>
                    <a:pt x="161" y="317"/>
                  </a:lnTo>
                  <a:lnTo>
                    <a:pt x="156" y="318"/>
                  </a:lnTo>
                  <a:lnTo>
                    <a:pt x="148" y="319"/>
                  </a:lnTo>
                  <a:lnTo>
                    <a:pt x="131" y="320"/>
                  </a:lnTo>
                  <a:lnTo>
                    <a:pt x="131" y="320"/>
                  </a:lnTo>
                  <a:lnTo>
                    <a:pt x="125" y="319"/>
                  </a:lnTo>
                  <a:lnTo>
                    <a:pt x="120" y="315"/>
                  </a:lnTo>
                  <a:lnTo>
                    <a:pt x="117" y="313"/>
                  </a:lnTo>
                  <a:lnTo>
                    <a:pt x="115" y="311"/>
                  </a:lnTo>
                  <a:lnTo>
                    <a:pt x="115" y="311"/>
                  </a:lnTo>
                  <a:lnTo>
                    <a:pt x="114" y="307"/>
                  </a:lnTo>
                  <a:lnTo>
                    <a:pt x="113" y="301"/>
                  </a:lnTo>
                  <a:lnTo>
                    <a:pt x="111" y="285"/>
                  </a:lnTo>
                  <a:lnTo>
                    <a:pt x="111" y="178"/>
                  </a:lnTo>
                  <a:lnTo>
                    <a:pt x="161" y="178"/>
                  </a:lnTo>
                  <a:lnTo>
                    <a:pt x="161" y="93"/>
                  </a:lnTo>
                  <a:lnTo>
                    <a:pt x="111" y="93"/>
                  </a:lnTo>
                  <a:lnTo>
                    <a:pt x="111"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9" name="Rectangle 11"/>
            <p:cNvSpPr>
              <a:spLocks noChangeArrowheads="1"/>
            </p:cNvSpPr>
            <p:nvPr userDrawn="1"/>
          </p:nvSpPr>
          <p:spPr bwMode="auto">
            <a:xfrm>
              <a:off x="5562" y="4169"/>
              <a:ext cx="28" cy="15"/>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0.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10.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image" Target="../media/image10.jpeg"/><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theme" Target="../theme/theme11.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0.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6.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21.wmf"/><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image" Target="../media/image21.wmf"/><Relationship Id="rId2" Type="http://schemas.openxmlformats.org/officeDocument/2006/relationships/slideLayout" Target="../slideLayouts/slideLayout78.xml"/><Relationship Id="rId16" Type="http://schemas.openxmlformats.org/officeDocument/2006/relationships/image" Target="../media/image10.jpe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8.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0.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5" name="Picture 4" descr="ppt divider page2.jpg"/>
          <p:cNvPicPr>
            <a:picLocks noChangeAspect="1"/>
          </p:cNvPicPr>
          <p:nvPr/>
        </p:nvPicPr>
        <p:blipFill>
          <a:blip r:embed="rId9" cstate="print"/>
          <a:srcRect/>
          <a:stretch>
            <a:fillRect/>
          </a:stretch>
        </p:blipFill>
        <p:spPr>
          <a:xfrm>
            <a:off x="0" y="0"/>
            <a:ext cx="9153890" cy="6858000"/>
          </a:xfrm>
          <a:prstGeom prst="rect">
            <a:avLst/>
          </a:prstGeom>
        </p:spPr>
      </p:pic>
      <p:cxnSp>
        <p:nvCxnSpPr>
          <p:cNvPr id="32" name="Straight Connector 31"/>
          <p:cNvCxnSpPr/>
          <p:nvPr/>
        </p:nvCxnSpPr>
        <p:spPr>
          <a:xfrm>
            <a:off x="0" y="1401763"/>
            <a:ext cx="9144000" cy="1587"/>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39" name="Title Placeholder 1"/>
          <p:cNvSpPr>
            <a:spLocks noGrp="1"/>
          </p:cNvSpPr>
          <p:nvPr>
            <p:ph type="title"/>
          </p:nvPr>
        </p:nvSpPr>
        <p:spPr bwMode="auto">
          <a:xfrm>
            <a:off x="244474" y="0"/>
            <a:ext cx="8133981" cy="1417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40" name="Text Placeholder 2"/>
          <p:cNvSpPr>
            <a:spLocks noGrp="1"/>
          </p:cNvSpPr>
          <p:nvPr>
            <p:ph type="body" idx="1"/>
          </p:nvPr>
        </p:nvSpPr>
        <p:spPr bwMode="auto">
          <a:xfrm>
            <a:off x="244475" y="1470026"/>
            <a:ext cx="8063502" cy="48381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grpSp>
        <p:nvGrpSpPr>
          <p:cNvPr id="2" name="Group 4"/>
          <p:cNvGrpSpPr>
            <a:grpSpLocks noChangeAspect="1"/>
          </p:cNvGrpSpPr>
          <p:nvPr/>
        </p:nvGrpSpPr>
        <p:grpSpPr bwMode="auto">
          <a:xfrm>
            <a:off x="8505386" y="6615230"/>
            <a:ext cx="528637" cy="193675"/>
            <a:chOff x="5351" y="4115"/>
            <a:chExt cx="333" cy="122"/>
          </a:xfrm>
        </p:grpSpPr>
        <p:sp>
          <p:nvSpPr>
            <p:cNvPr id="7" name="AutoShape 3"/>
            <p:cNvSpPr>
              <a:spLocks noChangeAspect="1" noChangeArrowheads="1" noTextEdit="1"/>
            </p:cNvSpPr>
            <p:nvPr userDrawn="1"/>
          </p:nvSpPr>
          <p:spPr bwMode="auto">
            <a:xfrm>
              <a:off x="5351" y="4121"/>
              <a:ext cx="333" cy="1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5"/>
            <p:cNvSpPr>
              <a:spLocks noEditPoints="1"/>
            </p:cNvSpPr>
            <p:nvPr userDrawn="1"/>
          </p:nvSpPr>
          <p:spPr bwMode="auto">
            <a:xfrm>
              <a:off x="5351" y="4115"/>
              <a:ext cx="333" cy="116"/>
            </a:xfrm>
            <a:custGeom>
              <a:avLst/>
              <a:gdLst/>
              <a:ahLst/>
              <a:cxnLst>
                <a:cxn ang="0">
                  <a:pos x="1548" y="682"/>
                </a:cxn>
                <a:cxn ang="0">
                  <a:pos x="1238" y="478"/>
                </a:cxn>
                <a:cxn ang="0">
                  <a:pos x="1177" y="586"/>
                </a:cxn>
                <a:cxn ang="0">
                  <a:pos x="1079" y="653"/>
                </a:cxn>
                <a:cxn ang="0">
                  <a:pos x="942" y="681"/>
                </a:cxn>
                <a:cxn ang="0">
                  <a:pos x="613" y="539"/>
                </a:cxn>
                <a:cxn ang="0">
                  <a:pos x="548" y="624"/>
                </a:cxn>
                <a:cxn ang="0">
                  <a:pos x="476" y="670"/>
                </a:cxn>
                <a:cxn ang="0">
                  <a:pos x="365" y="695"/>
                </a:cxn>
                <a:cxn ang="0">
                  <a:pos x="283" y="693"/>
                </a:cxn>
                <a:cxn ang="0">
                  <a:pos x="198" y="673"/>
                </a:cxn>
                <a:cxn ang="0">
                  <a:pos x="127" y="634"/>
                </a:cxn>
                <a:cxn ang="0">
                  <a:pos x="79" y="591"/>
                </a:cxn>
                <a:cxn ang="0">
                  <a:pos x="35" y="522"/>
                </a:cxn>
                <a:cxn ang="0">
                  <a:pos x="9" y="441"/>
                </a:cxn>
                <a:cxn ang="0">
                  <a:pos x="0" y="346"/>
                </a:cxn>
                <a:cxn ang="0">
                  <a:pos x="6" y="272"/>
                </a:cxn>
                <a:cxn ang="0">
                  <a:pos x="29" y="190"/>
                </a:cxn>
                <a:cxn ang="0">
                  <a:pos x="71" y="119"/>
                </a:cxn>
                <a:cxn ang="0">
                  <a:pos x="116" y="71"/>
                </a:cxn>
                <a:cxn ang="0">
                  <a:pos x="180" y="30"/>
                </a:cxn>
                <a:cxn ang="0">
                  <a:pos x="254" y="6"/>
                </a:cxn>
                <a:cxn ang="0">
                  <a:pos x="319" y="0"/>
                </a:cxn>
                <a:cxn ang="0">
                  <a:pos x="451" y="18"/>
                </a:cxn>
                <a:cxn ang="0">
                  <a:pos x="549" y="70"/>
                </a:cxn>
                <a:cxn ang="0">
                  <a:pos x="614" y="157"/>
                </a:cxn>
                <a:cxn ang="0">
                  <a:pos x="982" y="15"/>
                </a:cxn>
                <a:cxn ang="0">
                  <a:pos x="1095" y="40"/>
                </a:cxn>
                <a:cxn ang="0">
                  <a:pos x="1167" y="87"/>
                </a:cxn>
                <a:cxn ang="0">
                  <a:pos x="1230" y="177"/>
                </a:cxn>
                <a:cxn ang="0">
                  <a:pos x="1722" y="14"/>
                </a:cxn>
                <a:cxn ang="0">
                  <a:pos x="439" y="266"/>
                </a:cxn>
                <a:cxn ang="0">
                  <a:pos x="428" y="222"/>
                </a:cxn>
                <a:cxn ang="0">
                  <a:pos x="399" y="185"/>
                </a:cxn>
                <a:cxn ang="0">
                  <a:pos x="353" y="167"/>
                </a:cxn>
                <a:cxn ang="0">
                  <a:pos x="301" y="169"/>
                </a:cxn>
                <a:cxn ang="0">
                  <a:pos x="246" y="200"/>
                </a:cxn>
                <a:cxn ang="0">
                  <a:pos x="216" y="252"/>
                </a:cxn>
                <a:cxn ang="0">
                  <a:pos x="203" y="351"/>
                </a:cxn>
                <a:cxn ang="0">
                  <a:pos x="211" y="431"/>
                </a:cxn>
                <a:cxn ang="0">
                  <a:pos x="245" y="499"/>
                </a:cxn>
                <a:cxn ang="0">
                  <a:pos x="304" y="531"/>
                </a:cxn>
                <a:cxn ang="0">
                  <a:pos x="358" y="532"/>
                </a:cxn>
                <a:cxn ang="0">
                  <a:pos x="401" y="513"/>
                </a:cxn>
                <a:cxn ang="0">
                  <a:pos x="429" y="471"/>
                </a:cxn>
                <a:cxn ang="0">
                  <a:pos x="622" y="422"/>
                </a:cxn>
                <a:cxn ang="0">
                  <a:pos x="1050" y="295"/>
                </a:cxn>
                <a:cxn ang="0">
                  <a:pos x="1017" y="226"/>
                </a:cxn>
                <a:cxn ang="0">
                  <a:pos x="961" y="193"/>
                </a:cxn>
                <a:cxn ang="0">
                  <a:pos x="828" y="183"/>
                </a:cxn>
                <a:cxn ang="0">
                  <a:pos x="925" y="508"/>
                </a:cxn>
                <a:cxn ang="0">
                  <a:pos x="1001" y="485"/>
                </a:cxn>
                <a:cxn ang="0">
                  <a:pos x="1038" y="443"/>
                </a:cxn>
                <a:cxn ang="0">
                  <a:pos x="1056" y="354"/>
                </a:cxn>
              </a:cxnLst>
              <a:rect l="0" t="0" r="r" b="b"/>
              <a:pathLst>
                <a:path w="1998" h="696">
                  <a:moveTo>
                    <a:pt x="1998" y="682"/>
                  </a:moveTo>
                  <a:lnTo>
                    <a:pt x="1807" y="682"/>
                  </a:lnTo>
                  <a:lnTo>
                    <a:pt x="1807" y="257"/>
                  </a:lnTo>
                  <a:lnTo>
                    <a:pt x="1692" y="682"/>
                  </a:lnTo>
                  <a:lnTo>
                    <a:pt x="1548" y="682"/>
                  </a:lnTo>
                  <a:lnTo>
                    <a:pt x="1433" y="257"/>
                  </a:lnTo>
                  <a:lnTo>
                    <a:pt x="1433" y="682"/>
                  </a:lnTo>
                  <a:lnTo>
                    <a:pt x="1238" y="682"/>
                  </a:lnTo>
                  <a:lnTo>
                    <a:pt x="1238" y="478"/>
                  </a:lnTo>
                  <a:lnTo>
                    <a:pt x="1238" y="478"/>
                  </a:lnTo>
                  <a:lnTo>
                    <a:pt x="1229" y="503"/>
                  </a:lnTo>
                  <a:lnTo>
                    <a:pt x="1218" y="526"/>
                  </a:lnTo>
                  <a:lnTo>
                    <a:pt x="1206" y="547"/>
                  </a:lnTo>
                  <a:lnTo>
                    <a:pt x="1192" y="567"/>
                  </a:lnTo>
                  <a:lnTo>
                    <a:pt x="1177" y="586"/>
                  </a:lnTo>
                  <a:lnTo>
                    <a:pt x="1161" y="603"/>
                  </a:lnTo>
                  <a:lnTo>
                    <a:pt x="1143" y="618"/>
                  </a:lnTo>
                  <a:lnTo>
                    <a:pt x="1123" y="631"/>
                  </a:lnTo>
                  <a:lnTo>
                    <a:pt x="1102" y="643"/>
                  </a:lnTo>
                  <a:lnTo>
                    <a:pt x="1079" y="653"/>
                  </a:lnTo>
                  <a:lnTo>
                    <a:pt x="1055" y="662"/>
                  </a:lnTo>
                  <a:lnTo>
                    <a:pt x="1029" y="669"/>
                  </a:lnTo>
                  <a:lnTo>
                    <a:pt x="1002" y="675"/>
                  </a:lnTo>
                  <a:lnTo>
                    <a:pt x="972" y="678"/>
                  </a:lnTo>
                  <a:lnTo>
                    <a:pt x="942" y="681"/>
                  </a:lnTo>
                  <a:lnTo>
                    <a:pt x="910" y="682"/>
                  </a:lnTo>
                  <a:lnTo>
                    <a:pt x="622" y="682"/>
                  </a:lnTo>
                  <a:lnTo>
                    <a:pt x="622" y="518"/>
                  </a:lnTo>
                  <a:lnTo>
                    <a:pt x="622" y="518"/>
                  </a:lnTo>
                  <a:lnTo>
                    <a:pt x="613" y="539"/>
                  </a:lnTo>
                  <a:lnTo>
                    <a:pt x="603" y="558"/>
                  </a:lnTo>
                  <a:lnTo>
                    <a:pt x="591" y="576"/>
                  </a:lnTo>
                  <a:lnTo>
                    <a:pt x="579" y="594"/>
                  </a:lnTo>
                  <a:lnTo>
                    <a:pt x="565" y="609"/>
                  </a:lnTo>
                  <a:lnTo>
                    <a:pt x="548" y="624"/>
                  </a:lnTo>
                  <a:lnTo>
                    <a:pt x="532" y="637"/>
                  </a:lnTo>
                  <a:lnTo>
                    <a:pt x="514" y="650"/>
                  </a:lnTo>
                  <a:lnTo>
                    <a:pt x="514" y="650"/>
                  </a:lnTo>
                  <a:lnTo>
                    <a:pt x="495" y="660"/>
                  </a:lnTo>
                  <a:lnTo>
                    <a:pt x="476" y="670"/>
                  </a:lnTo>
                  <a:lnTo>
                    <a:pt x="455" y="678"/>
                  </a:lnTo>
                  <a:lnTo>
                    <a:pt x="434" y="684"/>
                  </a:lnTo>
                  <a:lnTo>
                    <a:pt x="412" y="689"/>
                  </a:lnTo>
                  <a:lnTo>
                    <a:pt x="389" y="693"/>
                  </a:lnTo>
                  <a:lnTo>
                    <a:pt x="365" y="695"/>
                  </a:lnTo>
                  <a:lnTo>
                    <a:pt x="340" y="696"/>
                  </a:lnTo>
                  <a:lnTo>
                    <a:pt x="340" y="696"/>
                  </a:lnTo>
                  <a:lnTo>
                    <a:pt x="320" y="696"/>
                  </a:lnTo>
                  <a:lnTo>
                    <a:pt x="301" y="695"/>
                  </a:lnTo>
                  <a:lnTo>
                    <a:pt x="283" y="693"/>
                  </a:lnTo>
                  <a:lnTo>
                    <a:pt x="265" y="690"/>
                  </a:lnTo>
                  <a:lnTo>
                    <a:pt x="247" y="687"/>
                  </a:lnTo>
                  <a:lnTo>
                    <a:pt x="230" y="683"/>
                  </a:lnTo>
                  <a:lnTo>
                    <a:pt x="214" y="678"/>
                  </a:lnTo>
                  <a:lnTo>
                    <a:pt x="198" y="673"/>
                  </a:lnTo>
                  <a:lnTo>
                    <a:pt x="183" y="666"/>
                  </a:lnTo>
                  <a:lnTo>
                    <a:pt x="168" y="660"/>
                  </a:lnTo>
                  <a:lnTo>
                    <a:pt x="154" y="652"/>
                  </a:lnTo>
                  <a:lnTo>
                    <a:pt x="141" y="644"/>
                  </a:lnTo>
                  <a:lnTo>
                    <a:pt x="127" y="634"/>
                  </a:lnTo>
                  <a:lnTo>
                    <a:pt x="115" y="625"/>
                  </a:lnTo>
                  <a:lnTo>
                    <a:pt x="102" y="614"/>
                  </a:lnTo>
                  <a:lnTo>
                    <a:pt x="90" y="603"/>
                  </a:lnTo>
                  <a:lnTo>
                    <a:pt x="90" y="603"/>
                  </a:lnTo>
                  <a:lnTo>
                    <a:pt x="79" y="591"/>
                  </a:lnTo>
                  <a:lnTo>
                    <a:pt x="69" y="577"/>
                  </a:lnTo>
                  <a:lnTo>
                    <a:pt x="60" y="564"/>
                  </a:lnTo>
                  <a:lnTo>
                    <a:pt x="51" y="551"/>
                  </a:lnTo>
                  <a:lnTo>
                    <a:pt x="43" y="537"/>
                  </a:lnTo>
                  <a:lnTo>
                    <a:pt x="35" y="522"/>
                  </a:lnTo>
                  <a:lnTo>
                    <a:pt x="29" y="507"/>
                  </a:lnTo>
                  <a:lnTo>
                    <a:pt x="23" y="491"/>
                  </a:lnTo>
                  <a:lnTo>
                    <a:pt x="17" y="475"/>
                  </a:lnTo>
                  <a:lnTo>
                    <a:pt x="13" y="459"/>
                  </a:lnTo>
                  <a:lnTo>
                    <a:pt x="9" y="441"/>
                  </a:lnTo>
                  <a:lnTo>
                    <a:pt x="6" y="424"/>
                  </a:lnTo>
                  <a:lnTo>
                    <a:pt x="3" y="405"/>
                  </a:lnTo>
                  <a:lnTo>
                    <a:pt x="1" y="387"/>
                  </a:lnTo>
                  <a:lnTo>
                    <a:pt x="0" y="367"/>
                  </a:lnTo>
                  <a:lnTo>
                    <a:pt x="0" y="346"/>
                  </a:lnTo>
                  <a:lnTo>
                    <a:pt x="0" y="346"/>
                  </a:lnTo>
                  <a:lnTo>
                    <a:pt x="0" y="327"/>
                  </a:lnTo>
                  <a:lnTo>
                    <a:pt x="1" y="308"/>
                  </a:lnTo>
                  <a:lnTo>
                    <a:pt x="3" y="290"/>
                  </a:lnTo>
                  <a:lnTo>
                    <a:pt x="6" y="272"/>
                  </a:lnTo>
                  <a:lnTo>
                    <a:pt x="9" y="255"/>
                  </a:lnTo>
                  <a:lnTo>
                    <a:pt x="13" y="238"/>
                  </a:lnTo>
                  <a:lnTo>
                    <a:pt x="18" y="221"/>
                  </a:lnTo>
                  <a:lnTo>
                    <a:pt x="23" y="205"/>
                  </a:lnTo>
                  <a:lnTo>
                    <a:pt x="29" y="190"/>
                  </a:lnTo>
                  <a:lnTo>
                    <a:pt x="36" y="175"/>
                  </a:lnTo>
                  <a:lnTo>
                    <a:pt x="44" y="160"/>
                  </a:lnTo>
                  <a:lnTo>
                    <a:pt x="52" y="146"/>
                  </a:lnTo>
                  <a:lnTo>
                    <a:pt x="61" y="132"/>
                  </a:lnTo>
                  <a:lnTo>
                    <a:pt x="71" y="119"/>
                  </a:lnTo>
                  <a:lnTo>
                    <a:pt x="81" y="105"/>
                  </a:lnTo>
                  <a:lnTo>
                    <a:pt x="92" y="93"/>
                  </a:lnTo>
                  <a:lnTo>
                    <a:pt x="92" y="93"/>
                  </a:lnTo>
                  <a:lnTo>
                    <a:pt x="103" y="82"/>
                  </a:lnTo>
                  <a:lnTo>
                    <a:pt x="116" y="71"/>
                  </a:lnTo>
                  <a:lnTo>
                    <a:pt x="128" y="62"/>
                  </a:lnTo>
                  <a:lnTo>
                    <a:pt x="141" y="52"/>
                  </a:lnTo>
                  <a:lnTo>
                    <a:pt x="153" y="44"/>
                  </a:lnTo>
                  <a:lnTo>
                    <a:pt x="167" y="36"/>
                  </a:lnTo>
                  <a:lnTo>
                    <a:pt x="180" y="30"/>
                  </a:lnTo>
                  <a:lnTo>
                    <a:pt x="194" y="23"/>
                  </a:lnTo>
                  <a:lnTo>
                    <a:pt x="208" y="18"/>
                  </a:lnTo>
                  <a:lnTo>
                    <a:pt x="223" y="13"/>
                  </a:lnTo>
                  <a:lnTo>
                    <a:pt x="238" y="9"/>
                  </a:lnTo>
                  <a:lnTo>
                    <a:pt x="254" y="6"/>
                  </a:lnTo>
                  <a:lnTo>
                    <a:pt x="269" y="3"/>
                  </a:lnTo>
                  <a:lnTo>
                    <a:pt x="286" y="2"/>
                  </a:lnTo>
                  <a:lnTo>
                    <a:pt x="302" y="1"/>
                  </a:lnTo>
                  <a:lnTo>
                    <a:pt x="319" y="0"/>
                  </a:lnTo>
                  <a:lnTo>
                    <a:pt x="319" y="0"/>
                  </a:lnTo>
                  <a:lnTo>
                    <a:pt x="349" y="1"/>
                  </a:lnTo>
                  <a:lnTo>
                    <a:pt x="377" y="3"/>
                  </a:lnTo>
                  <a:lnTo>
                    <a:pt x="403" y="6"/>
                  </a:lnTo>
                  <a:lnTo>
                    <a:pt x="428" y="11"/>
                  </a:lnTo>
                  <a:lnTo>
                    <a:pt x="451" y="18"/>
                  </a:lnTo>
                  <a:lnTo>
                    <a:pt x="474" y="25"/>
                  </a:lnTo>
                  <a:lnTo>
                    <a:pt x="494" y="34"/>
                  </a:lnTo>
                  <a:lnTo>
                    <a:pt x="514" y="45"/>
                  </a:lnTo>
                  <a:lnTo>
                    <a:pt x="532" y="56"/>
                  </a:lnTo>
                  <a:lnTo>
                    <a:pt x="549" y="70"/>
                  </a:lnTo>
                  <a:lnTo>
                    <a:pt x="565" y="84"/>
                  </a:lnTo>
                  <a:lnTo>
                    <a:pt x="580" y="100"/>
                  </a:lnTo>
                  <a:lnTo>
                    <a:pt x="592" y="118"/>
                  </a:lnTo>
                  <a:lnTo>
                    <a:pt x="604" y="137"/>
                  </a:lnTo>
                  <a:lnTo>
                    <a:pt x="614" y="157"/>
                  </a:lnTo>
                  <a:lnTo>
                    <a:pt x="622" y="179"/>
                  </a:lnTo>
                  <a:lnTo>
                    <a:pt x="622" y="14"/>
                  </a:lnTo>
                  <a:lnTo>
                    <a:pt x="957" y="14"/>
                  </a:lnTo>
                  <a:lnTo>
                    <a:pt x="957" y="14"/>
                  </a:lnTo>
                  <a:lnTo>
                    <a:pt x="982" y="15"/>
                  </a:lnTo>
                  <a:lnTo>
                    <a:pt x="1007" y="17"/>
                  </a:lnTo>
                  <a:lnTo>
                    <a:pt x="1030" y="20"/>
                  </a:lnTo>
                  <a:lnTo>
                    <a:pt x="1053" y="26"/>
                  </a:lnTo>
                  <a:lnTo>
                    <a:pt x="1074" y="32"/>
                  </a:lnTo>
                  <a:lnTo>
                    <a:pt x="1095" y="40"/>
                  </a:lnTo>
                  <a:lnTo>
                    <a:pt x="1115" y="50"/>
                  </a:lnTo>
                  <a:lnTo>
                    <a:pt x="1133" y="61"/>
                  </a:lnTo>
                  <a:lnTo>
                    <a:pt x="1133" y="61"/>
                  </a:lnTo>
                  <a:lnTo>
                    <a:pt x="1151" y="73"/>
                  </a:lnTo>
                  <a:lnTo>
                    <a:pt x="1167" y="87"/>
                  </a:lnTo>
                  <a:lnTo>
                    <a:pt x="1182" y="102"/>
                  </a:lnTo>
                  <a:lnTo>
                    <a:pt x="1196" y="119"/>
                  </a:lnTo>
                  <a:lnTo>
                    <a:pt x="1208" y="137"/>
                  </a:lnTo>
                  <a:lnTo>
                    <a:pt x="1219" y="157"/>
                  </a:lnTo>
                  <a:lnTo>
                    <a:pt x="1230" y="177"/>
                  </a:lnTo>
                  <a:lnTo>
                    <a:pt x="1238" y="199"/>
                  </a:lnTo>
                  <a:lnTo>
                    <a:pt x="1238" y="14"/>
                  </a:lnTo>
                  <a:lnTo>
                    <a:pt x="1520" y="14"/>
                  </a:lnTo>
                  <a:lnTo>
                    <a:pt x="1618" y="430"/>
                  </a:lnTo>
                  <a:lnTo>
                    <a:pt x="1722" y="14"/>
                  </a:lnTo>
                  <a:lnTo>
                    <a:pt x="1998" y="14"/>
                  </a:lnTo>
                  <a:lnTo>
                    <a:pt x="1998" y="682"/>
                  </a:lnTo>
                  <a:close/>
                  <a:moveTo>
                    <a:pt x="622" y="422"/>
                  </a:moveTo>
                  <a:lnTo>
                    <a:pt x="622" y="266"/>
                  </a:lnTo>
                  <a:lnTo>
                    <a:pt x="439" y="266"/>
                  </a:lnTo>
                  <a:lnTo>
                    <a:pt x="439" y="266"/>
                  </a:lnTo>
                  <a:lnTo>
                    <a:pt x="437" y="254"/>
                  </a:lnTo>
                  <a:lnTo>
                    <a:pt x="435" y="243"/>
                  </a:lnTo>
                  <a:lnTo>
                    <a:pt x="432" y="232"/>
                  </a:lnTo>
                  <a:lnTo>
                    <a:pt x="428" y="222"/>
                  </a:lnTo>
                  <a:lnTo>
                    <a:pt x="424" y="213"/>
                  </a:lnTo>
                  <a:lnTo>
                    <a:pt x="419" y="205"/>
                  </a:lnTo>
                  <a:lnTo>
                    <a:pt x="413" y="198"/>
                  </a:lnTo>
                  <a:lnTo>
                    <a:pt x="407" y="191"/>
                  </a:lnTo>
                  <a:lnTo>
                    <a:pt x="399" y="185"/>
                  </a:lnTo>
                  <a:lnTo>
                    <a:pt x="392" y="180"/>
                  </a:lnTo>
                  <a:lnTo>
                    <a:pt x="383" y="176"/>
                  </a:lnTo>
                  <a:lnTo>
                    <a:pt x="374" y="172"/>
                  </a:lnTo>
                  <a:lnTo>
                    <a:pt x="364" y="169"/>
                  </a:lnTo>
                  <a:lnTo>
                    <a:pt x="353" y="167"/>
                  </a:lnTo>
                  <a:lnTo>
                    <a:pt x="341" y="166"/>
                  </a:lnTo>
                  <a:lnTo>
                    <a:pt x="328" y="166"/>
                  </a:lnTo>
                  <a:lnTo>
                    <a:pt x="328" y="166"/>
                  </a:lnTo>
                  <a:lnTo>
                    <a:pt x="314" y="167"/>
                  </a:lnTo>
                  <a:lnTo>
                    <a:pt x="301" y="169"/>
                  </a:lnTo>
                  <a:lnTo>
                    <a:pt x="288" y="172"/>
                  </a:lnTo>
                  <a:lnTo>
                    <a:pt x="277" y="177"/>
                  </a:lnTo>
                  <a:lnTo>
                    <a:pt x="266" y="183"/>
                  </a:lnTo>
                  <a:lnTo>
                    <a:pt x="256" y="191"/>
                  </a:lnTo>
                  <a:lnTo>
                    <a:pt x="246" y="200"/>
                  </a:lnTo>
                  <a:lnTo>
                    <a:pt x="237" y="210"/>
                  </a:lnTo>
                  <a:lnTo>
                    <a:pt x="237" y="210"/>
                  </a:lnTo>
                  <a:lnTo>
                    <a:pt x="229" y="223"/>
                  </a:lnTo>
                  <a:lnTo>
                    <a:pt x="222" y="237"/>
                  </a:lnTo>
                  <a:lnTo>
                    <a:pt x="216" y="252"/>
                  </a:lnTo>
                  <a:lnTo>
                    <a:pt x="211" y="269"/>
                  </a:lnTo>
                  <a:lnTo>
                    <a:pt x="208" y="287"/>
                  </a:lnTo>
                  <a:lnTo>
                    <a:pt x="205" y="307"/>
                  </a:lnTo>
                  <a:lnTo>
                    <a:pt x="203" y="328"/>
                  </a:lnTo>
                  <a:lnTo>
                    <a:pt x="203" y="351"/>
                  </a:lnTo>
                  <a:lnTo>
                    <a:pt x="203" y="351"/>
                  </a:lnTo>
                  <a:lnTo>
                    <a:pt x="203" y="373"/>
                  </a:lnTo>
                  <a:lnTo>
                    <a:pt x="205" y="394"/>
                  </a:lnTo>
                  <a:lnTo>
                    <a:pt x="207" y="413"/>
                  </a:lnTo>
                  <a:lnTo>
                    <a:pt x="211" y="431"/>
                  </a:lnTo>
                  <a:lnTo>
                    <a:pt x="216" y="448"/>
                  </a:lnTo>
                  <a:lnTo>
                    <a:pt x="221" y="463"/>
                  </a:lnTo>
                  <a:lnTo>
                    <a:pt x="228" y="476"/>
                  </a:lnTo>
                  <a:lnTo>
                    <a:pt x="236" y="488"/>
                  </a:lnTo>
                  <a:lnTo>
                    <a:pt x="245" y="499"/>
                  </a:lnTo>
                  <a:lnTo>
                    <a:pt x="255" y="508"/>
                  </a:lnTo>
                  <a:lnTo>
                    <a:pt x="266" y="516"/>
                  </a:lnTo>
                  <a:lnTo>
                    <a:pt x="277" y="523"/>
                  </a:lnTo>
                  <a:lnTo>
                    <a:pt x="290" y="528"/>
                  </a:lnTo>
                  <a:lnTo>
                    <a:pt x="304" y="531"/>
                  </a:lnTo>
                  <a:lnTo>
                    <a:pt x="320" y="533"/>
                  </a:lnTo>
                  <a:lnTo>
                    <a:pt x="337" y="534"/>
                  </a:lnTo>
                  <a:lnTo>
                    <a:pt x="337" y="534"/>
                  </a:lnTo>
                  <a:lnTo>
                    <a:pt x="348" y="534"/>
                  </a:lnTo>
                  <a:lnTo>
                    <a:pt x="358" y="532"/>
                  </a:lnTo>
                  <a:lnTo>
                    <a:pt x="368" y="530"/>
                  </a:lnTo>
                  <a:lnTo>
                    <a:pt x="377" y="527"/>
                  </a:lnTo>
                  <a:lnTo>
                    <a:pt x="385" y="523"/>
                  </a:lnTo>
                  <a:lnTo>
                    <a:pt x="393" y="518"/>
                  </a:lnTo>
                  <a:lnTo>
                    <a:pt x="401" y="513"/>
                  </a:lnTo>
                  <a:lnTo>
                    <a:pt x="407" y="506"/>
                  </a:lnTo>
                  <a:lnTo>
                    <a:pt x="414" y="499"/>
                  </a:lnTo>
                  <a:lnTo>
                    <a:pt x="419" y="490"/>
                  </a:lnTo>
                  <a:lnTo>
                    <a:pt x="424" y="481"/>
                  </a:lnTo>
                  <a:lnTo>
                    <a:pt x="429" y="471"/>
                  </a:lnTo>
                  <a:lnTo>
                    <a:pt x="432" y="460"/>
                  </a:lnTo>
                  <a:lnTo>
                    <a:pt x="436" y="448"/>
                  </a:lnTo>
                  <a:lnTo>
                    <a:pt x="438" y="436"/>
                  </a:lnTo>
                  <a:lnTo>
                    <a:pt x="440" y="422"/>
                  </a:lnTo>
                  <a:lnTo>
                    <a:pt x="622" y="422"/>
                  </a:lnTo>
                  <a:close/>
                  <a:moveTo>
                    <a:pt x="1056" y="354"/>
                  </a:moveTo>
                  <a:lnTo>
                    <a:pt x="1056" y="354"/>
                  </a:lnTo>
                  <a:lnTo>
                    <a:pt x="1055" y="332"/>
                  </a:lnTo>
                  <a:lnTo>
                    <a:pt x="1053" y="313"/>
                  </a:lnTo>
                  <a:lnTo>
                    <a:pt x="1050" y="295"/>
                  </a:lnTo>
                  <a:lnTo>
                    <a:pt x="1046" y="278"/>
                  </a:lnTo>
                  <a:lnTo>
                    <a:pt x="1041" y="263"/>
                  </a:lnTo>
                  <a:lnTo>
                    <a:pt x="1034" y="249"/>
                  </a:lnTo>
                  <a:lnTo>
                    <a:pt x="1026" y="236"/>
                  </a:lnTo>
                  <a:lnTo>
                    <a:pt x="1017" y="226"/>
                  </a:lnTo>
                  <a:lnTo>
                    <a:pt x="1017" y="226"/>
                  </a:lnTo>
                  <a:lnTo>
                    <a:pt x="1005" y="215"/>
                  </a:lnTo>
                  <a:lnTo>
                    <a:pt x="992" y="207"/>
                  </a:lnTo>
                  <a:lnTo>
                    <a:pt x="977" y="199"/>
                  </a:lnTo>
                  <a:lnTo>
                    <a:pt x="961" y="193"/>
                  </a:lnTo>
                  <a:lnTo>
                    <a:pt x="943" y="189"/>
                  </a:lnTo>
                  <a:lnTo>
                    <a:pt x="924" y="185"/>
                  </a:lnTo>
                  <a:lnTo>
                    <a:pt x="903" y="183"/>
                  </a:lnTo>
                  <a:lnTo>
                    <a:pt x="880" y="183"/>
                  </a:lnTo>
                  <a:lnTo>
                    <a:pt x="828" y="183"/>
                  </a:lnTo>
                  <a:lnTo>
                    <a:pt x="828" y="510"/>
                  </a:lnTo>
                  <a:lnTo>
                    <a:pt x="885" y="510"/>
                  </a:lnTo>
                  <a:lnTo>
                    <a:pt x="885" y="510"/>
                  </a:lnTo>
                  <a:lnTo>
                    <a:pt x="906" y="509"/>
                  </a:lnTo>
                  <a:lnTo>
                    <a:pt x="925" y="508"/>
                  </a:lnTo>
                  <a:lnTo>
                    <a:pt x="943" y="505"/>
                  </a:lnTo>
                  <a:lnTo>
                    <a:pt x="959" y="502"/>
                  </a:lnTo>
                  <a:lnTo>
                    <a:pt x="974" y="497"/>
                  </a:lnTo>
                  <a:lnTo>
                    <a:pt x="988" y="492"/>
                  </a:lnTo>
                  <a:lnTo>
                    <a:pt x="1001" y="485"/>
                  </a:lnTo>
                  <a:lnTo>
                    <a:pt x="1011" y="477"/>
                  </a:lnTo>
                  <a:lnTo>
                    <a:pt x="1011" y="477"/>
                  </a:lnTo>
                  <a:lnTo>
                    <a:pt x="1022" y="468"/>
                  </a:lnTo>
                  <a:lnTo>
                    <a:pt x="1031" y="456"/>
                  </a:lnTo>
                  <a:lnTo>
                    <a:pt x="1038" y="443"/>
                  </a:lnTo>
                  <a:lnTo>
                    <a:pt x="1045" y="428"/>
                  </a:lnTo>
                  <a:lnTo>
                    <a:pt x="1050" y="412"/>
                  </a:lnTo>
                  <a:lnTo>
                    <a:pt x="1053" y="395"/>
                  </a:lnTo>
                  <a:lnTo>
                    <a:pt x="1055" y="375"/>
                  </a:lnTo>
                  <a:lnTo>
                    <a:pt x="1056" y="354"/>
                  </a:lnTo>
                  <a:lnTo>
                    <a:pt x="1056" y="3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10" r:id="rId5"/>
    <p:sldLayoutId id="2147483811" r:id="rId6"/>
    <p:sldLayoutId id="2147483812" r:id="rId7"/>
  </p:sldLayoutIdLst>
  <p:txStyles>
    <p:titleStyle>
      <a:lvl1pPr algn="l" rtl="0" eaLnBrk="1" fontAlgn="base" hangingPunct="1">
        <a:lnSpc>
          <a:spcPct val="100000"/>
        </a:lnSpc>
        <a:spcBef>
          <a:spcPct val="0"/>
        </a:spcBef>
        <a:spcAft>
          <a:spcPct val="0"/>
        </a:spcAft>
        <a:defRPr sz="3200" kern="1200">
          <a:solidFill>
            <a:schemeClr val="tx1"/>
          </a:solidFill>
          <a:latin typeface="+mj-lt"/>
          <a:ea typeface="+mj-ea"/>
          <a:cs typeface="+mj-cs"/>
        </a:defRPr>
      </a:lvl1pPr>
      <a:lvl2pPr algn="l" rtl="0" eaLnBrk="1" fontAlgn="base" hangingPunct="1">
        <a:lnSpc>
          <a:spcPts val="4400"/>
        </a:lnSpc>
        <a:spcBef>
          <a:spcPct val="0"/>
        </a:spcBef>
        <a:spcAft>
          <a:spcPct val="0"/>
        </a:spcAft>
        <a:defRPr sz="4400">
          <a:solidFill>
            <a:schemeClr val="bg1"/>
          </a:solidFill>
          <a:latin typeface="Calibri" pitchFamily="34" charset="0"/>
        </a:defRPr>
      </a:lvl2pPr>
      <a:lvl3pPr algn="l" rtl="0" eaLnBrk="1" fontAlgn="base" hangingPunct="1">
        <a:lnSpc>
          <a:spcPts val="4400"/>
        </a:lnSpc>
        <a:spcBef>
          <a:spcPct val="0"/>
        </a:spcBef>
        <a:spcAft>
          <a:spcPct val="0"/>
        </a:spcAft>
        <a:defRPr sz="4400">
          <a:solidFill>
            <a:schemeClr val="bg1"/>
          </a:solidFill>
          <a:latin typeface="Calibri" pitchFamily="34" charset="0"/>
        </a:defRPr>
      </a:lvl3pPr>
      <a:lvl4pPr algn="l" rtl="0" eaLnBrk="1" fontAlgn="base" hangingPunct="1">
        <a:lnSpc>
          <a:spcPts val="4400"/>
        </a:lnSpc>
        <a:spcBef>
          <a:spcPct val="0"/>
        </a:spcBef>
        <a:spcAft>
          <a:spcPct val="0"/>
        </a:spcAft>
        <a:defRPr sz="4400">
          <a:solidFill>
            <a:schemeClr val="bg1"/>
          </a:solidFill>
          <a:latin typeface="Calibri" pitchFamily="34" charset="0"/>
        </a:defRPr>
      </a:lvl4pPr>
      <a:lvl5pPr algn="l" rtl="0" eaLnBrk="1" fontAlgn="base" hangingPunct="1">
        <a:lnSpc>
          <a:spcPts val="4400"/>
        </a:lnSpc>
        <a:spcBef>
          <a:spcPct val="0"/>
        </a:spcBef>
        <a:spcAft>
          <a:spcPct val="0"/>
        </a:spcAft>
        <a:defRPr sz="4400">
          <a:solidFill>
            <a:schemeClr val="bg1"/>
          </a:solidFill>
          <a:latin typeface="Calibri" pitchFamily="34" charset="0"/>
        </a:defRPr>
      </a:lvl5pPr>
      <a:lvl6pPr marL="457200" algn="l" rtl="0" eaLnBrk="1" fontAlgn="base" hangingPunct="1">
        <a:lnSpc>
          <a:spcPts val="4400"/>
        </a:lnSpc>
        <a:spcBef>
          <a:spcPct val="0"/>
        </a:spcBef>
        <a:spcAft>
          <a:spcPct val="0"/>
        </a:spcAft>
        <a:defRPr sz="4400">
          <a:solidFill>
            <a:schemeClr val="bg1"/>
          </a:solidFill>
          <a:latin typeface="Calibri" pitchFamily="34" charset="0"/>
        </a:defRPr>
      </a:lvl6pPr>
      <a:lvl7pPr marL="914400" algn="l" rtl="0" eaLnBrk="1" fontAlgn="base" hangingPunct="1">
        <a:lnSpc>
          <a:spcPts val="4400"/>
        </a:lnSpc>
        <a:spcBef>
          <a:spcPct val="0"/>
        </a:spcBef>
        <a:spcAft>
          <a:spcPct val="0"/>
        </a:spcAft>
        <a:defRPr sz="4400">
          <a:solidFill>
            <a:schemeClr val="bg1"/>
          </a:solidFill>
          <a:latin typeface="Calibri" pitchFamily="34" charset="0"/>
        </a:defRPr>
      </a:lvl7pPr>
      <a:lvl8pPr marL="1371600" algn="l" rtl="0" eaLnBrk="1" fontAlgn="base" hangingPunct="1">
        <a:lnSpc>
          <a:spcPts val="4400"/>
        </a:lnSpc>
        <a:spcBef>
          <a:spcPct val="0"/>
        </a:spcBef>
        <a:spcAft>
          <a:spcPct val="0"/>
        </a:spcAft>
        <a:defRPr sz="4400">
          <a:solidFill>
            <a:schemeClr val="bg1"/>
          </a:solidFill>
          <a:latin typeface="Calibri" pitchFamily="34" charset="0"/>
        </a:defRPr>
      </a:lvl8pPr>
      <a:lvl9pPr marL="1828800" algn="l" rtl="0" eaLnBrk="1" fontAlgn="base" hangingPunct="1">
        <a:lnSpc>
          <a:spcPts val="4400"/>
        </a:lnSpc>
        <a:spcBef>
          <a:spcPct val="0"/>
        </a:spcBef>
        <a:spcAft>
          <a:spcPct val="0"/>
        </a:spcAft>
        <a:defRPr sz="4400">
          <a:solidFill>
            <a:schemeClr val="bg1"/>
          </a:solidFill>
          <a:latin typeface="Calibri" pitchFamily="34" charset="0"/>
        </a:defRPr>
      </a:lvl9pPr>
    </p:titleStyle>
    <p:bodyStyle>
      <a:lvl1pPr marL="342900" indent="-342900" algn="l" rtl="0" eaLnBrk="1" fontAlgn="base" hangingPunct="1">
        <a:spcBef>
          <a:spcPct val="20000"/>
        </a:spcBef>
        <a:spcAft>
          <a:spcPct val="0"/>
        </a:spcAft>
        <a:buClr>
          <a:schemeClr val="tx1"/>
        </a:buClr>
        <a:buFont typeface="Arial" charset="0"/>
        <a:buChar char="•"/>
        <a:defRPr sz="2400" kern="1200">
          <a:solidFill>
            <a:schemeClr val="tx2"/>
          </a:solidFill>
          <a:latin typeface="+mn-lt"/>
          <a:ea typeface="+mn-ea"/>
          <a:cs typeface="+mn-cs"/>
        </a:defRPr>
      </a:lvl1pPr>
      <a:lvl2pPr marL="742950" indent="-285750" algn="l" rtl="0" eaLnBrk="1" fontAlgn="base" hangingPunct="1">
        <a:spcBef>
          <a:spcPct val="20000"/>
        </a:spcBef>
        <a:spcAft>
          <a:spcPct val="0"/>
        </a:spcAft>
        <a:buClr>
          <a:schemeClr val="tx1"/>
        </a:buClr>
        <a:buFont typeface="Arial" charset="0"/>
        <a:buChar char="–"/>
        <a:defRPr sz="2200" kern="1200">
          <a:solidFill>
            <a:schemeClr val="tx2"/>
          </a:solidFill>
          <a:latin typeface="+mn-lt"/>
          <a:ea typeface="+mn-ea"/>
          <a:cs typeface="+mn-cs"/>
        </a:defRPr>
      </a:lvl2pPr>
      <a:lvl3pPr marL="1143000" indent="-228600" algn="l" rtl="0" eaLnBrk="1" fontAlgn="base" hangingPunct="1">
        <a:spcBef>
          <a:spcPct val="20000"/>
        </a:spcBef>
        <a:spcAft>
          <a:spcPct val="0"/>
        </a:spcAft>
        <a:buClr>
          <a:schemeClr val="tx1"/>
        </a:buClr>
        <a:buFont typeface="Arial" charset="0"/>
        <a:buChar char="•"/>
        <a:defRPr sz="2000" kern="1200">
          <a:solidFill>
            <a:schemeClr val="tx2"/>
          </a:solidFill>
          <a:latin typeface="+mn-lt"/>
          <a:ea typeface="+mn-ea"/>
          <a:cs typeface="+mn-cs"/>
        </a:defRPr>
      </a:lvl3pPr>
      <a:lvl4pPr marL="1600200" indent="-228600" algn="l" rtl="0" eaLnBrk="1" fontAlgn="base" hangingPunct="1">
        <a:spcBef>
          <a:spcPct val="20000"/>
        </a:spcBef>
        <a:spcAft>
          <a:spcPct val="0"/>
        </a:spcAft>
        <a:buClr>
          <a:schemeClr val="tx1"/>
        </a:buClr>
        <a:buFont typeface="Arial" charset="0"/>
        <a:buChar char="–"/>
        <a:defRPr sz="1800" kern="1200">
          <a:solidFill>
            <a:schemeClr val="tx2"/>
          </a:solidFill>
          <a:latin typeface="+mn-lt"/>
          <a:ea typeface="+mn-ea"/>
          <a:cs typeface="+mn-cs"/>
        </a:defRPr>
      </a:lvl4pPr>
      <a:lvl5pPr marL="2057400" indent="-228600" algn="l" rtl="0" eaLnBrk="1" fontAlgn="base" hangingPunct="1">
        <a:spcBef>
          <a:spcPct val="20000"/>
        </a:spcBef>
        <a:spcAft>
          <a:spcPct val="0"/>
        </a:spcAft>
        <a:buClr>
          <a:schemeClr val="tx1"/>
        </a:buClr>
        <a:buFont typeface="Arial"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Q:\Design Catalog\Corporate Templates\Covers\abstract1.jpg"/>
          <p:cNvPicPr>
            <a:picLocks noChangeAspect="1" noChangeArrowheads="1"/>
          </p:cNvPicPr>
          <p:nvPr/>
        </p:nvPicPr>
        <p:blipFill>
          <a:blip r:embed="rId14" cstate="print"/>
          <a:stretch>
            <a:fillRect/>
          </a:stretch>
        </p:blipFill>
        <p:spPr bwMode="auto">
          <a:xfrm>
            <a:off x="-112544" y="0"/>
            <a:ext cx="9256544" cy="1404938"/>
          </a:xfrm>
          <a:prstGeom prst="rect">
            <a:avLst/>
          </a:prstGeom>
          <a:noFill/>
          <a:ln w="9525">
            <a:noFill/>
            <a:miter lim="800000"/>
            <a:headEnd/>
            <a:tailEnd/>
          </a:ln>
        </p:spPr>
      </p:pic>
      <p:sp>
        <p:nvSpPr>
          <p:cNvPr id="28" name="Rectangle 27"/>
          <p:cNvSpPr/>
          <p:nvPr/>
        </p:nvSpPr>
        <p:spPr>
          <a:xfrm>
            <a:off x="0" y="0"/>
            <a:ext cx="9144000" cy="139858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9" name="Rectangle 28"/>
          <p:cNvSpPr/>
          <p:nvPr/>
        </p:nvSpPr>
        <p:spPr>
          <a:xfrm>
            <a:off x="0" y="0"/>
            <a:ext cx="9144000" cy="1400175"/>
          </a:xfrm>
          <a:prstGeom prst="rect">
            <a:avLst/>
          </a:prstGeom>
          <a:solidFill>
            <a:srgbClr val="0081C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032" name="Picture 2" descr="Q:\Design Catalog\Corporate Templates\Covers\abstract1.jpg"/>
          <p:cNvPicPr>
            <a:picLocks noChangeAspect="1" noChangeArrowheads="1"/>
          </p:cNvPicPr>
          <p:nvPr/>
        </p:nvPicPr>
        <p:blipFill>
          <a:blip r:embed="rId14" cstate="print"/>
          <a:stretch>
            <a:fillRect/>
          </a:stretch>
        </p:blipFill>
        <p:spPr bwMode="auto">
          <a:xfrm>
            <a:off x="-196948" y="6392385"/>
            <a:ext cx="9340948" cy="465615"/>
          </a:xfrm>
          <a:prstGeom prst="rect">
            <a:avLst/>
          </a:prstGeom>
          <a:noFill/>
          <a:ln w="9525">
            <a:noFill/>
            <a:miter lim="800000"/>
            <a:headEnd/>
            <a:tailEnd/>
          </a:ln>
        </p:spPr>
      </p:pic>
      <p:sp>
        <p:nvSpPr>
          <p:cNvPr id="34" name="Rectangle 33"/>
          <p:cNvSpPr/>
          <p:nvPr/>
        </p:nvSpPr>
        <p:spPr>
          <a:xfrm>
            <a:off x="0" y="6389580"/>
            <a:ext cx="9144000" cy="46842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5" name="Rectangle 34"/>
          <p:cNvSpPr/>
          <p:nvPr/>
        </p:nvSpPr>
        <p:spPr>
          <a:xfrm>
            <a:off x="0" y="6389580"/>
            <a:ext cx="9144000" cy="468420"/>
          </a:xfrm>
          <a:prstGeom prst="rect">
            <a:avLst/>
          </a:prstGeom>
          <a:solidFill>
            <a:srgbClr val="0081C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7" name="Rectangle 36"/>
          <p:cNvSpPr/>
          <p:nvPr/>
        </p:nvSpPr>
        <p:spPr>
          <a:xfrm>
            <a:off x="8333772" y="6457950"/>
            <a:ext cx="810228" cy="40005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8" name="Rectangle 37"/>
          <p:cNvSpPr/>
          <p:nvPr/>
        </p:nvSpPr>
        <p:spPr>
          <a:xfrm>
            <a:off x="8344044" y="6391275"/>
            <a:ext cx="799956" cy="466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40" name="Straight Connector 39"/>
          <p:cNvCxnSpPr/>
          <p:nvPr/>
        </p:nvCxnSpPr>
        <p:spPr>
          <a:xfrm>
            <a:off x="0" y="6386913"/>
            <a:ext cx="91440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40" name="Text Placeholder 2"/>
          <p:cNvSpPr>
            <a:spLocks noGrp="1"/>
          </p:cNvSpPr>
          <p:nvPr>
            <p:ph type="body" idx="1"/>
          </p:nvPr>
        </p:nvSpPr>
        <p:spPr bwMode="auto">
          <a:xfrm>
            <a:off x="244475" y="1470026"/>
            <a:ext cx="8763000" cy="48381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grpSp>
        <p:nvGrpSpPr>
          <p:cNvPr id="2" name="Group 23"/>
          <p:cNvGrpSpPr/>
          <p:nvPr/>
        </p:nvGrpSpPr>
        <p:grpSpPr>
          <a:xfrm>
            <a:off x="0" y="0"/>
            <a:ext cx="3203046" cy="1425130"/>
            <a:chOff x="4106850" y="2643808"/>
            <a:chExt cx="3203046" cy="1425130"/>
          </a:xfrm>
        </p:grpSpPr>
        <p:cxnSp>
          <p:nvCxnSpPr>
            <p:cNvPr id="26" name="Straight Connector 25"/>
            <p:cNvCxnSpPr/>
            <p:nvPr/>
          </p:nvCxnSpPr>
          <p:spPr>
            <a:xfrm rot="16200000" flipH="1">
              <a:off x="3723199" y="3095045"/>
              <a:ext cx="1423283" cy="5208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5032514" y="3096892"/>
              <a:ext cx="1423283" cy="5208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6337849" y="3095045"/>
              <a:ext cx="1423283" cy="5208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0800000" flipV="1">
              <a:off x="5197495" y="3395209"/>
              <a:ext cx="1863269" cy="6719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flipV="1">
              <a:off x="4106850" y="2652369"/>
              <a:ext cx="1380881" cy="4996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39" name="Title Placeholder 1"/>
          <p:cNvSpPr>
            <a:spLocks noGrp="1"/>
          </p:cNvSpPr>
          <p:nvPr>
            <p:ph type="title"/>
          </p:nvPr>
        </p:nvSpPr>
        <p:spPr bwMode="auto">
          <a:xfrm>
            <a:off x="244475" y="0"/>
            <a:ext cx="8763000" cy="1417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cxnSp>
        <p:nvCxnSpPr>
          <p:cNvPr id="32" name="Straight Connector 31"/>
          <p:cNvCxnSpPr/>
          <p:nvPr/>
        </p:nvCxnSpPr>
        <p:spPr>
          <a:xfrm>
            <a:off x="0" y="1401763"/>
            <a:ext cx="9144000" cy="1587"/>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0" y="1401763"/>
            <a:ext cx="91440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4"/>
          <p:cNvGrpSpPr>
            <a:grpSpLocks noChangeAspect="1"/>
          </p:cNvGrpSpPr>
          <p:nvPr/>
        </p:nvGrpSpPr>
        <p:grpSpPr bwMode="auto">
          <a:xfrm>
            <a:off x="8410575" y="6478588"/>
            <a:ext cx="681038" cy="301625"/>
            <a:chOff x="5298" y="4081"/>
            <a:chExt cx="429" cy="190"/>
          </a:xfrm>
        </p:grpSpPr>
        <p:sp>
          <p:nvSpPr>
            <p:cNvPr id="3" name="AutoShape 3"/>
            <p:cNvSpPr>
              <a:spLocks noChangeAspect="1" noChangeArrowheads="1" noTextEdit="1"/>
            </p:cNvSpPr>
            <p:nvPr userDrawn="1"/>
          </p:nvSpPr>
          <p:spPr bwMode="auto">
            <a:xfrm>
              <a:off x="5298" y="4081"/>
              <a:ext cx="429" cy="1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 name="Freeform 5"/>
            <p:cNvSpPr>
              <a:spLocks noEditPoints="1"/>
            </p:cNvSpPr>
            <p:nvPr userDrawn="1"/>
          </p:nvSpPr>
          <p:spPr bwMode="auto">
            <a:xfrm>
              <a:off x="5298" y="4081"/>
              <a:ext cx="292" cy="94"/>
            </a:xfrm>
            <a:custGeom>
              <a:avLst/>
              <a:gdLst/>
              <a:ahLst/>
              <a:cxnLst>
                <a:cxn ang="0">
                  <a:pos x="854" y="136"/>
                </a:cxn>
                <a:cxn ang="0">
                  <a:pos x="1054" y="136"/>
                </a:cxn>
                <a:cxn ang="0">
                  <a:pos x="1005" y="9"/>
                </a:cxn>
                <a:cxn ang="0">
                  <a:pos x="740" y="9"/>
                </a:cxn>
                <a:cxn ang="0">
                  <a:pos x="519" y="100"/>
                </a:cxn>
                <a:cxn ang="0">
                  <a:pos x="566" y="111"/>
                </a:cxn>
                <a:cxn ang="0">
                  <a:pos x="591" y="134"/>
                </a:cxn>
                <a:cxn ang="0">
                  <a:pos x="605" y="175"/>
                </a:cxn>
                <a:cxn ang="0">
                  <a:pos x="602" y="213"/>
                </a:cxn>
                <a:cxn ang="0">
                  <a:pos x="588" y="249"/>
                </a:cxn>
                <a:cxn ang="0">
                  <a:pos x="560" y="269"/>
                </a:cxn>
                <a:cxn ang="0">
                  <a:pos x="484" y="275"/>
                </a:cxn>
                <a:cxn ang="0">
                  <a:pos x="533" y="366"/>
                </a:cxn>
                <a:cxn ang="0">
                  <a:pos x="614" y="354"/>
                </a:cxn>
                <a:cxn ang="0">
                  <a:pos x="671" y="317"/>
                </a:cxn>
                <a:cxn ang="0">
                  <a:pos x="704" y="261"/>
                </a:cxn>
                <a:cxn ang="0">
                  <a:pos x="715" y="187"/>
                </a:cxn>
                <a:cxn ang="0">
                  <a:pos x="710" y="136"/>
                </a:cxn>
                <a:cxn ang="0">
                  <a:pos x="688" y="77"/>
                </a:cxn>
                <a:cxn ang="0">
                  <a:pos x="645" y="32"/>
                </a:cxn>
                <a:cxn ang="0">
                  <a:pos x="576" y="10"/>
                </a:cxn>
                <a:cxn ang="0">
                  <a:pos x="343" y="141"/>
                </a:cxn>
                <a:cxn ang="0">
                  <a:pos x="333" y="95"/>
                </a:cxn>
                <a:cxn ang="0">
                  <a:pos x="305" y="46"/>
                </a:cxn>
                <a:cxn ang="0">
                  <a:pos x="261" y="15"/>
                </a:cxn>
                <a:cxn ang="0">
                  <a:pos x="199" y="0"/>
                </a:cxn>
                <a:cxn ang="0">
                  <a:pos x="142" y="4"/>
                </a:cxn>
                <a:cxn ang="0">
                  <a:pos x="76" y="29"/>
                </a:cxn>
                <a:cxn ang="0">
                  <a:pos x="29" y="78"/>
                </a:cxn>
                <a:cxn ang="0">
                  <a:pos x="4" y="147"/>
                </a:cxn>
                <a:cxn ang="0">
                  <a:pos x="1" y="207"/>
                </a:cxn>
                <a:cxn ang="0">
                  <a:pos x="19" y="277"/>
                </a:cxn>
                <a:cxn ang="0">
                  <a:pos x="59" y="333"/>
                </a:cxn>
                <a:cxn ang="0">
                  <a:pos x="121" y="366"/>
                </a:cxn>
                <a:cxn ang="0">
                  <a:pos x="182" y="375"/>
                </a:cxn>
                <a:cxn ang="0">
                  <a:pos x="251" y="361"/>
                </a:cxn>
                <a:cxn ang="0">
                  <a:pos x="302" y="327"/>
                </a:cxn>
                <a:cxn ang="0">
                  <a:pos x="333" y="280"/>
                </a:cxn>
                <a:cxn ang="0">
                  <a:pos x="344" y="226"/>
                </a:cxn>
                <a:cxn ang="0">
                  <a:pos x="230" y="249"/>
                </a:cxn>
                <a:cxn ang="0">
                  <a:pos x="202" y="281"/>
                </a:cxn>
                <a:cxn ang="0">
                  <a:pos x="170" y="285"/>
                </a:cxn>
                <a:cxn ang="0">
                  <a:pos x="139" y="272"/>
                </a:cxn>
                <a:cxn ang="0">
                  <a:pos x="121" y="247"/>
                </a:cxn>
                <a:cxn ang="0">
                  <a:pos x="110" y="187"/>
                </a:cxn>
                <a:cxn ang="0">
                  <a:pos x="119" y="135"/>
                </a:cxn>
                <a:cxn ang="0">
                  <a:pos x="135" y="107"/>
                </a:cxn>
                <a:cxn ang="0">
                  <a:pos x="161" y="91"/>
                </a:cxn>
                <a:cxn ang="0">
                  <a:pos x="187" y="90"/>
                </a:cxn>
                <a:cxn ang="0">
                  <a:pos x="212" y="98"/>
                </a:cxn>
                <a:cxn ang="0">
                  <a:pos x="233" y="128"/>
                </a:cxn>
              </a:cxnLst>
              <a:rect l="0" t="0" r="r" b="b"/>
              <a:pathLst>
                <a:path w="1167" h="375">
                  <a:moveTo>
                    <a:pt x="740" y="366"/>
                  </a:moveTo>
                  <a:lnTo>
                    <a:pt x="852" y="366"/>
                  </a:lnTo>
                  <a:lnTo>
                    <a:pt x="852" y="136"/>
                  </a:lnTo>
                  <a:lnTo>
                    <a:pt x="854" y="136"/>
                  </a:lnTo>
                  <a:lnTo>
                    <a:pt x="903" y="366"/>
                  </a:lnTo>
                  <a:lnTo>
                    <a:pt x="1000" y="366"/>
                  </a:lnTo>
                  <a:lnTo>
                    <a:pt x="1052" y="136"/>
                  </a:lnTo>
                  <a:lnTo>
                    <a:pt x="1054" y="136"/>
                  </a:lnTo>
                  <a:lnTo>
                    <a:pt x="1054" y="321"/>
                  </a:lnTo>
                  <a:lnTo>
                    <a:pt x="1167" y="321"/>
                  </a:lnTo>
                  <a:lnTo>
                    <a:pt x="1167" y="9"/>
                  </a:lnTo>
                  <a:lnTo>
                    <a:pt x="1005" y="9"/>
                  </a:lnTo>
                  <a:lnTo>
                    <a:pt x="954" y="219"/>
                  </a:lnTo>
                  <a:lnTo>
                    <a:pt x="953" y="219"/>
                  </a:lnTo>
                  <a:lnTo>
                    <a:pt x="902" y="9"/>
                  </a:lnTo>
                  <a:lnTo>
                    <a:pt x="740" y="9"/>
                  </a:lnTo>
                  <a:lnTo>
                    <a:pt x="740" y="366"/>
                  </a:lnTo>
                  <a:close/>
                  <a:moveTo>
                    <a:pt x="484" y="100"/>
                  </a:moveTo>
                  <a:lnTo>
                    <a:pt x="519" y="100"/>
                  </a:lnTo>
                  <a:lnTo>
                    <a:pt x="519" y="100"/>
                  </a:lnTo>
                  <a:lnTo>
                    <a:pt x="533" y="101"/>
                  </a:lnTo>
                  <a:lnTo>
                    <a:pt x="545" y="102"/>
                  </a:lnTo>
                  <a:lnTo>
                    <a:pt x="556" y="106"/>
                  </a:lnTo>
                  <a:lnTo>
                    <a:pt x="566" y="111"/>
                  </a:lnTo>
                  <a:lnTo>
                    <a:pt x="574" y="116"/>
                  </a:lnTo>
                  <a:lnTo>
                    <a:pt x="582" y="122"/>
                  </a:lnTo>
                  <a:lnTo>
                    <a:pt x="587" y="128"/>
                  </a:lnTo>
                  <a:lnTo>
                    <a:pt x="591" y="134"/>
                  </a:lnTo>
                  <a:lnTo>
                    <a:pt x="596" y="141"/>
                  </a:lnTo>
                  <a:lnTo>
                    <a:pt x="599" y="148"/>
                  </a:lnTo>
                  <a:lnTo>
                    <a:pt x="604" y="163"/>
                  </a:lnTo>
                  <a:lnTo>
                    <a:pt x="605" y="175"/>
                  </a:lnTo>
                  <a:lnTo>
                    <a:pt x="606" y="185"/>
                  </a:lnTo>
                  <a:lnTo>
                    <a:pt x="606" y="185"/>
                  </a:lnTo>
                  <a:lnTo>
                    <a:pt x="605" y="198"/>
                  </a:lnTo>
                  <a:lnTo>
                    <a:pt x="602" y="213"/>
                  </a:lnTo>
                  <a:lnTo>
                    <a:pt x="599" y="229"/>
                  </a:lnTo>
                  <a:lnTo>
                    <a:pt x="595" y="236"/>
                  </a:lnTo>
                  <a:lnTo>
                    <a:pt x="591" y="242"/>
                  </a:lnTo>
                  <a:lnTo>
                    <a:pt x="588" y="249"/>
                  </a:lnTo>
                  <a:lnTo>
                    <a:pt x="582" y="255"/>
                  </a:lnTo>
                  <a:lnTo>
                    <a:pt x="576" y="260"/>
                  </a:lnTo>
                  <a:lnTo>
                    <a:pt x="568" y="265"/>
                  </a:lnTo>
                  <a:lnTo>
                    <a:pt x="560" y="269"/>
                  </a:lnTo>
                  <a:lnTo>
                    <a:pt x="550" y="272"/>
                  </a:lnTo>
                  <a:lnTo>
                    <a:pt x="539" y="274"/>
                  </a:lnTo>
                  <a:lnTo>
                    <a:pt x="527" y="275"/>
                  </a:lnTo>
                  <a:lnTo>
                    <a:pt x="484" y="275"/>
                  </a:lnTo>
                  <a:lnTo>
                    <a:pt x="484" y="100"/>
                  </a:lnTo>
                  <a:close/>
                  <a:moveTo>
                    <a:pt x="373" y="366"/>
                  </a:moveTo>
                  <a:lnTo>
                    <a:pt x="533" y="366"/>
                  </a:lnTo>
                  <a:lnTo>
                    <a:pt x="533" y="366"/>
                  </a:lnTo>
                  <a:lnTo>
                    <a:pt x="555" y="366"/>
                  </a:lnTo>
                  <a:lnTo>
                    <a:pt x="577" y="364"/>
                  </a:lnTo>
                  <a:lnTo>
                    <a:pt x="596" y="359"/>
                  </a:lnTo>
                  <a:lnTo>
                    <a:pt x="614" y="354"/>
                  </a:lnTo>
                  <a:lnTo>
                    <a:pt x="630" y="347"/>
                  </a:lnTo>
                  <a:lnTo>
                    <a:pt x="646" y="338"/>
                  </a:lnTo>
                  <a:lnTo>
                    <a:pt x="659" y="328"/>
                  </a:lnTo>
                  <a:lnTo>
                    <a:pt x="671" y="317"/>
                  </a:lnTo>
                  <a:lnTo>
                    <a:pt x="681" y="305"/>
                  </a:lnTo>
                  <a:lnTo>
                    <a:pt x="691" y="292"/>
                  </a:lnTo>
                  <a:lnTo>
                    <a:pt x="698" y="277"/>
                  </a:lnTo>
                  <a:lnTo>
                    <a:pt x="704" y="261"/>
                  </a:lnTo>
                  <a:lnTo>
                    <a:pt x="709" y="244"/>
                  </a:lnTo>
                  <a:lnTo>
                    <a:pt x="713" y="226"/>
                  </a:lnTo>
                  <a:lnTo>
                    <a:pt x="715" y="207"/>
                  </a:lnTo>
                  <a:lnTo>
                    <a:pt x="715" y="187"/>
                  </a:lnTo>
                  <a:lnTo>
                    <a:pt x="715" y="187"/>
                  </a:lnTo>
                  <a:lnTo>
                    <a:pt x="715" y="170"/>
                  </a:lnTo>
                  <a:lnTo>
                    <a:pt x="714" y="153"/>
                  </a:lnTo>
                  <a:lnTo>
                    <a:pt x="710" y="136"/>
                  </a:lnTo>
                  <a:lnTo>
                    <a:pt x="707" y="120"/>
                  </a:lnTo>
                  <a:lnTo>
                    <a:pt x="702" y="106"/>
                  </a:lnTo>
                  <a:lnTo>
                    <a:pt x="696" y="90"/>
                  </a:lnTo>
                  <a:lnTo>
                    <a:pt x="688" y="77"/>
                  </a:lnTo>
                  <a:lnTo>
                    <a:pt x="680" y="63"/>
                  </a:lnTo>
                  <a:lnTo>
                    <a:pt x="669" y="51"/>
                  </a:lnTo>
                  <a:lnTo>
                    <a:pt x="658" y="41"/>
                  </a:lnTo>
                  <a:lnTo>
                    <a:pt x="645" y="32"/>
                  </a:lnTo>
                  <a:lnTo>
                    <a:pt x="630" y="23"/>
                  </a:lnTo>
                  <a:lnTo>
                    <a:pt x="613" y="17"/>
                  </a:lnTo>
                  <a:lnTo>
                    <a:pt x="595" y="12"/>
                  </a:lnTo>
                  <a:lnTo>
                    <a:pt x="576" y="10"/>
                  </a:lnTo>
                  <a:lnTo>
                    <a:pt x="554" y="9"/>
                  </a:lnTo>
                  <a:lnTo>
                    <a:pt x="373" y="9"/>
                  </a:lnTo>
                  <a:lnTo>
                    <a:pt x="373" y="366"/>
                  </a:lnTo>
                  <a:close/>
                  <a:moveTo>
                    <a:pt x="343" y="141"/>
                  </a:moveTo>
                  <a:lnTo>
                    <a:pt x="343" y="141"/>
                  </a:lnTo>
                  <a:lnTo>
                    <a:pt x="341" y="125"/>
                  </a:lnTo>
                  <a:lnTo>
                    <a:pt x="337" y="109"/>
                  </a:lnTo>
                  <a:lnTo>
                    <a:pt x="333" y="95"/>
                  </a:lnTo>
                  <a:lnTo>
                    <a:pt x="327" y="81"/>
                  </a:lnTo>
                  <a:lnTo>
                    <a:pt x="321" y="69"/>
                  </a:lnTo>
                  <a:lnTo>
                    <a:pt x="314" y="57"/>
                  </a:lnTo>
                  <a:lnTo>
                    <a:pt x="305" y="46"/>
                  </a:lnTo>
                  <a:lnTo>
                    <a:pt x="296" y="38"/>
                  </a:lnTo>
                  <a:lnTo>
                    <a:pt x="285" y="29"/>
                  </a:lnTo>
                  <a:lnTo>
                    <a:pt x="273" y="21"/>
                  </a:lnTo>
                  <a:lnTo>
                    <a:pt x="261" y="15"/>
                  </a:lnTo>
                  <a:lnTo>
                    <a:pt x="247" y="10"/>
                  </a:lnTo>
                  <a:lnTo>
                    <a:pt x="231" y="5"/>
                  </a:lnTo>
                  <a:lnTo>
                    <a:pt x="216" y="2"/>
                  </a:lnTo>
                  <a:lnTo>
                    <a:pt x="199" y="0"/>
                  </a:lnTo>
                  <a:lnTo>
                    <a:pt x="182" y="0"/>
                  </a:lnTo>
                  <a:lnTo>
                    <a:pt x="182" y="0"/>
                  </a:lnTo>
                  <a:lnTo>
                    <a:pt x="161" y="0"/>
                  </a:lnTo>
                  <a:lnTo>
                    <a:pt x="142" y="4"/>
                  </a:lnTo>
                  <a:lnTo>
                    <a:pt x="124" y="7"/>
                  </a:lnTo>
                  <a:lnTo>
                    <a:pt x="107" y="13"/>
                  </a:lnTo>
                  <a:lnTo>
                    <a:pt x="91" y="21"/>
                  </a:lnTo>
                  <a:lnTo>
                    <a:pt x="76" y="29"/>
                  </a:lnTo>
                  <a:lnTo>
                    <a:pt x="62" y="40"/>
                  </a:lnTo>
                  <a:lnTo>
                    <a:pt x="50" y="51"/>
                  </a:lnTo>
                  <a:lnTo>
                    <a:pt x="39" y="64"/>
                  </a:lnTo>
                  <a:lnTo>
                    <a:pt x="29" y="78"/>
                  </a:lnTo>
                  <a:lnTo>
                    <a:pt x="21" y="94"/>
                  </a:lnTo>
                  <a:lnTo>
                    <a:pt x="13" y="111"/>
                  </a:lnTo>
                  <a:lnTo>
                    <a:pt x="7" y="128"/>
                  </a:lnTo>
                  <a:lnTo>
                    <a:pt x="4" y="147"/>
                  </a:lnTo>
                  <a:lnTo>
                    <a:pt x="1" y="167"/>
                  </a:lnTo>
                  <a:lnTo>
                    <a:pt x="0" y="187"/>
                  </a:lnTo>
                  <a:lnTo>
                    <a:pt x="0" y="187"/>
                  </a:lnTo>
                  <a:lnTo>
                    <a:pt x="1" y="207"/>
                  </a:lnTo>
                  <a:lnTo>
                    <a:pt x="4" y="226"/>
                  </a:lnTo>
                  <a:lnTo>
                    <a:pt x="7" y="244"/>
                  </a:lnTo>
                  <a:lnTo>
                    <a:pt x="12" y="261"/>
                  </a:lnTo>
                  <a:lnTo>
                    <a:pt x="19" y="277"/>
                  </a:lnTo>
                  <a:lnTo>
                    <a:pt x="27" y="293"/>
                  </a:lnTo>
                  <a:lnTo>
                    <a:pt x="36" y="308"/>
                  </a:lnTo>
                  <a:lnTo>
                    <a:pt x="47" y="321"/>
                  </a:lnTo>
                  <a:lnTo>
                    <a:pt x="59" y="333"/>
                  </a:lnTo>
                  <a:lnTo>
                    <a:pt x="74" y="343"/>
                  </a:lnTo>
                  <a:lnTo>
                    <a:pt x="88" y="353"/>
                  </a:lnTo>
                  <a:lnTo>
                    <a:pt x="104" y="360"/>
                  </a:lnTo>
                  <a:lnTo>
                    <a:pt x="121" y="366"/>
                  </a:lnTo>
                  <a:lnTo>
                    <a:pt x="141" y="371"/>
                  </a:lnTo>
                  <a:lnTo>
                    <a:pt x="160" y="373"/>
                  </a:lnTo>
                  <a:lnTo>
                    <a:pt x="182" y="375"/>
                  </a:lnTo>
                  <a:lnTo>
                    <a:pt x="182" y="375"/>
                  </a:lnTo>
                  <a:lnTo>
                    <a:pt x="200" y="375"/>
                  </a:lnTo>
                  <a:lnTo>
                    <a:pt x="218" y="371"/>
                  </a:lnTo>
                  <a:lnTo>
                    <a:pt x="235" y="367"/>
                  </a:lnTo>
                  <a:lnTo>
                    <a:pt x="251" y="361"/>
                  </a:lnTo>
                  <a:lnTo>
                    <a:pt x="265" y="355"/>
                  </a:lnTo>
                  <a:lnTo>
                    <a:pt x="279" y="347"/>
                  </a:lnTo>
                  <a:lnTo>
                    <a:pt x="291" y="338"/>
                  </a:lnTo>
                  <a:lnTo>
                    <a:pt x="302" y="327"/>
                  </a:lnTo>
                  <a:lnTo>
                    <a:pt x="311" y="316"/>
                  </a:lnTo>
                  <a:lnTo>
                    <a:pt x="320" y="305"/>
                  </a:lnTo>
                  <a:lnTo>
                    <a:pt x="327" y="292"/>
                  </a:lnTo>
                  <a:lnTo>
                    <a:pt x="333" y="280"/>
                  </a:lnTo>
                  <a:lnTo>
                    <a:pt x="338" y="266"/>
                  </a:lnTo>
                  <a:lnTo>
                    <a:pt x="342" y="253"/>
                  </a:lnTo>
                  <a:lnTo>
                    <a:pt x="344" y="240"/>
                  </a:lnTo>
                  <a:lnTo>
                    <a:pt x="344" y="226"/>
                  </a:lnTo>
                  <a:lnTo>
                    <a:pt x="236" y="226"/>
                  </a:lnTo>
                  <a:lnTo>
                    <a:pt x="236" y="226"/>
                  </a:lnTo>
                  <a:lnTo>
                    <a:pt x="234" y="238"/>
                  </a:lnTo>
                  <a:lnTo>
                    <a:pt x="230" y="249"/>
                  </a:lnTo>
                  <a:lnTo>
                    <a:pt x="225" y="259"/>
                  </a:lnTo>
                  <a:lnTo>
                    <a:pt x="219" y="269"/>
                  </a:lnTo>
                  <a:lnTo>
                    <a:pt x="211" y="276"/>
                  </a:lnTo>
                  <a:lnTo>
                    <a:pt x="202" y="281"/>
                  </a:lnTo>
                  <a:lnTo>
                    <a:pt x="191" y="285"/>
                  </a:lnTo>
                  <a:lnTo>
                    <a:pt x="178" y="286"/>
                  </a:lnTo>
                  <a:lnTo>
                    <a:pt x="178" y="286"/>
                  </a:lnTo>
                  <a:lnTo>
                    <a:pt x="170" y="285"/>
                  </a:lnTo>
                  <a:lnTo>
                    <a:pt x="161" y="283"/>
                  </a:lnTo>
                  <a:lnTo>
                    <a:pt x="153" y="281"/>
                  </a:lnTo>
                  <a:lnTo>
                    <a:pt x="147" y="277"/>
                  </a:lnTo>
                  <a:lnTo>
                    <a:pt x="139" y="272"/>
                  </a:lnTo>
                  <a:lnTo>
                    <a:pt x="135" y="268"/>
                  </a:lnTo>
                  <a:lnTo>
                    <a:pt x="130" y="261"/>
                  </a:lnTo>
                  <a:lnTo>
                    <a:pt x="125" y="254"/>
                  </a:lnTo>
                  <a:lnTo>
                    <a:pt x="121" y="247"/>
                  </a:lnTo>
                  <a:lnTo>
                    <a:pt x="119" y="240"/>
                  </a:lnTo>
                  <a:lnTo>
                    <a:pt x="114" y="223"/>
                  </a:lnTo>
                  <a:lnTo>
                    <a:pt x="111" y="206"/>
                  </a:lnTo>
                  <a:lnTo>
                    <a:pt x="110" y="187"/>
                  </a:lnTo>
                  <a:lnTo>
                    <a:pt x="110" y="187"/>
                  </a:lnTo>
                  <a:lnTo>
                    <a:pt x="111" y="169"/>
                  </a:lnTo>
                  <a:lnTo>
                    <a:pt x="114" y="152"/>
                  </a:lnTo>
                  <a:lnTo>
                    <a:pt x="119" y="135"/>
                  </a:lnTo>
                  <a:lnTo>
                    <a:pt x="121" y="128"/>
                  </a:lnTo>
                  <a:lnTo>
                    <a:pt x="125" y="120"/>
                  </a:lnTo>
                  <a:lnTo>
                    <a:pt x="130" y="113"/>
                  </a:lnTo>
                  <a:lnTo>
                    <a:pt x="135" y="107"/>
                  </a:lnTo>
                  <a:lnTo>
                    <a:pt x="139" y="102"/>
                  </a:lnTo>
                  <a:lnTo>
                    <a:pt x="147" y="97"/>
                  </a:lnTo>
                  <a:lnTo>
                    <a:pt x="153" y="94"/>
                  </a:lnTo>
                  <a:lnTo>
                    <a:pt x="161" y="91"/>
                  </a:lnTo>
                  <a:lnTo>
                    <a:pt x="170" y="90"/>
                  </a:lnTo>
                  <a:lnTo>
                    <a:pt x="178" y="89"/>
                  </a:lnTo>
                  <a:lnTo>
                    <a:pt x="178" y="89"/>
                  </a:lnTo>
                  <a:lnTo>
                    <a:pt x="187" y="90"/>
                  </a:lnTo>
                  <a:lnTo>
                    <a:pt x="194" y="91"/>
                  </a:lnTo>
                  <a:lnTo>
                    <a:pt x="200" y="92"/>
                  </a:lnTo>
                  <a:lnTo>
                    <a:pt x="206" y="95"/>
                  </a:lnTo>
                  <a:lnTo>
                    <a:pt x="212" y="98"/>
                  </a:lnTo>
                  <a:lnTo>
                    <a:pt x="216" y="102"/>
                  </a:lnTo>
                  <a:lnTo>
                    <a:pt x="223" y="111"/>
                  </a:lnTo>
                  <a:lnTo>
                    <a:pt x="229" y="119"/>
                  </a:lnTo>
                  <a:lnTo>
                    <a:pt x="233" y="128"/>
                  </a:lnTo>
                  <a:lnTo>
                    <a:pt x="235" y="136"/>
                  </a:lnTo>
                  <a:lnTo>
                    <a:pt x="236" y="141"/>
                  </a:lnTo>
                  <a:lnTo>
                    <a:pt x="343"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0" name="Rectangle 6"/>
            <p:cNvSpPr>
              <a:spLocks noChangeArrowheads="1"/>
            </p:cNvSpPr>
            <p:nvPr userDrawn="1"/>
          </p:nvSpPr>
          <p:spPr bwMode="auto">
            <a:xfrm>
              <a:off x="5562" y="4192"/>
              <a:ext cx="28" cy="7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1" name="Freeform 7"/>
            <p:cNvSpPr>
              <a:spLocks/>
            </p:cNvSpPr>
            <p:nvPr userDrawn="1"/>
          </p:nvSpPr>
          <p:spPr bwMode="auto">
            <a:xfrm>
              <a:off x="5428" y="4190"/>
              <a:ext cx="124" cy="77"/>
            </a:xfrm>
            <a:custGeom>
              <a:avLst/>
              <a:gdLst/>
              <a:ahLst/>
              <a:cxnLst>
                <a:cxn ang="0">
                  <a:pos x="114" y="308"/>
                </a:cxn>
                <a:cxn ang="0">
                  <a:pos x="114" y="145"/>
                </a:cxn>
                <a:cxn ang="0">
                  <a:pos x="116" y="124"/>
                </a:cxn>
                <a:cxn ang="0">
                  <a:pos x="123" y="107"/>
                </a:cxn>
                <a:cxn ang="0">
                  <a:pos x="134" y="96"/>
                </a:cxn>
                <a:cxn ang="0">
                  <a:pos x="154" y="91"/>
                </a:cxn>
                <a:cxn ang="0">
                  <a:pos x="164" y="92"/>
                </a:cxn>
                <a:cxn ang="0">
                  <a:pos x="180" y="100"/>
                </a:cxn>
                <a:cxn ang="0">
                  <a:pos x="188" y="116"/>
                </a:cxn>
                <a:cxn ang="0">
                  <a:pos x="191" y="135"/>
                </a:cxn>
                <a:cxn ang="0">
                  <a:pos x="191" y="308"/>
                </a:cxn>
                <a:cxn ang="0">
                  <a:pos x="305" y="145"/>
                </a:cxn>
                <a:cxn ang="0">
                  <a:pos x="306" y="135"/>
                </a:cxn>
                <a:cxn ang="0">
                  <a:pos x="310" y="115"/>
                </a:cxn>
                <a:cxn ang="0">
                  <a:pos x="320" y="100"/>
                </a:cxn>
                <a:cxn ang="0">
                  <a:pos x="334" y="92"/>
                </a:cxn>
                <a:cxn ang="0">
                  <a:pos x="345" y="91"/>
                </a:cxn>
                <a:cxn ang="0">
                  <a:pos x="366" y="96"/>
                </a:cxn>
                <a:cxn ang="0">
                  <a:pos x="377" y="108"/>
                </a:cxn>
                <a:cxn ang="0">
                  <a:pos x="381" y="125"/>
                </a:cxn>
                <a:cxn ang="0">
                  <a:pos x="383" y="145"/>
                </a:cxn>
                <a:cxn ang="0">
                  <a:pos x="497" y="308"/>
                </a:cxn>
                <a:cxn ang="0">
                  <a:pos x="497" y="102"/>
                </a:cxn>
                <a:cxn ang="0">
                  <a:pos x="494" y="74"/>
                </a:cxn>
                <a:cxn ang="0">
                  <a:pos x="489" y="57"/>
                </a:cxn>
                <a:cxn ang="0">
                  <a:pos x="480" y="40"/>
                </a:cxn>
                <a:cxn ang="0">
                  <a:pos x="467" y="25"/>
                </a:cxn>
                <a:cxn ang="0">
                  <a:pos x="452" y="13"/>
                </a:cxn>
                <a:cxn ang="0">
                  <a:pos x="432" y="4"/>
                </a:cxn>
                <a:cxn ang="0">
                  <a:pos x="408" y="0"/>
                </a:cxn>
                <a:cxn ang="0">
                  <a:pos x="394" y="0"/>
                </a:cxn>
                <a:cxn ang="0">
                  <a:pos x="368" y="1"/>
                </a:cxn>
                <a:cxn ang="0">
                  <a:pos x="346" y="6"/>
                </a:cxn>
                <a:cxn ang="0">
                  <a:pos x="329" y="13"/>
                </a:cxn>
                <a:cxn ang="0">
                  <a:pos x="306" y="30"/>
                </a:cxn>
                <a:cxn ang="0">
                  <a:pos x="292" y="47"/>
                </a:cxn>
                <a:cxn ang="0">
                  <a:pos x="284" y="36"/>
                </a:cxn>
                <a:cxn ang="0">
                  <a:pos x="268" y="18"/>
                </a:cxn>
                <a:cxn ang="0">
                  <a:pos x="246" y="7"/>
                </a:cxn>
                <a:cxn ang="0">
                  <a:pos x="223" y="0"/>
                </a:cxn>
                <a:cxn ang="0">
                  <a:pos x="209" y="0"/>
                </a:cxn>
                <a:cxn ang="0">
                  <a:pos x="180" y="2"/>
                </a:cxn>
                <a:cxn ang="0">
                  <a:pos x="154" y="10"/>
                </a:cxn>
                <a:cxn ang="0">
                  <a:pos x="131" y="25"/>
                </a:cxn>
                <a:cxn ang="0">
                  <a:pos x="111" y="47"/>
                </a:cxn>
                <a:cxn ang="0">
                  <a:pos x="110" y="7"/>
                </a:cxn>
                <a:cxn ang="0">
                  <a:pos x="0" y="308"/>
                </a:cxn>
              </a:cxnLst>
              <a:rect l="0" t="0" r="r" b="b"/>
              <a:pathLst>
                <a:path w="497" h="308">
                  <a:moveTo>
                    <a:pt x="0" y="308"/>
                  </a:moveTo>
                  <a:lnTo>
                    <a:pt x="114" y="308"/>
                  </a:lnTo>
                  <a:lnTo>
                    <a:pt x="114" y="145"/>
                  </a:lnTo>
                  <a:lnTo>
                    <a:pt x="114" y="145"/>
                  </a:lnTo>
                  <a:lnTo>
                    <a:pt x="115" y="135"/>
                  </a:lnTo>
                  <a:lnTo>
                    <a:pt x="116" y="124"/>
                  </a:lnTo>
                  <a:lnTo>
                    <a:pt x="118" y="115"/>
                  </a:lnTo>
                  <a:lnTo>
                    <a:pt x="123" y="107"/>
                  </a:lnTo>
                  <a:lnTo>
                    <a:pt x="128" y="100"/>
                  </a:lnTo>
                  <a:lnTo>
                    <a:pt x="134" y="96"/>
                  </a:lnTo>
                  <a:lnTo>
                    <a:pt x="143" y="92"/>
                  </a:lnTo>
                  <a:lnTo>
                    <a:pt x="154" y="91"/>
                  </a:lnTo>
                  <a:lnTo>
                    <a:pt x="154" y="91"/>
                  </a:lnTo>
                  <a:lnTo>
                    <a:pt x="164" y="92"/>
                  </a:lnTo>
                  <a:lnTo>
                    <a:pt x="174" y="96"/>
                  </a:lnTo>
                  <a:lnTo>
                    <a:pt x="180" y="100"/>
                  </a:lnTo>
                  <a:lnTo>
                    <a:pt x="185" y="108"/>
                  </a:lnTo>
                  <a:lnTo>
                    <a:pt x="188" y="116"/>
                  </a:lnTo>
                  <a:lnTo>
                    <a:pt x="190" y="125"/>
                  </a:lnTo>
                  <a:lnTo>
                    <a:pt x="191" y="135"/>
                  </a:lnTo>
                  <a:lnTo>
                    <a:pt x="191" y="145"/>
                  </a:lnTo>
                  <a:lnTo>
                    <a:pt x="191" y="308"/>
                  </a:lnTo>
                  <a:lnTo>
                    <a:pt x="305" y="308"/>
                  </a:lnTo>
                  <a:lnTo>
                    <a:pt x="305" y="145"/>
                  </a:lnTo>
                  <a:lnTo>
                    <a:pt x="305" y="145"/>
                  </a:lnTo>
                  <a:lnTo>
                    <a:pt x="306" y="135"/>
                  </a:lnTo>
                  <a:lnTo>
                    <a:pt x="307" y="124"/>
                  </a:lnTo>
                  <a:lnTo>
                    <a:pt x="310" y="115"/>
                  </a:lnTo>
                  <a:lnTo>
                    <a:pt x="315" y="107"/>
                  </a:lnTo>
                  <a:lnTo>
                    <a:pt x="320" y="100"/>
                  </a:lnTo>
                  <a:lnTo>
                    <a:pt x="326" y="96"/>
                  </a:lnTo>
                  <a:lnTo>
                    <a:pt x="334" y="92"/>
                  </a:lnTo>
                  <a:lnTo>
                    <a:pt x="345" y="91"/>
                  </a:lnTo>
                  <a:lnTo>
                    <a:pt x="345" y="91"/>
                  </a:lnTo>
                  <a:lnTo>
                    <a:pt x="356" y="92"/>
                  </a:lnTo>
                  <a:lnTo>
                    <a:pt x="366" y="96"/>
                  </a:lnTo>
                  <a:lnTo>
                    <a:pt x="372" y="100"/>
                  </a:lnTo>
                  <a:lnTo>
                    <a:pt x="377" y="108"/>
                  </a:lnTo>
                  <a:lnTo>
                    <a:pt x="379" y="116"/>
                  </a:lnTo>
                  <a:lnTo>
                    <a:pt x="381" y="125"/>
                  </a:lnTo>
                  <a:lnTo>
                    <a:pt x="383" y="135"/>
                  </a:lnTo>
                  <a:lnTo>
                    <a:pt x="383" y="145"/>
                  </a:lnTo>
                  <a:lnTo>
                    <a:pt x="383" y="308"/>
                  </a:lnTo>
                  <a:lnTo>
                    <a:pt x="497" y="308"/>
                  </a:lnTo>
                  <a:lnTo>
                    <a:pt x="497" y="102"/>
                  </a:lnTo>
                  <a:lnTo>
                    <a:pt x="497" y="102"/>
                  </a:lnTo>
                  <a:lnTo>
                    <a:pt x="495" y="83"/>
                  </a:lnTo>
                  <a:lnTo>
                    <a:pt x="494" y="74"/>
                  </a:lnTo>
                  <a:lnTo>
                    <a:pt x="492" y="65"/>
                  </a:lnTo>
                  <a:lnTo>
                    <a:pt x="489" y="57"/>
                  </a:lnTo>
                  <a:lnTo>
                    <a:pt x="484" y="48"/>
                  </a:lnTo>
                  <a:lnTo>
                    <a:pt x="480" y="40"/>
                  </a:lnTo>
                  <a:lnTo>
                    <a:pt x="475" y="32"/>
                  </a:lnTo>
                  <a:lnTo>
                    <a:pt x="467" y="25"/>
                  </a:lnTo>
                  <a:lnTo>
                    <a:pt x="460" y="19"/>
                  </a:lnTo>
                  <a:lnTo>
                    <a:pt x="452" y="13"/>
                  </a:lnTo>
                  <a:lnTo>
                    <a:pt x="442" y="8"/>
                  </a:lnTo>
                  <a:lnTo>
                    <a:pt x="432" y="4"/>
                  </a:lnTo>
                  <a:lnTo>
                    <a:pt x="420" y="2"/>
                  </a:lnTo>
                  <a:lnTo>
                    <a:pt x="408" y="0"/>
                  </a:lnTo>
                  <a:lnTo>
                    <a:pt x="394" y="0"/>
                  </a:lnTo>
                  <a:lnTo>
                    <a:pt x="394" y="0"/>
                  </a:lnTo>
                  <a:lnTo>
                    <a:pt x="380" y="0"/>
                  </a:lnTo>
                  <a:lnTo>
                    <a:pt x="368" y="1"/>
                  </a:lnTo>
                  <a:lnTo>
                    <a:pt x="357" y="3"/>
                  </a:lnTo>
                  <a:lnTo>
                    <a:pt x="346" y="6"/>
                  </a:lnTo>
                  <a:lnTo>
                    <a:pt x="338" y="9"/>
                  </a:lnTo>
                  <a:lnTo>
                    <a:pt x="329" y="13"/>
                  </a:lnTo>
                  <a:lnTo>
                    <a:pt x="316" y="21"/>
                  </a:lnTo>
                  <a:lnTo>
                    <a:pt x="306" y="30"/>
                  </a:lnTo>
                  <a:lnTo>
                    <a:pt x="299" y="37"/>
                  </a:lnTo>
                  <a:lnTo>
                    <a:pt x="292" y="47"/>
                  </a:lnTo>
                  <a:lnTo>
                    <a:pt x="292" y="47"/>
                  </a:lnTo>
                  <a:lnTo>
                    <a:pt x="284" y="36"/>
                  </a:lnTo>
                  <a:lnTo>
                    <a:pt x="277" y="26"/>
                  </a:lnTo>
                  <a:lnTo>
                    <a:pt x="268" y="18"/>
                  </a:lnTo>
                  <a:lnTo>
                    <a:pt x="258" y="12"/>
                  </a:lnTo>
                  <a:lnTo>
                    <a:pt x="246" y="7"/>
                  </a:lnTo>
                  <a:lnTo>
                    <a:pt x="235" y="2"/>
                  </a:lnTo>
                  <a:lnTo>
                    <a:pt x="223" y="0"/>
                  </a:lnTo>
                  <a:lnTo>
                    <a:pt x="209" y="0"/>
                  </a:lnTo>
                  <a:lnTo>
                    <a:pt x="209" y="0"/>
                  </a:lnTo>
                  <a:lnTo>
                    <a:pt x="195" y="0"/>
                  </a:lnTo>
                  <a:lnTo>
                    <a:pt x="180" y="2"/>
                  </a:lnTo>
                  <a:lnTo>
                    <a:pt x="167" y="6"/>
                  </a:lnTo>
                  <a:lnTo>
                    <a:pt x="154" y="10"/>
                  </a:lnTo>
                  <a:lnTo>
                    <a:pt x="141" y="17"/>
                  </a:lnTo>
                  <a:lnTo>
                    <a:pt x="131" y="25"/>
                  </a:lnTo>
                  <a:lnTo>
                    <a:pt x="121" y="35"/>
                  </a:lnTo>
                  <a:lnTo>
                    <a:pt x="111" y="47"/>
                  </a:lnTo>
                  <a:lnTo>
                    <a:pt x="110" y="47"/>
                  </a:lnTo>
                  <a:lnTo>
                    <a:pt x="110" y="7"/>
                  </a:lnTo>
                  <a:lnTo>
                    <a:pt x="0" y="7"/>
                  </a:lnTo>
                  <a:lnTo>
                    <a:pt x="0" y="30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Freeform 8"/>
            <p:cNvSpPr>
              <a:spLocks/>
            </p:cNvSpPr>
            <p:nvPr userDrawn="1"/>
          </p:nvSpPr>
          <p:spPr bwMode="auto">
            <a:xfrm>
              <a:off x="5339" y="4176"/>
              <a:ext cx="82" cy="95"/>
            </a:xfrm>
            <a:custGeom>
              <a:avLst/>
              <a:gdLst/>
              <a:ahLst/>
              <a:cxnLst>
                <a:cxn ang="0">
                  <a:pos x="320" y="97"/>
                </a:cxn>
                <a:cxn ang="0">
                  <a:pos x="306" y="57"/>
                </a:cxn>
                <a:cxn ang="0">
                  <a:pos x="279" y="29"/>
                </a:cxn>
                <a:cxn ang="0">
                  <a:pos x="243" y="12"/>
                </a:cxn>
                <a:cxn ang="0">
                  <a:pos x="203" y="2"/>
                </a:cxn>
                <a:cxn ang="0">
                  <a:pos x="163" y="0"/>
                </a:cxn>
                <a:cxn ang="0">
                  <a:pos x="111" y="4"/>
                </a:cxn>
                <a:cxn ang="0">
                  <a:pos x="73" y="17"/>
                </a:cxn>
                <a:cxn ang="0">
                  <a:pos x="39" y="39"/>
                </a:cxn>
                <a:cxn ang="0">
                  <a:pos x="17" y="70"/>
                </a:cxn>
                <a:cxn ang="0">
                  <a:pos x="8" y="115"/>
                </a:cxn>
                <a:cxn ang="0">
                  <a:pos x="10" y="137"/>
                </a:cxn>
                <a:cxn ang="0">
                  <a:pos x="20" y="165"/>
                </a:cxn>
                <a:cxn ang="0">
                  <a:pos x="39" y="188"/>
                </a:cxn>
                <a:cxn ang="0">
                  <a:pos x="68" y="206"/>
                </a:cxn>
                <a:cxn ang="0">
                  <a:pos x="108" y="221"/>
                </a:cxn>
                <a:cxn ang="0">
                  <a:pos x="177" y="236"/>
                </a:cxn>
                <a:cxn ang="0">
                  <a:pos x="204" y="248"/>
                </a:cxn>
                <a:cxn ang="0">
                  <a:pos x="211" y="266"/>
                </a:cxn>
                <a:cxn ang="0">
                  <a:pos x="206" y="279"/>
                </a:cxn>
                <a:cxn ang="0">
                  <a:pos x="189" y="290"/>
                </a:cxn>
                <a:cxn ang="0">
                  <a:pos x="169" y="294"/>
                </a:cxn>
                <a:cxn ang="0">
                  <a:pos x="141" y="288"/>
                </a:cxn>
                <a:cxn ang="0">
                  <a:pos x="129" y="277"/>
                </a:cxn>
                <a:cxn ang="0">
                  <a:pos x="120" y="251"/>
                </a:cxn>
                <a:cxn ang="0">
                  <a:pos x="2" y="268"/>
                </a:cxn>
                <a:cxn ang="0">
                  <a:pos x="16" y="311"/>
                </a:cxn>
                <a:cxn ang="0">
                  <a:pos x="43" y="343"/>
                </a:cxn>
                <a:cxn ang="0">
                  <a:pos x="79" y="363"/>
                </a:cxn>
                <a:cxn ang="0">
                  <a:pos x="120" y="375"/>
                </a:cxn>
                <a:cxn ang="0">
                  <a:pos x="164" y="379"/>
                </a:cxn>
                <a:cxn ang="0">
                  <a:pos x="209" y="375"/>
                </a:cxn>
                <a:cxn ang="0">
                  <a:pos x="251" y="364"/>
                </a:cxn>
                <a:cxn ang="0">
                  <a:pos x="289" y="345"/>
                </a:cxn>
                <a:cxn ang="0">
                  <a:pos x="315" y="313"/>
                </a:cxn>
                <a:cxn ang="0">
                  <a:pos x="330" y="270"/>
                </a:cxn>
                <a:cxn ang="0">
                  <a:pos x="330" y="240"/>
                </a:cxn>
                <a:cxn ang="0">
                  <a:pos x="324" y="212"/>
                </a:cxn>
                <a:cxn ang="0">
                  <a:pos x="312" y="191"/>
                </a:cxn>
                <a:cxn ang="0">
                  <a:pos x="282" y="164"/>
                </a:cxn>
                <a:cxn ang="0">
                  <a:pos x="252" y="150"/>
                </a:cxn>
                <a:cxn ang="0">
                  <a:pos x="189" y="135"/>
                </a:cxn>
                <a:cxn ang="0">
                  <a:pos x="142" y="122"/>
                </a:cxn>
                <a:cxn ang="0">
                  <a:pos x="132" y="116"/>
                </a:cxn>
                <a:cxn ang="0">
                  <a:pos x="128" y="104"/>
                </a:cxn>
                <a:cxn ang="0">
                  <a:pos x="135" y="85"/>
                </a:cxn>
                <a:cxn ang="0">
                  <a:pos x="153" y="77"/>
                </a:cxn>
                <a:cxn ang="0">
                  <a:pos x="174" y="77"/>
                </a:cxn>
                <a:cxn ang="0">
                  <a:pos x="193" y="87"/>
                </a:cxn>
                <a:cxn ang="0">
                  <a:pos x="204" y="98"/>
                </a:cxn>
                <a:cxn ang="0">
                  <a:pos x="322" y="114"/>
                </a:cxn>
              </a:cxnLst>
              <a:rect l="0" t="0" r="r" b="b"/>
              <a:pathLst>
                <a:path w="330" h="379">
                  <a:moveTo>
                    <a:pt x="322" y="114"/>
                  </a:moveTo>
                  <a:lnTo>
                    <a:pt x="322" y="114"/>
                  </a:lnTo>
                  <a:lnTo>
                    <a:pt x="320" y="97"/>
                  </a:lnTo>
                  <a:lnTo>
                    <a:pt x="317" y="82"/>
                  </a:lnTo>
                  <a:lnTo>
                    <a:pt x="312" y="69"/>
                  </a:lnTo>
                  <a:lnTo>
                    <a:pt x="306" y="57"/>
                  </a:lnTo>
                  <a:lnTo>
                    <a:pt x="297" y="47"/>
                  </a:lnTo>
                  <a:lnTo>
                    <a:pt x="289" y="37"/>
                  </a:lnTo>
                  <a:lnTo>
                    <a:pt x="279" y="29"/>
                  </a:lnTo>
                  <a:lnTo>
                    <a:pt x="267" y="23"/>
                  </a:lnTo>
                  <a:lnTo>
                    <a:pt x="256" y="17"/>
                  </a:lnTo>
                  <a:lnTo>
                    <a:pt x="243" y="12"/>
                  </a:lnTo>
                  <a:lnTo>
                    <a:pt x="231" y="8"/>
                  </a:lnTo>
                  <a:lnTo>
                    <a:pt x="217" y="4"/>
                  </a:lnTo>
                  <a:lnTo>
                    <a:pt x="203" y="2"/>
                  </a:lnTo>
                  <a:lnTo>
                    <a:pt x="189" y="1"/>
                  </a:lnTo>
                  <a:lnTo>
                    <a:pt x="163" y="0"/>
                  </a:lnTo>
                  <a:lnTo>
                    <a:pt x="163" y="0"/>
                  </a:lnTo>
                  <a:lnTo>
                    <a:pt x="137" y="1"/>
                  </a:lnTo>
                  <a:lnTo>
                    <a:pt x="124" y="3"/>
                  </a:lnTo>
                  <a:lnTo>
                    <a:pt x="111" y="4"/>
                  </a:lnTo>
                  <a:lnTo>
                    <a:pt x="97" y="8"/>
                  </a:lnTo>
                  <a:lnTo>
                    <a:pt x="85" y="12"/>
                  </a:lnTo>
                  <a:lnTo>
                    <a:pt x="73" y="17"/>
                  </a:lnTo>
                  <a:lnTo>
                    <a:pt x="61" y="23"/>
                  </a:lnTo>
                  <a:lnTo>
                    <a:pt x="50" y="30"/>
                  </a:lnTo>
                  <a:lnTo>
                    <a:pt x="39" y="39"/>
                  </a:lnTo>
                  <a:lnTo>
                    <a:pt x="31" y="48"/>
                  </a:lnTo>
                  <a:lnTo>
                    <a:pt x="23" y="58"/>
                  </a:lnTo>
                  <a:lnTo>
                    <a:pt x="17" y="70"/>
                  </a:lnTo>
                  <a:lnTo>
                    <a:pt x="13" y="84"/>
                  </a:lnTo>
                  <a:lnTo>
                    <a:pt x="9" y="98"/>
                  </a:lnTo>
                  <a:lnTo>
                    <a:pt x="8" y="115"/>
                  </a:lnTo>
                  <a:lnTo>
                    <a:pt x="8" y="115"/>
                  </a:lnTo>
                  <a:lnTo>
                    <a:pt x="9" y="126"/>
                  </a:lnTo>
                  <a:lnTo>
                    <a:pt x="10" y="137"/>
                  </a:lnTo>
                  <a:lnTo>
                    <a:pt x="13" y="147"/>
                  </a:lnTo>
                  <a:lnTo>
                    <a:pt x="16" y="156"/>
                  </a:lnTo>
                  <a:lnTo>
                    <a:pt x="20" y="165"/>
                  </a:lnTo>
                  <a:lnTo>
                    <a:pt x="26" y="173"/>
                  </a:lnTo>
                  <a:lnTo>
                    <a:pt x="32" y="181"/>
                  </a:lnTo>
                  <a:lnTo>
                    <a:pt x="39" y="188"/>
                  </a:lnTo>
                  <a:lnTo>
                    <a:pt x="48" y="194"/>
                  </a:lnTo>
                  <a:lnTo>
                    <a:pt x="57" y="200"/>
                  </a:lnTo>
                  <a:lnTo>
                    <a:pt x="68" y="206"/>
                  </a:lnTo>
                  <a:lnTo>
                    <a:pt x="80" y="211"/>
                  </a:lnTo>
                  <a:lnTo>
                    <a:pt x="94" y="216"/>
                  </a:lnTo>
                  <a:lnTo>
                    <a:pt x="108" y="221"/>
                  </a:lnTo>
                  <a:lnTo>
                    <a:pt x="142" y="228"/>
                  </a:lnTo>
                  <a:lnTo>
                    <a:pt x="142" y="228"/>
                  </a:lnTo>
                  <a:lnTo>
                    <a:pt x="177" y="236"/>
                  </a:lnTo>
                  <a:lnTo>
                    <a:pt x="189" y="239"/>
                  </a:lnTo>
                  <a:lnTo>
                    <a:pt x="198" y="243"/>
                  </a:lnTo>
                  <a:lnTo>
                    <a:pt x="204" y="248"/>
                  </a:lnTo>
                  <a:lnTo>
                    <a:pt x="208" y="253"/>
                  </a:lnTo>
                  <a:lnTo>
                    <a:pt x="210" y="259"/>
                  </a:lnTo>
                  <a:lnTo>
                    <a:pt x="211" y="266"/>
                  </a:lnTo>
                  <a:lnTo>
                    <a:pt x="211" y="266"/>
                  </a:lnTo>
                  <a:lnTo>
                    <a:pt x="210" y="273"/>
                  </a:lnTo>
                  <a:lnTo>
                    <a:pt x="206" y="279"/>
                  </a:lnTo>
                  <a:lnTo>
                    <a:pt x="202" y="284"/>
                  </a:lnTo>
                  <a:lnTo>
                    <a:pt x="196" y="288"/>
                  </a:lnTo>
                  <a:lnTo>
                    <a:pt x="189" y="290"/>
                  </a:lnTo>
                  <a:lnTo>
                    <a:pt x="182" y="293"/>
                  </a:lnTo>
                  <a:lnTo>
                    <a:pt x="169" y="294"/>
                  </a:lnTo>
                  <a:lnTo>
                    <a:pt x="169" y="294"/>
                  </a:lnTo>
                  <a:lnTo>
                    <a:pt x="158" y="293"/>
                  </a:lnTo>
                  <a:lnTo>
                    <a:pt x="148" y="291"/>
                  </a:lnTo>
                  <a:lnTo>
                    <a:pt x="141" y="288"/>
                  </a:lnTo>
                  <a:lnTo>
                    <a:pt x="135" y="284"/>
                  </a:lnTo>
                  <a:lnTo>
                    <a:pt x="135" y="284"/>
                  </a:lnTo>
                  <a:lnTo>
                    <a:pt x="129" y="277"/>
                  </a:lnTo>
                  <a:lnTo>
                    <a:pt x="124" y="268"/>
                  </a:lnTo>
                  <a:lnTo>
                    <a:pt x="122" y="261"/>
                  </a:lnTo>
                  <a:lnTo>
                    <a:pt x="120" y="251"/>
                  </a:lnTo>
                  <a:lnTo>
                    <a:pt x="0" y="251"/>
                  </a:lnTo>
                  <a:lnTo>
                    <a:pt x="0" y="251"/>
                  </a:lnTo>
                  <a:lnTo>
                    <a:pt x="2" y="268"/>
                  </a:lnTo>
                  <a:lnTo>
                    <a:pt x="5" y="284"/>
                  </a:lnTo>
                  <a:lnTo>
                    <a:pt x="10" y="298"/>
                  </a:lnTo>
                  <a:lnTo>
                    <a:pt x="16" y="311"/>
                  </a:lnTo>
                  <a:lnTo>
                    <a:pt x="23" y="322"/>
                  </a:lnTo>
                  <a:lnTo>
                    <a:pt x="33" y="333"/>
                  </a:lnTo>
                  <a:lnTo>
                    <a:pt x="43" y="343"/>
                  </a:lnTo>
                  <a:lnTo>
                    <a:pt x="54" y="350"/>
                  </a:lnTo>
                  <a:lnTo>
                    <a:pt x="66" y="357"/>
                  </a:lnTo>
                  <a:lnTo>
                    <a:pt x="79" y="363"/>
                  </a:lnTo>
                  <a:lnTo>
                    <a:pt x="92" y="368"/>
                  </a:lnTo>
                  <a:lnTo>
                    <a:pt x="106" y="372"/>
                  </a:lnTo>
                  <a:lnTo>
                    <a:pt x="120" y="375"/>
                  </a:lnTo>
                  <a:lnTo>
                    <a:pt x="135" y="377"/>
                  </a:lnTo>
                  <a:lnTo>
                    <a:pt x="149" y="378"/>
                  </a:lnTo>
                  <a:lnTo>
                    <a:pt x="164" y="379"/>
                  </a:lnTo>
                  <a:lnTo>
                    <a:pt x="164" y="379"/>
                  </a:lnTo>
                  <a:lnTo>
                    <a:pt x="194" y="378"/>
                  </a:lnTo>
                  <a:lnTo>
                    <a:pt x="209" y="375"/>
                  </a:lnTo>
                  <a:lnTo>
                    <a:pt x="223" y="373"/>
                  </a:lnTo>
                  <a:lnTo>
                    <a:pt x="238" y="369"/>
                  </a:lnTo>
                  <a:lnTo>
                    <a:pt x="251" y="364"/>
                  </a:lnTo>
                  <a:lnTo>
                    <a:pt x="265" y="360"/>
                  </a:lnTo>
                  <a:lnTo>
                    <a:pt x="277" y="352"/>
                  </a:lnTo>
                  <a:lnTo>
                    <a:pt x="289" y="345"/>
                  </a:lnTo>
                  <a:lnTo>
                    <a:pt x="299" y="335"/>
                  </a:lnTo>
                  <a:lnTo>
                    <a:pt x="308" y="325"/>
                  </a:lnTo>
                  <a:lnTo>
                    <a:pt x="315" y="313"/>
                  </a:lnTo>
                  <a:lnTo>
                    <a:pt x="322" y="300"/>
                  </a:lnTo>
                  <a:lnTo>
                    <a:pt x="326" y="285"/>
                  </a:lnTo>
                  <a:lnTo>
                    <a:pt x="330" y="270"/>
                  </a:lnTo>
                  <a:lnTo>
                    <a:pt x="330" y="251"/>
                  </a:lnTo>
                  <a:lnTo>
                    <a:pt x="330" y="251"/>
                  </a:lnTo>
                  <a:lnTo>
                    <a:pt x="330" y="240"/>
                  </a:lnTo>
                  <a:lnTo>
                    <a:pt x="329" y="231"/>
                  </a:lnTo>
                  <a:lnTo>
                    <a:pt x="326" y="222"/>
                  </a:lnTo>
                  <a:lnTo>
                    <a:pt x="324" y="212"/>
                  </a:lnTo>
                  <a:lnTo>
                    <a:pt x="320" y="205"/>
                  </a:lnTo>
                  <a:lnTo>
                    <a:pt x="317" y="198"/>
                  </a:lnTo>
                  <a:lnTo>
                    <a:pt x="312" y="191"/>
                  </a:lnTo>
                  <a:lnTo>
                    <a:pt x="307" y="184"/>
                  </a:lnTo>
                  <a:lnTo>
                    <a:pt x="295" y="173"/>
                  </a:lnTo>
                  <a:lnTo>
                    <a:pt x="282" y="164"/>
                  </a:lnTo>
                  <a:lnTo>
                    <a:pt x="268" y="156"/>
                  </a:lnTo>
                  <a:lnTo>
                    <a:pt x="252" y="150"/>
                  </a:lnTo>
                  <a:lnTo>
                    <a:pt x="252" y="150"/>
                  </a:lnTo>
                  <a:lnTo>
                    <a:pt x="237" y="146"/>
                  </a:lnTo>
                  <a:lnTo>
                    <a:pt x="221" y="142"/>
                  </a:lnTo>
                  <a:lnTo>
                    <a:pt x="189" y="135"/>
                  </a:lnTo>
                  <a:lnTo>
                    <a:pt x="163" y="130"/>
                  </a:lnTo>
                  <a:lnTo>
                    <a:pt x="152" y="126"/>
                  </a:lnTo>
                  <a:lnTo>
                    <a:pt x="142" y="122"/>
                  </a:lnTo>
                  <a:lnTo>
                    <a:pt x="142" y="122"/>
                  </a:lnTo>
                  <a:lnTo>
                    <a:pt x="137" y="120"/>
                  </a:lnTo>
                  <a:lnTo>
                    <a:pt x="132" y="116"/>
                  </a:lnTo>
                  <a:lnTo>
                    <a:pt x="129" y="111"/>
                  </a:lnTo>
                  <a:lnTo>
                    <a:pt x="128" y="104"/>
                  </a:lnTo>
                  <a:lnTo>
                    <a:pt x="128" y="104"/>
                  </a:lnTo>
                  <a:lnTo>
                    <a:pt x="129" y="96"/>
                  </a:lnTo>
                  <a:lnTo>
                    <a:pt x="131" y="90"/>
                  </a:lnTo>
                  <a:lnTo>
                    <a:pt x="135" y="85"/>
                  </a:lnTo>
                  <a:lnTo>
                    <a:pt x="140" y="81"/>
                  </a:lnTo>
                  <a:lnTo>
                    <a:pt x="146" y="79"/>
                  </a:lnTo>
                  <a:lnTo>
                    <a:pt x="153" y="77"/>
                  </a:lnTo>
                  <a:lnTo>
                    <a:pt x="166" y="76"/>
                  </a:lnTo>
                  <a:lnTo>
                    <a:pt x="166" y="76"/>
                  </a:lnTo>
                  <a:lnTo>
                    <a:pt x="174" y="77"/>
                  </a:lnTo>
                  <a:lnTo>
                    <a:pt x="181" y="79"/>
                  </a:lnTo>
                  <a:lnTo>
                    <a:pt x="187" y="82"/>
                  </a:lnTo>
                  <a:lnTo>
                    <a:pt x="193" y="87"/>
                  </a:lnTo>
                  <a:lnTo>
                    <a:pt x="193" y="87"/>
                  </a:lnTo>
                  <a:lnTo>
                    <a:pt x="199" y="92"/>
                  </a:lnTo>
                  <a:lnTo>
                    <a:pt x="204" y="98"/>
                  </a:lnTo>
                  <a:lnTo>
                    <a:pt x="206" y="105"/>
                  </a:lnTo>
                  <a:lnTo>
                    <a:pt x="208" y="114"/>
                  </a:lnTo>
                  <a:lnTo>
                    <a:pt x="322"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3" name="Freeform 9"/>
            <p:cNvSpPr>
              <a:spLocks/>
            </p:cNvSpPr>
            <p:nvPr userDrawn="1"/>
          </p:nvSpPr>
          <p:spPr bwMode="auto">
            <a:xfrm>
              <a:off x="5649" y="4162"/>
              <a:ext cx="78" cy="106"/>
            </a:xfrm>
            <a:custGeom>
              <a:avLst/>
              <a:gdLst/>
              <a:ahLst/>
              <a:cxnLst>
                <a:cxn ang="0">
                  <a:pos x="0" y="422"/>
                </a:cxn>
                <a:cxn ang="0">
                  <a:pos x="116" y="422"/>
                </a:cxn>
                <a:cxn ang="0">
                  <a:pos x="116" y="276"/>
                </a:cxn>
                <a:cxn ang="0">
                  <a:pos x="116" y="276"/>
                </a:cxn>
                <a:cxn ang="0">
                  <a:pos x="116" y="257"/>
                </a:cxn>
                <a:cxn ang="0">
                  <a:pos x="119" y="240"/>
                </a:cxn>
                <a:cxn ang="0">
                  <a:pos x="123" y="228"/>
                </a:cxn>
                <a:cxn ang="0">
                  <a:pos x="126" y="223"/>
                </a:cxn>
                <a:cxn ang="0">
                  <a:pos x="128" y="219"/>
                </a:cxn>
                <a:cxn ang="0">
                  <a:pos x="128" y="219"/>
                </a:cxn>
                <a:cxn ang="0">
                  <a:pos x="133" y="212"/>
                </a:cxn>
                <a:cxn ang="0">
                  <a:pos x="140" y="208"/>
                </a:cxn>
                <a:cxn ang="0">
                  <a:pos x="148" y="204"/>
                </a:cxn>
                <a:cxn ang="0">
                  <a:pos x="155" y="203"/>
                </a:cxn>
                <a:cxn ang="0">
                  <a:pos x="155" y="203"/>
                </a:cxn>
                <a:cxn ang="0">
                  <a:pos x="165" y="203"/>
                </a:cxn>
                <a:cxn ang="0">
                  <a:pos x="172" y="205"/>
                </a:cxn>
                <a:cxn ang="0">
                  <a:pos x="178" y="209"/>
                </a:cxn>
                <a:cxn ang="0">
                  <a:pos x="184" y="215"/>
                </a:cxn>
                <a:cxn ang="0">
                  <a:pos x="184" y="215"/>
                </a:cxn>
                <a:cxn ang="0">
                  <a:pos x="189" y="221"/>
                </a:cxn>
                <a:cxn ang="0">
                  <a:pos x="191" y="231"/>
                </a:cxn>
                <a:cxn ang="0">
                  <a:pos x="194" y="242"/>
                </a:cxn>
                <a:cxn ang="0">
                  <a:pos x="194" y="255"/>
                </a:cxn>
                <a:cxn ang="0">
                  <a:pos x="194" y="422"/>
                </a:cxn>
                <a:cxn ang="0">
                  <a:pos x="310" y="422"/>
                </a:cxn>
                <a:cxn ang="0">
                  <a:pos x="310" y="229"/>
                </a:cxn>
                <a:cxn ang="0">
                  <a:pos x="310" y="229"/>
                </a:cxn>
                <a:cxn ang="0">
                  <a:pos x="310" y="215"/>
                </a:cxn>
                <a:cxn ang="0">
                  <a:pos x="309" y="202"/>
                </a:cxn>
                <a:cxn ang="0">
                  <a:pos x="306" y="188"/>
                </a:cxn>
                <a:cxn ang="0">
                  <a:pos x="304" y="177"/>
                </a:cxn>
                <a:cxn ang="0">
                  <a:pos x="299" y="166"/>
                </a:cxn>
                <a:cxn ang="0">
                  <a:pos x="295" y="157"/>
                </a:cxn>
                <a:cxn ang="0">
                  <a:pos x="289" y="148"/>
                </a:cxn>
                <a:cxn ang="0">
                  <a:pos x="283" y="141"/>
                </a:cxn>
                <a:cxn ang="0">
                  <a:pos x="283" y="141"/>
                </a:cxn>
                <a:cxn ang="0">
                  <a:pos x="276" y="133"/>
                </a:cxn>
                <a:cxn ang="0">
                  <a:pos x="269" y="129"/>
                </a:cxn>
                <a:cxn ang="0">
                  <a:pos x="260" y="124"/>
                </a:cxn>
                <a:cxn ang="0">
                  <a:pos x="251" y="119"/>
                </a:cxn>
                <a:cxn ang="0">
                  <a:pos x="241" y="116"/>
                </a:cxn>
                <a:cxn ang="0">
                  <a:pos x="231" y="114"/>
                </a:cxn>
                <a:cxn ang="0">
                  <a:pos x="220" y="113"/>
                </a:cxn>
                <a:cxn ang="0">
                  <a:pos x="209" y="112"/>
                </a:cxn>
                <a:cxn ang="0">
                  <a:pos x="209" y="112"/>
                </a:cxn>
                <a:cxn ang="0">
                  <a:pos x="195" y="113"/>
                </a:cxn>
                <a:cxn ang="0">
                  <a:pos x="182" y="114"/>
                </a:cxn>
                <a:cxn ang="0">
                  <a:pos x="168" y="116"/>
                </a:cxn>
                <a:cxn ang="0">
                  <a:pos x="154" y="122"/>
                </a:cxn>
                <a:cxn ang="0">
                  <a:pos x="154" y="122"/>
                </a:cxn>
                <a:cxn ang="0">
                  <a:pos x="144" y="129"/>
                </a:cxn>
                <a:cxn ang="0">
                  <a:pos x="135" y="135"/>
                </a:cxn>
                <a:cxn ang="0">
                  <a:pos x="126" y="143"/>
                </a:cxn>
                <a:cxn ang="0">
                  <a:pos x="116" y="153"/>
                </a:cxn>
                <a:cxn ang="0">
                  <a:pos x="116" y="0"/>
                </a:cxn>
                <a:cxn ang="0">
                  <a:pos x="0" y="0"/>
                </a:cxn>
                <a:cxn ang="0">
                  <a:pos x="0" y="422"/>
                </a:cxn>
              </a:cxnLst>
              <a:rect l="0" t="0" r="r" b="b"/>
              <a:pathLst>
                <a:path w="310" h="422">
                  <a:moveTo>
                    <a:pt x="0" y="422"/>
                  </a:moveTo>
                  <a:lnTo>
                    <a:pt x="116" y="422"/>
                  </a:lnTo>
                  <a:lnTo>
                    <a:pt x="116" y="276"/>
                  </a:lnTo>
                  <a:lnTo>
                    <a:pt x="116" y="276"/>
                  </a:lnTo>
                  <a:lnTo>
                    <a:pt x="116" y="257"/>
                  </a:lnTo>
                  <a:lnTo>
                    <a:pt x="119" y="240"/>
                  </a:lnTo>
                  <a:lnTo>
                    <a:pt x="123" y="228"/>
                  </a:lnTo>
                  <a:lnTo>
                    <a:pt x="126" y="223"/>
                  </a:lnTo>
                  <a:lnTo>
                    <a:pt x="128" y="219"/>
                  </a:lnTo>
                  <a:lnTo>
                    <a:pt x="128" y="219"/>
                  </a:lnTo>
                  <a:lnTo>
                    <a:pt x="133" y="212"/>
                  </a:lnTo>
                  <a:lnTo>
                    <a:pt x="140" y="208"/>
                  </a:lnTo>
                  <a:lnTo>
                    <a:pt x="148" y="204"/>
                  </a:lnTo>
                  <a:lnTo>
                    <a:pt x="155" y="203"/>
                  </a:lnTo>
                  <a:lnTo>
                    <a:pt x="155" y="203"/>
                  </a:lnTo>
                  <a:lnTo>
                    <a:pt x="165" y="203"/>
                  </a:lnTo>
                  <a:lnTo>
                    <a:pt x="172" y="205"/>
                  </a:lnTo>
                  <a:lnTo>
                    <a:pt x="178" y="209"/>
                  </a:lnTo>
                  <a:lnTo>
                    <a:pt x="184" y="215"/>
                  </a:lnTo>
                  <a:lnTo>
                    <a:pt x="184" y="215"/>
                  </a:lnTo>
                  <a:lnTo>
                    <a:pt x="189" y="221"/>
                  </a:lnTo>
                  <a:lnTo>
                    <a:pt x="191" y="231"/>
                  </a:lnTo>
                  <a:lnTo>
                    <a:pt x="194" y="242"/>
                  </a:lnTo>
                  <a:lnTo>
                    <a:pt x="194" y="255"/>
                  </a:lnTo>
                  <a:lnTo>
                    <a:pt x="194" y="422"/>
                  </a:lnTo>
                  <a:lnTo>
                    <a:pt x="310" y="422"/>
                  </a:lnTo>
                  <a:lnTo>
                    <a:pt x="310" y="229"/>
                  </a:lnTo>
                  <a:lnTo>
                    <a:pt x="310" y="229"/>
                  </a:lnTo>
                  <a:lnTo>
                    <a:pt x="310" y="215"/>
                  </a:lnTo>
                  <a:lnTo>
                    <a:pt x="309" y="202"/>
                  </a:lnTo>
                  <a:lnTo>
                    <a:pt x="306" y="188"/>
                  </a:lnTo>
                  <a:lnTo>
                    <a:pt x="304" y="177"/>
                  </a:lnTo>
                  <a:lnTo>
                    <a:pt x="299" y="166"/>
                  </a:lnTo>
                  <a:lnTo>
                    <a:pt x="295" y="157"/>
                  </a:lnTo>
                  <a:lnTo>
                    <a:pt x="289" y="148"/>
                  </a:lnTo>
                  <a:lnTo>
                    <a:pt x="283" y="141"/>
                  </a:lnTo>
                  <a:lnTo>
                    <a:pt x="283" y="141"/>
                  </a:lnTo>
                  <a:lnTo>
                    <a:pt x="276" y="133"/>
                  </a:lnTo>
                  <a:lnTo>
                    <a:pt x="269" y="129"/>
                  </a:lnTo>
                  <a:lnTo>
                    <a:pt x="260" y="124"/>
                  </a:lnTo>
                  <a:lnTo>
                    <a:pt x="251" y="119"/>
                  </a:lnTo>
                  <a:lnTo>
                    <a:pt x="241" y="116"/>
                  </a:lnTo>
                  <a:lnTo>
                    <a:pt x="231" y="114"/>
                  </a:lnTo>
                  <a:lnTo>
                    <a:pt x="220" y="113"/>
                  </a:lnTo>
                  <a:lnTo>
                    <a:pt x="209" y="112"/>
                  </a:lnTo>
                  <a:lnTo>
                    <a:pt x="209" y="112"/>
                  </a:lnTo>
                  <a:lnTo>
                    <a:pt x="195" y="113"/>
                  </a:lnTo>
                  <a:lnTo>
                    <a:pt x="182" y="114"/>
                  </a:lnTo>
                  <a:lnTo>
                    <a:pt x="168" y="116"/>
                  </a:lnTo>
                  <a:lnTo>
                    <a:pt x="154" y="122"/>
                  </a:lnTo>
                  <a:lnTo>
                    <a:pt x="154" y="122"/>
                  </a:lnTo>
                  <a:lnTo>
                    <a:pt x="144" y="129"/>
                  </a:lnTo>
                  <a:lnTo>
                    <a:pt x="135" y="135"/>
                  </a:lnTo>
                  <a:lnTo>
                    <a:pt x="126" y="143"/>
                  </a:lnTo>
                  <a:lnTo>
                    <a:pt x="116" y="153"/>
                  </a:lnTo>
                  <a:lnTo>
                    <a:pt x="116" y="0"/>
                  </a:lnTo>
                  <a:lnTo>
                    <a:pt x="0" y="0"/>
                  </a:lnTo>
                  <a:lnTo>
                    <a:pt x="0" y="4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4" name="Freeform 10"/>
            <p:cNvSpPr>
              <a:spLocks/>
            </p:cNvSpPr>
            <p:nvPr userDrawn="1"/>
          </p:nvSpPr>
          <p:spPr bwMode="auto">
            <a:xfrm>
              <a:off x="5599" y="4169"/>
              <a:ext cx="41" cy="100"/>
            </a:xfrm>
            <a:custGeom>
              <a:avLst/>
              <a:gdLst/>
              <a:ahLst/>
              <a:cxnLst>
                <a:cxn ang="0">
                  <a:pos x="0" y="0"/>
                </a:cxn>
                <a:cxn ang="0">
                  <a:pos x="0" y="93"/>
                </a:cxn>
                <a:cxn ang="0">
                  <a:pos x="0" y="178"/>
                </a:cxn>
                <a:cxn ang="0">
                  <a:pos x="0" y="284"/>
                </a:cxn>
                <a:cxn ang="0">
                  <a:pos x="0" y="284"/>
                </a:cxn>
                <a:cxn ang="0">
                  <a:pos x="0" y="307"/>
                </a:cxn>
                <a:cxn ang="0">
                  <a:pos x="2" y="328"/>
                </a:cxn>
                <a:cxn ang="0">
                  <a:pos x="6" y="345"/>
                </a:cxn>
                <a:cxn ang="0">
                  <a:pos x="11" y="359"/>
                </a:cxn>
                <a:cxn ang="0">
                  <a:pos x="11" y="359"/>
                </a:cxn>
                <a:cxn ang="0">
                  <a:pos x="17" y="370"/>
                </a:cxn>
                <a:cxn ang="0">
                  <a:pos x="23" y="379"/>
                </a:cxn>
                <a:cxn ang="0">
                  <a:pos x="31" y="385"/>
                </a:cxn>
                <a:cxn ang="0">
                  <a:pos x="40" y="391"/>
                </a:cxn>
                <a:cxn ang="0">
                  <a:pos x="40" y="391"/>
                </a:cxn>
                <a:cxn ang="0">
                  <a:pos x="51" y="396"/>
                </a:cxn>
                <a:cxn ang="0">
                  <a:pos x="64" y="399"/>
                </a:cxn>
                <a:cxn ang="0">
                  <a:pos x="80" y="402"/>
                </a:cxn>
                <a:cxn ang="0">
                  <a:pos x="99" y="402"/>
                </a:cxn>
                <a:cxn ang="0">
                  <a:pos x="99" y="402"/>
                </a:cxn>
                <a:cxn ang="0">
                  <a:pos x="113" y="402"/>
                </a:cxn>
                <a:cxn ang="0">
                  <a:pos x="128" y="399"/>
                </a:cxn>
                <a:cxn ang="0">
                  <a:pos x="145" y="397"/>
                </a:cxn>
                <a:cxn ang="0">
                  <a:pos x="161" y="392"/>
                </a:cxn>
                <a:cxn ang="0">
                  <a:pos x="161" y="317"/>
                </a:cxn>
                <a:cxn ang="0">
                  <a:pos x="161" y="317"/>
                </a:cxn>
                <a:cxn ang="0">
                  <a:pos x="156" y="318"/>
                </a:cxn>
                <a:cxn ang="0">
                  <a:pos x="148" y="319"/>
                </a:cxn>
                <a:cxn ang="0">
                  <a:pos x="131" y="320"/>
                </a:cxn>
                <a:cxn ang="0">
                  <a:pos x="131" y="320"/>
                </a:cxn>
                <a:cxn ang="0">
                  <a:pos x="125" y="319"/>
                </a:cxn>
                <a:cxn ang="0">
                  <a:pos x="120" y="315"/>
                </a:cxn>
                <a:cxn ang="0">
                  <a:pos x="117" y="313"/>
                </a:cxn>
                <a:cxn ang="0">
                  <a:pos x="115" y="311"/>
                </a:cxn>
                <a:cxn ang="0">
                  <a:pos x="115" y="311"/>
                </a:cxn>
                <a:cxn ang="0">
                  <a:pos x="114" y="307"/>
                </a:cxn>
                <a:cxn ang="0">
                  <a:pos x="113" y="301"/>
                </a:cxn>
                <a:cxn ang="0">
                  <a:pos x="111" y="285"/>
                </a:cxn>
                <a:cxn ang="0">
                  <a:pos x="111" y="178"/>
                </a:cxn>
                <a:cxn ang="0">
                  <a:pos x="161" y="178"/>
                </a:cxn>
                <a:cxn ang="0">
                  <a:pos x="161" y="93"/>
                </a:cxn>
                <a:cxn ang="0">
                  <a:pos x="111" y="93"/>
                </a:cxn>
                <a:cxn ang="0">
                  <a:pos x="111" y="0"/>
                </a:cxn>
                <a:cxn ang="0">
                  <a:pos x="0" y="0"/>
                </a:cxn>
              </a:cxnLst>
              <a:rect l="0" t="0" r="r" b="b"/>
              <a:pathLst>
                <a:path w="161" h="402">
                  <a:moveTo>
                    <a:pt x="0" y="0"/>
                  </a:moveTo>
                  <a:lnTo>
                    <a:pt x="0" y="93"/>
                  </a:lnTo>
                  <a:lnTo>
                    <a:pt x="0" y="178"/>
                  </a:lnTo>
                  <a:lnTo>
                    <a:pt x="0" y="284"/>
                  </a:lnTo>
                  <a:lnTo>
                    <a:pt x="0" y="284"/>
                  </a:lnTo>
                  <a:lnTo>
                    <a:pt x="0" y="307"/>
                  </a:lnTo>
                  <a:lnTo>
                    <a:pt x="2" y="328"/>
                  </a:lnTo>
                  <a:lnTo>
                    <a:pt x="6" y="345"/>
                  </a:lnTo>
                  <a:lnTo>
                    <a:pt x="11" y="359"/>
                  </a:lnTo>
                  <a:lnTo>
                    <a:pt x="11" y="359"/>
                  </a:lnTo>
                  <a:lnTo>
                    <a:pt x="17" y="370"/>
                  </a:lnTo>
                  <a:lnTo>
                    <a:pt x="23" y="379"/>
                  </a:lnTo>
                  <a:lnTo>
                    <a:pt x="31" y="385"/>
                  </a:lnTo>
                  <a:lnTo>
                    <a:pt x="40" y="391"/>
                  </a:lnTo>
                  <a:lnTo>
                    <a:pt x="40" y="391"/>
                  </a:lnTo>
                  <a:lnTo>
                    <a:pt x="51" y="396"/>
                  </a:lnTo>
                  <a:lnTo>
                    <a:pt x="64" y="399"/>
                  </a:lnTo>
                  <a:lnTo>
                    <a:pt x="80" y="402"/>
                  </a:lnTo>
                  <a:lnTo>
                    <a:pt x="99" y="402"/>
                  </a:lnTo>
                  <a:lnTo>
                    <a:pt x="99" y="402"/>
                  </a:lnTo>
                  <a:lnTo>
                    <a:pt x="113" y="402"/>
                  </a:lnTo>
                  <a:lnTo>
                    <a:pt x="128" y="399"/>
                  </a:lnTo>
                  <a:lnTo>
                    <a:pt x="145" y="397"/>
                  </a:lnTo>
                  <a:lnTo>
                    <a:pt x="161" y="392"/>
                  </a:lnTo>
                  <a:lnTo>
                    <a:pt x="161" y="317"/>
                  </a:lnTo>
                  <a:lnTo>
                    <a:pt x="161" y="317"/>
                  </a:lnTo>
                  <a:lnTo>
                    <a:pt x="156" y="318"/>
                  </a:lnTo>
                  <a:lnTo>
                    <a:pt x="148" y="319"/>
                  </a:lnTo>
                  <a:lnTo>
                    <a:pt x="131" y="320"/>
                  </a:lnTo>
                  <a:lnTo>
                    <a:pt x="131" y="320"/>
                  </a:lnTo>
                  <a:lnTo>
                    <a:pt x="125" y="319"/>
                  </a:lnTo>
                  <a:lnTo>
                    <a:pt x="120" y="315"/>
                  </a:lnTo>
                  <a:lnTo>
                    <a:pt x="117" y="313"/>
                  </a:lnTo>
                  <a:lnTo>
                    <a:pt x="115" y="311"/>
                  </a:lnTo>
                  <a:lnTo>
                    <a:pt x="115" y="311"/>
                  </a:lnTo>
                  <a:lnTo>
                    <a:pt x="114" y="307"/>
                  </a:lnTo>
                  <a:lnTo>
                    <a:pt x="113" y="301"/>
                  </a:lnTo>
                  <a:lnTo>
                    <a:pt x="111" y="285"/>
                  </a:lnTo>
                  <a:lnTo>
                    <a:pt x="111" y="178"/>
                  </a:lnTo>
                  <a:lnTo>
                    <a:pt x="161" y="178"/>
                  </a:lnTo>
                  <a:lnTo>
                    <a:pt x="161" y="93"/>
                  </a:lnTo>
                  <a:lnTo>
                    <a:pt x="111" y="93"/>
                  </a:lnTo>
                  <a:lnTo>
                    <a:pt x="111"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5" name="Rectangle 11"/>
            <p:cNvSpPr>
              <a:spLocks noChangeArrowheads="1"/>
            </p:cNvSpPr>
            <p:nvPr userDrawn="1"/>
          </p:nvSpPr>
          <p:spPr bwMode="auto">
            <a:xfrm>
              <a:off x="5562" y="4169"/>
              <a:ext cx="28" cy="15"/>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8" r:id="rId12"/>
  </p:sldLayoutIdLst>
  <p:txStyles>
    <p:titleStyle>
      <a:lvl1pPr algn="l" rtl="0" eaLnBrk="1" fontAlgn="base" hangingPunct="1">
        <a:lnSpc>
          <a:spcPct val="100000"/>
        </a:lnSpc>
        <a:spcBef>
          <a:spcPct val="0"/>
        </a:spcBef>
        <a:spcAft>
          <a:spcPct val="0"/>
        </a:spcAft>
        <a:defRPr sz="3200" kern="1200">
          <a:solidFill>
            <a:schemeClr val="tx1"/>
          </a:solidFill>
          <a:latin typeface="+mj-lt"/>
          <a:ea typeface="+mj-ea"/>
          <a:cs typeface="+mj-cs"/>
        </a:defRPr>
      </a:lvl1pPr>
      <a:lvl2pPr algn="l" rtl="0" eaLnBrk="1" fontAlgn="base" hangingPunct="1">
        <a:lnSpc>
          <a:spcPts val="4400"/>
        </a:lnSpc>
        <a:spcBef>
          <a:spcPct val="0"/>
        </a:spcBef>
        <a:spcAft>
          <a:spcPct val="0"/>
        </a:spcAft>
        <a:defRPr sz="4400">
          <a:solidFill>
            <a:schemeClr val="bg1"/>
          </a:solidFill>
          <a:latin typeface="Calibri" pitchFamily="34" charset="0"/>
        </a:defRPr>
      </a:lvl2pPr>
      <a:lvl3pPr algn="l" rtl="0" eaLnBrk="1" fontAlgn="base" hangingPunct="1">
        <a:lnSpc>
          <a:spcPts val="4400"/>
        </a:lnSpc>
        <a:spcBef>
          <a:spcPct val="0"/>
        </a:spcBef>
        <a:spcAft>
          <a:spcPct val="0"/>
        </a:spcAft>
        <a:defRPr sz="4400">
          <a:solidFill>
            <a:schemeClr val="bg1"/>
          </a:solidFill>
          <a:latin typeface="Calibri" pitchFamily="34" charset="0"/>
        </a:defRPr>
      </a:lvl3pPr>
      <a:lvl4pPr algn="l" rtl="0" eaLnBrk="1" fontAlgn="base" hangingPunct="1">
        <a:lnSpc>
          <a:spcPts val="4400"/>
        </a:lnSpc>
        <a:spcBef>
          <a:spcPct val="0"/>
        </a:spcBef>
        <a:spcAft>
          <a:spcPct val="0"/>
        </a:spcAft>
        <a:defRPr sz="4400">
          <a:solidFill>
            <a:schemeClr val="bg1"/>
          </a:solidFill>
          <a:latin typeface="Calibri" pitchFamily="34" charset="0"/>
        </a:defRPr>
      </a:lvl4pPr>
      <a:lvl5pPr algn="l" rtl="0" eaLnBrk="1" fontAlgn="base" hangingPunct="1">
        <a:lnSpc>
          <a:spcPts val="4400"/>
        </a:lnSpc>
        <a:spcBef>
          <a:spcPct val="0"/>
        </a:spcBef>
        <a:spcAft>
          <a:spcPct val="0"/>
        </a:spcAft>
        <a:defRPr sz="4400">
          <a:solidFill>
            <a:schemeClr val="bg1"/>
          </a:solidFill>
          <a:latin typeface="Calibri" pitchFamily="34" charset="0"/>
        </a:defRPr>
      </a:lvl5pPr>
      <a:lvl6pPr marL="457200" algn="l" rtl="0" eaLnBrk="1" fontAlgn="base" hangingPunct="1">
        <a:lnSpc>
          <a:spcPts val="4400"/>
        </a:lnSpc>
        <a:spcBef>
          <a:spcPct val="0"/>
        </a:spcBef>
        <a:spcAft>
          <a:spcPct val="0"/>
        </a:spcAft>
        <a:defRPr sz="4400">
          <a:solidFill>
            <a:schemeClr val="bg1"/>
          </a:solidFill>
          <a:latin typeface="Calibri" pitchFamily="34" charset="0"/>
        </a:defRPr>
      </a:lvl6pPr>
      <a:lvl7pPr marL="914400" algn="l" rtl="0" eaLnBrk="1" fontAlgn="base" hangingPunct="1">
        <a:lnSpc>
          <a:spcPts val="4400"/>
        </a:lnSpc>
        <a:spcBef>
          <a:spcPct val="0"/>
        </a:spcBef>
        <a:spcAft>
          <a:spcPct val="0"/>
        </a:spcAft>
        <a:defRPr sz="4400">
          <a:solidFill>
            <a:schemeClr val="bg1"/>
          </a:solidFill>
          <a:latin typeface="Calibri" pitchFamily="34" charset="0"/>
        </a:defRPr>
      </a:lvl7pPr>
      <a:lvl8pPr marL="1371600" algn="l" rtl="0" eaLnBrk="1" fontAlgn="base" hangingPunct="1">
        <a:lnSpc>
          <a:spcPts val="4400"/>
        </a:lnSpc>
        <a:spcBef>
          <a:spcPct val="0"/>
        </a:spcBef>
        <a:spcAft>
          <a:spcPct val="0"/>
        </a:spcAft>
        <a:defRPr sz="4400">
          <a:solidFill>
            <a:schemeClr val="bg1"/>
          </a:solidFill>
          <a:latin typeface="Calibri" pitchFamily="34" charset="0"/>
        </a:defRPr>
      </a:lvl8pPr>
      <a:lvl9pPr marL="1828800" algn="l" rtl="0" eaLnBrk="1" fontAlgn="base" hangingPunct="1">
        <a:lnSpc>
          <a:spcPts val="4400"/>
        </a:lnSpc>
        <a:spcBef>
          <a:spcPct val="0"/>
        </a:spcBef>
        <a:spcAft>
          <a:spcPct val="0"/>
        </a:spcAft>
        <a:defRPr sz="4400">
          <a:solidFill>
            <a:schemeClr val="bg1"/>
          </a:solidFill>
          <a:latin typeface="Calibri" pitchFamily="34" charset="0"/>
        </a:defRPr>
      </a:lvl9pPr>
    </p:titleStyle>
    <p:bodyStyle>
      <a:lvl1pPr marL="342900" indent="-342900" algn="l" rtl="0" eaLnBrk="1" fontAlgn="base" hangingPunct="1">
        <a:spcBef>
          <a:spcPct val="20000"/>
        </a:spcBef>
        <a:spcAft>
          <a:spcPct val="0"/>
        </a:spcAft>
        <a:buClr>
          <a:srgbClr val="003399"/>
        </a:buClr>
        <a:buFont typeface="Arial" charset="0"/>
        <a:buChar char="•"/>
        <a:defRPr sz="2400" kern="1200">
          <a:solidFill>
            <a:schemeClr val="tx2"/>
          </a:solidFill>
          <a:latin typeface="+mn-lt"/>
          <a:ea typeface="+mn-ea"/>
          <a:cs typeface="+mn-cs"/>
        </a:defRPr>
      </a:lvl1pPr>
      <a:lvl2pPr marL="742950" indent="-285750" algn="l" rtl="0" eaLnBrk="1" fontAlgn="base" hangingPunct="1">
        <a:spcBef>
          <a:spcPct val="20000"/>
        </a:spcBef>
        <a:spcAft>
          <a:spcPct val="0"/>
        </a:spcAft>
        <a:buClr>
          <a:srgbClr val="003399"/>
        </a:buClr>
        <a:buFont typeface="Arial" charset="0"/>
        <a:buChar char="–"/>
        <a:defRPr sz="2200" kern="1200">
          <a:solidFill>
            <a:schemeClr val="tx2"/>
          </a:solidFill>
          <a:latin typeface="+mn-lt"/>
          <a:ea typeface="+mn-ea"/>
          <a:cs typeface="+mn-cs"/>
        </a:defRPr>
      </a:lvl2pPr>
      <a:lvl3pPr marL="1143000" indent="-228600" algn="l" rtl="0" eaLnBrk="1" fontAlgn="base" hangingPunct="1">
        <a:spcBef>
          <a:spcPct val="20000"/>
        </a:spcBef>
        <a:spcAft>
          <a:spcPct val="0"/>
        </a:spcAft>
        <a:buClr>
          <a:srgbClr val="003399"/>
        </a:buClr>
        <a:buFont typeface="Arial" charset="0"/>
        <a:buChar char="•"/>
        <a:defRPr sz="2000" kern="1200">
          <a:solidFill>
            <a:schemeClr val="tx2"/>
          </a:solidFill>
          <a:latin typeface="+mn-lt"/>
          <a:ea typeface="+mn-ea"/>
          <a:cs typeface="+mn-cs"/>
        </a:defRPr>
      </a:lvl3pPr>
      <a:lvl4pPr marL="1600200" indent="-228600" algn="l" rtl="0" eaLnBrk="1" fontAlgn="base" hangingPunct="1">
        <a:spcBef>
          <a:spcPct val="20000"/>
        </a:spcBef>
        <a:spcAft>
          <a:spcPct val="0"/>
        </a:spcAft>
        <a:buClr>
          <a:srgbClr val="003399"/>
        </a:buClr>
        <a:buFont typeface="Arial" charset="0"/>
        <a:buChar char="–"/>
        <a:defRPr sz="1800" kern="1200">
          <a:solidFill>
            <a:schemeClr val="tx2"/>
          </a:solidFill>
          <a:latin typeface="+mn-lt"/>
          <a:ea typeface="+mn-ea"/>
          <a:cs typeface="+mn-cs"/>
        </a:defRPr>
      </a:lvl4pPr>
      <a:lvl5pPr marL="2057400" indent="-228600" algn="l" rtl="0" eaLnBrk="1" fontAlgn="base" hangingPunct="1">
        <a:spcBef>
          <a:spcPct val="20000"/>
        </a:spcBef>
        <a:spcAft>
          <a:spcPct val="0"/>
        </a:spcAft>
        <a:buClr>
          <a:srgbClr val="003399"/>
        </a:buClr>
        <a:buFont typeface="Arial"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5" name="Rectangle 24"/>
          <p:cNvSpPr/>
          <p:nvPr/>
        </p:nvSpPr>
        <p:spPr>
          <a:xfrm flipV="1">
            <a:off x="0" y="0"/>
            <a:ext cx="9144000"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051" name="Picture 2" descr="Q:\Design Catalog\Corporate Templates\Covers\abstract1.jpg"/>
          <p:cNvPicPr>
            <a:picLocks noChangeAspect="1" noChangeArrowheads="1"/>
          </p:cNvPicPr>
          <p:nvPr/>
        </p:nvPicPr>
        <p:blipFill>
          <a:blip r:embed="rId12" cstate="print"/>
          <a:stretch>
            <a:fillRect/>
          </a:stretch>
        </p:blipFill>
        <p:spPr bwMode="auto">
          <a:xfrm>
            <a:off x="-174812" y="0"/>
            <a:ext cx="9318812" cy="1400176"/>
          </a:xfrm>
          <a:prstGeom prst="rect">
            <a:avLst/>
          </a:prstGeom>
          <a:noFill/>
          <a:ln w="9525">
            <a:noFill/>
            <a:miter lim="800000"/>
            <a:headEnd/>
            <a:tailEnd/>
          </a:ln>
        </p:spPr>
      </p:pic>
      <p:sp>
        <p:nvSpPr>
          <p:cNvPr id="27" name="Rectangle 26"/>
          <p:cNvSpPr/>
          <p:nvPr/>
        </p:nvSpPr>
        <p:spPr>
          <a:xfrm flipV="1">
            <a:off x="0" y="0"/>
            <a:ext cx="9143999" cy="6858000"/>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050" name="Picture 2" descr="Q:\Design Catalog\Corporate Templates\Covers\abstract1.jpg"/>
          <p:cNvPicPr>
            <a:picLocks noChangeAspect="1" noChangeArrowheads="1"/>
          </p:cNvPicPr>
          <p:nvPr/>
        </p:nvPicPr>
        <p:blipFill>
          <a:blip r:embed="rId12" cstate="print"/>
          <a:stretch>
            <a:fillRect/>
          </a:stretch>
        </p:blipFill>
        <p:spPr bwMode="auto">
          <a:xfrm>
            <a:off x="-121022" y="6412675"/>
            <a:ext cx="9265022" cy="445325"/>
          </a:xfrm>
          <a:prstGeom prst="rect">
            <a:avLst/>
          </a:prstGeom>
          <a:noFill/>
          <a:ln w="9525">
            <a:noFill/>
            <a:miter lim="800000"/>
            <a:headEnd/>
            <a:tailEnd/>
          </a:ln>
        </p:spPr>
      </p:pic>
      <p:sp>
        <p:nvSpPr>
          <p:cNvPr id="28" name="Rectangle 27"/>
          <p:cNvSpPr/>
          <p:nvPr/>
        </p:nvSpPr>
        <p:spPr>
          <a:xfrm flipV="1">
            <a:off x="0" y="956437"/>
            <a:ext cx="9144000" cy="5901562"/>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0" name="Rectangle 29"/>
          <p:cNvSpPr/>
          <p:nvPr/>
        </p:nvSpPr>
        <p:spPr>
          <a:xfrm flipV="1">
            <a:off x="0" y="0"/>
            <a:ext cx="9143999" cy="6858000"/>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 name="Group 28"/>
          <p:cNvGrpSpPr/>
          <p:nvPr/>
        </p:nvGrpSpPr>
        <p:grpSpPr>
          <a:xfrm>
            <a:off x="0" y="-13648"/>
            <a:ext cx="5009566" cy="6871650"/>
            <a:chOff x="0" y="-13648"/>
            <a:chExt cx="5009566" cy="6871650"/>
          </a:xfrm>
        </p:grpSpPr>
        <p:cxnSp>
          <p:nvCxnSpPr>
            <p:cNvPr id="32" name="Straight Connector 31"/>
            <p:cNvCxnSpPr/>
            <p:nvPr/>
          </p:nvCxnSpPr>
          <p:spPr>
            <a:xfrm flipV="1">
              <a:off x="0" y="0"/>
              <a:ext cx="5009566" cy="1828800"/>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0" y="-13648"/>
              <a:ext cx="1433015" cy="520890"/>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0" y="4243974"/>
              <a:ext cx="515504" cy="187561"/>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0" y="5398525"/>
              <a:ext cx="933199" cy="341263"/>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526055" y="6556242"/>
              <a:ext cx="825472" cy="301758"/>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6200000" flipH="1">
              <a:off x="-1286762" y="4107058"/>
              <a:ext cx="4037706" cy="1464181"/>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136220" y="6558940"/>
              <a:ext cx="435281" cy="162842"/>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206363" y="483884"/>
              <a:ext cx="1526372" cy="558603"/>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225724" y="350460"/>
              <a:ext cx="1113052" cy="405016"/>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2663146" y="218814"/>
              <a:ext cx="685502" cy="247873"/>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4095233" y="88950"/>
              <a:ext cx="268624" cy="90728"/>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grpSp>
      <p:sp>
        <p:nvSpPr>
          <p:cNvPr id="31" name="Rectangle 30"/>
          <p:cNvSpPr/>
          <p:nvPr/>
        </p:nvSpPr>
        <p:spPr>
          <a:xfrm flipV="1">
            <a:off x="0" y="0"/>
            <a:ext cx="9144000" cy="1408112"/>
          </a:xfrm>
          <a:prstGeom prst="rect">
            <a:avLst/>
          </a:prstGeom>
          <a:gradFill>
            <a:gsLst>
              <a:gs pos="0">
                <a:srgbClr val="10253F">
                  <a:alpha val="69804"/>
                </a:srgbClr>
              </a:gs>
              <a:gs pos="100000">
                <a:srgbClr val="17375E">
                  <a:alpha val="2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65" name="Text Placeholder 2"/>
          <p:cNvSpPr>
            <a:spLocks noGrp="1"/>
          </p:cNvSpPr>
          <p:nvPr>
            <p:ph type="body" idx="1"/>
          </p:nvPr>
        </p:nvSpPr>
        <p:spPr bwMode="auto">
          <a:xfrm>
            <a:off x="233363" y="1489075"/>
            <a:ext cx="8910637" cy="4911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066" name="Title Placeholder 1"/>
          <p:cNvSpPr>
            <a:spLocks noGrp="1"/>
          </p:cNvSpPr>
          <p:nvPr>
            <p:ph type="title"/>
          </p:nvPr>
        </p:nvSpPr>
        <p:spPr bwMode="auto">
          <a:xfrm>
            <a:off x="244476" y="0"/>
            <a:ext cx="8899524" cy="1417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34" name="Rectangle 33"/>
          <p:cNvSpPr/>
          <p:nvPr/>
        </p:nvSpPr>
        <p:spPr>
          <a:xfrm flipV="1">
            <a:off x="0" y="6388923"/>
            <a:ext cx="8339910" cy="469076"/>
          </a:xfrm>
          <a:prstGeom prst="rect">
            <a:avLst/>
          </a:prstGeom>
          <a:gradFill>
            <a:gsLst>
              <a:gs pos="0">
                <a:srgbClr val="10253F">
                  <a:alpha val="69804"/>
                </a:srgbClr>
              </a:gs>
              <a:gs pos="100000">
                <a:srgbClr val="17375E">
                  <a:alpha val="69804"/>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Rectangle 20"/>
          <p:cNvSpPr/>
          <p:nvPr/>
        </p:nvSpPr>
        <p:spPr>
          <a:xfrm>
            <a:off x="8333772" y="6457950"/>
            <a:ext cx="810228" cy="40005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Rectangle 21"/>
          <p:cNvSpPr/>
          <p:nvPr/>
        </p:nvSpPr>
        <p:spPr>
          <a:xfrm>
            <a:off x="8344044" y="6391275"/>
            <a:ext cx="799956" cy="466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4" name="Date Placeholder 3"/>
          <p:cNvSpPr>
            <a:spLocks noGrp="1"/>
          </p:cNvSpPr>
          <p:nvPr>
            <p:ph type="dt" sz="half" idx="2"/>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968AC74C-A8E6-49F4-B32B-2A731DFFA731}" type="datetimeFigureOut">
              <a:rPr lang="en-US" smtClean="0"/>
              <a:pPr>
                <a:defRPr/>
              </a:pPr>
              <a:t>5/5/2013</a:t>
            </a:fld>
            <a:endParaRPr lang="en-US" dirty="0"/>
          </a:p>
        </p:txBody>
      </p:sp>
      <p:sp>
        <p:nvSpPr>
          <p:cNvPr id="33"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004E23FA-282F-4C84-881E-9DAC50DAD92C}" type="slidenum">
              <a:rPr lang="en-US" smtClean="0"/>
              <a:pPr>
                <a:defRPr/>
              </a:pPr>
              <a:t>‹#›</a:t>
            </a:fld>
            <a:endParaRPr lang="en-US" dirty="0"/>
          </a:p>
        </p:txBody>
      </p:sp>
      <p:cxnSp>
        <p:nvCxnSpPr>
          <p:cNvPr id="38" name="Straight Connector 37"/>
          <p:cNvCxnSpPr/>
          <p:nvPr/>
        </p:nvCxnSpPr>
        <p:spPr>
          <a:xfrm>
            <a:off x="4931954" y="6635086"/>
            <a:ext cx="3407953"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flipH="1" flipV="1">
            <a:off x="4696980" y="6623482"/>
            <a:ext cx="469037" cy="1"/>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8103692" y="6625841"/>
            <a:ext cx="467494"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7227903" y="6511771"/>
            <a:ext cx="251534"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0" y="1401763"/>
            <a:ext cx="9144000" cy="1587"/>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0" y="6386913"/>
            <a:ext cx="9144000" cy="1587"/>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grpSp>
        <p:nvGrpSpPr>
          <p:cNvPr id="3" name="Group 4"/>
          <p:cNvGrpSpPr>
            <a:grpSpLocks noChangeAspect="1"/>
          </p:cNvGrpSpPr>
          <p:nvPr/>
        </p:nvGrpSpPr>
        <p:grpSpPr bwMode="auto">
          <a:xfrm>
            <a:off x="8410575" y="6478588"/>
            <a:ext cx="681038" cy="301625"/>
            <a:chOff x="5298" y="4081"/>
            <a:chExt cx="429" cy="190"/>
          </a:xfrm>
        </p:grpSpPr>
        <p:sp>
          <p:nvSpPr>
            <p:cNvPr id="3075" name="AutoShape 3"/>
            <p:cNvSpPr>
              <a:spLocks noChangeAspect="1" noChangeArrowheads="1" noTextEdit="1"/>
            </p:cNvSpPr>
            <p:nvPr userDrawn="1"/>
          </p:nvSpPr>
          <p:spPr bwMode="auto">
            <a:xfrm>
              <a:off x="5298" y="4081"/>
              <a:ext cx="429" cy="1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077" name="Freeform 5"/>
            <p:cNvSpPr>
              <a:spLocks noEditPoints="1"/>
            </p:cNvSpPr>
            <p:nvPr userDrawn="1"/>
          </p:nvSpPr>
          <p:spPr bwMode="auto">
            <a:xfrm>
              <a:off x="5298" y="4081"/>
              <a:ext cx="292" cy="94"/>
            </a:xfrm>
            <a:custGeom>
              <a:avLst/>
              <a:gdLst/>
              <a:ahLst/>
              <a:cxnLst>
                <a:cxn ang="0">
                  <a:pos x="854" y="136"/>
                </a:cxn>
                <a:cxn ang="0">
                  <a:pos x="1054" y="136"/>
                </a:cxn>
                <a:cxn ang="0">
                  <a:pos x="1005" y="9"/>
                </a:cxn>
                <a:cxn ang="0">
                  <a:pos x="740" y="9"/>
                </a:cxn>
                <a:cxn ang="0">
                  <a:pos x="519" y="100"/>
                </a:cxn>
                <a:cxn ang="0">
                  <a:pos x="566" y="111"/>
                </a:cxn>
                <a:cxn ang="0">
                  <a:pos x="591" y="134"/>
                </a:cxn>
                <a:cxn ang="0">
                  <a:pos x="605" y="175"/>
                </a:cxn>
                <a:cxn ang="0">
                  <a:pos x="602" y="213"/>
                </a:cxn>
                <a:cxn ang="0">
                  <a:pos x="588" y="249"/>
                </a:cxn>
                <a:cxn ang="0">
                  <a:pos x="560" y="269"/>
                </a:cxn>
                <a:cxn ang="0">
                  <a:pos x="484" y="275"/>
                </a:cxn>
                <a:cxn ang="0">
                  <a:pos x="533" y="366"/>
                </a:cxn>
                <a:cxn ang="0">
                  <a:pos x="614" y="354"/>
                </a:cxn>
                <a:cxn ang="0">
                  <a:pos x="671" y="317"/>
                </a:cxn>
                <a:cxn ang="0">
                  <a:pos x="704" y="261"/>
                </a:cxn>
                <a:cxn ang="0">
                  <a:pos x="715" y="187"/>
                </a:cxn>
                <a:cxn ang="0">
                  <a:pos x="710" y="136"/>
                </a:cxn>
                <a:cxn ang="0">
                  <a:pos x="688" y="77"/>
                </a:cxn>
                <a:cxn ang="0">
                  <a:pos x="645" y="32"/>
                </a:cxn>
                <a:cxn ang="0">
                  <a:pos x="576" y="10"/>
                </a:cxn>
                <a:cxn ang="0">
                  <a:pos x="343" y="141"/>
                </a:cxn>
                <a:cxn ang="0">
                  <a:pos x="333" y="95"/>
                </a:cxn>
                <a:cxn ang="0">
                  <a:pos x="305" y="46"/>
                </a:cxn>
                <a:cxn ang="0">
                  <a:pos x="261" y="15"/>
                </a:cxn>
                <a:cxn ang="0">
                  <a:pos x="199" y="0"/>
                </a:cxn>
                <a:cxn ang="0">
                  <a:pos x="142" y="4"/>
                </a:cxn>
                <a:cxn ang="0">
                  <a:pos x="76" y="29"/>
                </a:cxn>
                <a:cxn ang="0">
                  <a:pos x="29" y="78"/>
                </a:cxn>
                <a:cxn ang="0">
                  <a:pos x="4" y="147"/>
                </a:cxn>
                <a:cxn ang="0">
                  <a:pos x="1" y="207"/>
                </a:cxn>
                <a:cxn ang="0">
                  <a:pos x="19" y="277"/>
                </a:cxn>
                <a:cxn ang="0">
                  <a:pos x="59" y="333"/>
                </a:cxn>
                <a:cxn ang="0">
                  <a:pos x="121" y="366"/>
                </a:cxn>
                <a:cxn ang="0">
                  <a:pos x="182" y="375"/>
                </a:cxn>
                <a:cxn ang="0">
                  <a:pos x="251" y="361"/>
                </a:cxn>
                <a:cxn ang="0">
                  <a:pos x="302" y="327"/>
                </a:cxn>
                <a:cxn ang="0">
                  <a:pos x="333" y="280"/>
                </a:cxn>
                <a:cxn ang="0">
                  <a:pos x="344" y="226"/>
                </a:cxn>
                <a:cxn ang="0">
                  <a:pos x="230" y="249"/>
                </a:cxn>
                <a:cxn ang="0">
                  <a:pos x="202" y="281"/>
                </a:cxn>
                <a:cxn ang="0">
                  <a:pos x="170" y="285"/>
                </a:cxn>
                <a:cxn ang="0">
                  <a:pos x="139" y="272"/>
                </a:cxn>
                <a:cxn ang="0">
                  <a:pos x="121" y="247"/>
                </a:cxn>
                <a:cxn ang="0">
                  <a:pos x="110" y="187"/>
                </a:cxn>
                <a:cxn ang="0">
                  <a:pos x="119" y="135"/>
                </a:cxn>
                <a:cxn ang="0">
                  <a:pos x="135" y="107"/>
                </a:cxn>
                <a:cxn ang="0">
                  <a:pos x="161" y="91"/>
                </a:cxn>
                <a:cxn ang="0">
                  <a:pos x="187" y="90"/>
                </a:cxn>
                <a:cxn ang="0">
                  <a:pos x="212" y="98"/>
                </a:cxn>
                <a:cxn ang="0">
                  <a:pos x="233" y="128"/>
                </a:cxn>
              </a:cxnLst>
              <a:rect l="0" t="0" r="r" b="b"/>
              <a:pathLst>
                <a:path w="1167" h="375">
                  <a:moveTo>
                    <a:pt x="740" y="366"/>
                  </a:moveTo>
                  <a:lnTo>
                    <a:pt x="852" y="366"/>
                  </a:lnTo>
                  <a:lnTo>
                    <a:pt x="852" y="136"/>
                  </a:lnTo>
                  <a:lnTo>
                    <a:pt x="854" y="136"/>
                  </a:lnTo>
                  <a:lnTo>
                    <a:pt x="903" y="366"/>
                  </a:lnTo>
                  <a:lnTo>
                    <a:pt x="1000" y="366"/>
                  </a:lnTo>
                  <a:lnTo>
                    <a:pt x="1052" y="136"/>
                  </a:lnTo>
                  <a:lnTo>
                    <a:pt x="1054" y="136"/>
                  </a:lnTo>
                  <a:lnTo>
                    <a:pt x="1054" y="321"/>
                  </a:lnTo>
                  <a:lnTo>
                    <a:pt x="1167" y="321"/>
                  </a:lnTo>
                  <a:lnTo>
                    <a:pt x="1167" y="9"/>
                  </a:lnTo>
                  <a:lnTo>
                    <a:pt x="1005" y="9"/>
                  </a:lnTo>
                  <a:lnTo>
                    <a:pt x="954" y="219"/>
                  </a:lnTo>
                  <a:lnTo>
                    <a:pt x="953" y="219"/>
                  </a:lnTo>
                  <a:lnTo>
                    <a:pt x="902" y="9"/>
                  </a:lnTo>
                  <a:lnTo>
                    <a:pt x="740" y="9"/>
                  </a:lnTo>
                  <a:lnTo>
                    <a:pt x="740" y="366"/>
                  </a:lnTo>
                  <a:close/>
                  <a:moveTo>
                    <a:pt x="484" y="100"/>
                  </a:moveTo>
                  <a:lnTo>
                    <a:pt x="519" y="100"/>
                  </a:lnTo>
                  <a:lnTo>
                    <a:pt x="519" y="100"/>
                  </a:lnTo>
                  <a:lnTo>
                    <a:pt x="533" y="101"/>
                  </a:lnTo>
                  <a:lnTo>
                    <a:pt x="545" y="102"/>
                  </a:lnTo>
                  <a:lnTo>
                    <a:pt x="556" y="106"/>
                  </a:lnTo>
                  <a:lnTo>
                    <a:pt x="566" y="111"/>
                  </a:lnTo>
                  <a:lnTo>
                    <a:pt x="574" y="116"/>
                  </a:lnTo>
                  <a:lnTo>
                    <a:pt x="582" y="122"/>
                  </a:lnTo>
                  <a:lnTo>
                    <a:pt x="587" y="128"/>
                  </a:lnTo>
                  <a:lnTo>
                    <a:pt x="591" y="134"/>
                  </a:lnTo>
                  <a:lnTo>
                    <a:pt x="596" y="141"/>
                  </a:lnTo>
                  <a:lnTo>
                    <a:pt x="599" y="148"/>
                  </a:lnTo>
                  <a:lnTo>
                    <a:pt x="604" y="163"/>
                  </a:lnTo>
                  <a:lnTo>
                    <a:pt x="605" y="175"/>
                  </a:lnTo>
                  <a:lnTo>
                    <a:pt x="606" y="185"/>
                  </a:lnTo>
                  <a:lnTo>
                    <a:pt x="606" y="185"/>
                  </a:lnTo>
                  <a:lnTo>
                    <a:pt x="605" y="198"/>
                  </a:lnTo>
                  <a:lnTo>
                    <a:pt x="602" y="213"/>
                  </a:lnTo>
                  <a:lnTo>
                    <a:pt x="599" y="229"/>
                  </a:lnTo>
                  <a:lnTo>
                    <a:pt x="595" y="236"/>
                  </a:lnTo>
                  <a:lnTo>
                    <a:pt x="591" y="242"/>
                  </a:lnTo>
                  <a:lnTo>
                    <a:pt x="588" y="249"/>
                  </a:lnTo>
                  <a:lnTo>
                    <a:pt x="582" y="255"/>
                  </a:lnTo>
                  <a:lnTo>
                    <a:pt x="576" y="260"/>
                  </a:lnTo>
                  <a:lnTo>
                    <a:pt x="568" y="265"/>
                  </a:lnTo>
                  <a:lnTo>
                    <a:pt x="560" y="269"/>
                  </a:lnTo>
                  <a:lnTo>
                    <a:pt x="550" y="272"/>
                  </a:lnTo>
                  <a:lnTo>
                    <a:pt x="539" y="274"/>
                  </a:lnTo>
                  <a:lnTo>
                    <a:pt x="527" y="275"/>
                  </a:lnTo>
                  <a:lnTo>
                    <a:pt x="484" y="275"/>
                  </a:lnTo>
                  <a:lnTo>
                    <a:pt x="484" y="100"/>
                  </a:lnTo>
                  <a:close/>
                  <a:moveTo>
                    <a:pt x="373" y="366"/>
                  </a:moveTo>
                  <a:lnTo>
                    <a:pt x="533" y="366"/>
                  </a:lnTo>
                  <a:lnTo>
                    <a:pt x="533" y="366"/>
                  </a:lnTo>
                  <a:lnTo>
                    <a:pt x="555" y="366"/>
                  </a:lnTo>
                  <a:lnTo>
                    <a:pt x="577" y="364"/>
                  </a:lnTo>
                  <a:lnTo>
                    <a:pt x="596" y="359"/>
                  </a:lnTo>
                  <a:lnTo>
                    <a:pt x="614" y="354"/>
                  </a:lnTo>
                  <a:lnTo>
                    <a:pt x="630" y="347"/>
                  </a:lnTo>
                  <a:lnTo>
                    <a:pt x="646" y="338"/>
                  </a:lnTo>
                  <a:lnTo>
                    <a:pt x="659" y="328"/>
                  </a:lnTo>
                  <a:lnTo>
                    <a:pt x="671" y="317"/>
                  </a:lnTo>
                  <a:lnTo>
                    <a:pt x="681" y="305"/>
                  </a:lnTo>
                  <a:lnTo>
                    <a:pt x="691" y="292"/>
                  </a:lnTo>
                  <a:lnTo>
                    <a:pt x="698" y="277"/>
                  </a:lnTo>
                  <a:lnTo>
                    <a:pt x="704" y="261"/>
                  </a:lnTo>
                  <a:lnTo>
                    <a:pt x="709" y="244"/>
                  </a:lnTo>
                  <a:lnTo>
                    <a:pt x="713" y="226"/>
                  </a:lnTo>
                  <a:lnTo>
                    <a:pt x="715" y="207"/>
                  </a:lnTo>
                  <a:lnTo>
                    <a:pt x="715" y="187"/>
                  </a:lnTo>
                  <a:lnTo>
                    <a:pt x="715" y="187"/>
                  </a:lnTo>
                  <a:lnTo>
                    <a:pt x="715" y="170"/>
                  </a:lnTo>
                  <a:lnTo>
                    <a:pt x="714" y="153"/>
                  </a:lnTo>
                  <a:lnTo>
                    <a:pt x="710" y="136"/>
                  </a:lnTo>
                  <a:lnTo>
                    <a:pt x="707" y="120"/>
                  </a:lnTo>
                  <a:lnTo>
                    <a:pt x="702" y="106"/>
                  </a:lnTo>
                  <a:lnTo>
                    <a:pt x="696" y="90"/>
                  </a:lnTo>
                  <a:lnTo>
                    <a:pt x="688" y="77"/>
                  </a:lnTo>
                  <a:lnTo>
                    <a:pt x="680" y="63"/>
                  </a:lnTo>
                  <a:lnTo>
                    <a:pt x="669" y="51"/>
                  </a:lnTo>
                  <a:lnTo>
                    <a:pt x="658" y="41"/>
                  </a:lnTo>
                  <a:lnTo>
                    <a:pt x="645" y="32"/>
                  </a:lnTo>
                  <a:lnTo>
                    <a:pt x="630" y="23"/>
                  </a:lnTo>
                  <a:lnTo>
                    <a:pt x="613" y="17"/>
                  </a:lnTo>
                  <a:lnTo>
                    <a:pt x="595" y="12"/>
                  </a:lnTo>
                  <a:lnTo>
                    <a:pt x="576" y="10"/>
                  </a:lnTo>
                  <a:lnTo>
                    <a:pt x="554" y="9"/>
                  </a:lnTo>
                  <a:lnTo>
                    <a:pt x="373" y="9"/>
                  </a:lnTo>
                  <a:lnTo>
                    <a:pt x="373" y="366"/>
                  </a:lnTo>
                  <a:close/>
                  <a:moveTo>
                    <a:pt x="343" y="141"/>
                  </a:moveTo>
                  <a:lnTo>
                    <a:pt x="343" y="141"/>
                  </a:lnTo>
                  <a:lnTo>
                    <a:pt x="341" y="125"/>
                  </a:lnTo>
                  <a:lnTo>
                    <a:pt x="337" y="109"/>
                  </a:lnTo>
                  <a:lnTo>
                    <a:pt x="333" y="95"/>
                  </a:lnTo>
                  <a:lnTo>
                    <a:pt x="327" y="81"/>
                  </a:lnTo>
                  <a:lnTo>
                    <a:pt x="321" y="69"/>
                  </a:lnTo>
                  <a:lnTo>
                    <a:pt x="314" y="57"/>
                  </a:lnTo>
                  <a:lnTo>
                    <a:pt x="305" y="46"/>
                  </a:lnTo>
                  <a:lnTo>
                    <a:pt x="296" y="38"/>
                  </a:lnTo>
                  <a:lnTo>
                    <a:pt x="285" y="29"/>
                  </a:lnTo>
                  <a:lnTo>
                    <a:pt x="273" y="21"/>
                  </a:lnTo>
                  <a:lnTo>
                    <a:pt x="261" y="15"/>
                  </a:lnTo>
                  <a:lnTo>
                    <a:pt x="247" y="10"/>
                  </a:lnTo>
                  <a:lnTo>
                    <a:pt x="231" y="5"/>
                  </a:lnTo>
                  <a:lnTo>
                    <a:pt x="216" y="2"/>
                  </a:lnTo>
                  <a:lnTo>
                    <a:pt x="199" y="0"/>
                  </a:lnTo>
                  <a:lnTo>
                    <a:pt x="182" y="0"/>
                  </a:lnTo>
                  <a:lnTo>
                    <a:pt x="182" y="0"/>
                  </a:lnTo>
                  <a:lnTo>
                    <a:pt x="161" y="0"/>
                  </a:lnTo>
                  <a:lnTo>
                    <a:pt x="142" y="4"/>
                  </a:lnTo>
                  <a:lnTo>
                    <a:pt x="124" y="7"/>
                  </a:lnTo>
                  <a:lnTo>
                    <a:pt x="107" y="13"/>
                  </a:lnTo>
                  <a:lnTo>
                    <a:pt x="91" y="21"/>
                  </a:lnTo>
                  <a:lnTo>
                    <a:pt x="76" y="29"/>
                  </a:lnTo>
                  <a:lnTo>
                    <a:pt x="62" y="40"/>
                  </a:lnTo>
                  <a:lnTo>
                    <a:pt x="50" y="51"/>
                  </a:lnTo>
                  <a:lnTo>
                    <a:pt x="39" y="64"/>
                  </a:lnTo>
                  <a:lnTo>
                    <a:pt x="29" y="78"/>
                  </a:lnTo>
                  <a:lnTo>
                    <a:pt x="21" y="94"/>
                  </a:lnTo>
                  <a:lnTo>
                    <a:pt x="13" y="111"/>
                  </a:lnTo>
                  <a:lnTo>
                    <a:pt x="7" y="128"/>
                  </a:lnTo>
                  <a:lnTo>
                    <a:pt x="4" y="147"/>
                  </a:lnTo>
                  <a:lnTo>
                    <a:pt x="1" y="167"/>
                  </a:lnTo>
                  <a:lnTo>
                    <a:pt x="0" y="187"/>
                  </a:lnTo>
                  <a:lnTo>
                    <a:pt x="0" y="187"/>
                  </a:lnTo>
                  <a:lnTo>
                    <a:pt x="1" y="207"/>
                  </a:lnTo>
                  <a:lnTo>
                    <a:pt x="4" y="226"/>
                  </a:lnTo>
                  <a:lnTo>
                    <a:pt x="7" y="244"/>
                  </a:lnTo>
                  <a:lnTo>
                    <a:pt x="12" y="261"/>
                  </a:lnTo>
                  <a:lnTo>
                    <a:pt x="19" y="277"/>
                  </a:lnTo>
                  <a:lnTo>
                    <a:pt x="27" y="293"/>
                  </a:lnTo>
                  <a:lnTo>
                    <a:pt x="36" y="308"/>
                  </a:lnTo>
                  <a:lnTo>
                    <a:pt x="47" y="321"/>
                  </a:lnTo>
                  <a:lnTo>
                    <a:pt x="59" y="333"/>
                  </a:lnTo>
                  <a:lnTo>
                    <a:pt x="74" y="343"/>
                  </a:lnTo>
                  <a:lnTo>
                    <a:pt x="88" y="353"/>
                  </a:lnTo>
                  <a:lnTo>
                    <a:pt x="104" y="360"/>
                  </a:lnTo>
                  <a:lnTo>
                    <a:pt x="121" y="366"/>
                  </a:lnTo>
                  <a:lnTo>
                    <a:pt x="141" y="371"/>
                  </a:lnTo>
                  <a:lnTo>
                    <a:pt x="160" y="373"/>
                  </a:lnTo>
                  <a:lnTo>
                    <a:pt x="182" y="375"/>
                  </a:lnTo>
                  <a:lnTo>
                    <a:pt x="182" y="375"/>
                  </a:lnTo>
                  <a:lnTo>
                    <a:pt x="200" y="375"/>
                  </a:lnTo>
                  <a:lnTo>
                    <a:pt x="218" y="371"/>
                  </a:lnTo>
                  <a:lnTo>
                    <a:pt x="235" y="367"/>
                  </a:lnTo>
                  <a:lnTo>
                    <a:pt x="251" y="361"/>
                  </a:lnTo>
                  <a:lnTo>
                    <a:pt x="265" y="355"/>
                  </a:lnTo>
                  <a:lnTo>
                    <a:pt x="279" y="347"/>
                  </a:lnTo>
                  <a:lnTo>
                    <a:pt x="291" y="338"/>
                  </a:lnTo>
                  <a:lnTo>
                    <a:pt x="302" y="327"/>
                  </a:lnTo>
                  <a:lnTo>
                    <a:pt x="311" y="316"/>
                  </a:lnTo>
                  <a:lnTo>
                    <a:pt x="320" y="305"/>
                  </a:lnTo>
                  <a:lnTo>
                    <a:pt x="327" y="292"/>
                  </a:lnTo>
                  <a:lnTo>
                    <a:pt x="333" y="280"/>
                  </a:lnTo>
                  <a:lnTo>
                    <a:pt x="338" y="266"/>
                  </a:lnTo>
                  <a:lnTo>
                    <a:pt x="342" y="253"/>
                  </a:lnTo>
                  <a:lnTo>
                    <a:pt x="344" y="240"/>
                  </a:lnTo>
                  <a:lnTo>
                    <a:pt x="344" y="226"/>
                  </a:lnTo>
                  <a:lnTo>
                    <a:pt x="236" y="226"/>
                  </a:lnTo>
                  <a:lnTo>
                    <a:pt x="236" y="226"/>
                  </a:lnTo>
                  <a:lnTo>
                    <a:pt x="234" y="238"/>
                  </a:lnTo>
                  <a:lnTo>
                    <a:pt x="230" y="249"/>
                  </a:lnTo>
                  <a:lnTo>
                    <a:pt x="225" y="259"/>
                  </a:lnTo>
                  <a:lnTo>
                    <a:pt x="219" y="269"/>
                  </a:lnTo>
                  <a:lnTo>
                    <a:pt x="211" y="276"/>
                  </a:lnTo>
                  <a:lnTo>
                    <a:pt x="202" y="281"/>
                  </a:lnTo>
                  <a:lnTo>
                    <a:pt x="191" y="285"/>
                  </a:lnTo>
                  <a:lnTo>
                    <a:pt x="178" y="286"/>
                  </a:lnTo>
                  <a:lnTo>
                    <a:pt x="178" y="286"/>
                  </a:lnTo>
                  <a:lnTo>
                    <a:pt x="170" y="285"/>
                  </a:lnTo>
                  <a:lnTo>
                    <a:pt x="161" y="283"/>
                  </a:lnTo>
                  <a:lnTo>
                    <a:pt x="153" y="281"/>
                  </a:lnTo>
                  <a:lnTo>
                    <a:pt x="147" y="277"/>
                  </a:lnTo>
                  <a:lnTo>
                    <a:pt x="139" y="272"/>
                  </a:lnTo>
                  <a:lnTo>
                    <a:pt x="135" y="268"/>
                  </a:lnTo>
                  <a:lnTo>
                    <a:pt x="130" y="261"/>
                  </a:lnTo>
                  <a:lnTo>
                    <a:pt x="125" y="254"/>
                  </a:lnTo>
                  <a:lnTo>
                    <a:pt x="121" y="247"/>
                  </a:lnTo>
                  <a:lnTo>
                    <a:pt x="119" y="240"/>
                  </a:lnTo>
                  <a:lnTo>
                    <a:pt x="114" y="223"/>
                  </a:lnTo>
                  <a:lnTo>
                    <a:pt x="111" y="206"/>
                  </a:lnTo>
                  <a:lnTo>
                    <a:pt x="110" y="187"/>
                  </a:lnTo>
                  <a:lnTo>
                    <a:pt x="110" y="187"/>
                  </a:lnTo>
                  <a:lnTo>
                    <a:pt x="111" y="169"/>
                  </a:lnTo>
                  <a:lnTo>
                    <a:pt x="114" y="152"/>
                  </a:lnTo>
                  <a:lnTo>
                    <a:pt x="119" y="135"/>
                  </a:lnTo>
                  <a:lnTo>
                    <a:pt x="121" y="128"/>
                  </a:lnTo>
                  <a:lnTo>
                    <a:pt x="125" y="120"/>
                  </a:lnTo>
                  <a:lnTo>
                    <a:pt x="130" y="113"/>
                  </a:lnTo>
                  <a:lnTo>
                    <a:pt x="135" y="107"/>
                  </a:lnTo>
                  <a:lnTo>
                    <a:pt x="139" y="102"/>
                  </a:lnTo>
                  <a:lnTo>
                    <a:pt x="147" y="97"/>
                  </a:lnTo>
                  <a:lnTo>
                    <a:pt x="153" y="94"/>
                  </a:lnTo>
                  <a:lnTo>
                    <a:pt x="161" y="91"/>
                  </a:lnTo>
                  <a:lnTo>
                    <a:pt x="170" y="90"/>
                  </a:lnTo>
                  <a:lnTo>
                    <a:pt x="178" y="89"/>
                  </a:lnTo>
                  <a:lnTo>
                    <a:pt x="178" y="89"/>
                  </a:lnTo>
                  <a:lnTo>
                    <a:pt x="187" y="90"/>
                  </a:lnTo>
                  <a:lnTo>
                    <a:pt x="194" y="91"/>
                  </a:lnTo>
                  <a:lnTo>
                    <a:pt x="200" y="92"/>
                  </a:lnTo>
                  <a:lnTo>
                    <a:pt x="206" y="95"/>
                  </a:lnTo>
                  <a:lnTo>
                    <a:pt x="212" y="98"/>
                  </a:lnTo>
                  <a:lnTo>
                    <a:pt x="216" y="102"/>
                  </a:lnTo>
                  <a:lnTo>
                    <a:pt x="223" y="111"/>
                  </a:lnTo>
                  <a:lnTo>
                    <a:pt x="229" y="119"/>
                  </a:lnTo>
                  <a:lnTo>
                    <a:pt x="233" y="128"/>
                  </a:lnTo>
                  <a:lnTo>
                    <a:pt x="235" y="136"/>
                  </a:lnTo>
                  <a:lnTo>
                    <a:pt x="236" y="141"/>
                  </a:lnTo>
                  <a:lnTo>
                    <a:pt x="343"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78" name="Rectangle 6"/>
            <p:cNvSpPr>
              <a:spLocks noChangeArrowheads="1"/>
            </p:cNvSpPr>
            <p:nvPr userDrawn="1"/>
          </p:nvSpPr>
          <p:spPr bwMode="auto">
            <a:xfrm>
              <a:off x="5562" y="4192"/>
              <a:ext cx="28" cy="7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079" name="Freeform 7"/>
            <p:cNvSpPr>
              <a:spLocks/>
            </p:cNvSpPr>
            <p:nvPr userDrawn="1"/>
          </p:nvSpPr>
          <p:spPr bwMode="auto">
            <a:xfrm>
              <a:off x="5428" y="4190"/>
              <a:ext cx="124" cy="77"/>
            </a:xfrm>
            <a:custGeom>
              <a:avLst/>
              <a:gdLst/>
              <a:ahLst/>
              <a:cxnLst>
                <a:cxn ang="0">
                  <a:pos x="114" y="308"/>
                </a:cxn>
                <a:cxn ang="0">
                  <a:pos x="114" y="145"/>
                </a:cxn>
                <a:cxn ang="0">
                  <a:pos x="116" y="124"/>
                </a:cxn>
                <a:cxn ang="0">
                  <a:pos x="123" y="107"/>
                </a:cxn>
                <a:cxn ang="0">
                  <a:pos x="134" y="96"/>
                </a:cxn>
                <a:cxn ang="0">
                  <a:pos x="154" y="91"/>
                </a:cxn>
                <a:cxn ang="0">
                  <a:pos x="164" y="92"/>
                </a:cxn>
                <a:cxn ang="0">
                  <a:pos x="180" y="100"/>
                </a:cxn>
                <a:cxn ang="0">
                  <a:pos x="188" y="116"/>
                </a:cxn>
                <a:cxn ang="0">
                  <a:pos x="191" y="135"/>
                </a:cxn>
                <a:cxn ang="0">
                  <a:pos x="191" y="308"/>
                </a:cxn>
                <a:cxn ang="0">
                  <a:pos x="305" y="145"/>
                </a:cxn>
                <a:cxn ang="0">
                  <a:pos x="306" y="135"/>
                </a:cxn>
                <a:cxn ang="0">
                  <a:pos x="310" y="115"/>
                </a:cxn>
                <a:cxn ang="0">
                  <a:pos x="320" y="100"/>
                </a:cxn>
                <a:cxn ang="0">
                  <a:pos x="334" y="92"/>
                </a:cxn>
                <a:cxn ang="0">
                  <a:pos x="345" y="91"/>
                </a:cxn>
                <a:cxn ang="0">
                  <a:pos x="366" y="96"/>
                </a:cxn>
                <a:cxn ang="0">
                  <a:pos x="377" y="108"/>
                </a:cxn>
                <a:cxn ang="0">
                  <a:pos x="381" y="125"/>
                </a:cxn>
                <a:cxn ang="0">
                  <a:pos x="383" y="145"/>
                </a:cxn>
                <a:cxn ang="0">
                  <a:pos x="497" y="308"/>
                </a:cxn>
                <a:cxn ang="0">
                  <a:pos x="497" y="102"/>
                </a:cxn>
                <a:cxn ang="0">
                  <a:pos x="494" y="74"/>
                </a:cxn>
                <a:cxn ang="0">
                  <a:pos x="489" y="57"/>
                </a:cxn>
                <a:cxn ang="0">
                  <a:pos x="480" y="40"/>
                </a:cxn>
                <a:cxn ang="0">
                  <a:pos x="467" y="25"/>
                </a:cxn>
                <a:cxn ang="0">
                  <a:pos x="452" y="13"/>
                </a:cxn>
                <a:cxn ang="0">
                  <a:pos x="432" y="4"/>
                </a:cxn>
                <a:cxn ang="0">
                  <a:pos x="408" y="0"/>
                </a:cxn>
                <a:cxn ang="0">
                  <a:pos x="394" y="0"/>
                </a:cxn>
                <a:cxn ang="0">
                  <a:pos x="368" y="1"/>
                </a:cxn>
                <a:cxn ang="0">
                  <a:pos x="346" y="6"/>
                </a:cxn>
                <a:cxn ang="0">
                  <a:pos x="329" y="13"/>
                </a:cxn>
                <a:cxn ang="0">
                  <a:pos x="306" y="30"/>
                </a:cxn>
                <a:cxn ang="0">
                  <a:pos x="292" y="47"/>
                </a:cxn>
                <a:cxn ang="0">
                  <a:pos x="284" y="36"/>
                </a:cxn>
                <a:cxn ang="0">
                  <a:pos x="268" y="18"/>
                </a:cxn>
                <a:cxn ang="0">
                  <a:pos x="246" y="7"/>
                </a:cxn>
                <a:cxn ang="0">
                  <a:pos x="223" y="0"/>
                </a:cxn>
                <a:cxn ang="0">
                  <a:pos x="209" y="0"/>
                </a:cxn>
                <a:cxn ang="0">
                  <a:pos x="180" y="2"/>
                </a:cxn>
                <a:cxn ang="0">
                  <a:pos x="154" y="10"/>
                </a:cxn>
                <a:cxn ang="0">
                  <a:pos x="131" y="25"/>
                </a:cxn>
                <a:cxn ang="0">
                  <a:pos x="111" y="47"/>
                </a:cxn>
                <a:cxn ang="0">
                  <a:pos x="110" y="7"/>
                </a:cxn>
                <a:cxn ang="0">
                  <a:pos x="0" y="308"/>
                </a:cxn>
              </a:cxnLst>
              <a:rect l="0" t="0" r="r" b="b"/>
              <a:pathLst>
                <a:path w="497" h="308">
                  <a:moveTo>
                    <a:pt x="0" y="308"/>
                  </a:moveTo>
                  <a:lnTo>
                    <a:pt x="114" y="308"/>
                  </a:lnTo>
                  <a:lnTo>
                    <a:pt x="114" y="145"/>
                  </a:lnTo>
                  <a:lnTo>
                    <a:pt x="114" y="145"/>
                  </a:lnTo>
                  <a:lnTo>
                    <a:pt x="115" y="135"/>
                  </a:lnTo>
                  <a:lnTo>
                    <a:pt x="116" y="124"/>
                  </a:lnTo>
                  <a:lnTo>
                    <a:pt x="118" y="115"/>
                  </a:lnTo>
                  <a:lnTo>
                    <a:pt x="123" y="107"/>
                  </a:lnTo>
                  <a:lnTo>
                    <a:pt x="128" y="100"/>
                  </a:lnTo>
                  <a:lnTo>
                    <a:pt x="134" y="96"/>
                  </a:lnTo>
                  <a:lnTo>
                    <a:pt x="143" y="92"/>
                  </a:lnTo>
                  <a:lnTo>
                    <a:pt x="154" y="91"/>
                  </a:lnTo>
                  <a:lnTo>
                    <a:pt x="154" y="91"/>
                  </a:lnTo>
                  <a:lnTo>
                    <a:pt x="164" y="92"/>
                  </a:lnTo>
                  <a:lnTo>
                    <a:pt x="174" y="96"/>
                  </a:lnTo>
                  <a:lnTo>
                    <a:pt x="180" y="100"/>
                  </a:lnTo>
                  <a:lnTo>
                    <a:pt x="185" y="108"/>
                  </a:lnTo>
                  <a:lnTo>
                    <a:pt x="188" y="116"/>
                  </a:lnTo>
                  <a:lnTo>
                    <a:pt x="190" y="125"/>
                  </a:lnTo>
                  <a:lnTo>
                    <a:pt x="191" y="135"/>
                  </a:lnTo>
                  <a:lnTo>
                    <a:pt x="191" y="145"/>
                  </a:lnTo>
                  <a:lnTo>
                    <a:pt x="191" y="308"/>
                  </a:lnTo>
                  <a:lnTo>
                    <a:pt x="305" y="308"/>
                  </a:lnTo>
                  <a:lnTo>
                    <a:pt x="305" y="145"/>
                  </a:lnTo>
                  <a:lnTo>
                    <a:pt x="305" y="145"/>
                  </a:lnTo>
                  <a:lnTo>
                    <a:pt x="306" y="135"/>
                  </a:lnTo>
                  <a:lnTo>
                    <a:pt x="307" y="124"/>
                  </a:lnTo>
                  <a:lnTo>
                    <a:pt x="310" y="115"/>
                  </a:lnTo>
                  <a:lnTo>
                    <a:pt x="315" y="107"/>
                  </a:lnTo>
                  <a:lnTo>
                    <a:pt x="320" y="100"/>
                  </a:lnTo>
                  <a:lnTo>
                    <a:pt x="326" y="96"/>
                  </a:lnTo>
                  <a:lnTo>
                    <a:pt x="334" y="92"/>
                  </a:lnTo>
                  <a:lnTo>
                    <a:pt x="345" y="91"/>
                  </a:lnTo>
                  <a:lnTo>
                    <a:pt x="345" y="91"/>
                  </a:lnTo>
                  <a:lnTo>
                    <a:pt x="356" y="92"/>
                  </a:lnTo>
                  <a:lnTo>
                    <a:pt x="366" y="96"/>
                  </a:lnTo>
                  <a:lnTo>
                    <a:pt x="372" y="100"/>
                  </a:lnTo>
                  <a:lnTo>
                    <a:pt x="377" y="108"/>
                  </a:lnTo>
                  <a:lnTo>
                    <a:pt x="379" y="116"/>
                  </a:lnTo>
                  <a:lnTo>
                    <a:pt x="381" y="125"/>
                  </a:lnTo>
                  <a:lnTo>
                    <a:pt x="383" y="135"/>
                  </a:lnTo>
                  <a:lnTo>
                    <a:pt x="383" y="145"/>
                  </a:lnTo>
                  <a:lnTo>
                    <a:pt x="383" y="308"/>
                  </a:lnTo>
                  <a:lnTo>
                    <a:pt x="497" y="308"/>
                  </a:lnTo>
                  <a:lnTo>
                    <a:pt x="497" y="102"/>
                  </a:lnTo>
                  <a:lnTo>
                    <a:pt x="497" y="102"/>
                  </a:lnTo>
                  <a:lnTo>
                    <a:pt x="495" y="83"/>
                  </a:lnTo>
                  <a:lnTo>
                    <a:pt x="494" y="74"/>
                  </a:lnTo>
                  <a:lnTo>
                    <a:pt x="492" y="65"/>
                  </a:lnTo>
                  <a:lnTo>
                    <a:pt x="489" y="57"/>
                  </a:lnTo>
                  <a:lnTo>
                    <a:pt x="484" y="48"/>
                  </a:lnTo>
                  <a:lnTo>
                    <a:pt x="480" y="40"/>
                  </a:lnTo>
                  <a:lnTo>
                    <a:pt x="475" y="32"/>
                  </a:lnTo>
                  <a:lnTo>
                    <a:pt x="467" y="25"/>
                  </a:lnTo>
                  <a:lnTo>
                    <a:pt x="460" y="19"/>
                  </a:lnTo>
                  <a:lnTo>
                    <a:pt x="452" y="13"/>
                  </a:lnTo>
                  <a:lnTo>
                    <a:pt x="442" y="8"/>
                  </a:lnTo>
                  <a:lnTo>
                    <a:pt x="432" y="4"/>
                  </a:lnTo>
                  <a:lnTo>
                    <a:pt x="420" y="2"/>
                  </a:lnTo>
                  <a:lnTo>
                    <a:pt x="408" y="0"/>
                  </a:lnTo>
                  <a:lnTo>
                    <a:pt x="394" y="0"/>
                  </a:lnTo>
                  <a:lnTo>
                    <a:pt x="394" y="0"/>
                  </a:lnTo>
                  <a:lnTo>
                    <a:pt x="380" y="0"/>
                  </a:lnTo>
                  <a:lnTo>
                    <a:pt x="368" y="1"/>
                  </a:lnTo>
                  <a:lnTo>
                    <a:pt x="357" y="3"/>
                  </a:lnTo>
                  <a:lnTo>
                    <a:pt x="346" y="6"/>
                  </a:lnTo>
                  <a:lnTo>
                    <a:pt x="338" y="9"/>
                  </a:lnTo>
                  <a:lnTo>
                    <a:pt x="329" y="13"/>
                  </a:lnTo>
                  <a:lnTo>
                    <a:pt x="316" y="21"/>
                  </a:lnTo>
                  <a:lnTo>
                    <a:pt x="306" y="30"/>
                  </a:lnTo>
                  <a:lnTo>
                    <a:pt x="299" y="37"/>
                  </a:lnTo>
                  <a:lnTo>
                    <a:pt x="292" y="47"/>
                  </a:lnTo>
                  <a:lnTo>
                    <a:pt x="292" y="47"/>
                  </a:lnTo>
                  <a:lnTo>
                    <a:pt x="284" y="36"/>
                  </a:lnTo>
                  <a:lnTo>
                    <a:pt x="277" y="26"/>
                  </a:lnTo>
                  <a:lnTo>
                    <a:pt x="268" y="18"/>
                  </a:lnTo>
                  <a:lnTo>
                    <a:pt x="258" y="12"/>
                  </a:lnTo>
                  <a:lnTo>
                    <a:pt x="246" y="7"/>
                  </a:lnTo>
                  <a:lnTo>
                    <a:pt x="235" y="2"/>
                  </a:lnTo>
                  <a:lnTo>
                    <a:pt x="223" y="0"/>
                  </a:lnTo>
                  <a:lnTo>
                    <a:pt x="209" y="0"/>
                  </a:lnTo>
                  <a:lnTo>
                    <a:pt x="209" y="0"/>
                  </a:lnTo>
                  <a:lnTo>
                    <a:pt x="195" y="0"/>
                  </a:lnTo>
                  <a:lnTo>
                    <a:pt x="180" y="2"/>
                  </a:lnTo>
                  <a:lnTo>
                    <a:pt x="167" y="6"/>
                  </a:lnTo>
                  <a:lnTo>
                    <a:pt x="154" y="10"/>
                  </a:lnTo>
                  <a:lnTo>
                    <a:pt x="141" y="17"/>
                  </a:lnTo>
                  <a:lnTo>
                    <a:pt x="131" y="25"/>
                  </a:lnTo>
                  <a:lnTo>
                    <a:pt x="121" y="35"/>
                  </a:lnTo>
                  <a:lnTo>
                    <a:pt x="111" y="47"/>
                  </a:lnTo>
                  <a:lnTo>
                    <a:pt x="110" y="47"/>
                  </a:lnTo>
                  <a:lnTo>
                    <a:pt x="110" y="7"/>
                  </a:lnTo>
                  <a:lnTo>
                    <a:pt x="0" y="7"/>
                  </a:lnTo>
                  <a:lnTo>
                    <a:pt x="0" y="30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80" name="Freeform 8"/>
            <p:cNvSpPr>
              <a:spLocks/>
            </p:cNvSpPr>
            <p:nvPr userDrawn="1"/>
          </p:nvSpPr>
          <p:spPr bwMode="auto">
            <a:xfrm>
              <a:off x="5339" y="4176"/>
              <a:ext cx="82" cy="95"/>
            </a:xfrm>
            <a:custGeom>
              <a:avLst/>
              <a:gdLst/>
              <a:ahLst/>
              <a:cxnLst>
                <a:cxn ang="0">
                  <a:pos x="320" y="97"/>
                </a:cxn>
                <a:cxn ang="0">
                  <a:pos x="306" y="57"/>
                </a:cxn>
                <a:cxn ang="0">
                  <a:pos x="279" y="29"/>
                </a:cxn>
                <a:cxn ang="0">
                  <a:pos x="243" y="12"/>
                </a:cxn>
                <a:cxn ang="0">
                  <a:pos x="203" y="2"/>
                </a:cxn>
                <a:cxn ang="0">
                  <a:pos x="163" y="0"/>
                </a:cxn>
                <a:cxn ang="0">
                  <a:pos x="111" y="4"/>
                </a:cxn>
                <a:cxn ang="0">
                  <a:pos x="73" y="17"/>
                </a:cxn>
                <a:cxn ang="0">
                  <a:pos x="39" y="39"/>
                </a:cxn>
                <a:cxn ang="0">
                  <a:pos x="17" y="70"/>
                </a:cxn>
                <a:cxn ang="0">
                  <a:pos x="8" y="115"/>
                </a:cxn>
                <a:cxn ang="0">
                  <a:pos x="10" y="137"/>
                </a:cxn>
                <a:cxn ang="0">
                  <a:pos x="20" y="165"/>
                </a:cxn>
                <a:cxn ang="0">
                  <a:pos x="39" y="188"/>
                </a:cxn>
                <a:cxn ang="0">
                  <a:pos x="68" y="206"/>
                </a:cxn>
                <a:cxn ang="0">
                  <a:pos x="108" y="221"/>
                </a:cxn>
                <a:cxn ang="0">
                  <a:pos x="177" y="236"/>
                </a:cxn>
                <a:cxn ang="0">
                  <a:pos x="204" y="248"/>
                </a:cxn>
                <a:cxn ang="0">
                  <a:pos x="211" y="266"/>
                </a:cxn>
                <a:cxn ang="0">
                  <a:pos x="206" y="279"/>
                </a:cxn>
                <a:cxn ang="0">
                  <a:pos x="189" y="290"/>
                </a:cxn>
                <a:cxn ang="0">
                  <a:pos x="169" y="294"/>
                </a:cxn>
                <a:cxn ang="0">
                  <a:pos x="141" y="288"/>
                </a:cxn>
                <a:cxn ang="0">
                  <a:pos x="129" y="277"/>
                </a:cxn>
                <a:cxn ang="0">
                  <a:pos x="120" y="251"/>
                </a:cxn>
                <a:cxn ang="0">
                  <a:pos x="2" y="268"/>
                </a:cxn>
                <a:cxn ang="0">
                  <a:pos x="16" y="311"/>
                </a:cxn>
                <a:cxn ang="0">
                  <a:pos x="43" y="343"/>
                </a:cxn>
                <a:cxn ang="0">
                  <a:pos x="79" y="363"/>
                </a:cxn>
                <a:cxn ang="0">
                  <a:pos x="120" y="375"/>
                </a:cxn>
                <a:cxn ang="0">
                  <a:pos x="164" y="379"/>
                </a:cxn>
                <a:cxn ang="0">
                  <a:pos x="209" y="375"/>
                </a:cxn>
                <a:cxn ang="0">
                  <a:pos x="251" y="364"/>
                </a:cxn>
                <a:cxn ang="0">
                  <a:pos x="289" y="345"/>
                </a:cxn>
                <a:cxn ang="0">
                  <a:pos x="315" y="313"/>
                </a:cxn>
                <a:cxn ang="0">
                  <a:pos x="330" y="270"/>
                </a:cxn>
                <a:cxn ang="0">
                  <a:pos x="330" y="240"/>
                </a:cxn>
                <a:cxn ang="0">
                  <a:pos x="324" y="212"/>
                </a:cxn>
                <a:cxn ang="0">
                  <a:pos x="312" y="191"/>
                </a:cxn>
                <a:cxn ang="0">
                  <a:pos x="282" y="164"/>
                </a:cxn>
                <a:cxn ang="0">
                  <a:pos x="252" y="150"/>
                </a:cxn>
                <a:cxn ang="0">
                  <a:pos x="189" y="135"/>
                </a:cxn>
                <a:cxn ang="0">
                  <a:pos x="142" y="122"/>
                </a:cxn>
                <a:cxn ang="0">
                  <a:pos x="132" y="116"/>
                </a:cxn>
                <a:cxn ang="0">
                  <a:pos x="128" y="104"/>
                </a:cxn>
                <a:cxn ang="0">
                  <a:pos x="135" y="85"/>
                </a:cxn>
                <a:cxn ang="0">
                  <a:pos x="153" y="77"/>
                </a:cxn>
                <a:cxn ang="0">
                  <a:pos x="174" y="77"/>
                </a:cxn>
                <a:cxn ang="0">
                  <a:pos x="193" y="87"/>
                </a:cxn>
                <a:cxn ang="0">
                  <a:pos x="204" y="98"/>
                </a:cxn>
                <a:cxn ang="0">
                  <a:pos x="322" y="114"/>
                </a:cxn>
              </a:cxnLst>
              <a:rect l="0" t="0" r="r" b="b"/>
              <a:pathLst>
                <a:path w="330" h="379">
                  <a:moveTo>
                    <a:pt x="322" y="114"/>
                  </a:moveTo>
                  <a:lnTo>
                    <a:pt x="322" y="114"/>
                  </a:lnTo>
                  <a:lnTo>
                    <a:pt x="320" y="97"/>
                  </a:lnTo>
                  <a:lnTo>
                    <a:pt x="317" y="82"/>
                  </a:lnTo>
                  <a:lnTo>
                    <a:pt x="312" y="69"/>
                  </a:lnTo>
                  <a:lnTo>
                    <a:pt x="306" y="57"/>
                  </a:lnTo>
                  <a:lnTo>
                    <a:pt x="297" y="47"/>
                  </a:lnTo>
                  <a:lnTo>
                    <a:pt x="289" y="37"/>
                  </a:lnTo>
                  <a:lnTo>
                    <a:pt x="279" y="29"/>
                  </a:lnTo>
                  <a:lnTo>
                    <a:pt x="267" y="23"/>
                  </a:lnTo>
                  <a:lnTo>
                    <a:pt x="256" y="17"/>
                  </a:lnTo>
                  <a:lnTo>
                    <a:pt x="243" y="12"/>
                  </a:lnTo>
                  <a:lnTo>
                    <a:pt x="231" y="8"/>
                  </a:lnTo>
                  <a:lnTo>
                    <a:pt x="217" y="4"/>
                  </a:lnTo>
                  <a:lnTo>
                    <a:pt x="203" y="2"/>
                  </a:lnTo>
                  <a:lnTo>
                    <a:pt x="189" y="1"/>
                  </a:lnTo>
                  <a:lnTo>
                    <a:pt x="163" y="0"/>
                  </a:lnTo>
                  <a:lnTo>
                    <a:pt x="163" y="0"/>
                  </a:lnTo>
                  <a:lnTo>
                    <a:pt x="137" y="1"/>
                  </a:lnTo>
                  <a:lnTo>
                    <a:pt x="124" y="3"/>
                  </a:lnTo>
                  <a:lnTo>
                    <a:pt x="111" y="4"/>
                  </a:lnTo>
                  <a:lnTo>
                    <a:pt x="97" y="8"/>
                  </a:lnTo>
                  <a:lnTo>
                    <a:pt x="85" y="12"/>
                  </a:lnTo>
                  <a:lnTo>
                    <a:pt x="73" y="17"/>
                  </a:lnTo>
                  <a:lnTo>
                    <a:pt x="61" y="23"/>
                  </a:lnTo>
                  <a:lnTo>
                    <a:pt x="50" y="30"/>
                  </a:lnTo>
                  <a:lnTo>
                    <a:pt x="39" y="39"/>
                  </a:lnTo>
                  <a:lnTo>
                    <a:pt x="31" y="48"/>
                  </a:lnTo>
                  <a:lnTo>
                    <a:pt x="23" y="58"/>
                  </a:lnTo>
                  <a:lnTo>
                    <a:pt x="17" y="70"/>
                  </a:lnTo>
                  <a:lnTo>
                    <a:pt x="13" y="84"/>
                  </a:lnTo>
                  <a:lnTo>
                    <a:pt x="9" y="98"/>
                  </a:lnTo>
                  <a:lnTo>
                    <a:pt x="8" y="115"/>
                  </a:lnTo>
                  <a:lnTo>
                    <a:pt x="8" y="115"/>
                  </a:lnTo>
                  <a:lnTo>
                    <a:pt x="9" y="126"/>
                  </a:lnTo>
                  <a:lnTo>
                    <a:pt x="10" y="137"/>
                  </a:lnTo>
                  <a:lnTo>
                    <a:pt x="13" y="147"/>
                  </a:lnTo>
                  <a:lnTo>
                    <a:pt x="16" y="156"/>
                  </a:lnTo>
                  <a:lnTo>
                    <a:pt x="20" y="165"/>
                  </a:lnTo>
                  <a:lnTo>
                    <a:pt x="26" y="173"/>
                  </a:lnTo>
                  <a:lnTo>
                    <a:pt x="32" y="181"/>
                  </a:lnTo>
                  <a:lnTo>
                    <a:pt x="39" y="188"/>
                  </a:lnTo>
                  <a:lnTo>
                    <a:pt x="48" y="194"/>
                  </a:lnTo>
                  <a:lnTo>
                    <a:pt x="57" y="200"/>
                  </a:lnTo>
                  <a:lnTo>
                    <a:pt x="68" y="206"/>
                  </a:lnTo>
                  <a:lnTo>
                    <a:pt x="80" y="211"/>
                  </a:lnTo>
                  <a:lnTo>
                    <a:pt x="94" y="216"/>
                  </a:lnTo>
                  <a:lnTo>
                    <a:pt x="108" y="221"/>
                  </a:lnTo>
                  <a:lnTo>
                    <a:pt x="142" y="228"/>
                  </a:lnTo>
                  <a:lnTo>
                    <a:pt x="142" y="228"/>
                  </a:lnTo>
                  <a:lnTo>
                    <a:pt x="177" y="236"/>
                  </a:lnTo>
                  <a:lnTo>
                    <a:pt x="189" y="239"/>
                  </a:lnTo>
                  <a:lnTo>
                    <a:pt x="198" y="243"/>
                  </a:lnTo>
                  <a:lnTo>
                    <a:pt x="204" y="248"/>
                  </a:lnTo>
                  <a:lnTo>
                    <a:pt x="208" y="253"/>
                  </a:lnTo>
                  <a:lnTo>
                    <a:pt x="210" y="259"/>
                  </a:lnTo>
                  <a:lnTo>
                    <a:pt x="211" y="266"/>
                  </a:lnTo>
                  <a:lnTo>
                    <a:pt x="211" y="266"/>
                  </a:lnTo>
                  <a:lnTo>
                    <a:pt x="210" y="273"/>
                  </a:lnTo>
                  <a:lnTo>
                    <a:pt x="206" y="279"/>
                  </a:lnTo>
                  <a:lnTo>
                    <a:pt x="202" y="284"/>
                  </a:lnTo>
                  <a:lnTo>
                    <a:pt x="196" y="288"/>
                  </a:lnTo>
                  <a:lnTo>
                    <a:pt x="189" y="290"/>
                  </a:lnTo>
                  <a:lnTo>
                    <a:pt x="182" y="293"/>
                  </a:lnTo>
                  <a:lnTo>
                    <a:pt x="169" y="294"/>
                  </a:lnTo>
                  <a:lnTo>
                    <a:pt x="169" y="294"/>
                  </a:lnTo>
                  <a:lnTo>
                    <a:pt x="158" y="293"/>
                  </a:lnTo>
                  <a:lnTo>
                    <a:pt x="148" y="291"/>
                  </a:lnTo>
                  <a:lnTo>
                    <a:pt x="141" y="288"/>
                  </a:lnTo>
                  <a:lnTo>
                    <a:pt x="135" y="284"/>
                  </a:lnTo>
                  <a:lnTo>
                    <a:pt x="135" y="284"/>
                  </a:lnTo>
                  <a:lnTo>
                    <a:pt x="129" y="277"/>
                  </a:lnTo>
                  <a:lnTo>
                    <a:pt x="124" y="268"/>
                  </a:lnTo>
                  <a:lnTo>
                    <a:pt x="122" y="261"/>
                  </a:lnTo>
                  <a:lnTo>
                    <a:pt x="120" y="251"/>
                  </a:lnTo>
                  <a:lnTo>
                    <a:pt x="0" y="251"/>
                  </a:lnTo>
                  <a:lnTo>
                    <a:pt x="0" y="251"/>
                  </a:lnTo>
                  <a:lnTo>
                    <a:pt x="2" y="268"/>
                  </a:lnTo>
                  <a:lnTo>
                    <a:pt x="5" y="284"/>
                  </a:lnTo>
                  <a:lnTo>
                    <a:pt x="10" y="298"/>
                  </a:lnTo>
                  <a:lnTo>
                    <a:pt x="16" y="311"/>
                  </a:lnTo>
                  <a:lnTo>
                    <a:pt x="23" y="322"/>
                  </a:lnTo>
                  <a:lnTo>
                    <a:pt x="33" y="333"/>
                  </a:lnTo>
                  <a:lnTo>
                    <a:pt x="43" y="343"/>
                  </a:lnTo>
                  <a:lnTo>
                    <a:pt x="54" y="350"/>
                  </a:lnTo>
                  <a:lnTo>
                    <a:pt x="66" y="357"/>
                  </a:lnTo>
                  <a:lnTo>
                    <a:pt x="79" y="363"/>
                  </a:lnTo>
                  <a:lnTo>
                    <a:pt x="92" y="368"/>
                  </a:lnTo>
                  <a:lnTo>
                    <a:pt x="106" y="372"/>
                  </a:lnTo>
                  <a:lnTo>
                    <a:pt x="120" y="375"/>
                  </a:lnTo>
                  <a:lnTo>
                    <a:pt x="135" y="377"/>
                  </a:lnTo>
                  <a:lnTo>
                    <a:pt x="149" y="378"/>
                  </a:lnTo>
                  <a:lnTo>
                    <a:pt x="164" y="379"/>
                  </a:lnTo>
                  <a:lnTo>
                    <a:pt x="164" y="379"/>
                  </a:lnTo>
                  <a:lnTo>
                    <a:pt x="194" y="378"/>
                  </a:lnTo>
                  <a:lnTo>
                    <a:pt x="209" y="375"/>
                  </a:lnTo>
                  <a:lnTo>
                    <a:pt x="223" y="373"/>
                  </a:lnTo>
                  <a:lnTo>
                    <a:pt x="238" y="369"/>
                  </a:lnTo>
                  <a:lnTo>
                    <a:pt x="251" y="364"/>
                  </a:lnTo>
                  <a:lnTo>
                    <a:pt x="265" y="360"/>
                  </a:lnTo>
                  <a:lnTo>
                    <a:pt x="277" y="352"/>
                  </a:lnTo>
                  <a:lnTo>
                    <a:pt x="289" y="345"/>
                  </a:lnTo>
                  <a:lnTo>
                    <a:pt x="299" y="335"/>
                  </a:lnTo>
                  <a:lnTo>
                    <a:pt x="308" y="325"/>
                  </a:lnTo>
                  <a:lnTo>
                    <a:pt x="315" y="313"/>
                  </a:lnTo>
                  <a:lnTo>
                    <a:pt x="322" y="300"/>
                  </a:lnTo>
                  <a:lnTo>
                    <a:pt x="326" y="285"/>
                  </a:lnTo>
                  <a:lnTo>
                    <a:pt x="330" y="270"/>
                  </a:lnTo>
                  <a:lnTo>
                    <a:pt x="330" y="251"/>
                  </a:lnTo>
                  <a:lnTo>
                    <a:pt x="330" y="251"/>
                  </a:lnTo>
                  <a:lnTo>
                    <a:pt x="330" y="240"/>
                  </a:lnTo>
                  <a:lnTo>
                    <a:pt x="329" y="231"/>
                  </a:lnTo>
                  <a:lnTo>
                    <a:pt x="326" y="222"/>
                  </a:lnTo>
                  <a:lnTo>
                    <a:pt x="324" y="212"/>
                  </a:lnTo>
                  <a:lnTo>
                    <a:pt x="320" y="205"/>
                  </a:lnTo>
                  <a:lnTo>
                    <a:pt x="317" y="198"/>
                  </a:lnTo>
                  <a:lnTo>
                    <a:pt x="312" y="191"/>
                  </a:lnTo>
                  <a:lnTo>
                    <a:pt x="307" y="184"/>
                  </a:lnTo>
                  <a:lnTo>
                    <a:pt x="295" y="173"/>
                  </a:lnTo>
                  <a:lnTo>
                    <a:pt x="282" y="164"/>
                  </a:lnTo>
                  <a:lnTo>
                    <a:pt x="268" y="156"/>
                  </a:lnTo>
                  <a:lnTo>
                    <a:pt x="252" y="150"/>
                  </a:lnTo>
                  <a:lnTo>
                    <a:pt x="252" y="150"/>
                  </a:lnTo>
                  <a:lnTo>
                    <a:pt x="237" y="146"/>
                  </a:lnTo>
                  <a:lnTo>
                    <a:pt x="221" y="142"/>
                  </a:lnTo>
                  <a:lnTo>
                    <a:pt x="189" y="135"/>
                  </a:lnTo>
                  <a:lnTo>
                    <a:pt x="163" y="130"/>
                  </a:lnTo>
                  <a:lnTo>
                    <a:pt x="152" y="126"/>
                  </a:lnTo>
                  <a:lnTo>
                    <a:pt x="142" y="122"/>
                  </a:lnTo>
                  <a:lnTo>
                    <a:pt x="142" y="122"/>
                  </a:lnTo>
                  <a:lnTo>
                    <a:pt x="137" y="120"/>
                  </a:lnTo>
                  <a:lnTo>
                    <a:pt x="132" y="116"/>
                  </a:lnTo>
                  <a:lnTo>
                    <a:pt x="129" y="111"/>
                  </a:lnTo>
                  <a:lnTo>
                    <a:pt x="128" y="104"/>
                  </a:lnTo>
                  <a:lnTo>
                    <a:pt x="128" y="104"/>
                  </a:lnTo>
                  <a:lnTo>
                    <a:pt x="129" y="96"/>
                  </a:lnTo>
                  <a:lnTo>
                    <a:pt x="131" y="90"/>
                  </a:lnTo>
                  <a:lnTo>
                    <a:pt x="135" y="85"/>
                  </a:lnTo>
                  <a:lnTo>
                    <a:pt x="140" y="81"/>
                  </a:lnTo>
                  <a:lnTo>
                    <a:pt x="146" y="79"/>
                  </a:lnTo>
                  <a:lnTo>
                    <a:pt x="153" y="77"/>
                  </a:lnTo>
                  <a:lnTo>
                    <a:pt x="166" y="76"/>
                  </a:lnTo>
                  <a:lnTo>
                    <a:pt x="166" y="76"/>
                  </a:lnTo>
                  <a:lnTo>
                    <a:pt x="174" y="77"/>
                  </a:lnTo>
                  <a:lnTo>
                    <a:pt x="181" y="79"/>
                  </a:lnTo>
                  <a:lnTo>
                    <a:pt x="187" y="82"/>
                  </a:lnTo>
                  <a:lnTo>
                    <a:pt x="193" y="87"/>
                  </a:lnTo>
                  <a:lnTo>
                    <a:pt x="193" y="87"/>
                  </a:lnTo>
                  <a:lnTo>
                    <a:pt x="199" y="92"/>
                  </a:lnTo>
                  <a:lnTo>
                    <a:pt x="204" y="98"/>
                  </a:lnTo>
                  <a:lnTo>
                    <a:pt x="206" y="105"/>
                  </a:lnTo>
                  <a:lnTo>
                    <a:pt x="208" y="114"/>
                  </a:lnTo>
                  <a:lnTo>
                    <a:pt x="322"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81" name="Freeform 9"/>
            <p:cNvSpPr>
              <a:spLocks/>
            </p:cNvSpPr>
            <p:nvPr userDrawn="1"/>
          </p:nvSpPr>
          <p:spPr bwMode="auto">
            <a:xfrm>
              <a:off x="5649" y="4162"/>
              <a:ext cx="78" cy="106"/>
            </a:xfrm>
            <a:custGeom>
              <a:avLst/>
              <a:gdLst/>
              <a:ahLst/>
              <a:cxnLst>
                <a:cxn ang="0">
                  <a:pos x="0" y="422"/>
                </a:cxn>
                <a:cxn ang="0">
                  <a:pos x="116" y="422"/>
                </a:cxn>
                <a:cxn ang="0">
                  <a:pos x="116" y="276"/>
                </a:cxn>
                <a:cxn ang="0">
                  <a:pos x="116" y="276"/>
                </a:cxn>
                <a:cxn ang="0">
                  <a:pos x="116" y="257"/>
                </a:cxn>
                <a:cxn ang="0">
                  <a:pos x="119" y="240"/>
                </a:cxn>
                <a:cxn ang="0">
                  <a:pos x="123" y="228"/>
                </a:cxn>
                <a:cxn ang="0">
                  <a:pos x="126" y="223"/>
                </a:cxn>
                <a:cxn ang="0">
                  <a:pos x="128" y="219"/>
                </a:cxn>
                <a:cxn ang="0">
                  <a:pos x="128" y="219"/>
                </a:cxn>
                <a:cxn ang="0">
                  <a:pos x="133" y="212"/>
                </a:cxn>
                <a:cxn ang="0">
                  <a:pos x="140" y="208"/>
                </a:cxn>
                <a:cxn ang="0">
                  <a:pos x="148" y="204"/>
                </a:cxn>
                <a:cxn ang="0">
                  <a:pos x="155" y="203"/>
                </a:cxn>
                <a:cxn ang="0">
                  <a:pos x="155" y="203"/>
                </a:cxn>
                <a:cxn ang="0">
                  <a:pos x="165" y="203"/>
                </a:cxn>
                <a:cxn ang="0">
                  <a:pos x="172" y="205"/>
                </a:cxn>
                <a:cxn ang="0">
                  <a:pos x="178" y="209"/>
                </a:cxn>
                <a:cxn ang="0">
                  <a:pos x="184" y="215"/>
                </a:cxn>
                <a:cxn ang="0">
                  <a:pos x="184" y="215"/>
                </a:cxn>
                <a:cxn ang="0">
                  <a:pos x="189" y="221"/>
                </a:cxn>
                <a:cxn ang="0">
                  <a:pos x="191" y="231"/>
                </a:cxn>
                <a:cxn ang="0">
                  <a:pos x="194" y="242"/>
                </a:cxn>
                <a:cxn ang="0">
                  <a:pos x="194" y="255"/>
                </a:cxn>
                <a:cxn ang="0">
                  <a:pos x="194" y="422"/>
                </a:cxn>
                <a:cxn ang="0">
                  <a:pos x="310" y="422"/>
                </a:cxn>
                <a:cxn ang="0">
                  <a:pos x="310" y="229"/>
                </a:cxn>
                <a:cxn ang="0">
                  <a:pos x="310" y="229"/>
                </a:cxn>
                <a:cxn ang="0">
                  <a:pos x="310" y="215"/>
                </a:cxn>
                <a:cxn ang="0">
                  <a:pos x="309" y="202"/>
                </a:cxn>
                <a:cxn ang="0">
                  <a:pos x="306" y="188"/>
                </a:cxn>
                <a:cxn ang="0">
                  <a:pos x="304" y="177"/>
                </a:cxn>
                <a:cxn ang="0">
                  <a:pos x="299" y="166"/>
                </a:cxn>
                <a:cxn ang="0">
                  <a:pos x="295" y="157"/>
                </a:cxn>
                <a:cxn ang="0">
                  <a:pos x="289" y="148"/>
                </a:cxn>
                <a:cxn ang="0">
                  <a:pos x="283" y="141"/>
                </a:cxn>
                <a:cxn ang="0">
                  <a:pos x="283" y="141"/>
                </a:cxn>
                <a:cxn ang="0">
                  <a:pos x="276" y="133"/>
                </a:cxn>
                <a:cxn ang="0">
                  <a:pos x="269" y="129"/>
                </a:cxn>
                <a:cxn ang="0">
                  <a:pos x="260" y="124"/>
                </a:cxn>
                <a:cxn ang="0">
                  <a:pos x="251" y="119"/>
                </a:cxn>
                <a:cxn ang="0">
                  <a:pos x="241" y="116"/>
                </a:cxn>
                <a:cxn ang="0">
                  <a:pos x="231" y="114"/>
                </a:cxn>
                <a:cxn ang="0">
                  <a:pos x="220" y="113"/>
                </a:cxn>
                <a:cxn ang="0">
                  <a:pos x="209" y="112"/>
                </a:cxn>
                <a:cxn ang="0">
                  <a:pos x="209" y="112"/>
                </a:cxn>
                <a:cxn ang="0">
                  <a:pos x="195" y="113"/>
                </a:cxn>
                <a:cxn ang="0">
                  <a:pos x="182" y="114"/>
                </a:cxn>
                <a:cxn ang="0">
                  <a:pos x="168" y="116"/>
                </a:cxn>
                <a:cxn ang="0">
                  <a:pos x="154" y="122"/>
                </a:cxn>
                <a:cxn ang="0">
                  <a:pos x="154" y="122"/>
                </a:cxn>
                <a:cxn ang="0">
                  <a:pos x="144" y="129"/>
                </a:cxn>
                <a:cxn ang="0">
                  <a:pos x="135" y="135"/>
                </a:cxn>
                <a:cxn ang="0">
                  <a:pos x="126" y="143"/>
                </a:cxn>
                <a:cxn ang="0">
                  <a:pos x="116" y="153"/>
                </a:cxn>
                <a:cxn ang="0">
                  <a:pos x="116" y="0"/>
                </a:cxn>
                <a:cxn ang="0">
                  <a:pos x="0" y="0"/>
                </a:cxn>
                <a:cxn ang="0">
                  <a:pos x="0" y="422"/>
                </a:cxn>
              </a:cxnLst>
              <a:rect l="0" t="0" r="r" b="b"/>
              <a:pathLst>
                <a:path w="310" h="422">
                  <a:moveTo>
                    <a:pt x="0" y="422"/>
                  </a:moveTo>
                  <a:lnTo>
                    <a:pt x="116" y="422"/>
                  </a:lnTo>
                  <a:lnTo>
                    <a:pt x="116" y="276"/>
                  </a:lnTo>
                  <a:lnTo>
                    <a:pt x="116" y="276"/>
                  </a:lnTo>
                  <a:lnTo>
                    <a:pt x="116" y="257"/>
                  </a:lnTo>
                  <a:lnTo>
                    <a:pt x="119" y="240"/>
                  </a:lnTo>
                  <a:lnTo>
                    <a:pt x="123" y="228"/>
                  </a:lnTo>
                  <a:lnTo>
                    <a:pt x="126" y="223"/>
                  </a:lnTo>
                  <a:lnTo>
                    <a:pt x="128" y="219"/>
                  </a:lnTo>
                  <a:lnTo>
                    <a:pt x="128" y="219"/>
                  </a:lnTo>
                  <a:lnTo>
                    <a:pt x="133" y="212"/>
                  </a:lnTo>
                  <a:lnTo>
                    <a:pt x="140" y="208"/>
                  </a:lnTo>
                  <a:lnTo>
                    <a:pt x="148" y="204"/>
                  </a:lnTo>
                  <a:lnTo>
                    <a:pt x="155" y="203"/>
                  </a:lnTo>
                  <a:lnTo>
                    <a:pt x="155" y="203"/>
                  </a:lnTo>
                  <a:lnTo>
                    <a:pt x="165" y="203"/>
                  </a:lnTo>
                  <a:lnTo>
                    <a:pt x="172" y="205"/>
                  </a:lnTo>
                  <a:lnTo>
                    <a:pt x="178" y="209"/>
                  </a:lnTo>
                  <a:lnTo>
                    <a:pt x="184" y="215"/>
                  </a:lnTo>
                  <a:lnTo>
                    <a:pt x="184" y="215"/>
                  </a:lnTo>
                  <a:lnTo>
                    <a:pt x="189" y="221"/>
                  </a:lnTo>
                  <a:lnTo>
                    <a:pt x="191" y="231"/>
                  </a:lnTo>
                  <a:lnTo>
                    <a:pt x="194" y="242"/>
                  </a:lnTo>
                  <a:lnTo>
                    <a:pt x="194" y="255"/>
                  </a:lnTo>
                  <a:lnTo>
                    <a:pt x="194" y="422"/>
                  </a:lnTo>
                  <a:lnTo>
                    <a:pt x="310" y="422"/>
                  </a:lnTo>
                  <a:lnTo>
                    <a:pt x="310" y="229"/>
                  </a:lnTo>
                  <a:lnTo>
                    <a:pt x="310" y="229"/>
                  </a:lnTo>
                  <a:lnTo>
                    <a:pt x="310" y="215"/>
                  </a:lnTo>
                  <a:lnTo>
                    <a:pt x="309" y="202"/>
                  </a:lnTo>
                  <a:lnTo>
                    <a:pt x="306" y="188"/>
                  </a:lnTo>
                  <a:lnTo>
                    <a:pt x="304" y="177"/>
                  </a:lnTo>
                  <a:lnTo>
                    <a:pt x="299" y="166"/>
                  </a:lnTo>
                  <a:lnTo>
                    <a:pt x="295" y="157"/>
                  </a:lnTo>
                  <a:lnTo>
                    <a:pt x="289" y="148"/>
                  </a:lnTo>
                  <a:lnTo>
                    <a:pt x="283" y="141"/>
                  </a:lnTo>
                  <a:lnTo>
                    <a:pt x="283" y="141"/>
                  </a:lnTo>
                  <a:lnTo>
                    <a:pt x="276" y="133"/>
                  </a:lnTo>
                  <a:lnTo>
                    <a:pt x="269" y="129"/>
                  </a:lnTo>
                  <a:lnTo>
                    <a:pt x="260" y="124"/>
                  </a:lnTo>
                  <a:lnTo>
                    <a:pt x="251" y="119"/>
                  </a:lnTo>
                  <a:lnTo>
                    <a:pt x="241" y="116"/>
                  </a:lnTo>
                  <a:lnTo>
                    <a:pt x="231" y="114"/>
                  </a:lnTo>
                  <a:lnTo>
                    <a:pt x="220" y="113"/>
                  </a:lnTo>
                  <a:lnTo>
                    <a:pt x="209" y="112"/>
                  </a:lnTo>
                  <a:lnTo>
                    <a:pt x="209" y="112"/>
                  </a:lnTo>
                  <a:lnTo>
                    <a:pt x="195" y="113"/>
                  </a:lnTo>
                  <a:lnTo>
                    <a:pt x="182" y="114"/>
                  </a:lnTo>
                  <a:lnTo>
                    <a:pt x="168" y="116"/>
                  </a:lnTo>
                  <a:lnTo>
                    <a:pt x="154" y="122"/>
                  </a:lnTo>
                  <a:lnTo>
                    <a:pt x="154" y="122"/>
                  </a:lnTo>
                  <a:lnTo>
                    <a:pt x="144" y="129"/>
                  </a:lnTo>
                  <a:lnTo>
                    <a:pt x="135" y="135"/>
                  </a:lnTo>
                  <a:lnTo>
                    <a:pt x="126" y="143"/>
                  </a:lnTo>
                  <a:lnTo>
                    <a:pt x="116" y="153"/>
                  </a:lnTo>
                  <a:lnTo>
                    <a:pt x="116" y="0"/>
                  </a:lnTo>
                  <a:lnTo>
                    <a:pt x="0" y="0"/>
                  </a:lnTo>
                  <a:lnTo>
                    <a:pt x="0" y="4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82" name="Freeform 10"/>
            <p:cNvSpPr>
              <a:spLocks/>
            </p:cNvSpPr>
            <p:nvPr userDrawn="1"/>
          </p:nvSpPr>
          <p:spPr bwMode="auto">
            <a:xfrm>
              <a:off x="5599" y="4169"/>
              <a:ext cx="41" cy="100"/>
            </a:xfrm>
            <a:custGeom>
              <a:avLst/>
              <a:gdLst/>
              <a:ahLst/>
              <a:cxnLst>
                <a:cxn ang="0">
                  <a:pos x="0" y="0"/>
                </a:cxn>
                <a:cxn ang="0">
                  <a:pos x="0" y="93"/>
                </a:cxn>
                <a:cxn ang="0">
                  <a:pos x="0" y="178"/>
                </a:cxn>
                <a:cxn ang="0">
                  <a:pos x="0" y="284"/>
                </a:cxn>
                <a:cxn ang="0">
                  <a:pos x="0" y="284"/>
                </a:cxn>
                <a:cxn ang="0">
                  <a:pos x="0" y="307"/>
                </a:cxn>
                <a:cxn ang="0">
                  <a:pos x="2" y="328"/>
                </a:cxn>
                <a:cxn ang="0">
                  <a:pos x="6" y="345"/>
                </a:cxn>
                <a:cxn ang="0">
                  <a:pos x="11" y="359"/>
                </a:cxn>
                <a:cxn ang="0">
                  <a:pos x="11" y="359"/>
                </a:cxn>
                <a:cxn ang="0">
                  <a:pos x="17" y="370"/>
                </a:cxn>
                <a:cxn ang="0">
                  <a:pos x="23" y="379"/>
                </a:cxn>
                <a:cxn ang="0">
                  <a:pos x="31" y="385"/>
                </a:cxn>
                <a:cxn ang="0">
                  <a:pos x="40" y="391"/>
                </a:cxn>
                <a:cxn ang="0">
                  <a:pos x="40" y="391"/>
                </a:cxn>
                <a:cxn ang="0">
                  <a:pos x="51" y="396"/>
                </a:cxn>
                <a:cxn ang="0">
                  <a:pos x="64" y="399"/>
                </a:cxn>
                <a:cxn ang="0">
                  <a:pos x="80" y="402"/>
                </a:cxn>
                <a:cxn ang="0">
                  <a:pos x="99" y="402"/>
                </a:cxn>
                <a:cxn ang="0">
                  <a:pos x="99" y="402"/>
                </a:cxn>
                <a:cxn ang="0">
                  <a:pos x="113" y="402"/>
                </a:cxn>
                <a:cxn ang="0">
                  <a:pos x="128" y="399"/>
                </a:cxn>
                <a:cxn ang="0">
                  <a:pos x="145" y="397"/>
                </a:cxn>
                <a:cxn ang="0">
                  <a:pos x="161" y="392"/>
                </a:cxn>
                <a:cxn ang="0">
                  <a:pos x="161" y="317"/>
                </a:cxn>
                <a:cxn ang="0">
                  <a:pos x="161" y="317"/>
                </a:cxn>
                <a:cxn ang="0">
                  <a:pos x="156" y="318"/>
                </a:cxn>
                <a:cxn ang="0">
                  <a:pos x="148" y="319"/>
                </a:cxn>
                <a:cxn ang="0">
                  <a:pos x="131" y="320"/>
                </a:cxn>
                <a:cxn ang="0">
                  <a:pos x="131" y="320"/>
                </a:cxn>
                <a:cxn ang="0">
                  <a:pos x="125" y="319"/>
                </a:cxn>
                <a:cxn ang="0">
                  <a:pos x="120" y="315"/>
                </a:cxn>
                <a:cxn ang="0">
                  <a:pos x="117" y="313"/>
                </a:cxn>
                <a:cxn ang="0">
                  <a:pos x="115" y="311"/>
                </a:cxn>
                <a:cxn ang="0">
                  <a:pos x="115" y="311"/>
                </a:cxn>
                <a:cxn ang="0">
                  <a:pos x="114" y="307"/>
                </a:cxn>
                <a:cxn ang="0">
                  <a:pos x="113" y="301"/>
                </a:cxn>
                <a:cxn ang="0">
                  <a:pos x="111" y="285"/>
                </a:cxn>
                <a:cxn ang="0">
                  <a:pos x="111" y="178"/>
                </a:cxn>
                <a:cxn ang="0">
                  <a:pos x="161" y="178"/>
                </a:cxn>
                <a:cxn ang="0">
                  <a:pos x="161" y="93"/>
                </a:cxn>
                <a:cxn ang="0">
                  <a:pos x="111" y="93"/>
                </a:cxn>
                <a:cxn ang="0">
                  <a:pos x="111" y="0"/>
                </a:cxn>
                <a:cxn ang="0">
                  <a:pos x="0" y="0"/>
                </a:cxn>
              </a:cxnLst>
              <a:rect l="0" t="0" r="r" b="b"/>
              <a:pathLst>
                <a:path w="161" h="402">
                  <a:moveTo>
                    <a:pt x="0" y="0"/>
                  </a:moveTo>
                  <a:lnTo>
                    <a:pt x="0" y="93"/>
                  </a:lnTo>
                  <a:lnTo>
                    <a:pt x="0" y="178"/>
                  </a:lnTo>
                  <a:lnTo>
                    <a:pt x="0" y="284"/>
                  </a:lnTo>
                  <a:lnTo>
                    <a:pt x="0" y="284"/>
                  </a:lnTo>
                  <a:lnTo>
                    <a:pt x="0" y="307"/>
                  </a:lnTo>
                  <a:lnTo>
                    <a:pt x="2" y="328"/>
                  </a:lnTo>
                  <a:lnTo>
                    <a:pt x="6" y="345"/>
                  </a:lnTo>
                  <a:lnTo>
                    <a:pt x="11" y="359"/>
                  </a:lnTo>
                  <a:lnTo>
                    <a:pt x="11" y="359"/>
                  </a:lnTo>
                  <a:lnTo>
                    <a:pt x="17" y="370"/>
                  </a:lnTo>
                  <a:lnTo>
                    <a:pt x="23" y="379"/>
                  </a:lnTo>
                  <a:lnTo>
                    <a:pt x="31" y="385"/>
                  </a:lnTo>
                  <a:lnTo>
                    <a:pt x="40" y="391"/>
                  </a:lnTo>
                  <a:lnTo>
                    <a:pt x="40" y="391"/>
                  </a:lnTo>
                  <a:lnTo>
                    <a:pt x="51" y="396"/>
                  </a:lnTo>
                  <a:lnTo>
                    <a:pt x="64" y="399"/>
                  </a:lnTo>
                  <a:lnTo>
                    <a:pt x="80" y="402"/>
                  </a:lnTo>
                  <a:lnTo>
                    <a:pt x="99" y="402"/>
                  </a:lnTo>
                  <a:lnTo>
                    <a:pt x="99" y="402"/>
                  </a:lnTo>
                  <a:lnTo>
                    <a:pt x="113" y="402"/>
                  </a:lnTo>
                  <a:lnTo>
                    <a:pt x="128" y="399"/>
                  </a:lnTo>
                  <a:lnTo>
                    <a:pt x="145" y="397"/>
                  </a:lnTo>
                  <a:lnTo>
                    <a:pt x="161" y="392"/>
                  </a:lnTo>
                  <a:lnTo>
                    <a:pt x="161" y="317"/>
                  </a:lnTo>
                  <a:lnTo>
                    <a:pt x="161" y="317"/>
                  </a:lnTo>
                  <a:lnTo>
                    <a:pt x="156" y="318"/>
                  </a:lnTo>
                  <a:lnTo>
                    <a:pt x="148" y="319"/>
                  </a:lnTo>
                  <a:lnTo>
                    <a:pt x="131" y="320"/>
                  </a:lnTo>
                  <a:lnTo>
                    <a:pt x="131" y="320"/>
                  </a:lnTo>
                  <a:lnTo>
                    <a:pt x="125" y="319"/>
                  </a:lnTo>
                  <a:lnTo>
                    <a:pt x="120" y="315"/>
                  </a:lnTo>
                  <a:lnTo>
                    <a:pt x="117" y="313"/>
                  </a:lnTo>
                  <a:lnTo>
                    <a:pt x="115" y="311"/>
                  </a:lnTo>
                  <a:lnTo>
                    <a:pt x="115" y="311"/>
                  </a:lnTo>
                  <a:lnTo>
                    <a:pt x="114" y="307"/>
                  </a:lnTo>
                  <a:lnTo>
                    <a:pt x="113" y="301"/>
                  </a:lnTo>
                  <a:lnTo>
                    <a:pt x="111" y="285"/>
                  </a:lnTo>
                  <a:lnTo>
                    <a:pt x="111" y="178"/>
                  </a:lnTo>
                  <a:lnTo>
                    <a:pt x="161" y="178"/>
                  </a:lnTo>
                  <a:lnTo>
                    <a:pt x="161" y="93"/>
                  </a:lnTo>
                  <a:lnTo>
                    <a:pt x="111" y="93"/>
                  </a:lnTo>
                  <a:lnTo>
                    <a:pt x="111"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83" name="Rectangle 11"/>
            <p:cNvSpPr>
              <a:spLocks noChangeArrowheads="1"/>
            </p:cNvSpPr>
            <p:nvPr userDrawn="1"/>
          </p:nvSpPr>
          <p:spPr bwMode="auto">
            <a:xfrm>
              <a:off x="5562" y="4169"/>
              <a:ext cx="28" cy="15"/>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Lst>
  <p:txStyles>
    <p:titleStyle>
      <a:lvl1pPr algn="l" rtl="0" eaLnBrk="1" fontAlgn="base" hangingPunct="1">
        <a:lnSpc>
          <a:spcPts val="4400"/>
        </a:lnSpc>
        <a:spcBef>
          <a:spcPct val="0"/>
        </a:spcBef>
        <a:spcAft>
          <a:spcPct val="0"/>
        </a:spcAft>
        <a:defRPr sz="3200" kern="1200">
          <a:solidFill>
            <a:schemeClr val="bg1"/>
          </a:solidFill>
          <a:latin typeface="+mj-lt"/>
          <a:ea typeface="+mj-ea"/>
          <a:cs typeface="+mj-cs"/>
        </a:defRPr>
      </a:lvl1pPr>
      <a:lvl2pPr algn="l" rtl="0" eaLnBrk="1" fontAlgn="base" hangingPunct="1">
        <a:lnSpc>
          <a:spcPts val="4400"/>
        </a:lnSpc>
        <a:spcBef>
          <a:spcPct val="0"/>
        </a:spcBef>
        <a:spcAft>
          <a:spcPct val="0"/>
        </a:spcAft>
        <a:defRPr sz="4400">
          <a:solidFill>
            <a:schemeClr val="bg1"/>
          </a:solidFill>
          <a:latin typeface="Calibri" pitchFamily="34" charset="0"/>
        </a:defRPr>
      </a:lvl2pPr>
      <a:lvl3pPr algn="l" rtl="0" eaLnBrk="1" fontAlgn="base" hangingPunct="1">
        <a:lnSpc>
          <a:spcPts val="4400"/>
        </a:lnSpc>
        <a:spcBef>
          <a:spcPct val="0"/>
        </a:spcBef>
        <a:spcAft>
          <a:spcPct val="0"/>
        </a:spcAft>
        <a:defRPr sz="4400">
          <a:solidFill>
            <a:schemeClr val="bg1"/>
          </a:solidFill>
          <a:latin typeface="Calibri" pitchFamily="34" charset="0"/>
        </a:defRPr>
      </a:lvl3pPr>
      <a:lvl4pPr algn="l" rtl="0" eaLnBrk="1" fontAlgn="base" hangingPunct="1">
        <a:lnSpc>
          <a:spcPts val="4400"/>
        </a:lnSpc>
        <a:spcBef>
          <a:spcPct val="0"/>
        </a:spcBef>
        <a:spcAft>
          <a:spcPct val="0"/>
        </a:spcAft>
        <a:defRPr sz="4400">
          <a:solidFill>
            <a:schemeClr val="bg1"/>
          </a:solidFill>
          <a:latin typeface="Calibri" pitchFamily="34" charset="0"/>
        </a:defRPr>
      </a:lvl4pPr>
      <a:lvl5pPr algn="l" rtl="0" eaLnBrk="1" fontAlgn="base" hangingPunct="1">
        <a:lnSpc>
          <a:spcPts val="4400"/>
        </a:lnSpc>
        <a:spcBef>
          <a:spcPct val="0"/>
        </a:spcBef>
        <a:spcAft>
          <a:spcPct val="0"/>
        </a:spcAft>
        <a:defRPr sz="4400">
          <a:solidFill>
            <a:schemeClr val="bg1"/>
          </a:solidFill>
          <a:latin typeface="Calibri" pitchFamily="34" charset="0"/>
        </a:defRPr>
      </a:lvl5pPr>
      <a:lvl6pPr marL="457200" algn="l" rtl="0" eaLnBrk="1" fontAlgn="base" hangingPunct="1">
        <a:lnSpc>
          <a:spcPts val="4400"/>
        </a:lnSpc>
        <a:spcBef>
          <a:spcPct val="0"/>
        </a:spcBef>
        <a:spcAft>
          <a:spcPct val="0"/>
        </a:spcAft>
        <a:defRPr sz="4400">
          <a:solidFill>
            <a:schemeClr val="bg1"/>
          </a:solidFill>
          <a:latin typeface="Calibri" pitchFamily="34" charset="0"/>
        </a:defRPr>
      </a:lvl6pPr>
      <a:lvl7pPr marL="914400" algn="l" rtl="0" eaLnBrk="1" fontAlgn="base" hangingPunct="1">
        <a:lnSpc>
          <a:spcPts val="4400"/>
        </a:lnSpc>
        <a:spcBef>
          <a:spcPct val="0"/>
        </a:spcBef>
        <a:spcAft>
          <a:spcPct val="0"/>
        </a:spcAft>
        <a:defRPr sz="4400">
          <a:solidFill>
            <a:schemeClr val="bg1"/>
          </a:solidFill>
          <a:latin typeface="Calibri" pitchFamily="34" charset="0"/>
        </a:defRPr>
      </a:lvl7pPr>
      <a:lvl8pPr marL="1371600" algn="l" rtl="0" eaLnBrk="1" fontAlgn="base" hangingPunct="1">
        <a:lnSpc>
          <a:spcPts val="4400"/>
        </a:lnSpc>
        <a:spcBef>
          <a:spcPct val="0"/>
        </a:spcBef>
        <a:spcAft>
          <a:spcPct val="0"/>
        </a:spcAft>
        <a:defRPr sz="4400">
          <a:solidFill>
            <a:schemeClr val="bg1"/>
          </a:solidFill>
          <a:latin typeface="Calibri" pitchFamily="34" charset="0"/>
        </a:defRPr>
      </a:lvl8pPr>
      <a:lvl9pPr marL="1828800" algn="l" rtl="0" eaLnBrk="1" fontAlgn="base" hangingPunct="1">
        <a:lnSpc>
          <a:spcPts val="4400"/>
        </a:lnSpc>
        <a:spcBef>
          <a:spcPct val="0"/>
        </a:spcBef>
        <a:spcAft>
          <a:spcPct val="0"/>
        </a:spcAft>
        <a:defRPr sz="4400">
          <a:solidFill>
            <a:schemeClr val="bg1"/>
          </a:solidFill>
          <a:latin typeface="Calibri" pitchFamily="34" charset="0"/>
        </a:defRPr>
      </a:lvl9pPr>
    </p:titleStyle>
    <p:bodyStyle>
      <a:lvl1pPr marL="342900" indent="-342900" algn="l" rtl="0" eaLnBrk="1" fontAlgn="base" hangingPunct="1">
        <a:spcBef>
          <a:spcPct val="20000"/>
        </a:spcBef>
        <a:spcAft>
          <a:spcPct val="0"/>
        </a:spcAft>
        <a:buClr>
          <a:srgbClr val="F6B101"/>
        </a:buClr>
        <a:buFont typeface="Arial" charset="0"/>
        <a:buChar char="•"/>
        <a:defRPr sz="2400" kern="1200">
          <a:solidFill>
            <a:schemeClr val="bg1"/>
          </a:solidFill>
          <a:latin typeface="+mn-lt"/>
          <a:ea typeface="+mn-ea"/>
          <a:cs typeface="+mn-cs"/>
        </a:defRPr>
      </a:lvl1pPr>
      <a:lvl2pPr marL="742950" indent="-285750" algn="l" rtl="0" eaLnBrk="1" fontAlgn="base" hangingPunct="1">
        <a:spcBef>
          <a:spcPct val="20000"/>
        </a:spcBef>
        <a:spcAft>
          <a:spcPct val="0"/>
        </a:spcAft>
        <a:buClr>
          <a:srgbClr val="F6B101"/>
        </a:buClr>
        <a:buFont typeface="Arial" charset="0"/>
        <a:buChar char="–"/>
        <a:defRPr sz="2200" kern="1200">
          <a:solidFill>
            <a:schemeClr val="bg1"/>
          </a:solidFill>
          <a:latin typeface="+mn-lt"/>
          <a:ea typeface="+mn-ea"/>
          <a:cs typeface="+mn-cs"/>
        </a:defRPr>
      </a:lvl2pPr>
      <a:lvl3pPr marL="1143000" indent="-228600" algn="l" rtl="0" eaLnBrk="1" fontAlgn="base" hangingPunct="1">
        <a:spcBef>
          <a:spcPct val="20000"/>
        </a:spcBef>
        <a:spcAft>
          <a:spcPct val="0"/>
        </a:spcAft>
        <a:buClr>
          <a:srgbClr val="F6B101"/>
        </a:buClr>
        <a:buFont typeface="Arial" charset="0"/>
        <a:buChar char="•"/>
        <a:defRPr sz="2000" kern="1200">
          <a:solidFill>
            <a:schemeClr val="bg1"/>
          </a:solidFill>
          <a:latin typeface="+mn-lt"/>
          <a:ea typeface="+mn-ea"/>
          <a:cs typeface="+mn-cs"/>
        </a:defRPr>
      </a:lvl3pPr>
      <a:lvl4pPr marL="1600200" indent="-228600" algn="l" rtl="0" eaLnBrk="1" fontAlgn="base" hangingPunct="1">
        <a:spcBef>
          <a:spcPct val="20000"/>
        </a:spcBef>
        <a:spcAft>
          <a:spcPct val="0"/>
        </a:spcAft>
        <a:buClr>
          <a:srgbClr val="F6B101"/>
        </a:buClr>
        <a:buFont typeface="Arial" charset="0"/>
        <a:buChar char="–"/>
        <a:defRPr sz="1800" kern="1200">
          <a:solidFill>
            <a:schemeClr val="bg1"/>
          </a:solidFill>
          <a:latin typeface="+mn-lt"/>
          <a:ea typeface="+mn-ea"/>
          <a:cs typeface="+mn-cs"/>
        </a:defRPr>
      </a:lvl4pPr>
      <a:lvl5pPr marL="2057400" indent="-228600" algn="l" rtl="0" eaLnBrk="1" fontAlgn="base" hangingPunct="1">
        <a:spcBef>
          <a:spcPct val="20000"/>
        </a:spcBef>
        <a:spcAft>
          <a:spcPct val="0"/>
        </a:spcAft>
        <a:buClr>
          <a:srgbClr val="F6B101"/>
        </a:buClr>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8" name="Rectangle 27"/>
          <p:cNvSpPr/>
          <p:nvPr/>
        </p:nvSpPr>
        <p:spPr>
          <a:xfrm>
            <a:off x="10673" y="-85376"/>
            <a:ext cx="9144000" cy="139858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40" name="Straight Connector 39"/>
          <p:cNvCxnSpPr/>
          <p:nvPr/>
        </p:nvCxnSpPr>
        <p:spPr>
          <a:xfrm>
            <a:off x="10673" y="6562919"/>
            <a:ext cx="91440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40" name="Text Placeholder 2"/>
          <p:cNvSpPr>
            <a:spLocks noGrp="1"/>
          </p:cNvSpPr>
          <p:nvPr>
            <p:ph type="body" idx="1"/>
          </p:nvPr>
        </p:nvSpPr>
        <p:spPr bwMode="auto">
          <a:xfrm>
            <a:off x="255148" y="1384650"/>
            <a:ext cx="8763000" cy="48381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grpSp>
        <p:nvGrpSpPr>
          <p:cNvPr id="3" name="Group 23"/>
          <p:cNvGrpSpPr/>
          <p:nvPr/>
        </p:nvGrpSpPr>
        <p:grpSpPr>
          <a:xfrm>
            <a:off x="10673" y="-106720"/>
            <a:ext cx="3203046" cy="1425130"/>
            <a:chOff x="4106850" y="2643808"/>
            <a:chExt cx="3203046" cy="1425130"/>
          </a:xfrm>
        </p:grpSpPr>
        <p:cxnSp>
          <p:nvCxnSpPr>
            <p:cNvPr id="26" name="Straight Connector 25"/>
            <p:cNvCxnSpPr/>
            <p:nvPr/>
          </p:nvCxnSpPr>
          <p:spPr>
            <a:xfrm rot="16200000" flipH="1">
              <a:off x="3723199" y="3095045"/>
              <a:ext cx="1423283" cy="52081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5032514" y="3096892"/>
              <a:ext cx="1423283" cy="52081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6337849" y="3095045"/>
              <a:ext cx="1423283" cy="52081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0800000" flipV="1">
              <a:off x="5197495" y="3395209"/>
              <a:ext cx="1863269" cy="671908"/>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flipV="1">
              <a:off x="4106850" y="2652369"/>
              <a:ext cx="1380881" cy="499605"/>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039" name="Title Placeholder 1"/>
          <p:cNvSpPr>
            <a:spLocks noGrp="1"/>
          </p:cNvSpPr>
          <p:nvPr>
            <p:ph type="title"/>
          </p:nvPr>
        </p:nvSpPr>
        <p:spPr bwMode="auto">
          <a:xfrm>
            <a:off x="255148" y="-85376"/>
            <a:ext cx="8763000" cy="1417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cxnSp>
        <p:nvCxnSpPr>
          <p:cNvPr id="36" name="Straight Connector 35"/>
          <p:cNvCxnSpPr/>
          <p:nvPr/>
        </p:nvCxnSpPr>
        <p:spPr>
          <a:xfrm>
            <a:off x="10673" y="1316387"/>
            <a:ext cx="91440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Lst>
  <p:txStyles>
    <p:titleStyle>
      <a:lvl1pPr algn="l" rtl="0" eaLnBrk="1" fontAlgn="base" hangingPunct="1">
        <a:lnSpc>
          <a:spcPct val="100000"/>
        </a:lnSpc>
        <a:spcBef>
          <a:spcPct val="0"/>
        </a:spcBef>
        <a:spcAft>
          <a:spcPct val="0"/>
        </a:spcAft>
        <a:defRPr sz="3200" kern="1200">
          <a:solidFill>
            <a:schemeClr val="tx1"/>
          </a:solidFill>
          <a:latin typeface="+mj-lt"/>
          <a:ea typeface="+mj-ea"/>
          <a:cs typeface="+mj-cs"/>
        </a:defRPr>
      </a:lvl1pPr>
      <a:lvl2pPr algn="l" rtl="0" eaLnBrk="1" fontAlgn="base" hangingPunct="1">
        <a:lnSpc>
          <a:spcPts val="4400"/>
        </a:lnSpc>
        <a:spcBef>
          <a:spcPct val="0"/>
        </a:spcBef>
        <a:spcAft>
          <a:spcPct val="0"/>
        </a:spcAft>
        <a:defRPr sz="4400">
          <a:solidFill>
            <a:schemeClr val="bg1"/>
          </a:solidFill>
          <a:latin typeface="Calibri" pitchFamily="34" charset="0"/>
        </a:defRPr>
      </a:lvl2pPr>
      <a:lvl3pPr algn="l" rtl="0" eaLnBrk="1" fontAlgn="base" hangingPunct="1">
        <a:lnSpc>
          <a:spcPts val="4400"/>
        </a:lnSpc>
        <a:spcBef>
          <a:spcPct val="0"/>
        </a:spcBef>
        <a:spcAft>
          <a:spcPct val="0"/>
        </a:spcAft>
        <a:defRPr sz="4400">
          <a:solidFill>
            <a:schemeClr val="bg1"/>
          </a:solidFill>
          <a:latin typeface="Calibri" pitchFamily="34" charset="0"/>
        </a:defRPr>
      </a:lvl3pPr>
      <a:lvl4pPr algn="l" rtl="0" eaLnBrk="1" fontAlgn="base" hangingPunct="1">
        <a:lnSpc>
          <a:spcPts val="4400"/>
        </a:lnSpc>
        <a:spcBef>
          <a:spcPct val="0"/>
        </a:spcBef>
        <a:spcAft>
          <a:spcPct val="0"/>
        </a:spcAft>
        <a:defRPr sz="4400">
          <a:solidFill>
            <a:schemeClr val="bg1"/>
          </a:solidFill>
          <a:latin typeface="Calibri" pitchFamily="34" charset="0"/>
        </a:defRPr>
      </a:lvl4pPr>
      <a:lvl5pPr algn="l" rtl="0" eaLnBrk="1" fontAlgn="base" hangingPunct="1">
        <a:lnSpc>
          <a:spcPts val="4400"/>
        </a:lnSpc>
        <a:spcBef>
          <a:spcPct val="0"/>
        </a:spcBef>
        <a:spcAft>
          <a:spcPct val="0"/>
        </a:spcAft>
        <a:defRPr sz="4400">
          <a:solidFill>
            <a:schemeClr val="bg1"/>
          </a:solidFill>
          <a:latin typeface="Calibri" pitchFamily="34" charset="0"/>
        </a:defRPr>
      </a:lvl5pPr>
      <a:lvl6pPr marL="457200" algn="l" rtl="0" eaLnBrk="1" fontAlgn="base" hangingPunct="1">
        <a:lnSpc>
          <a:spcPts val="4400"/>
        </a:lnSpc>
        <a:spcBef>
          <a:spcPct val="0"/>
        </a:spcBef>
        <a:spcAft>
          <a:spcPct val="0"/>
        </a:spcAft>
        <a:defRPr sz="4400">
          <a:solidFill>
            <a:schemeClr val="bg1"/>
          </a:solidFill>
          <a:latin typeface="Calibri" pitchFamily="34" charset="0"/>
        </a:defRPr>
      </a:lvl6pPr>
      <a:lvl7pPr marL="914400" algn="l" rtl="0" eaLnBrk="1" fontAlgn="base" hangingPunct="1">
        <a:lnSpc>
          <a:spcPts val="4400"/>
        </a:lnSpc>
        <a:spcBef>
          <a:spcPct val="0"/>
        </a:spcBef>
        <a:spcAft>
          <a:spcPct val="0"/>
        </a:spcAft>
        <a:defRPr sz="4400">
          <a:solidFill>
            <a:schemeClr val="bg1"/>
          </a:solidFill>
          <a:latin typeface="Calibri" pitchFamily="34" charset="0"/>
        </a:defRPr>
      </a:lvl7pPr>
      <a:lvl8pPr marL="1371600" algn="l" rtl="0" eaLnBrk="1" fontAlgn="base" hangingPunct="1">
        <a:lnSpc>
          <a:spcPts val="4400"/>
        </a:lnSpc>
        <a:spcBef>
          <a:spcPct val="0"/>
        </a:spcBef>
        <a:spcAft>
          <a:spcPct val="0"/>
        </a:spcAft>
        <a:defRPr sz="4400">
          <a:solidFill>
            <a:schemeClr val="bg1"/>
          </a:solidFill>
          <a:latin typeface="Calibri" pitchFamily="34" charset="0"/>
        </a:defRPr>
      </a:lvl8pPr>
      <a:lvl9pPr marL="1828800" algn="l" rtl="0" eaLnBrk="1" fontAlgn="base" hangingPunct="1">
        <a:lnSpc>
          <a:spcPts val="4400"/>
        </a:lnSpc>
        <a:spcBef>
          <a:spcPct val="0"/>
        </a:spcBef>
        <a:spcAft>
          <a:spcPct val="0"/>
        </a:spcAft>
        <a:defRPr sz="4400">
          <a:solidFill>
            <a:schemeClr val="bg1"/>
          </a:solidFill>
          <a:latin typeface="Calibri" pitchFamily="34" charset="0"/>
        </a:defRPr>
      </a:lvl9pPr>
    </p:titleStyle>
    <p:bodyStyle>
      <a:lvl1pPr marL="342900" indent="-342900" algn="l" rtl="0" eaLnBrk="1" fontAlgn="base" hangingPunct="1">
        <a:spcBef>
          <a:spcPct val="20000"/>
        </a:spcBef>
        <a:spcAft>
          <a:spcPct val="0"/>
        </a:spcAft>
        <a:buClr>
          <a:srgbClr val="003399"/>
        </a:buClr>
        <a:buFont typeface="Arial" charset="0"/>
        <a:buChar char="•"/>
        <a:defRPr sz="2400" kern="1200">
          <a:solidFill>
            <a:schemeClr val="tx2"/>
          </a:solidFill>
          <a:latin typeface="+mn-lt"/>
          <a:ea typeface="+mn-ea"/>
          <a:cs typeface="+mn-cs"/>
        </a:defRPr>
      </a:lvl1pPr>
      <a:lvl2pPr marL="742950" indent="-285750" algn="l" rtl="0" eaLnBrk="1" fontAlgn="base" hangingPunct="1">
        <a:spcBef>
          <a:spcPct val="20000"/>
        </a:spcBef>
        <a:spcAft>
          <a:spcPct val="0"/>
        </a:spcAft>
        <a:buClr>
          <a:srgbClr val="003399"/>
        </a:buClr>
        <a:buFont typeface="Arial" charset="0"/>
        <a:buChar char="–"/>
        <a:defRPr sz="2200" kern="1200">
          <a:solidFill>
            <a:schemeClr val="tx2"/>
          </a:solidFill>
          <a:latin typeface="+mn-lt"/>
          <a:ea typeface="+mn-ea"/>
          <a:cs typeface="+mn-cs"/>
        </a:defRPr>
      </a:lvl2pPr>
      <a:lvl3pPr marL="1143000" indent="-228600" algn="l" rtl="0" eaLnBrk="1" fontAlgn="base" hangingPunct="1">
        <a:spcBef>
          <a:spcPct val="20000"/>
        </a:spcBef>
        <a:spcAft>
          <a:spcPct val="0"/>
        </a:spcAft>
        <a:buClr>
          <a:srgbClr val="003399"/>
        </a:buClr>
        <a:buFont typeface="Arial" charset="0"/>
        <a:buChar char="•"/>
        <a:defRPr sz="2000" kern="1200">
          <a:solidFill>
            <a:schemeClr val="tx2"/>
          </a:solidFill>
          <a:latin typeface="+mn-lt"/>
          <a:ea typeface="+mn-ea"/>
          <a:cs typeface="+mn-cs"/>
        </a:defRPr>
      </a:lvl3pPr>
      <a:lvl4pPr marL="1600200" indent="-228600" algn="l" rtl="0" eaLnBrk="1" fontAlgn="base" hangingPunct="1">
        <a:spcBef>
          <a:spcPct val="20000"/>
        </a:spcBef>
        <a:spcAft>
          <a:spcPct val="0"/>
        </a:spcAft>
        <a:buClr>
          <a:srgbClr val="003399"/>
        </a:buClr>
        <a:buFont typeface="Arial" charset="0"/>
        <a:buChar char="–"/>
        <a:defRPr sz="1800" kern="1200">
          <a:solidFill>
            <a:schemeClr val="tx2"/>
          </a:solidFill>
          <a:latin typeface="+mn-lt"/>
          <a:ea typeface="+mn-ea"/>
          <a:cs typeface="+mn-cs"/>
        </a:defRPr>
      </a:lvl4pPr>
      <a:lvl5pPr marL="2057400" indent="-228600" algn="l" rtl="0" eaLnBrk="1" fontAlgn="base" hangingPunct="1">
        <a:spcBef>
          <a:spcPct val="20000"/>
        </a:spcBef>
        <a:spcAft>
          <a:spcPct val="0"/>
        </a:spcAft>
        <a:buClr>
          <a:srgbClr val="003399"/>
        </a:buClr>
        <a:buFont typeface="Arial"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5" name="Rectangle 24"/>
          <p:cNvSpPr/>
          <p:nvPr/>
        </p:nvSpPr>
        <p:spPr>
          <a:xfrm flipV="1">
            <a:off x="0" y="0"/>
            <a:ext cx="9144000"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051" name="Picture 2" descr="Q:\Design Catalog\Corporate Templates\Covers\abstract1.jpg"/>
          <p:cNvPicPr>
            <a:picLocks noChangeAspect="1" noChangeArrowheads="1"/>
          </p:cNvPicPr>
          <p:nvPr/>
        </p:nvPicPr>
        <p:blipFill>
          <a:blip r:embed="rId14" cstate="screen"/>
          <a:stretch>
            <a:fillRect/>
          </a:stretch>
        </p:blipFill>
        <p:spPr bwMode="auto">
          <a:xfrm>
            <a:off x="-174812" y="0"/>
            <a:ext cx="9318812" cy="1400176"/>
          </a:xfrm>
          <a:prstGeom prst="rect">
            <a:avLst/>
          </a:prstGeom>
          <a:noFill/>
          <a:ln w="9525">
            <a:noFill/>
            <a:miter lim="800000"/>
            <a:headEnd/>
            <a:tailEnd/>
          </a:ln>
        </p:spPr>
      </p:pic>
      <p:sp>
        <p:nvSpPr>
          <p:cNvPr id="27" name="Rectangle 26"/>
          <p:cNvSpPr/>
          <p:nvPr/>
        </p:nvSpPr>
        <p:spPr>
          <a:xfrm flipV="1">
            <a:off x="0" y="0"/>
            <a:ext cx="9143999" cy="6858000"/>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050" name="Picture 2" descr="Q:\Design Catalog\Corporate Templates\Covers\abstract1.jpg"/>
          <p:cNvPicPr>
            <a:picLocks noChangeAspect="1" noChangeArrowheads="1"/>
          </p:cNvPicPr>
          <p:nvPr/>
        </p:nvPicPr>
        <p:blipFill>
          <a:blip r:embed="rId14" cstate="screen"/>
          <a:stretch>
            <a:fillRect/>
          </a:stretch>
        </p:blipFill>
        <p:spPr bwMode="auto">
          <a:xfrm>
            <a:off x="-121022" y="6412675"/>
            <a:ext cx="9265022" cy="445325"/>
          </a:xfrm>
          <a:prstGeom prst="rect">
            <a:avLst/>
          </a:prstGeom>
          <a:noFill/>
          <a:ln w="9525">
            <a:noFill/>
            <a:miter lim="800000"/>
            <a:headEnd/>
            <a:tailEnd/>
          </a:ln>
        </p:spPr>
      </p:pic>
      <p:sp>
        <p:nvSpPr>
          <p:cNvPr id="28" name="Rectangle 27"/>
          <p:cNvSpPr/>
          <p:nvPr/>
        </p:nvSpPr>
        <p:spPr>
          <a:xfrm flipV="1">
            <a:off x="0" y="956437"/>
            <a:ext cx="9144000" cy="5901562"/>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0" name="Rectangle 29"/>
          <p:cNvSpPr/>
          <p:nvPr/>
        </p:nvSpPr>
        <p:spPr>
          <a:xfrm flipV="1">
            <a:off x="0" y="0"/>
            <a:ext cx="9143999" cy="6858000"/>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 name="Group 28"/>
          <p:cNvGrpSpPr/>
          <p:nvPr/>
        </p:nvGrpSpPr>
        <p:grpSpPr>
          <a:xfrm>
            <a:off x="0" y="-13648"/>
            <a:ext cx="5009566" cy="6871650"/>
            <a:chOff x="0" y="-13648"/>
            <a:chExt cx="5009566" cy="6871650"/>
          </a:xfrm>
        </p:grpSpPr>
        <p:cxnSp>
          <p:nvCxnSpPr>
            <p:cNvPr id="32" name="Straight Connector 31"/>
            <p:cNvCxnSpPr/>
            <p:nvPr/>
          </p:nvCxnSpPr>
          <p:spPr>
            <a:xfrm flipV="1">
              <a:off x="0" y="0"/>
              <a:ext cx="5009566" cy="1828800"/>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0" y="-13648"/>
              <a:ext cx="1433015" cy="520890"/>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0" y="4243974"/>
              <a:ext cx="515504" cy="187561"/>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0" y="5398525"/>
              <a:ext cx="933199" cy="341263"/>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526055" y="6556242"/>
              <a:ext cx="825472" cy="301758"/>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6200000" flipH="1">
              <a:off x="-1286762" y="4107058"/>
              <a:ext cx="4037706" cy="1464181"/>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136220" y="6558940"/>
              <a:ext cx="435281" cy="162842"/>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206363" y="483884"/>
              <a:ext cx="1526372" cy="558603"/>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225724" y="350460"/>
              <a:ext cx="1113052" cy="405016"/>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2663146" y="218814"/>
              <a:ext cx="685502" cy="247873"/>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4095233" y="88950"/>
              <a:ext cx="268624" cy="90728"/>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grpSp>
      <p:sp>
        <p:nvSpPr>
          <p:cNvPr id="31" name="Rectangle 30"/>
          <p:cNvSpPr/>
          <p:nvPr/>
        </p:nvSpPr>
        <p:spPr>
          <a:xfrm flipV="1">
            <a:off x="0" y="0"/>
            <a:ext cx="9144000" cy="1408112"/>
          </a:xfrm>
          <a:prstGeom prst="rect">
            <a:avLst/>
          </a:prstGeom>
          <a:gradFill>
            <a:gsLst>
              <a:gs pos="0">
                <a:srgbClr val="10253F">
                  <a:alpha val="69804"/>
                </a:srgbClr>
              </a:gs>
              <a:gs pos="100000">
                <a:srgbClr val="17375E">
                  <a:alpha val="2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65" name="Text Placeholder 2"/>
          <p:cNvSpPr>
            <a:spLocks noGrp="1"/>
          </p:cNvSpPr>
          <p:nvPr>
            <p:ph type="body" idx="1"/>
          </p:nvPr>
        </p:nvSpPr>
        <p:spPr bwMode="auto">
          <a:xfrm>
            <a:off x="233363" y="1489075"/>
            <a:ext cx="8910637" cy="4911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066" name="Title Placeholder 1"/>
          <p:cNvSpPr>
            <a:spLocks noGrp="1"/>
          </p:cNvSpPr>
          <p:nvPr>
            <p:ph type="title"/>
          </p:nvPr>
        </p:nvSpPr>
        <p:spPr bwMode="auto">
          <a:xfrm>
            <a:off x="244476" y="0"/>
            <a:ext cx="8899524" cy="1417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34" name="Rectangle 33"/>
          <p:cNvSpPr/>
          <p:nvPr/>
        </p:nvSpPr>
        <p:spPr>
          <a:xfrm flipV="1">
            <a:off x="0" y="6388923"/>
            <a:ext cx="8339910" cy="469076"/>
          </a:xfrm>
          <a:prstGeom prst="rect">
            <a:avLst/>
          </a:prstGeom>
          <a:gradFill>
            <a:gsLst>
              <a:gs pos="0">
                <a:srgbClr val="10253F">
                  <a:alpha val="69804"/>
                </a:srgbClr>
              </a:gs>
              <a:gs pos="100000">
                <a:srgbClr val="17375E">
                  <a:alpha val="69804"/>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Rectangle 20"/>
          <p:cNvSpPr/>
          <p:nvPr/>
        </p:nvSpPr>
        <p:spPr>
          <a:xfrm>
            <a:off x="8333772" y="6457950"/>
            <a:ext cx="810228" cy="40005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Rectangle 21"/>
          <p:cNvSpPr/>
          <p:nvPr/>
        </p:nvSpPr>
        <p:spPr>
          <a:xfrm>
            <a:off x="8344044" y="6391275"/>
            <a:ext cx="799956" cy="466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4" name="Date Placeholder 3"/>
          <p:cNvSpPr>
            <a:spLocks noGrp="1"/>
          </p:cNvSpPr>
          <p:nvPr>
            <p:ph type="dt" sz="half" idx="2"/>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968AC74C-A8E6-49F4-B32B-2A731DFFA731}" type="datetimeFigureOut">
              <a:rPr lang="en-US" smtClean="0"/>
              <a:pPr>
                <a:defRPr/>
              </a:pPr>
              <a:t>5/5/2013</a:t>
            </a:fld>
            <a:endParaRPr lang="en-US" dirty="0"/>
          </a:p>
        </p:txBody>
      </p:sp>
      <p:sp>
        <p:nvSpPr>
          <p:cNvPr id="33"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004E23FA-282F-4C84-881E-9DAC50DAD92C}" type="slidenum">
              <a:rPr lang="en-US" smtClean="0"/>
              <a:pPr>
                <a:defRPr/>
              </a:pPr>
              <a:t>‹#›</a:t>
            </a:fld>
            <a:endParaRPr lang="en-US" dirty="0"/>
          </a:p>
        </p:txBody>
      </p:sp>
      <p:grpSp>
        <p:nvGrpSpPr>
          <p:cNvPr id="3" name="Group 4"/>
          <p:cNvGrpSpPr>
            <a:grpSpLocks noChangeAspect="1"/>
          </p:cNvGrpSpPr>
          <p:nvPr/>
        </p:nvGrpSpPr>
        <p:grpSpPr bwMode="auto">
          <a:xfrm>
            <a:off x="8494713" y="6542088"/>
            <a:ext cx="528637" cy="184150"/>
            <a:chOff x="5351" y="4121"/>
            <a:chExt cx="333" cy="116"/>
          </a:xfrm>
        </p:grpSpPr>
        <p:sp>
          <p:nvSpPr>
            <p:cNvPr id="4099" name="AutoShape 3"/>
            <p:cNvSpPr>
              <a:spLocks noChangeAspect="1" noChangeArrowheads="1" noTextEdit="1"/>
            </p:cNvSpPr>
            <p:nvPr userDrawn="1"/>
          </p:nvSpPr>
          <p:spPr bwMode="auto">
            <a:xfrm>
              <a:off x="5351" y="4121"/>
              <a:ext cx="333" cy="1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1" name="Freeform 5"/>
            <p:cNvSpPr>
              <a:spLocks noEditPoints="1"/>
            </p:cNvSpPr>
            <p:nvPr userDrawn="1"/>
          </p:nvSpPr>
          <p:spPr bwMode="auto">
            <a:xfrm>
              <a:off x="5351" y="4121"/>
              <a:ext cx="333" cy="116"/>
            </a:xfrm>
            <a:custGeom>
              <a:avLst/>
              <a:gdLst/>
              <a:ahLst/>
              <a:cxnLst>
                <a:cxn ang="0">
                  <a:pos x="1548" y="682"/>
                </a:cxn>
                <a:cxn ang="0">
                  <a:pos x="1238" y="478"/>
                </a:cxn>
                <a:cxn ang="0">
                  <a:pos x="1177" y="586"/>
                </a:cxn>
                <a:cxn ang="0">
                  <a:pos x="1079" y="653"/>
                </a:cxn>
                <a:cxn ang="0">
                  <a:pos x="942" y="681"/>
                </a:cxn>
                <a:cxn ang="0">
                  <a:pos x="613" y="539"/>
                </a:cxn>
                <a:cxn ang="0">
                  <a:pos x="548" y="624"/>
                </a:cxn>
                <a:cxn ang="0">
                  <a:pos x="476" y="670"/>
                </a:cxn>
                <a:cxn ang="0">
                  <a:pos x="365" y="695"/>
                </a:cxn>
                <a:cxn ang="0">
                  <a:pos x="283" y="693"/>
                </a:cxn>
                <a:cxn ang="0">
                  <a:pos x="198" y="673"/>
                </a:cxn>
                <a:cxn ang="0">
                  <a:pos x="127" y="634"/>
                </a:cxn>
                <a:cxn ang="0">
                  <a:pos x="79" y="591"/>
                </a:cxn>
                <a:cxn ang="0">
                  <a:pos x="35" y="522"/>
                </a:cxn>
                <a:cxn ang="0">
                  <a:pos x="9" y="441"/>
                </a:cxn>
                <a:cxn ang="0">
                  <a:pos x="0" y="346"/>
                </a:cxn>
                <a:cxn ang="0">
                  <a:pos x="6" y="272"/>
                </a:cxn>
                <a:cxn ang="0">
                  <a:pos x="29" y="190"/>
                </a:cxn>
                <a:cxn ang="0">
                  <a:pos x="71" y="119"/>
                </a:cxn>
                <a:cxn ang="0">
                  <a:pos x="116" y="71"/>
                </a:cxn>
                <a:cxn ang="0">
                  <a:pos x="180" y="30"/>
                </a:cxn>
                <a:cxn ang="0">
                  <a:pos x="254" y="6"/>
                </a:cxn>
                <a:cxn ang="0">
                  <a:pos x="319" y="0"/>
                </a:cxn>
                <a:cxn ang="0">
                  <a:pos x="451" y="18"/>
                </a:cxn>
                <a:cxn ang="0">
                  <a:pos x="549" y="70"/>
                </a:cxn>
                <a:cxn ang="0">
                  <a:pos x="614" y="157"/>
                </a:cxn>
                <a:cxn ang="0">
                  <a:pos x="982" y="15"/>
                </a:cxn>
                <a:cxn ang="0">
                  <a:pos x="1095" y="40"/>
                </a:cxn>
                <a:cxn ang="0">
                  <a:pos x="1167" y="87"/>
                </a:cxn>
                <a:cxn ang="0">
                  <a:pos x="1230" y="177"/>
                </a:cxn>
                <a:cxn ang="0">
                  <a:pos x="1722" y="14"/>
                </a:cxn>
                <a:cxn ang="0">
                  <a:pos x="439" y="266"/>
                </a:cxn>
                <a:cxn ang="0">
                  <a:pos x="428" y="222"/>
                </a:cxn>
                <a:cxn ang="0">
                  <a:pos x="399" y="185"/>
                </a:cxn>
                <a:cxn ang="0">
                  <a:pos x="353" y="167"/>
                </a:cxn>
                <a:cxn ang="0">
                  <a:pos x="301" y="169"/>
                </a:cxn>
                <a:cxn ang="0">
                  <a:pos x="246" y="200"/>
                </a:cxn>
                <a:cxn ang="0">
                  <a:pos x="216" y="252"/>
                </a:cxn>
                <a:cxn ang="0">
                  <a:pos x="203" y="351"/>
                </a:cxn>
                <a:cxn ang="0">
                  <a:pos x="211" y="431"/>
                </a:cxn>
                <a:cxn ang="0">
                  <a:pos x="245" y="499"/>
                </a:cxn>
                <a:cxn ang="0">
                  <a:pos x="304" y="531"/>
                </a:cxn>
                <a:cxn ang="0">
                  <a:pos x="358" y="532"/>
                </a:cxn>
                <a:cxn ang="0">
                  <a:pos x="401" y="513"/>
                </a:cxn>
                <a:cxn ang="0">
                  <a:pos x="429" y="471"/>
                </a:cxn>
                <a:cxn ang="0">
                  <a:pos x="622" y="422"/>
                </a:cxn>
                <a:cxn ang="0">
                  <a:pos x="1050" y="295"/>
                </a:cxn>
                <a:cxn ang="0">
                  <a:pos x="1017" y="226"/>
                </a:cxn>
                <a:cxn ang="0">
                  <a:pos x="961" y="193"/>
                </a:cxn>
                <a:cxn ang="0">
                  <a:pos x="828" y="183"/>
                </a:cxn>
                <a:cxn ang="0">
                  <a:pos x="925" y="508"/>
                </a:cxn>
                <a:cxn ang="0">
                  <a:pos x="1001" y="485"/>
                </a:cxn>
                <a:cxn ang="0">
                  <a:pos x="1038" y="443"/>
                </a:cxn>
                <a:cxn ang="0">
                  <a:pos x="1056" y="354"/>
                </a:cxn>
              </a:cxnLst>
              <a:rect l="0" t="0" r="r" b="b"/>
              <a:pathLst>
                <a:path w="1998" h="696">
                  <a:moveTo>
                    <a:pt x="1998" y="682"/>
                  </a:moveTo>
                  <a:lnTo>
                    <a:pt x="1807" y="682"/>
                  </a:lnTo>
                  <a:lnTo>
                    <a:pt x="1807" y="257"/>
                  </a:lnTo>
                  <a:lnTo>
                    <a:pt x="1692" y="682"/>
                  </a:lnTo>
                  <a:lnTo>
                    <a:pt x="1548" y="682"/>
                  </a:lnTo>
                  <a:lnTo>
                    <a:pt x="1433" y="257"/>
                  </a:lnTo>
                  <a:lnTo>
                    <a:pt x="1433" y="682"/>
                  </a:lnTo>
                  <a:lnTo>
                    <a:pt x="1238" y="682"/>
                  </a:lnTo>
                  <a:lnTo>
                    <a:pt x="1238" y="478"/>
                  </a:lnTo>
                  <a:lnTo>
                    <a:pt x="1238" y="478"/>
                  </a:lnTo>
                  <a:lnTo>
                    <a:pt x="1229" y="503"/>
                  </a:lnTo>
                  <a:lnTo>
                    <a:pt x="1218" y="526"/>
                  </a:lnTo>
                  <a:lnTo>
                    <a:pt x="1206" y="547"/>
                  </a:lnTo>
                  <a:lnTo>
                    <a:pt x="1192" y="567"/>
                  </a:lnTo>
                  <a:lnTo>
                    <a:pt x="1177" y="586"/>
                  </a:lnTo>
                  <a:lnTo>
                    <a:pt x="1161" y="603"/>
                  </a:lnTo>
                  <a:lnTo>
                    <a:pt x="1143" y="618"/>
                  </a:lnTo>
                  <a:lnTo>
                    <a:pt x="1123" y="631"/>
                  </a:lnTo>
                  <a:lnTo>
                    <a:pt x="1102" y="643"/>
                  </a:lnTo>
                  <a:lnTo>
                    <a:pt x="1079" y="653"/>
                  </a:lnTo>
                  <a:lnTo>
                    <a:pt x="1055" y="662"/>
                  </a:lnTo>
                  <a:lnTo>
                    <a:pt x="1029" y="669"/>
                  </a:lnTo>
                  <a:lnTo>
                    <a:pt x="1002" y="675"/>
                  </a:lnTo>
                  <a:lnTo>
                    <a:pt x="972" y="678"/>
                  </a:lnTo>
                  <a:lnTo>
                    <a:pt x="942" y="681"/>
                  </a:lnTo>
                  <a:lnTo>
                    <a:pt x="910" y="682"/>
                  </a:lnTo>
                  <a:lnTo>
                    <a:pt x="622" y="682"/>
                  </a:lnTo>
                  <a:lnTo>
                    <a:pt x="622" y="518"/>
                  </a:lnTo>
                  <a:lnTo>
                    <a:pt x="622" y="518"/>
                  </a:lnTo>
                  <a:lnTo>
                    <a:pt x="613" y="539"/>
                  </a:lnTo>
                  <a:lnTo>
                    <a:pt x="603" y="558"/>
                  </a:lnTo>
                  <a:lnTo>
                    <a:pt x="591" y="576"/>
                  </a:lnTo>
                  <a:lnTo>
                    <a:pt x="579" y="594"/>
                  </a:lnTo>
                  <a:lnTo>
                    <a:pt x="565" y="609"/>
                  </a:lnTo>
                  <a:lnTo>
                    <a:pt x="548" y="624"/>
                  </a:lnTo>
                  <a:lnTo>
                    <a:pt x="532" y="637"/>
                  </a:lnTo>
                  <a:lnTo>
                    <a:pt x="514" y="650"/>
                  </a:lnTo>
                  <a:lnTo>
                    <a:pt x="514" y="650"/>
                  </a:lnTo>
                  <a:lnTo>
                    <a:pt x="495" y="660"/>
                  </a:lnTo>
                  <a:lnTo>
                    <a:pt x="476" y="670"/>
                  </a:lnTo>
                  <a:lnTo>
                    <a:pt x="455" y="678"/>
                  </a:lnTo>
                  <a:lnTo>
                    <a:pt x="434" y="684"/>
                  </a:lnTo>
                  <a:lnTo>
                    <a:pt x="412" y="689"/>
                  </a:lnTo>
                  <a:lnTo>
                    <a:pt x="389" y="693"/>
                  </a:lnTo>
                  <a:lnTo>
                    <a:pt x="365" y="695"/>
                  </a:lnTo>
                  <a:lnTo>
                    <a:pt x="340" y="696"/>
                  </a:lnTo>
                  <a:lnTo>
                    <a:pt x="340" y="696"/>
                  </a:lnTo>
                  <a:lnTo>
                    <a:pt x="320" y="696"/>
                  </a:lnTo>
                  <a:lnTo>
                    <a:pt x="301" y="695"/>
                  </a:lnTo>
                  <a:lnTo>
                    <a:pt x="283" y="693"/>
                  </a:lnTo>
                  <a:lnTo>
                    <a:pt x="265" y="690"/>
                  </a:lnTo>
                  <a:lnTo>
                    <a:pt x="247" y="687"/>
                  </a:lnTo>
                  <a:lnTo>
                    <a:pt x="230" y="683"/>
                  </a:lnTo>
                  <a:lnTo>
                    <a:pt x="214" y="678"/>
                  </a:lnTo>
                  <a:lnTo>
                    <a:pt x="198" y="673"/>
                  </a:lnTo>
                  <a:lnTo>
                    <a:pt x="183" y="666"/>
                  </a:lnTo>
                  <a:lnTo>
                    <a:pt x="168" y="660"/>
                  </a:lnTo>
                  <a:lnTo>
                    <a:pt x="154" y="652"/>
                  </a:lnTo>
                  <a:lnTo>
                    <a:pt x="141" y="644"/>
                  </a:lnTo>
                  <a:lnTo>
                    <a:pt x="127" y="634"/>
                  </a:lnTo>
                  <a:lnTo>
                    <a:pt x="115" y="625"/>
                  </a:lnTo>
                  <a:lnTo>
                    <a:pt x="102" y="614"/>
                  </a:lnTo>
                  <a:lnTo>
                    <a:pt x="90" y="603"/>
                  </a:lnTo>
                  <a:lnTo>
                    <a:pt x="90" y="603"/>
                  </a:lnTo>
                  <a:lnTo>
                    <a:pt x="79" y="591"/>
                  </a:lnTo>
                  <a:lnTo>
                    <a:pt x="69" y="577"/>
                  </a:lnTo>
                  <a:lnTo>
                    <a:pt x="60" y="564"/>
                  </a:lnTo>
                  <a:lnTo>
                    <a:pt x="51" y="551"/>
                  </a:lnTo>
                  <a:lnTo>
                    <a:pt x="43" y="537"/>
                  </a:lnTo>
                  <a:lnTo>
                    <a:pt x="35" y="522"/>
                  </a:lnTo>
                  <a:lnTo>
                    <a:pt x="29" y="507"/>
                  </a:lnTo>
                  <a:lnTo>
                    <a:pt x="23" y="491"/>
                  </a:lnTo>
                  <a:lnTo>
                    <a:pt x="17" y="475"/>
                  </a:lnTo>
                  <a:lnTo>
                    <a:pt x="13" y="459"/>
                  </a:lnTo>
                  <a:lnTo>
                    <a:pt x="9" y="441"/>
                  </a:lnTo>
                  <a:lnTo>
                    <a:pt x="6" y="424"/>
                  </a:lnTo>
                  <a:lnTo>
                    <a:pt x="3" y="405"/>
                  </a:lnTo>
                  <a:lnTo>
                    <a:pt x="1" y="387"/>
                  </a:lnTo>
                  <a:lnTo>
                    <a:pt x="0" y="367"/>
                  </a:lnTo>
                  <a:lnTo>
                    <a:pt x="0" y="346"/>
                  </a:lnTo>
                  <a:lnTo>
                    <a:pt x="0" y="346"/>
                  </a:lnTo>
                  <a:lnTo>
                    <a:pt x="0" y="327"/>
                  </a:lnTo>
                  <a:lnTo>
                    <a:pt x="1" y="308"/>
                  </a:lnTo>
                  <a:lnTo>
                    <a:pt x="3" y="290"/>
                  </a:lnTo>
                  <a:lnTo>
                    <a:pt x="6" y="272"/>
                  </a:lnTo>
                  <a:lnTo>
                    <a:pt x="9" y="255"/>
                  </a:lnTo>
                  <a:lnTo>
                    <a:pt x="13" y="238"/>
                  </a:lnTo>
                  <a:lnTo>
                    <a:pt x="18" y="221"/>
                  </a:lnTo>
                  <a:lnTo>
                    <a:pt x="23" y="205"/>
                  </a:lnTo>
                  <a:lnTo>
                    <a:pt x="29" y="190"/>
                  </a:lnTo>
                  <a:lnTo>
                    <a:pt x="36" y="175"/>
                  </a:lnTo>
                  <a:lnTo>
                    <a:pt x="44" y="160"/>
                  </a:lnTo>
                  <a:lnTo>
                    <a:pt x="52" y="146"/>
                  </a:lnTo>
                  <a:lnTo>
                    <a:pt x="61" y="132"/>
                  </a:lnTo>
                  <a:lnTo>
                    <a:pt x="71" y="119"/>
                  </a:lnTo>
                  <a:lnTo>
                    <a:pt x="81" y="105"/>
                  </a:lnTo>
                  <a:lnTo>
                    <a:pt x="92" y="93"/>
                  </a:lnTo>
                  <a:lnTo>
                    <a:pt x="92" y="93"/>
                  </a:lnTo>
                  <a:lnTo>
                    <a:pt x="103" y="82"/>
                  </a:lnTo>
                  <a:lnTo>
                    <a:pt x="116" y="71"/>
                  </a:lnTo>
                  <a:lnTo>
                    <a:pt x="128" y="62"/>
                  </a:lnTo>
                  <a:lnTo>
                    <a:pt x="141" y="52"/>
                  </a:lnTo>
                  <a:lnTo>
                    <a:pt x="153" y="44"/>
                  </a:lnTo>
                  <a:lnTo>
                    <a:pt x="167" y="36"/>
                  </a:lnTo>
                  <a:lnTo>
                    <a:pt x="180" y="30"/>
                  </a:lnTo>
                  <a:lnTo>
                    <a:pt x="194" y="23"/>
                  </a:lnTo>
                  <a:lnTo>
                    <a:pt x="208" y="18"/>
                  </a:lnTo>
                  <a:lnTo>
                    <a:pt x="223" y="13"/>
                  </a:lnTo>
                  <a:lnTo>
                    <a:pt x="238" y="9"/>
                  </a:lnTo>
                  <a:lnTo>
                    <a:pt x="254" y="6"/>
                  </a:lnTo>
                  <a:lnTo>
                    <a:pt x="269" y="3"/>
                  </a:lnTo>
                  <a:lnTo>
                    <a:pt x="286" y="2"/>
                  </a:lnTo>
                  <a:lnTo>
                    <a:pt x="302" y="1"/>
                  </a:lnTo>
                  <a:lnTo>
                    <a:pt x="319" y="0"/>
                  </a:lnTo>
                  <a:lnTo>
                    <a:pt x="319" y="0"/>
                  </a:lnTo>
                  <a:lnTo>
                    <a:pt x="349" y="1"/>
                  </a:lnTo>
                  <a:lnTo>
                    <a:pt x="377" y="3"/>
                  </a:lnTo>
                  <a:lnTo>
                    <a:pt x="403" y="6"/>
                  </a:lnTo>
                  <a:lnTo>
                    <a:pt x="428" y="11"/>
                  </a:lnTo>
                  <a:lnTo>
                    <a:pt x="451" y="18"/>
                  </a:lnTo>
                  <a:lnTo>
                    <a:pt x="474" y="25"/>
                  </a:lnTo>
                  <a:lnTo>
                    <a:pt x="494" y="34"/>
                  </a:lnTo>
                  <a:lnTo>
                    <a:pt x="514" y="45"/>
                  </a:lnTo>
                  <a:lnTo>
                    <a:pt x="532" y="56"/>
                  </a:lnTo>
                  <a:lnTo>
                    <a:pt x="549" y="70"/>
                  </a:lnTo>
                  <a:lnTo>
                    <a:pt x="565" y="84"/>
                  </a:lnTo>
                  <a:lnTo>
                    <a:pt x="580" y="100"/>
                  </a:lnTo>
                  <a:lnTo>
                    <a:pt x="592" y="118"/>
                  </a:lnTo>
                  <a:lnTo>
                    <a:pt x="604" y="137"/>
                  </a:lnTo>
                  <a:lnTo>
                    <a:pt x="614" y="157"/>
                  </a:lnTo>
                  <a:lnTo>
                    <a:pt x="622" y="179"/>
                  </a:lnTo>
                  <a:lnTo>
                    <a:pt x="622" y="14"/>
                  </a:lnTo>
                  <a:lnTo>
                    <a:pt x="957" y="14"/>
                  </a:lnTo>
                  <a:lnTo>
                    <a:pt x="957" y="14"/>
                  </a:lnTo>
                  <a:lnTo>
                    <a:pt x="982" y="15"/>
                  </a:lnTo>
                  <a:lnTo>
                    <a:pt x="1007" y="17"/>
                  </a:lnTo>
                  <a:lnTo>
                    <a:pt x="1030" y="20"/>
                  </a:lnTo>
                  <a:lnTo>
                    <a:pt x="1053" y="26"/>
                  </a:lnTo>
                  <a:lnTo>
                    <a:pt x="1074" y="32"/>
                  </a:lnTo>
                  <a:lnTo>
                    <a:pt x="1095" y="40"/>
                  </a:lnTo>
                  <a:lnTo>
                    <a:pt x="1115" y="50"/>
                  </a:lnTo>
                  <a:lnTo>
                    <a:pt x="1133" y="61"/>
                  </a:lnTo>
                  <a:lnTo>
                    <a:pt x="1133" y="61"/>
                  </a:lnTo>
                  <a:lnTo>
                    <a:pt x="1151" y="73"/>
                  </a:lnTo>
                  <a:lnTo>
                    <a:pt x="1167" y="87"/>
                  </a:lnTo>
                  <a:lnTo>
                    <a:pt x="1182" y="102"/>
                  </a:lnTo>
                  <a:lnTo>
                    <a:pt x="1196" y="119"/>
                  </a:lnTo>
                  <a:lnTo>
                    <a:pt x="1208" y="137"/>
                  </a:lnTo>
                  <a:lnTo>
                    <a:pt x="1219" y="157"/>
                  </a:lnTo>
                  <a:lnTo>
                    <a:pt x="1230" y="177"/>
                  </a:lnTo>
                  <a:lnTo>
                    <a:pt x="1238" y="199"/>
                  </a:lnTo>
                  <a:lnTo>
                    <a:pt x="1238" y="14"/>
                  </a:lnTo>
                  <a:lnTo>
                    <a:pt x="1520" y="14"/>
                  </a:lnTo>
                  <a:lnTo>
                    <a:pt x="1618" y="430"/>
                  </a:lnTo>
                  <a:lnTo>
                    <a:pt x="1722" y="14"/>
                  </a:lnTo>
                  <a:lnTo>
                    <a:pt x="1998" y="14"/>
                  </a:lnTo>
                  <a:lnTo>
                    <a:pt x="1998" y="682"/>
                  </a:lnTo>
                  <a:close/>
                  <a:moveTo>
                    <a:pt x="622" y="422"/>
                  </a:moveTo>
                  <a:lnTo>
                    <a:pt x="622" y="266"/>
                  </a:lnTo>
                  <a:lnTo>
                    <a:pt x="439" y="266"/>
                  </a:lnTo>
                  <a:lnTo>
                    <a:pt x="439" y="266"/>
                  </a:lnTo>
                  <a:lnTo>
                    <a:pt x="437" y="254"/>
                  </a:lnTo>
                  <a:lnTo>
                    <a:pt x="435" y="243"/>
                  </a:lnTo>
                  <a:lnTo>
                    <a:pt x="432" y="232"/>
                  </a:lnTo>
                  <a:lnTo>
                    <a:pt x="428" y="222"/>
                  </a:lnTo>
                  <a:lnTo>
                    <a:pt x="424" y="213"/>
                  </a:lnTo>
                  <a:lnTo>
                    <a:pt x="419" y="205"/>
                  </a:lnTo>
                  <a:lnTo>
                    <a:pt x="413" y="198"/>
                  </a:lnTo>
                  <a:lnTo>
                    <a:pt x="407" y="191"/>
                  </a:lnTo>
                  <a:lnTo>
                    <a:pt x="399" y="185"/>
                  </a:lnTo>
                  <a:lnTo>
                    <a:pt x="392" y="180"/>
                  </a:lnTo>
                  <a:lnTo>
                    <a:pt x="383" y="176"/>
                  </a:lnTo>
                  <a:lnTo>
                    <a:pt x="374" y="172"/>
                  </a:lnTo>
                  <a:lnTo>
                    <a:pt x="364" y="169"/>
                  </a:lnTo>
                  <a:lnTo>
                    <a:pt x="353" y="167"/>
                  </a:lnTo>
                  <a:lnTo>
                    <a:pt x="341" y="166"/>
                  </a:lnTo>
                  <a:lnTo>
                    <a:pt x="328" y="166"/>
                  </a:lnTo>
                  <a:lnTo>
                    <a:pt x="328" y="166"/>
                  </a:lnTo>
                  <a:lnTo>
                    <a:pt x="314" y="167"/>
                  </a:lnTo>
                  <a:lnTo>
                    <a:pt x="301" y="169"/>
                  </a:lnTo>
                  <a:lnTo>
                    <a:pt x="288" y="172"/>
                  </a:lnTo>
                  <a:lnTo>
                    <a:pt x="277" y="177"/>
                  </a:lnTo>
                  <a:lnTo>
                    <a:pt x="266" y="183"/>
                  </a:lnTo>
                  <a:lnTo>
                    <a:pt x="256" y="191"/>
                  </a:lnTo>
                  <a:lnTo>
                    <a:pt x="246" y="200"/>
                  </a:lnTo>
                  <a:lnTo>
                    <a:pt x="237" y="210"/>
                  </a:lnTo>
                  <a:lnTo>
                    <a:pt x="237" y="210"/>
                  </a:lnTo>
                  <a:lnTo>
                    <a:pt x="229" y="223"/>
                  </a:lnTo>
                  <a:lnTo>
                    <a:pt x="222" y="237"/>
                  </a:lnTo>
                  <a:lnTo>
                    <a:pt x="216" y="252"/>
                  </a:lnTo>
                  <a:lnTo>
                    <a:pt x="211" y="269"/>
                  </a:lnTo>
                  <a:lnTo>
                    <a:pt x="208" y="287"/>
                  </a:lnTo>
                  <a:lnTo>
                    <a:pt x="205" y="307"/>
                  </a:lnTo>
                  <a:lnTo>
                    <a:pt x="203" y="328"/>
                  </a:lnTo>
                  <a:lnTo>
                    <a:pt x="203" y="351"/>
                  </a:lnTo>
                  <a:lnTo>
                    <a:pt x="203" y="351"/>
                  </a:lnTo>
                  <a:lnTo>
                    <a:pt x="203" y="373"/>
                  </a:lnTo>
                  <a:lnTo>
                    <a:pt x="205" y="394"/>
                  </a:lnTo>
                  <a:lnTo>
                    <a:pt x="207" y="413"/>
                  </a:lnTo>
                  <a:lnTo>
                    <a:pt x="211" y="431"/>
                  </a:lnTo>
                  <a:lnTo>
                    <a:pt x="216" y="448"/>
                  </a:lnTo>
                  <a:lnTo>
                    <a:pt x="221" y="463"/>
                  </a:lnTo>
                  <a:lnTo>
                    <a:pt x="228" y="476"/>
                  </a:lnTo>
                  <a:lnTo>
                    <a:pt x="236" y="488"/>
                  </a:lnTo>
                  <a:lnTo>
                    <a:pt x="245" y="499"/>
                  </a:lnTo>
                  <a:lnTo>
                    <a:pt x="255" y="508"/>
                  </a:lnTo>
                  <a:lnTo>
                    <a:pt x="266" y="516"/>
                  </a:lnTo>
                  <a:lnTo>
                    <a:pt x="277" y="523"/>
                  </a:lnTo>
                  <a:lnTo>
                    <a:pt x="290" y="528"/>
                  </a:lnTo>
                  <a:lnTo>
                    <a:pt x="304" y="531"/>
                  </a:lnTo>
                  <a:lnTo>
                    <a:pt x="320" y="533"/>
                  </a:lnTo>
                  <a:lnTo>
                    <a:pt x="337" y="534"/>
                  </a:lnTo>
                  <a:lnTo>
                    <a:pt x="337" y="534"/>
                  </a:lnTo>
                  <a:lnTo>
                    <a:pt x="348" y="534"/>
                  </a:lnTo>
                  <a:lnTo>
                    <a:pt x="358" y="532"/>
                  </a:lnTo>
                  <a:lnTo>
                    <a:pt x="368" y="530"/>
                  </a:lnTo>
                  <a:lnTo>
                    <a:pt x="377" y="527"/>
                  </a:lnTo>
                  <a:lnTo>
                    <a:pt x="385" y="523"/>
                  </a:lnTo>
                  <a:lnTo>
                    <a:pt x="393" y="518"/>
                  </a:lnTo>
                  <a:lnTo>
                    <a:pt x="401" y="513"/>
                  </a:lnTo>
                  <a:lnTo>
                    <a:pt x="407" y="506"/>
                  </a:lnTo>
                  <a:lnTo>
                    <a:pt x="414" y="499"/>
                  </a:lnTo>
                  <a:lnTo>
                    <a:pt x="419" y="490"/>
                  </a:lnTo>
                  <a:lnTo>
                    <a:pt x="424" y="481"/>
                  </a:lnTo>
                  <a:lnTo>
                    <a:pt x="429" y="471"/>
                  </a:lnTo>
                  <a:lnTo>
                    <a:pt x="432" y="460"/>
                  </a:lnTo>
                  <a:lnTo>
                    <a:pt x="436" y="448"/>
                  </a:lnTo>
                  <a:lnTo>
                    <a:pt x="438" y="436"/>
                  </a:lnTo>
                  <a:lnTo>
                    <a:pt x="440" y="422"/>
                  </a:lnTo>
                  <a:lnTo>
                    <a:pt x="622" y="422"/>
                  </a:lnTo>
                  <a:close/>
                  <a:moveTo>
                    <a:pt x="1056" y="354"/>
                  </a:moveTo>
                  <a:lnTo>
                    <a:pt x="1056" y="354"/>
                  </a:lnTo>
                  <a:lnTo>
                    <a:pt x="1055" y="332"/>
                  </a:lnTo>
                  <a:lnTo>
                    <a:pt x="1053" y="313"/>
                  </a:lnTo>
                  <a:lnTo>
                    <a:pt x="1050" y="295"/>
                  </a:lnTo>
                  <a:lnTo>
                    <a:pt x="1046" y="278"/>
                  </a:lnTo>
                  <a:lnTo>
                    <a:pt x="1041" y="263"/>
                  </a:lnTo>
                  <a:lnTo>
                    <a:pt x="1034" y="249"/>
                  </a:lnTo>
                  <a:lnTo>
                    <a:pt x="1026" y="236"/>
                  </a:lnTo>
                  <a:lnTo>
                    <a:pt x="1017" y="226"/>
                  </a:lnTo>
                  <a:lnTo>
                    <a:pt x="1017" y="226"/>
                  </a:lnTo>
                  <a:lnTo>
                    <a:pt x="1005" y="215"/>
                  </a:lnTo>
                  <a:lnTo>
                    <a:pt x="992" y="207"/>
                  </a:lnTo>
                  <a:lnTo>
                    <a:pt x="977" y="199"/>
                  </a:lnTo>
                  <a:lnTo>
                    <a:pt x="961" y="193"/>
                  </a:lnTo>
                  <a:lnTo>
                    <a:pt x="943" y="189"/>
                  </a:lnTo>
                  <a:lnTo>
                    <a:pt x="924" y="185"/>
                  </a:lnTo>
                  <a:lnTo>
                    <a:pt x="903" y="183"/>
                  </a:lnTo>
                  <a:lnTo>
                    <a:pt x="880" y="183"/>
                  </a:lnTo>
                  <a:lnTo>
                    <a:pt x="828" y="183"/>
                  </a:lnTo>
                  <a:lnTo>
                    <a:pt x="828" y="510"/>
                  </a:lnTo>
                  <a:lnTo>
                    <a:pt x="885" y="510"/>
                  </a:lnTo>
                  <a:lnTo>
                    <a:pt x="885" y="510"/>
                  </a:lnTo>
                  <a:lnTo>
                    <a:pt x="906" y="509"/>
                  </a:lnTo>
                  <a:lnTo>
                    <a:pt x="925" y="508"/>
                  </a:lnTo>
                  <a:lnTo>
                    <a:pt x="943" y="505"/>
                  </a:lnTo>
                  <a:lnTo>
                    <a:pt x="959" y="502"/>
                  </a:lnTo>
                  <a:lnTo>
                    <a:pt x="974" y="497"/>
                  </a:lnTo>
                  <a:lnTo>
                    <a:pt x="988" y="492"/>
                  </a:lnTo>
                  <a:lnTo>
                    <a:pt x="1001" y="485"/>
                  </a:lnTo>
                  <a:lnTo>
                    <a:pt x="1011" y="477"/>
                  </a:lnTo>
                  <a:lnTo>
                    <a:pt x="1011" y="477"/>
                  </a:lnTo>
                  <a:lnTo>
                    <a:pt x="1022" y="468"/>
                  </a:lnTo>
                  <a:lnTo>
                    <a:pt x="1031" y="456"/>
                  </a:lnTo>
                  <a:lnTo>
                    <a:pt x="1038" y="443"/>
                  </a:lnTo>
                  <a:lnTo>
                    <a:pt x="1045" y="428"/>
                  </a:lnTo>
                  <a:lnTo>
                    <a:pt x="1050" y="412"/>
                  </a:lnTo>
                  <a:lnTo>
                    <a:pt x="1053" y="395"/>
                  </a:lnTo>
                  <a:lnTo>
                    <a:pt x="1055" y="375"/>
                  </a:lnTo>
                  <a:lnTo>
                    <a:pt x="1056" y="354"/>
                  </a:lnTo>
                  <a:lnTo>
                    <a:pt x="1056" y="3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38" name="Straight Connector 37"/>
          <p:cNvCxnSpPr/>
          <p:nvPr/>
        </p:nvCxnSpPr>
        <p:spPr>
          <a:xfrm>
            <a:off x="4931954" y="6635086"/>
            <a:ext cx="3407953"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flipH="1" flipV="1">
            <a:off x="4696980" y="6623482"/>
            <a:ext cx="469037" cy="1"/>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8103692" y="6625841"/>
            <a:ext cx="467494"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7227903" y="6511771"/>
            <a:ext cx="251534"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0" y="1401763"/>
            <a:ext cx="9144000" cy="1587"/>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0" y="6386913"/>
            <a:ext cx="9144000" cy="1587"/>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xStyles>
    <p:titleStyle>
      <a:lvl1pPr algn="l" rtl="0" eaLnBrk="1" fontAlgn="base" hangingPunct="1">
        <a:lnSpc>
          <a:spcPts val="4400"/>
        </a:lnSpc>
        <a:spcBef>
          <a:spcPct val="0"/>
        </a:spcBef>
        <a:spcAft>
          <a:spcPct val="0"/>
        </a:spcAft>
        <a:defRPr sz="3200" kern="1200">
          <a:solidFill>
            <a:schemeClr val="bg1"/>
          </a:solidFill>
          <a:latin typeface="+mj-lt"/>
          <a:ea typeface="+mj-ea"/>
          <a:cs typeface="+mj-cs"/>
        </a:defRPr>
      </a:lvl1pPr>
      <a:lvl2pPr algn="l" rtl="0" eaLnBrk="1" fontAlgn="base" hangingPunct="1">
        <a:lnSpc>
          <a:spcPts val="4400"/>
        </a:lnSpc>
        <a:spcBef>
          <a:spcPct val="0"/>
        </a:spcBef>
        <a:spcAft>
          <a:spcPct val="0"/>
        </a:spcAft>
        <a:defRPr sz="4400">
          <a:solidFill>
            <a:schemeClr val="bg1"/>
          </a:solidFill>
          <a:latin typeface="Calibri" pitchFamily="34" charset="0"/>
        </a:defRPr>
      </a:lvl2pPr>
      <a:lvl3pPr algn="l" rtl="0" eaLnBrk="1" fontAlgn="base" hangingPunct="1">
        <a:lnSpc>
          <a:spcPts val="4400"/>
        </a:lnSpc>
        <a:spcBef>
          <a:spcPct val="0"/>
        </a:spcBef>
        <a:spcAft>
          <a:spcPct val="0"/>
        </a:spcAft>
        <a:defRPr sz="4400">
          <a:solidFill>
            <a:schemeClr val="bg1"/>
          </a:solidFill>
          <a:latin typeface="Calibri" pitchFamily="34" charset="0"/>
        </a:defRPr>
      </a:lvl3pPr>
      <a:lvl4pPr algn="l" rtl="0" eaLnBrk="1" fontAlgn="base" hangingPunct="1">
        <a:lnSpc>
          <a:spcPts val="4400"/>
        </a:lnSpc>
        <a:spcBef>
          <a:spcPct val="0"/>
        </a:spcBef>
        <a:spcAft>
          <a:spcPct val="0"/>
        </a:spcAft>
        <a:defRPr sz="4400">
          <a:solidFill>
            <a:schemeClr val="bg1"/>
          </a:solidFill>
          <a:latin typeface="Calibri" pitchFamily="34" charset="0"/>
        </a:defRPr>
      </a:lvl4pPr>
      <a:lvl5pPr algn="l" rtl="0" eaLnBrk="1" fontAlgn="base" hangingPunct="1">
        <a:lnSpc>
          <a:spcPts val="4400"/>
        </a:lnSpc>
        <a:spcBef>
          <a:spcPct val="0"/>
        </a:spcBef>
        <a:spcAft>
          <a:spcPct val="0"/>
        </a:spcAft>
        <a:defRPr sz="4400">
          <a:solidFill>
            <a:schemeClr val="bg1"/>
          </a:solidFill>
          <a:latin typeface="Calibri" pitchFamily="34" charset="0"/>
        </a:defRPr>
      </a:lvl5pPr>
      <a:lvl6pPr marL="457200" algn="l" rtl="0" eaLnBrk="1" fontAlgn="base" hangingPunct="1">
        <a:lnSpc>
          <a:spcPts val="4400"/>
        </a:lnSpc>
        <a:spcBef>
          <a:spcPct val="0"/>
        </a:spcBef>
        <a:spcAft>
          <a:spcPct val="0"/>
        </a:spcAft>
        <a:defRPr sz="4400">
          <a:solidFill>
            <a:schemeClr val="bg1"/>
          </a:solidFill>
          <a:latin typeface="Calibri" pitchFamily="34" charset="0"/>
        </a:defRPr>
      </a:lvl6pPr>
      <a:lvl7pPr marL="914400" algn="l" rtl="0" eaLnBrk="1" fontAlgn="base" hangingPunct="1">
        <a:lnSpc>
          <a:spcPts val="4400"/>
        </a:lnSpc>
        <a:spcBef>
          <a:spcPct val="0"/>
        </a:spcBef>
        <a:spcAft>
          <a:spcPct val="0"/>
        </a:spcAft>
        <a:defRPr sz="4400">
          <a:solidFill>
            <a:schemeClr val="bg1"/>
          </a:solidFill>
          <a:latin typeface="Calibri" pitchFamily="34" charset="0"/>
        </a:defRPr>
      </a:lvl7pPr>
      <a:lvl8pPr marL="1371600" algn="l" rtl="0" eaLnBrk="1" fontAlgn="base" hangingPunct="1">
        <a:lnSpc>
          <a:spcPts val="4400"/>
        </a:lnSpc>
        <a:spcBef>
          <a:spcPct val="0"/>
        </a:spcBef>
        <a:spcAft>
          <a:spcPct val="0"/>
        </a:spcAft>
        <a:defRPr sz="4400">
          <a:solidFill>
            <a:schemeClr val="bg1"/>
          </a:solidFill>
          <a:latin typeface="Calibri" pitchFamily="34" charset="0"/>
        </a:defRPr>
      </a:lvl8pPr>
      <a:lvl9pPr marL="1828800" algn="l" rtl="0" eaLnBrk="1" fontAlgn="base" hangingPunct="1">
        <a:lnSpc>
          <a:spcPts val="4400"/>
        </a:lnSpc>
        <a:spcBef>
          <a:spcPct val="0"/>
        </a:spcBef>
        <a:spcAft>
          <a:spcPct val="0"/>
        </a:spcAft>
        <a:defRPr sz="4400">
          <a:solidFill>
            <a:schemeClr val="bg1"/>
          </a:solidFill>
          <a:latin typeface="Calibri" pitchFamily="34" charset="0"/>
        </a:defRPr>
      </a:lvl9pPr>
    </p:titleStyle>
    <p:bodyStyle>
      <a:lvl1pPr marL="342900" indent="-342900" algn="l" rtl="0" eaLnBrk="1" fontAlgn="base" hangingPunct="1">
        <a:spcBef>
          <a:spcPct val="20000"/>
        </a:spcBef>
        <a:spcAft>
          <a:spcPct val="0"/>
        </a:spcAft>
        <a:buClr>
          <a:srgbClr val="F6B101"/>
        </a:buClr>
        <a:buFont typeface="Arial" charset="0"/>
        <a:buChar char="•"/>
        <a:defRPr sz="2400" kern="1200">
          <a:solidFill>
            <a:schemeClr val="bg1"/>
          </a:solidFill>
          <a:latin typeface="+mn-lt"/>
          <a:ea typeface="+mn-ea"/>
          <a:cs typeface="+mn-cs"/>
        </a:defRPr>
      </a:lvl1pPr>
      <a:lvl2pPr marL="742950" indent="-285750" algn="l" rtl="0" eaLnBrk="1" fontAlgn="base" hangingPunct="1">
        <a:spcBef>
          <a:spcPct val="20000"/>
        </a:spcBef>
        <a:spcAft>
          <a:spcPct val="0"/>
        </a:spcAft>
        <a:buClr>
          <a:srgbClr val="F6B101"/>
        </a:buClr>
        <a:buFont typeface="Arial" charset="0"/>
        <a:buChar char="–"/>
        <a:defRPr sz="2200" kern="1200">
          <a:solidFill>
            <a:schemeClr val="bg1"/>
          </a:solidFill>
          <a:latin typeface="+mn-lt"/>
          <a:ea typeface="+mn-ea"/>
          <a:cs typeface="+mn-cs"/>
        </a:defRPr>
      </a:lvl2pPr>
      <a:lvl3pPr marL="1143000" indent="-228600" algn="l" rtl="0" eaLnBrk="1" fontAlgn="base" hangingPunct="1">
        <a:spcBef>
          <a:spcPct val="20000"/>
        </a:spcBef>
        <a:spcAft>
          <a:spcPct val="0"/>
        </a:spcAft>
        <a:buClr>
          <a:srgbClr val="F6B101"/>
        </a:buClr>
        <a:buFont typeface="Arial" charset="0"/>
        <a:buChar char="•"/>
        <a:defRPr sz="2000" kern="1200">
          <a:solidFill>
            <a:schemeClr val="bg1"/>
          </a:solidFill>
          <a:latin typeface="+mn-lt"/>
          <a:ea typeface="+mn-ea"/>
          <a:cs typeface="+mn-cs"/>
        </a:defRPr>
      </a:lvl3pPr>
      <a:lvl4pPr marL="1600200" indent="-228600" algn="l" rtl="0" eaLnBrk="1" fontAlgn="base" hangingPunct="1">
        <a:spcBef>
          <a:spcPct val="20000"/>
        </a:spcBef>
        <a:spcAft>
          <a:spcPct val="0"/>
        </a:spcAft>
        <a:buClr>
          <a:srgbClr val="F6B101"/>
        </a:buClr>
        <a:buFont typeface="Arial" charset="0"/>
        <a:buChar char="–"/>
        <a:defRPr sz="1800" kern="1200">
          <a:solidFill>
            <a:schemeClr val="bg1"/>
          </a:solidFill>
          <a:latin typeface="+mn-lt"/>
          <a:ea typeface="+mn-ea"/>
          <a:cs typeface="+mn-cs"/>
        </a:defRPr>
      </a:lvl4pPr>
      <a:lvl5pPr marL="2057400" indent="-228600" algn="l" rtl="0" eaLnBrk="1" fontAlgn="base" hangingPunct="1">
        <a:spcBef>
          <a:spcPct val="20000"/>
        </a:spcBef>
        <a:spcAft>
          <a:spcPct val="0"/>
        </a:spcAft>
        <a:buClr>
          <a:srgbClr val="F6B101"/>
        </a:buClr>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7" name="Rectangle 6"/>
          <p:cNvSpPr/>
          <p:nvPr/>
        </p:nvSpPr>
        <p:spPr>
          <a:xfrm flipV="1">
            <a:off x="0" y="0"/>
            <a:ext cx="9144000" cy="6858000"/>
          </a:xfrm>
          <a:prstGeom prst="rect">
            <a:avLst/>
          </a:prstGeom>
          <a:gradFill>
            <a:gsLst>
              <a:gs pos="0">
                <a:srgbClr val="0081C6">
                  <a:alpha val="0"/>
                </a:srgbClr>
              </a:gs>
              <a:gs pos="100000">
                <a:srgbClr val="00539B">
                  <a:alpha val="2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 name="Group 16"/>
          <p:cNvGrpSpPr/>
          <p:nvPr/>
        </p:nvGrpSpPr>
        <p:grpSpPr>
          <a:xfrm>
            <a:off x="0" y="-13648"/>
            <a:ext cx="5009566" cy="6871650"/>
            <a:chOff x="0" y="-13648"/>
            <a:chExt cx="5009566" cy="6871650"/>
          </a:xfrm>
        </p:grpSpPr>
        <p:cxnSp>
          <p:nvCxnSpPr>
            <p:cNvPr id="18" name="Straight Connector 17"/>
            <p:cNvCxnSpPr/>
            <p:nvPr/>
          </p:nvCxnSpPr>
          <p:spPr>
            <a:xfrm flipV="1">
              <a:off x="0" y="0"/>
              <a:ext cx="5009566" cy="182880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0" y="-13648"/>
              <a:ext cx="1433015" cy="52089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0" y="4243974"/>
              <a:ext cx="515504" cy="18756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0" y="5398525"/>
              <a:ext cx="933199" cy="34126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26055" y="6556242"/>
              <a:ext cx="825472" cy="30175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H="1">
              <a:off x="-1286762" y="4107058"/>
              <a:ext cx="4037706" cy="146418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36220" y="6558940"/>
              <a:ext cx="435281" cy="162842"/>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206363" y="483884"/>
              <a:ext cx="1526372" cy="55860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225724" y="350460"/>
              <a:ext cx="1113052" cy="405016"/>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2663146" y="218814"/>
              <a:ext cx="685502" cy="24787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4095233" y="88950"/>
              <a:ext cx="268624" cy="9072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1028" name="Title Placeholder 1"/>
          <p:cNvSpPr>
            <a:spLocks noGrp="1"/>
          </p:cNvSpPr>
          <p:nvPr>
            <p:ph type="title"/>
          </p:nvPr>
        </p:nvSpPr>
        <p:spPr bwMode="auto">
          <a:xfrm>
            <a:off x="0" y="0"/>
            <a:ext cx="9144000" cy="1417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9" name="Text Placeholder 2"/>
          <p:cNvSpPr>
            <a:spLocks noGrp="1"/>
          </p:cNvSpPr>
          <p:nvPr>
            <p:ph type="body" idx="1"/>
          </p:nvPr>
        </p:nvSpPr>
        <p:spPr bwMode="auto">
          <a:xfrm>
            <a:off x="457200" y="1470025"/>
            <a:ext cx="8229600" cy="47958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rgbClr val="969696"/>
                </a:solidFill>
                <a:latin typeface="+mn-lt"/>
              </a:defRPr>
            </a:lvl1pPr>
          </a:lstStyle>
          <a:p>
            <a:pPr>
              <a:defRPr/>
            </a:pPr>
            <a:fld id="{152655A1-65ED-4164-8D8E-23EA0717165A}" type="datetimeFigureOut">
              <a:rPr lang="en-US" smtClean="0"/>
              <a:pPr>
                <a:defRPr/>
              </a:pPr>
              <a:t>5/5/2013</a:t>
            </a:fld>
            <a:endParaRPr lang="en-US" dirty="0"/>
          </a:p>
        </p:txBody>
      </p:sp>
      <p:sp>
        <p:nvSpPr>
          <p:cNvPr id="6"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rgbClr val="969696"/>
                </a:solidFill>
                <a:latin typeface="+mn-lt"/>
              </a:defRPr>
            </a:lvl1pPr>
          </a:lstStyle>
          <a:p>
            <a:pPr>
              <a:defRPr/>
            </a:pPr>
            <a:fld id="{13C6C858-49D8-4E91-970D-07AADC860260}" type="slidenum">
              <a:rPr lang="en-US" smtClean="0"/>
              <a:pPr>
                <a:defRPr/>
              </a:pPr>
              <a:t>‹#›</a:t>
            </a:fld>
            <a:endParaRPr lang="en-US" dirty="0"/>
          </a:p>
        </p:txBody>
      </p:sp>
      <p:cxnSp>
        <p:nvCxnSpPr>
          <p:cNvPr id="11" name="Straight Connector 10"/>
          <p:cNvCxnSpPr/>
          <p:nvPr/>
        </p:nvCxnSpPr>
        <p:spPr>
          <a:xfrm>
            <a:off x="0" y="6353175"/>
            <a:ext cx="9144000"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643798"/>
            <a:ext cx="9144000"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7395525" y="6501725"/>
            <a:ext cx="293006"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8226883" y="6603447"/>
            <a:ext cx="509105"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grpSp>
        <p:nvGrpSpPr>
          <p:cNvPr id="3" name="Group 4"/>
          <p:cNvGrpSpPr>
            <a:grpSpLocks noChangeAspect="1"/>
          </p:cNvGrpSpPr>
          <p:nvPr/>
        </p:nvGrpSpPr>
        <p:grpSpPr bwMode="auto">
          <a:xfrm>
            <a:off x="466725" y="6396038"/>
            <a:ext cx="482600" cy="212725"/>
            <a:chOff x="294" y="4029"/>
            <a:chExt cx="304" cy="134"/>
          </a:xfrm>
        </p:grpSpPr>
        <p:sp>
          <p:nvSpPr>
            <p:cNvPr id="2051" name="AutoShape 3"/>
            <p:cNvSpPr>
              <a:spLocks noChangeAspect="1" noChangeArrowheads="1" noTextEdit="1"/>
            </p:cNvSpPr>
            <p:nvPr userDrawn="1"/>
          </p:nvSpPr>
          <p:spPr bwMode="auto">
            <a:xfrm>
              <a:off x="294" y="4029"/>
              <a:ext cx="304" cy="1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3" name="Freeform 5"/>
            <p:cNvSpPr>
              <a:spLocks noEditPoints="1"/>
            </p:cNvSpPr>
            <p:nvPr userDrawn="1"/>
          </p:nvSpPr>
          <p:spPr bwMode="auto">
            <a:xfrm>
              <a:off x="294" y="4029"/>
              <a:ext cx="207" cy="66"/>
            </a:xfrm>
            <a:custGeom>
              <a:avLst/>
              <a:gdLst/>
              <a:ahLst/>
              <a:cxnLst>
                <a:cxn ang="0">
                  <a:pos x="757" y="120"/>
                </a:cxn>
                <a:cxn ang="0">
                  <a:pos x="934" y="120"/>
                </a:cxn>
                <a:cxn ang="0">
                  <a:pos x="890" y="8"/>
                </a:cxn>
                <a:cxn ang="0">
                  <a:pos x="656" y="8"/>
                </a:cxn>
                <a:cxn ang="0">
                  <a:pos x="459" y="88"/>
                </a:cxn>
                <a:cxn ang="0">
                  <a:pos x="501" y="98"/>
                </a:cxn>
                <a:cxn ang="0">
                  <a:pos x="524" y="118"/>
                </a:cxn>
                <a:cxn ang="0">
                  <a:pos x="536" y="154"/>
                </a:cxn>
                <a:cxn ang="0">
                  <a:pos x="534" y="188"/>
                </a:cxn>
                <a:cxn ang="0">
                  <a:pos x="521" y="220"/>
                </a:cxn>
                <a:cxn ang="0">
                  <a:pos x="496" y="237"/>
                </a:cxn>
                <a:cxn ang="0">
                  <a:pos x="428" y="242"/>
                </a:cxn>
                <a:cxn ang="0">
                  <a:pos x="472" y="323"/>
                </a:cxn>
                <a:cxn ang="0">
                  <a:pos x="544" y="312"/>
                </a:cxn>
                <a:cxn ang="0">
                  <a:pos x="595" y="280"/>
                </a:cxn>
                <a:cxn ang="0">
                  <a:pos x="624" y="230"/>
                </a:cxn>
                <a:cxn ang="0">
                  <a:pos x="633" y="165"/>
                </a:cxn>
                <a:cxn ang="0">
                  <a:pos x="629" y="120"/>
                </a:cxn>
                <a:cxn ang="0">
                  <a:pos x="610" y="68"/>
                </a:cxn>
                <a:cxn ang="0">
                  <a:pos x="571" y="28"/>
                </a:cxn>
                <a:cxn ang="0">
                  <a:pos x="510" y="9"/>
                </a:cxn>
                <a:cxn ang="0">
                  <a:pos x="304" y="124"/>
                </a:cxn>
                <a:cxn ang="0">
                  <a:pos x="295" y="84"/>
                </a:cxn>
                <a:cxn ang="0">
                  <a:pos x="271" y="41"/>
                </a:cxn>
                <a:cxn ang="0">
                  <a:pos x="231" y="13"/>
                </a:cxn>
                <a:cxn ang="0">
                  <a:pos x="176" y="0"/>
                </a:cxn>
                <a:cxn ang="0">
                  <a:pos x="126" y="3"/>
                </a:cxn>
                <a:cxn ang="0">
                  <a:pos x="68" y="26"/>
                </a:cxn>
                <a:cxn ang="0">
                  <a:pos x="26" y="69"/>
                </a:cxn>
                <a:cxn ang="0">
                  <a:pos x="3" y="130"/>
                </a:cxn>
                <a:cxn ang="0">
                  <a:pos x="1" y="182"/>
                </a:cxn>
                <a:cxn ang="0">
                  <a:pos x="17" y="244"/>
                </a:cxn>
                <a:cxn ang="0">
                  <a:pos x="53" y="294"/>
                </a:cxn>
                <a:cxn ang="0">
                  <a:pos x="107" y="323"/>
                </a:cxn>
                <a:cxn ang="0">
                  <a:pos x="161" y="330"/>
                </a:cxn>
                <a:cxn ang="0">
                  <a:pos x="222" y="318"/>
                </a:cxn>
                <a:cxn ang="0">
                  <a:pos x="267" y="288"/>
                </a:cxn>
                <a:cxn ang="0">
                  <a:pos x="295" y="247"/>
                </a:cxn>
                <a:cxn ang="0">
                  <a:pos x="305" y="199"/>
                </a:cxn>
                <a:cxn ang="0">
                  <a:pos x="204" y="220"/>
                </a:cxn>
                <a:cxn ang="0">
                  <a:pos x="179" y="248"/>
                </a:cxn>
                <a:cxn ang="0">
                  <a:pos x="150" y="251"/>
                </a:cxn>
                <a:cxn ang="0">
                  <a:pos x="123" y="240"/>
                </a:cxn>
                <a:cxn ang="0">
                  <a:pos x="107" y="218"/>
                </a:cxn>
                <a:cxn ang="0">
                  <a:pos x="98" y="165"/>
                </a:cxn>
                <a:cxn ang="0">
                  <a:pos x="105" y="119"/>
                </a:cxn>
                <a:cxn ang="0">
                  <a:pos x="119" y="94"/>
                </a:cxn>
                <a:cxn ang="0">
                  <a:pos x="143" y="80"/>
                </a:cxn>
                <a:cxn ang="0">
                  <a:pos x="165" y="79"/>
                </a:cxn>
                <a:cxn ang="0">
                  <a:pos x="188" y="87"/>
                </a:cxn>
                <a:cxn ang="0">
                  <a:pos x="206" y="113"/>
                </a:cxn>
              </a:cxnLst>
              <a:rect l="0" t="0" r="r" b="b"/>
              <a:pathLst>
                <a:path w="1034" h="330">
                  <a:moveTo>
                    <a:pt x="656" y="323"/>
                  </a:moveTo>
                  <a:lnTo>
                    <a:pt x="755" y="323"/>
                  </a:lnTo>
                  <a:lnTo>
                    <a:pt x="755" y="120"/>
                  </a:lnTo>
                  <a:lnTo>
                    <a:pt x="757" y="120"/>
                  </a:lnTo>
                  <a:lnTo>
                    <a:pt x="800" y="323"/>
                  </a:lnTo>
                  <a:lnTo>
                    <a:pt x="886" y="323"/>
                  </a:lnTo>
                  <a:lnTo>
                    <a:pt x="932" y="120"/>
                  </a:lnTo>
                  <a:lnTo>
                    <a:pt x="934" y="120"/>
                  </a:lnTo>
                  <a:lnTo>
                    <a:pt x="934" y="283"/>
                  </a:lnTo>
                  <a:lnTo>
                    <a:pt x="1034" y="283"/>
                  </a:lnTo>
                  <a:lnTo>
                    <a:pt x="1034" y="8"/>
                  </a:lnTo>
                  <a:lnTo>
                    <a:pt x="890" y="8"/>
                  </a:lnTo>
                  <a:lnTo>
                    <a:pt x="845" y="193"/>
                  </a:lnTo>
                  <a:lnTo>
                    <a:pt x="844" y="193"/>
                  </a:lnTo>
                  <a:lnTo>
                    <a:pt x="799" y="8"/>
                  </a:lnTo>
                  <a:lnTo>
                    <a:pt x="656" y="8"/>
                  </a:lnTo>
                  <a:lnTo>
                    <a:pt x="656" y="323"/>
                  </a:lnTo>
                  <a:close/>
                  <a:moveTo>
                    <a:pt x="428" y="88"/>
                  </a:moveTo>
                  <a:lnTo>
                    <a:pt x="459" y="88"/>
                  </a:lnTo>
                  <a:lnTo>
                    <a:pt x="459" y="88"/>
                  </a:lnTo>
                  <a:lnTo>
                    <a:pt x="472" y="89"/>
                  </a:lnTo>
                  <a:lnTo>
                    <a:pt x="483" y="90"/>
                  </a:lnTo>
                  <a:lnTo>
                    <a:pt x="493" y="93"/>
                  </a:lnTo>
                  <a:lnTo>
                    <a:pt x="501" y="98"/>
                  </a:lnTo>
                  <a:lnTo>
                    <a:pt x="509" y="102"/>
                  </a:lnTo>
                  <a:lnTo>
                    <a:pt x="515" y="107"/>
                  </a:lnTo>
                  <a:lnTo>
                    <a:pt x="520" y="113"/>
                  </a:lnTo>
                  <a:lnTo>
                    <a:pt x="524" y="118"/>
                  </a:lnTo>
                  <a:lnTo>
                    <a:pt x="528" y="124"/>
                  </a:lnTo>
                  <a:lnTo>
                    <a:pt x="530" y="131"/>
                  </a:lnTo>
                  <a:lnTo>
                    <a:pt x="535" y="144"/>
                  </a:lnTo>
                  <a:lnTo>
                    <a:pt x="536" y="154"/>
                  </a:lnTo>
                  <a:lnTo>
                    <a:pt x="537" y="163"/>
                  </a:lnTo>
                  <a:lnTo>
                    <a:pt x="537" y="163"/>
                  </a:lnTo>
                  <a:lnTo>
                    <a:pt x="536" y="175"/>
                  </a:lnTo>
                  <a:lnTo>
                    <a:pt x="534" y="188"/>
                  </a:lnTo>
                  <a:lnTo>
                    <a:pt x="530" y="202"/>
                  </a:lnTo>
                  <a:lnTo>
                    <a:pt x="527" y="208"/>
                  </a:lnTo>
                  <a:lnTo>
                    <a:pt x="524" y="213"/>
                  </a:lnTo>
                  <a:lnTo>
                    <a:pt x="521" y="220"/>
                  </a:lnTo>
                  <a:lnTo>
                    <a:pt x="515" y="225"/>
                  </a:lnTo>
                  <a:lnTo>
                    <a:pt x="510" y="229"/>
                  </a:lnTo>
                  <a:lnTo>
                    <a:pt x="503" y="234"/>
                  </a:lnTo>
                  <a:lnTo>
                    <a:pt x="496" y="237"/>
                  </a:lnTo>
                  <a:lnTo>
                    <a:pt x="487" y="240"/>
                  </a:lnTo>
                  <a:lnTo>
                    <a:pt x="478" y="241"/>
                  </a:lnTo>
                  <a:lnTo>
                    <a:pt x="467" y="242"/>
                  </a:lnTo>
                  <a:lnTo>
                    <a:pt x="428" y="242"/>
                  </a:lnTo>
                  <a:lnTo>
                    <a:pt x="428" y="88"/>
                  </a:lnTo>
                  <a:close/>
                  <a:moveTo>
                    <a:pt x="331" y="323"/>
                  </a:moveTo>
                  <a:lnTo>
                    <a:pt x="472" y="323"/>
                  </a:lnTo>
                  <a:lnTo>
                    <a:pt x="472" y="323"/>
                  </a:lnTo>
                  <a:lnTo>
                    <a:pt x="492" y="323"/>
                  </a:lnTo>
                  <a:lnTo>
                    <a:pt x="511" y="321"/>
                  </a:lnTo>
                  <a:lnTo>
                    <a:pt x="528" y="316"/>
                  </a:lnTo>
                  <a:lnTo>
                    <a:pt x="544" y="312"/>
                  </a:lnTo>
                  <a:lnTo>
                    <a:pt x="558" y="306"/>
                  </a:lnTo>
                  <a:lnTo>
                    <a:pt x="572" y="298"/>
                  </a:lnTo>
                  <a:lnTo>
                    <a:pt x="584" y="289"/>
                  </a:lnTo>
                  <a:lnTo>
                    <a:pt x="595" y="280"/>
                  </a:lnTo>
                  <a:lnTo>
                    <a:pt x="603" y="269"/>
                  </a:lnTo>
                  <a:lnTo>
                    <a:pt x="612" y="257"/>
                  </a:lnTo>
                  <a:lnTo>
                    <a:pt x="618" y="244"/>
                  </a:lnTo>
                  <a:lnTo>
                    <a:pt x="624" y="230"/>
                  </a:lnTo>
                  <a:lnTo>
                    <a:pt x="628" y="215"/>
                  </a:lnTo>
                  <a:lnTo>
                    <a:pt x="631" y="199"/>
                  </a:lnTo>
                  <a:lnTo>
                    <a:pt x="633" y="182"/>
                  </a:lnTo>
                  <a:lnTo>
                    <a:pt x="633" y="165"/>
                  </a:lnTo>
                  <a:lnTo>
                    <a:pt x="633" y="165"/>
                  </a:lnTo>
                  <a:lnTo>
                    <a:pt x="633" y="150"/>
                  </a:lnTo>
                  <a:lnTo>
                    <a:pt x="632" y="135"/>
                  </a:lnTo>
                  <a:lnTo>
                    <a:pt x="629" y="120"/>
                  </a:lnTo>
                  <a:lnTo>
                    <a:pt x="626" y="106"/>
                  </a:lnTo>
                  <a:lnTo>
                    <a:pt x="622" y="93"/>
                  </a:lnTo>
                  <a:lnTo>
                    <a:pt x="616" y="79"/>
                  </a:lnTo>
                  <a:lnTo>
                    <a:pt x="610" y="68"/>
                  </a:lnTo>
                  <a:lnTo>
                    <a:pt x="602" y="56"/>
                  </a:lnTo>
                  <a:lnTo>
                    <a:pt x="593" y="45"/>
                  </a:lnTo>
                  <a:lnTo>
                    <a:pt x="583" y="36"/>
                  </a:lnTo>
                  <a:lnTo>
                    <a:pt x="571" y="28"/>
                  </a:lnTo>
                  <a:lnTo>
                    <a:pt x="558" y="20"/>
                  </a:lnTo>
                  <a:lnTo>
                    <a:pt x="543" y="15"/>
                  </a:lnTo>
                  <a:lnTo>
                    <a:pt x="527" y="11"/>
                  </a:lnTo>
                  <a:lnTo>
                    <a:pt x="510" y="9"/>
                  </a:lnTo>
                  <a:lnTo>
                    <a:pt x="491" y="8"/>
                  </a:lnTo>
                  <a:lnTo>
                    <a:pt x="331" y="8"/>
                  </a:lnTo>
                  <a:lnTo>
                    <a:pt x="331" y="323"/>
                  </a:lnTo>
                  <a:close/>
                  <a:moveTo>
                    <a:pt x="304" y="124"/>
                  </a:moveTo>
                  <a:lnTo>
                    <a:pt x="304" y="124"/>
                  </a:lnTo>
                  <a:lnTo>
                    <a:pt x="302" y="110"/>
                  </a:lnTo>
                  <a:lnTo>
                    <a:pt x="298" y="96"/>
                  </a:lnTo>
                  <a:lnTo>
                    <a:pt x="295" y="84"/>
                  </a:lnTo>
                  <a:lnTo>
                    <a:pt x="290" y="72"/>
                  </a:lnTo>
                  <a:lnTo>
                    <a:pt x="284" y="61"/>
                  </a:lnTo>
                  <a:lnTo>
                    <a:pt x="278" y="50"/>
                  </a:lnTo>
                  <a:lnTo>
                    <a:pt x="271" y="41"/>
                  </a:lnTo>
                  <a:lnTo>
                    <a:pt x="262" y="33"/>
                  </a:lnTo>
                  <a:lnTo>
                    <a:pt x="252" y="26"/>
                  </a:lnTo>
                  <a:lnTo>
                    <a:pt x="242" y="18"/>
                  </a:lnTo>
                  <a:lnTo>
                    <a:pt x="231" y="13"/>
                  </a:lnTo>
                  <a:lnTo>
                    <a:pt x="219" y="9"/>
                  </a:lnTo>
                  <a:lnTo>
                    <a:pt x="205" y="4"/>
                  </a:lnTo>
                  <a:lnTo>
                    <a:pt x="191" y="2"/>
                  </a:lnTo>
                  <a:lnTo>
                    <a:pt x="176" y="0"/>
                  </a:lnTo>
                  <a:lnTo>
                    <a:pt x="161" y="0"/>
                  </a:lnTo>
                  <a:lnTo>
                    <a:pt x="161" y="0"/>
                  </a:lnTo>
                  <a:lnTo>
                    <a:pt x="143" y="0"/>
                  </a:lnTo>
                  <a:lnTo>
                    <a:pt x="126" y="3"/>
                  </a:lnTo>
                  <a:lnTo>
                    <a:pt x="109" y="6"/>
                  </a:lnTo>
                  <a:lnTo>
                    <a:pt x="94" y="12"/>
                  </a:lnTo>
                  <a:lnTo>
                    <a:pt x="81" y="18"/>
                  </a:lnTo>
                  <a:lnTo>
                    <a:pt x="68" y="26"/>
                  </a:lnTo>
                  <a:lnTo>
                    <a:pt x="55" y="35"/>
                  </a:lnTo>
                  <a:lnTo>
                    <a:pt x="44" y="45"/>
                  </a:lnTo>
                  <a:lnTo>
                    <a:pt x="34" y="57"/>
                  </a:lnTo>
                  <a:lnTo>
                    <a:pt x="26" y="69"/>
                  </a:lnTo>
                  <a:lnTo>
                    <a:pt x="18" y="83"/>
                  </a:lnTo>
                  <a:lnTo>
                    <a:pt x="12" y="98"/>
                  </a:lnTo>
                  <a:lnTo>
                    <a:pt x="6" y="113"/>
                  </a:lnTo>
                  <a:lnTo>
                    <a:pt x="3" y="130"/>
                  </a:lnTo>
                  <a:lnTo>
                    <a:pt x="1" y="147"/>
                  </a:lnTo>
                  <a:lnTo>
                    <a:pt x="0" y="165"/>
                  </a:lnTo>
                  <a:lnTo>
                    <a:pt x="0" y="165"/>
                  </a:lnTo>
                  <a:lnTo>
                    <a:pt x="1" y="182"/>
                  </a:lnTo>
                  <a:lnTo>
                    <a:pt x="3" y="199"/>
                  </a:lnTo>
                  <a:lnTo>
                    <a:pt x="6" y="215"/>
                  </a:lnTo>
                  <a:lnTo>
                    <a:pt x="11" y="230"/>
                  </a:lnTo>
                  <a:lnTo>
                    <a:pt x="17" y="244"/>
                  </a:lnTo>
                  <a:lnTo>
                    <a:pt x="24" y="258"/>
                  </a:lnTo>
                  <a:lnTo>
                    <a:pt x="32" y="271"/>
                  </a:lnTo>
                  <a:lnTo>
                    <a:pt x="42" y="283"/>
                  </a:lnTo>
                  <a:lnTo>
                    <a:pt x="53" y="294"/>
                  </a:lnTo>
                  <a:lnTo>
                    <a:pt x="65" y="302"/>
                  </a:lnTo>
                  <a:lnTo>
                    <a:pt x="78" y="311"/>
                  </a:lnTo>
                  <a:lnTo>
                    <a:pt x="92" y="317"/>
                  </a:lnTo>
                  <a:lnTo>
                    <a:pt x="107" y="323"/>
                  </a:lnTo>
                  <a:lnTo>
                    <a:pt x="125" y="327"/>
                  </a:lnTo>
                  <a:lnTo>
                    <a:pt x="142" y="329"/>
                  </a:lnTo>
                  <a:lnTo>
                    <a:pt x="161" y="330"/>
                  </a:lnTo>
                  <a:lnTo>
                    <a:pt x="161" y="330"/>
                  </a:lnTo>
                  <a:lnTo>
                    <a:pt x="177" y="330"/>
                  </a:lnTo>
                  <a:lnTo>
                    <a:pt x="193" y="327"/>
                  </a:lnTo>
                  <a:lnTo>
                    <a:pt x="208" y="324"/>
                  </a:lnTo>
                  <a:lnTo>
                    <a:pt x="222" y="318"/>
                  </a:lnTo>
                  <a:lnTo>
                    <a:pt x="235" y="313"/>
                  </a:lnTo>
                  <a:lnTo>
                    <a:pt x="247" y="306"/>
                  </a:lnTo>
                  <a:lnTo>
                    <a:pt x="258" y="298"/>
                  </a:lnTo>
                  <a:lnTo>
                    <a:pt x="267" y="288"/>
                  </a:lnTo>
                  <a:lnTo>
                    <a:pt x="276" y="279"/>
                  </a:lnTo>
                  <a:lnTo>
                    <a:pt x="283" y="269"/>
                  </a:lnTo>
                  <a:lnTo>
                    <a:pt x="290" y="257"/>
                  </a:lnTo>
                  <a:lnTo>
                    <a:pt x="295" y="247"/>
                  </a:lnTo>
                  <a:lnTo>
                    <a:pt x="299" y="235"/>
                  </a:lnTo>
                  <a:lnTo>
                    <a:pt x="303" y="223"/>
                  </a:lnTo>
                  <a:lnTo>
                    <a:pt x="305" y="211"/>
                  </a:lnTo>
                  <a:lnTo>
                    <a:pt x="305" y="199"/>
                  </a:lnTo>
                  <a:lnTo>
                    <a:pt x="209" y="199"/>
                  </a:lnTo>
                  <a:lnTo>
                    <a:pt x="209" y="199"/>
                  </a:lnTo>
                  <a:lnTo>
                    <a:pt x="207" y="210"/>
                  </a:lnTo>
                  <a:lnTo>
                    <a:pt x="204" y="220"/>
                  </a:lnTo>
                  <a:lnTo>
                    <a:pt x="200" y="228"/>
                  </a:lnTo>
                  <a:lnTo>
                    <a:pt x="194" y="237"/>
                  </a:lnTo>
                  <a:lnTo>
                    <a:pt x="187" y="243"/>
                  </a:lnTo>
                  <a:lnTo>
                    <a:pt x="179" y="248"/>
                  </a:lnTo>
                  <a:lnTo>
                    <a:pt x="170" y="251"/>
                  </a:lnTo>
                  <a:lnTo>
                    <a:pt x="158" y="252"/>
                  </a:lnTo>
                  <a:lnTo>
                    <a:pt x="158" y="252"/>
                  </a:lnTo>
                  <a:lnTo>
                    <a:pt x="150" y="251"/>
                  </a:lnTo>
                  <a:lnTo>
                    <a:pt x="143" y="250"/>
                  </a:lnTo>
                  <a:lnTo>
                    <a:pt x="135" y="248"/>
                  </a:lnTo>
                  <a:lnTo>
                    <a:pt x="130" y="244"/>
                  </a:lnTo>
                  <a:lnTo>
                    <a:pt x="123" y="240"/>
                  </a:lnTo>
                  <a:lnTo>
                    <a:pt x="119" y="236"/>
                  </a:lnTo>
                  <a:lnTo>
                    <a:pt x="115" y="230"/>
                  </a:lnTo>
                  <a:lnTo>
                    <a:pt x="111" y="224"/>
                  </a:lnTo>
                  <a:lnTo>
                    <a:pt x="107" y="218"/>
                  </a:lnTo>
                  <a:lnTo>
                    <a:pt x="105" y="211"/>
                  </a:lnTo>
                  <a:lnTo>
                    <a:pt x="101" y="196"/>
                  </a:lnTo>
                  <a:lnTo>
                    <a:pt x="99" y="181"/>
                  </a:lnTo>
                  <a:lnTo>
                    <a:pt x="98" y="165"/>
                  </a:lnTo>
                  <a:lnTo>
                    <a:pt x="98" y="165"/>
                  </a:lnTo>
                  <a:lnTo>
                    <a:pt x="99" y="149"/>
                  </a:lnTo>
                  <a:lnTo>
                    <a:pt x="101" y="134"/>
                  </a:lnTo>
                  <a:lnTo>
                    <a:pt x="105" y="119"/>
                  </a:lnTo>
                  <a:lnTo>
                    <a:pt x="107" y="113"/>
                  </a:lnTo>
                  <a:lnTo>
                    <a:pt x="111" y="106"/>
                  </a:lnTo>
                  <a:lnTo>
                    <a:pt x="115" y="100"/>
                  </a:lnTo>
                  <a:lnTo>
                    <a:pt x="119" y="94"/>
                  </a:lnTo>
                  <a:lnTo>
                    <a:pt x="123" y="90"/>
                  </a:lnTo>
                  <a:lnTo>
                    <a:pt x="130" y="86"/>
                  </a:lnTo>
                  <a:lnTo>
                    <a:pt x="135" y="83"/>
                  </a:lnTo>
                  <a:lnTo>
                    <a:pt x="143" y="80"/>
                  </a:lnTo>
                  <a:lnTo>
                    <a:pt x="150" y="79"/>
                  </a:lnTo>
                  <a:lnTo>
                    <a:pt x="158" y="78"/>
                  </a:lnTo>
                  <a:lnTo>
                    <a:pt x="158" y="78"/>
                  </a:lnTo>
                  <a:lnTo>
                    <a:pt x="165" y="79"/>
                  </a:lnTo>
                  <a:lnTo>
                    <a:pt x="172" y="80"/>
                  </a:lnTo>
                  <a:lnTo>
                    <a:pt x="177" y="81"/>
                  </a:lnTo>
                  <a:lnTo>
                    <a:pt x="182" y="84"/>
                  </a:lnTo>
                  <a:lnTo>
                    <a:pt x="188" y="87"/>
                  </a:lnTo>
                  <a:lnTo>
                    <a:pt x="191" y="90"/>
                  </a:lnTo>
                  <a:lnTo>
                    <a:pt x="198" y="98"/>
                  </a:lnTo>
                  <a:lnTo>
                    <a:pt x="203" y="105"/>
                  </a:lnTo>
                  <a:lnTo>
                    <a:pt x="206" y="113"/>
                  </a:lnTo>
                  <a:lnTo>
                    <a:pt x="208" y="120"/>
                  </a:lnTo>
                  <a:lnTo>
                    <a:pt x="209" y="124"/>
                  </a:lnTo>
                  <a:lnTo>
                    <a:pt x="304" y="124"/>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4" name="Rectangle 6"/>
            <p:cNvSpPr>
              <a:spLocks noChangeArrowheads="1"/>
            </p:cNvSpPr>
            <p:nvPr userDrawn="1"/>
          </p:nvSpPr>
          <p:spPr bwMode="auto">
            <a:xfrm>
              <a:off x="481" y="4107"/>
              <a:ext cx="20" cy="54"/>
            </a:xfrm>
            <a:prstGeom prst="rect">
              <a:avLst/>
            </a:prstGeom>
            <a:solidFill>
              <a:srgbClr val="00559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5" name="Freeform 7"/>
            <p:cNvSpPr>
              <a:spLocks/>
            </p:cNvSpPr>
            <p:nvPr userDrawn="1"/>
          </p:nvSpPr>
          <p:spPr bwMode="auto">
            <a:xfrm>
              <a:off x="386" y="4106"/>
              <a:ext cx="88" cy="54"/>
            </a:xfrm>
            <a:custGeom>
              <a:avLst/>
              <a:gdLst/>
              <a:ahLst/>
              <a:cxnLst>
                <a:cxn ang="0">
                  <a:pos x="101" y="272"/>
                </a:cxn>
                <a:cxn ang="0">
                  <a:pos x="101" y="128"/>
                </a:cxn>
                <a:cxn ang="0">
                  <a:pos x="103" y="109"/>
                </a:cxn>
                <a:cxn ang="0">
                  <a:pos x="110" y="94"/>
                </a:cxn>
                <a:cxn ang="0">
                  <a:pos x="120" y="85"/>
                </a:cxn>
                <a:cxn ang="0">
                  <a:pos x="137" y="80"/>
                </a:cxn>
                <a:cxn ang="0">
                  <a:pos x="146" y="81"/>
                </a:cxn>
                <a:cxn ang="0">
                  <a:pos x="160" y="89"/>
                </a:cxn>
                <a:cxn ang="0">
                  <a:pos x="167" y="103"/>
                </a:cxn>
                <a:cxn ang="0">
                  <a:pos x="170" y="119"/>
                </a:cxn>
                <a:cxn ang="0">
                  <a:pos x="170" y="272"/>
                </a:cxn>
                <a:cxn ang="0">
                  <a:pos x="271" y="128"/>
                </a:cxn>
                <a:cxn ang="0">
                  <a:pos x="272" y="119"/>
                </a:cxn>
                <a:cxn ang="0">
                  <a:pos x="275" y="102"/>
                </a:cxn>
                <a:cxn ang="0">
                  <a:pos x="284" y="89"/>
                </a:cxn>
                <a:cxn ang="0">
                  <a:pos x="297" y="81"/>
                </a:cxn>
                <a:cxn ang="0">
                  <a:pos x="306" y="80"/>
                </a:cxn>
                <a:cxn ang="0">
                  <a:pos x="325" y="85"/>
                </a:cxn>
                <a:cxn ang="0">
                  <a:pos x="334" y="95"/>
                </a:cxn>
                <a:cxn ang="0">
                  <a:pos x="339" y="110"/>
                </a:cxn>
                <a:cxn ang="0">
                  <a:pos x="340" y="128"/>
                </a:cxn>
                <a:cxn ang="0">
                  <a:pos x="441" y="272"/>
                </a:cxn>
                <a:cxn ang="0">
                  <a:pos x="441" y="90"/>
                </a:cxn>
                <a:cxn ang="0">
                  <a:pos x="438" y="65"/>
                </a:cxn>
                <a:cxn ang="0">
                  <a:pos x="434" y="50"/>
                </a:cxn>
                <a:cxn ang="0">
                  <a:pos x="426" y="35"/>
                </a:cxn>
                <a:cxn ang="0">
                  <a:pos x="415" y="22"/>
                </a:cxn>
                <a:cxn ang="0">
                  <a:pos x="401" y="12"/>
                </a:cxn>
                <a:cxn ang="0">
                  <a:pos x="384" y="4"/>
                </a:cxn>
                <a:cxn ang="0">
                  <a:pos x="362" y="0"/>
                </a:cxn>
                <a:cxn ang="0">
                  <a:pos x="349" y="0"/>
                </a:cxn>
                <a:cxn ang="0">
                  <a:pos x="327" y="1"/>
                </a:cxn>
                <a:cxn ang="0">
                  <a:pos x="307" y="5"/>
                </a:cxn>
                <a:cxn ang="0">
                  <a:pos x="292" y="12"/>
                </a:cxn>
                <a:cxn ang="0">
                  <a:pos x="272" y="27"/>
                </a:cxn>
                <a:cxn ang="0">
                  <a:pos x="259" y="42"/>
                </a:cxn>
                <a:cxn ang="0">
                  <a:pos x="253" y="32"/>
                </a:cxn>
                <a:cxn ang="0">
                  <a:pos x="238" y="16"/>
                </a:cxn>
                <a:cxn ang="0">
                  <a:pos x="218" y="6"/>
                </a:cxn>
                <a:cxn ang="0">
                  <a:pos x="198" y="0"/>
                </a:cxn>
                <a:cxn ang="0">
                  <a:pos x="186" y="0"/>
                </a:cxn>
                <a:cxn ang="0">
                  <a:pos x="160" y="2"/>
                </a:cxn>
                <a:cxn ang="0">
                  <a:pos x="137" y="9"/>
                </a:cxn>
                <a:cxn ang="0">
                  <a:pos x="116" y="22"/>
                </a:cxn>
                <a:cxn ang="0">
                  <a:pos x="99" y="42"/>
                </a:cxn>
                <a:cxn ang="0">
                  <a:pos x="98" y="6"/>
                </a:cxn>
                <a:cxn ang="0">
                  <a:pos x="0" y="272"/>
                </a:cxn>
              </a:cxnLst>
              <a:rect l="0" t="0" r="r" b="b"/>
              <a:pathLst>
                <a:path w="441" h="272">
                  <a:moveTo>
                    <a:pt x="0" y="272"/>
                  </a:moveTo>
                  <a:lnTo>
                    <a:pt x="101" y="272"/>
                  </a:lnTo>
                  <a:lnTo>
                    <a:pt x="101" y="128"/>
                  </a:lnTo>
                  <a:lnTo>
                    <a:pt x="101" y="128"/>
                  </a:lnTo>
                  <a:lnTo>
                    <a:pt x="102" y="119"/>
                  </a:lnTo>
                  <a:lnTo>
                    <a:pt x="103" y="109"/>
                  </a:lnTo>
                  <a:lnTo>
                    <a:pt x="106" y="102"/>
                  </a:lnTo>
                  <a:lnTo>
                    <a:pt x="110" y="94"/>
                  </a:lnTo>
                  <a:lnTo>
                    <a:pt x="114" y="89"/>
                  </a:lnTo>
                  <a:lnTo>
                    <a:pt x="120" y="85"/>
                  </a:lnTo>
                  <a:lnTo>
                    <a:pt x="127" y="81"/>
                  </a:lnTo>
                  <a:lnTo>
                    <a:pt x="137" y="80"/>
                  </a:lnTo>
                  <a:lnTo>
                    <a:pt x="137" y="80"/>
                  </a:lnTo>
                  <a:lnTo>
                    <a:pt x="146" y="81"/>
                  </a:lnTo>
                  <a:lnTo>
                    <a:pt x="155" y="85"/>
                  </a:lnTo>
                  <a:lnTo>
                    <a:pt x="160" y="89"/>
                  </a:lnTo>
                  <a:lnTo>
                    <a:pt x="165" y="95"/>
                  </a:lnTo>
                  <a:lnTo>
                    <a:pt x="167" y="103"/>
                  </a:lnTo>
                  <a:lnTo>
                    <a:pt x="169" y="110"/>
                  </a:lnTo>
                  <a:lnTo>
                    <a:pt x="170" y="119"/>
                  </a:lnTo>
                  <a:lnTo>
                    <a:pt x="170" y="128"/>
                  </a:lnTo>
                  <a:lnTo>
                    <a:pt x="170" y="272"/>
                  </a:lnTo>
                  <a:lnTo>
                    <a:pt x="271" y="272"/>
                  </a:lnTo>
                  <a:lnTo>
                    <a:pt x="271" y="128"/>
                  </a:lnTo>
                  <a:lnTo>
                    <a:pt x="271" y="128"/>
                  </a:lnTo>
                  <a:lnTo>
                    <a:pt x="272" y="119"/>
                  </a:lnTo>
                  <a:lnTo>
                    <a:pt x="273" y="109"/>
                  </a:lnTo>
                  <a:lnTo>
                    <a:pt x="275" y="102"/>
                  </a:lnTo>
                  <a:lnTo>
                    <a:pt x="280" y="94"/>
                  </a:lnTo>
                  <a:lnTo>
                    <a:pt x="284" y="89"/>
                  </a:lnTo>
                  <a:lnTo>
                    <a:pt x="289" y="85"/>
                  </a:lnTo>
                  <a:lnTo>
                    <a:pt x="297" y="81"/>
                  </a:lnTo>
                  <a:lnTo>
                    <a:pt x="306" y="80"/>
                  </a:lnTo>
                  <a:lnTo>
                    <a:pt x="306" y="80"/>
                  </a:lnTo>
                  <a:lnTo>
                    <a:pt x="316" y="81"/>
                  </a:lnTo>
                  <a:lnTo>
                    <a:pt x="325" y="85"/>
                  </a:lnTo>
                  <a:lnTo>
                    <a:pt x="330" y="89"/>
                  </a:lnTo>
                  <a:lnTo>
                    <a:pt x="334" y="95"/>
                  </a:lnTo>
                  <a:lnTo>
                    <a:pt x="336" y="103"/>
                  </a:lnTo>
                  <a:lnTo>
                    <a:pt x="339" y="110"/>
                  </a:lnTo>
                  <a:lnTo>
                    <a:pt x="340" y="119"/>
                  </a:lnTo>
                  <a:lnTo>
                    <a:pt x="340" y="128"/>
                  </a:lnTo>
                  <a:lnTo>
                    <a:pt x="340" y="272"/>
                  </a:lnTo>
                  <a:lnTo>
                    <a:pt x="441" y="272"/>
                  </a:lnTo>
                  <a:lnTo>
                    <a:pt x="441" y="90"/>
                  </a:lnTo>
                  <a:lnTo>
                    <a:pt x="441" y="90"/>
                  </a:lnTo>
                  <a:lnTo>
                    <a:pt x="439" y="74"/>
                  </a:lnTo>
                  <a:lnTo>
                    <a:pt x="438" y="65"/>
                  </a:lnTo>
                  <a:lnTo>
                    <a:pt x="436" y="58"/>
                  </a:lnTo>
                  <a:lnTo>
                    <a:pt x="434" y="50"/>
                  </a:lnTo>
                  <a:lnTo>
                    <a:pt x="430" y="43"/>
                  </a:lnTo>
                  <a:lnTo>
                    <a:pt x="426" y="35"/>
                  </a:lnTo>
                  <a:lnTo>
                    <a:pt x="421" y="29"/>
                  </a:lnTo>
                  <a:lnTo>
                    <a:pt x="415" y="22"/>
                  </a:lnTo>
                  <a:lnTo>
                    <a:pt x="408" y="17"/>
                  </a:lnTo>
                  <a:lnTo>
                    <a:pt x="401" y="12"/>
                  </a:lnTo>
                  <a:lnTo>
                    <a:pt x="392" y="7"/>
                  </a:lnTo>
                  <a:lnTo>
                    <a:pt x="384" y="4"/>
                  </a:lnTo>
                  <a:lnTo>
                    <a:pt x="373" y="2"/>
                  </a:lnTo>
                  <a:lnTo>
                    <a:pt x="362" y="0"/>
                  </a:lnTo>
                  <a:lnTo>
                    <a:pt x="349" y="0"/>
                  </a:lnTo>
                  <a:lnTo>
                    <a:pt x="349" y="0"/>
                  </a:lnTo>
                  <a:lnTo>
                    <a:pt x="337" y="0"/>
                  </a:lnTo>
                  <a:lnTo>
                    <a:pt x="327" y="1"/>
                  </a:lnTo>
                  <a:lnTo>
                    <a:pt x="317" y="3"/>
                  </a:lnTo>
                  <a:lnTo>
                    <a:pt x="307" y="5"/>
                  </a:lnTo>
                  <a:lnTo>
                    <a:pt x="300" y="8"/>
                  </a:lnTo>
                  <a:lnTo>
                    <a:pt x="292" y="12"/>
                  </a:lnTo>
                  <a:lnTo>
                    <a:pt x="281" y="19"/>
                  </a:lnTo>
                  <a:lnTo>
                    <a:pt x="272" y="27"/>
                  </a:lnTo>
                  <a:lnTo>
                    <a:pt x="266" y="33"/>
                  </a:lnTo>
                  <a:lnTo>
                    <a:pt x="259" y="42"/>
                  </a:lnTo>
                  <a:lnTo>
                    <a:pt x="259" y="42"/>
                  </a:lnTo>
                  <a:lnTo>
                    <a:pt x="253" y="32"/>
                  </a:lnTo>
                  <a:lnTo>
                    <a:pt x="246" y="23"/>
                  </a:lnTo>
                  <a:lnTo>
                    <a:pt x="238" y="16"/>
                  </a:lnTo>
                  <a:lnTo>
                    <a:pt x="229" y="11"/>
                  </a:lnTo>
                  <a:lnTo>
                    <a:pt x="218" y="6"/>
                  </a:lnTo>
                  <a:lnTo>
                    <a:pt x="209" y="2"/>
                  </a:lnTo>
                  <a:lnTo>
                    <a:pt x="198" y="0"/>
                  </a:lnTo>
                  <a:lnTo>
                    <a:pt x="186" y="0"/>
                  </a:lnTo>
                  <a:lnTo>
                    <a:pt x="186" y="0"/>
                  </a:lnTo>
                  <a:lnTo>
                    <a:pt x="173" y="0"/>
                  </a:lnTo>
                  <a:lnTo>
                    <a:pt x="160" y="2"/>
                  </a:lnTo>
                  <a:lnTo>
                    <a:pt x="149" y="5"/>
                  </a:lnTo>
                  <a:lnTo>
                    <a:pt x="137" y="9"/>
                  </a:lnTo>
                  <a:lnTo>
                    <a:pt x="126" y="15"/>
                  </a:lnTo>
                  <a:lnTo>
                    <a:pt x="116" y="22"/>
                  </a:lnTo>
                  <a:lnTo>
                    <a:pt x="108" y="31"/>
                  </a:lnTo>
                  <a:lnTo>
                    <a:pt x="99" y="42"/>
                  </a:lnTo>
                  <a:lnTo>
                    <a:pt x="98" y="42"/>
                  </a:lnTo>
                  <a:lnTo>
                    <a:pt x="98" y="6"/>
                  </a:lnTo>
                  <a:lnTo>
                    <a:pt x="0" y="6"/>
                  </a:lnTo>
                  <a:lnTo>
                    <a:pt x="0" y="272"/>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6" name="Freeform 8"/>
            <p:cNvSpPr>
              <a:spLocks/>
            </p:cNvSpPr>
            <p:nvPr userDrawn="1"/>
          </p:nvSpPr>
          <p:spPr bwMode="auto">
            <a:xfrm>
              <a:off x="323" y="4096"/>
              <a:ext cx="58" cy="67"/>
            </a:xfrm>
            <a:custGeom>
              <a:avLst/>
              <a:gdLst/>
              <a:ahLst/>
              <a:cxnLst>
                <a:cxn ang="0">
                  <a:pos x="283" y="85"/>
                </a:cxn>
                <a:cxn ang="0">
                  <a:pos x="270" y="50"/>
                </a:cxn>
                <a:cxn ang="0">
                  <a:pos x="247" y="25"/>
                </a:cxn>
                <a:cxn ang="0">
                  <a:pos x="215" y="10"/>
                </a:cxn>
                <a:cxn ang="0">
                  <a:pos x="179" y="2"/>
                </a:cxn>
                <a:cxn ang="0">
                  <a:pos x="144" y="0"/>
                </a:cxn>
                <a:cxn ang="0">
                  <a:pos x="98" y="4"/>
                </a:cxn>
                <a:cxn ang="0">
                  <a:pos x="64" y="15"/>
                </a:cxn>
                <a:cxn ang="0">
                  <a:pos x="34" y="34"/>
                </a:cxn>
                <a:cxn ang="0">
                  <a:pos x="15" y="62"/>
                </a:cxn>
                <a:cxn ang="0">
                  <a:pos x="6" y="101"/>
                </a:cxn>
                <a:cxn ang="0">
                  <a:pos x="8" y="121"/>
                </a:cxn>
                <a:cxn ang="0">
                  <a:pos x="17" y="145"/>
                </a:cxn>
                <a:cxn ang="0">
                  <a:pos x="34" y="166"/>
                </a:cxn>
                <a:cxn ang="0">
                  <a:pos x="60" y="182"/>
                </a:cxn>
                <a:cxn ang="0">
                  <a:pos x="95" y="195"/>
                </a:cxn>
                <a:cxn ang="0">
                  <a:pos x="157" y="208"/>
                </a:cxn>
                <a:cxn ang="0">
                  <a:pos x="180" y="218"/>
                </a:cxn>
                <a:cxn ang="0">
                  <a:pos x="187" y="234"/>
                </a:cxn>
                <a:cxn ang="0">
                  <a:pos x="182" y="246"/>
                </a:cxn>
                <a:cxn ang="0">
                  <a:pos x="167" y="256"/>
                </a:cxn>
                <a:cxn ang="0">
                  <a:pos x="149" y="259"/>
                </a:cxn>
                <a:cxn ang="0">
                  <a:pos x="124" y="254"/>
                </a:cxn>
                <a:cxn ang="0">
                  <a:pos x="114" y="244"/>
                </a:cxn>
                <a:cxn ang="0">
                  <a:pos x="106" y="221"/>
                </a:cxn>
                <a:cxn ang="0">
                  <a:pos x="1" y="236"/>
                </a:cxn>
                <a:cxn ang="0">
                  <a:pos x="14" y="274"/>
                </a:cxn>
                <a:cxn ang="0">
                  <a:pos x="37" y="302"/>
                </a:cxn>
                <a:cxn ang="0">
                  <a:pos x="70" y="320"/>
                </a:cxn>
                <a:cxn ang="0">
                  <a:pos x="106" y="331"/>
                </a:cxn>
                <a:cxn ang="0">
                  <a:pos x="145" y="334"/>
                </a:cxn>
                <a:cxn ang="0">
                  <a:pos x="184" y="331"/>
                </a:cxn>
                <a:cxn ang="0">
                  <a:pos x="222" y="321"/>
                </a:cxn>
                <a:cxn ang="0">
                  <a:pos x="255" y="304"/>
                </a:cxn>
                <a:cxn ang="0">
                  <a:pos x="279" y="276"/>
                </a:cxn>
                <a:cxn ang="0">
                  <a:pos x="292" y="238"/>
                </a:cxn>
                <a:cxn ang="0">
                  <a:pos x="292" y="212"/>
                </a:cxn>
                <a:cxn ang="0">
                  <a:pos x="286" y="187"/>
                </a:cxn>
                <a:cxn ang="0">
                  <a:pos x="276" y="168"/>
                </a:cxn>
                <a:cxn ang="0">
                  <a:pos x="249" y="144"/>
                </a:cxn>
                <a:cxn ang="0">
                  <a:pos x="223" y="132"/>
                </a:cxn>
                <a:cxn ang="0">
                  <a:pos x="167" y="119"/>
                </a:cxn>
                <a:cxn ang="0">
                  <a:pos x="125" y="108"/>
                </a:cxn>
                <a:cxn ang="0">
                  <a:pos x="117" y="102"/>
                </a:cxn>
                <a:cxn ang="0">
                  <a:pos x="113" y="92"/>
                </a:cxn>
                <a:cxn ang="0">
                  <a:pos x="119" y="75"/>
                </a:cxn>
                <a:cxn ang="0">
                  <a:pos x="135" y="68"/>
                </a:cxn>
                <a:cxn ang="0">
                  <a:pos x="153" y="68"/>
                </a:cxn>
                <a:cxn ang="0">
                  <a:pos x="171" y="77"/>
                </a:cxn>
                <a:cxn ang="0">
                  <a:pos x="180" y="86"/>
                </a:cxn>
                <a:cxn ang="0">
                  <a:pos x="284" y="100"/>
                </a:cxn>
              </a:cxnLst>
              <a:rect l="0" t="0" r="r" b="b"/>
              <a:pathLst>
                <a:path w="292" h="334">
                  <a:moveTo>
                    <a:pt x="284" y="100"/>
                  </a:moveTo>
                  <a:lnTo>
                    <a:pt x="284" y="100"/>
                  </a:lnTo>
                  <a:lnTo>
                    <a:pt x="283" y="85"/>
                  </a:lnTo>
                  <a:lnTo>
                    <a:pt x="280" y="72"/>
                  </a:lnTo>
                  <a:lnTo>
                    <a:pt x="276" y="61"/>
                  </a:lnTo>
                  <a:lnTo>
                    <a:pt x="270" y="50"/>
                  </a:lnTo>
                  <a:lnTo>
                    <a:pt x="263" y="41"/>
                  </a:lnTo>
                  <a:lnTo>
                    <a:pt x="255" y="33"/>
                  </a:lnTo>
                  <a:lnTo>
                    <a:pt x="247" y="25"/>
                  </a:lnTo>
                  <a:lnTo>
                    <a:pt x="236" y="20"/>
                  </a:lnTo>
                  <a:lnTo>
                    <a:pt x="226" y="15"/>
                  </a:lnTo>
                  <a:lnTo>
                    <a:pt x="215" y="10"/>
                  </a:lnTo>
                  <a:lnTo>
                    <a:pt x="204" y="7"/>
                  </a:lnTo>
                  <a:lnTo>
                    <a:pt x="192" y="4"/>
                  </a:lnTo>
                  <a:lnTo>
                    <a:pt x="179" y="2"/>
                  </a:lnTo>
                  <a:lnTo>
                    <a:pt x="167" y="1"/>
                  </a:lnTo>
                  <a:lnTo>
                    <a:pt x="144" y="0"/>
                  </a:lnTo>
                  <a:lnTo>
                    <a:pt x="144" y="0"/>
                  </a:lnTo>
                  <a:lnTo>
                    <a:pt x="121" y="1"/>
                  </a:lnTo>
                  <a:lnTo>
                    <a:pt x="109" y="3"/>
                  </a:lnTo>
                  <a:lnTo>
                    <a:pt x="98" y="4"/>
                  </a:lnTo>
                  <a:lnTo>
                    <a:pt x="86" y="7"/>
                  </a:lnTo>
                  <a:lnTo>
                    <a:pt x="75" y="10"/>
                  </a:lnTo>
                  <a:lnTo>
                    <a:pt x="64" y="15"/>
                  </a:lnTo>
                  <a:lnTo>
                    <a:pt x="54" y="20"/>
                  </a:lnTo>
                  <a:lnTo>
                    <a:pt x="44" y="26"/>
                  </a:lnTo>
                  <a:lnTo>
                    <a:pt x="34" y="34"/>
                  </a:lnTo>
                  <a:lnTo>
                    <a:pt x="27" y="42"/>
                  </a:lnTo>
                  <a:lnTo>
                    <a:pt x="20" y="51"/>
                  </a:lnTo>
                  <a:lnTo>
                    <a:pt x="15" y="62"/>
                  </a:lnTo>
                  <a:lnTo>
                    <a:pt x="11" y="74"/>
                  </a:lnTo>
                  <a:lnTo>
                    <a:pt x="7" y="86"/>
                  </a:lnTo>
                  <a:lnTo>
                    <a:pt x="6" y="101"/>
                  </a:lnTo>
                  <a:lnTo>
                    <a:pt x="6" y="101"/>
                  </a:lnTo>
                  <a:lnTo>
                    <a:pt x="7" y="111"/>
                  </a:lnTo>
                  <a:lnTo>
                    <a:pt x="8" y="121"/>
                  </a:lnTo>
                  <a:lnTo>
                    <a:pt x="11" y="129"/>
                  </a:lnTo>
                  <a:lnTo>
                    <a:pt x="14" y="138"/>
                  </a:lnTo>
                  <a:lnTo>
                    <a:pt x="17" y="145"/>
                  </a:lnTo>
                  <a:lnTo>
                    <a:pt x="22" y="153"/>
                  </a:lnTo>
                  <a:lnTo>
                    <a:pt x="28" y="159"/>
                  </a:lnTo>
                  <a:lnTo>
                    <a:pt x="34" y="166"/>
                  </a:lnTo>
                  <a:lnTo>
                    <a:pt x="42" y="171"/>
                  </a:lnTo>
                  <a:lnTo>
                    <a:pt x="50" y="176"/>
                  </a:lnTo>
                  <a:lnTo>
                    <a:pt x="60" y="182"/>
                  </a:lnTo>
                  <a:lnTo>
                    <a:pt x="71" y="186"/>
                  </a:lnTo>
                  <a:lnTo>
                    <a:pt x="82" y="190"/>
                  </a:lnTo>
                  <a:lnTo>
                    <a:pt x="95" y="195"/>
                  </a:lnTo>
                  <a:lnTo>
                    <a:pt x="125" y="201"/>
                  </a:lnTo>
                  <a:lnTo>
                    <a:pt x="125" y="201"/>
                  </a:lnTo>
                  <a:lnTo>
                    <a:pt x="157" y="208"/>
                  </a:lnTo>
                  <a:lnTo>
                    <a:pt x="167" y="211"/>
                  </a:lnTo>
                  <a:lnTo>
                    <a:pt x="175" y="214"/>
                  </a:lnTo>
                  <a:lnTo>
                    <a:pt x="180" y="218"/>
                  </a:lnTo>
                  <a:lnTo>
                    <a:pt x="183" y="223"/>
                  </a:lnTo>
                  <a:lnTo>
                    <a:pt x="186" y="228"/>
                  </a:lnTo>
                  <a:lnTo>
                    <a:pt x="187" y="234"/>
                  </a:lnTo>
                  <a:lnTo>
                    <a:pt x="187" y="234"/>
                  </a:lnTo>
                  <a:lnTo>
                    <a:pt x="186" y="241"/>
                  </a:lnTo>
                  <a:lnTo>
                    <a:pt x="182" y="246"/>
                  </a:lnTo>
                  <a:lnTo>
                    <a:pt x="178" y="250"/>
                  </a:lnTo>
                  <a:lnTo>
                    <a:pt x="173" y="254"/>
                  </a:lnTo>
                  <a:lnTo>
                    <a:pt x="167" y="256"/>
                  </a:lnTo>
                  <a:lnTo>
                    <a:pt x="161" y="258"/>
                  </a:lnTo>
                  <a:lnTo>
                    <a:pt x="149" y="259"/>
                  </a:lnTo>
                  <a:lnTo>
                    <a:pt x="149" y="259"/>
                  </a:lnTo>
                  <a:lnTo>
                    <a:pt x="139" y="258"/>
                  </a:lnTo>
                  <a:lnTo>
                    <a:pt x="131" y="257"/>
                  </a:lnTo>
                  <a:lnTo>
                    <a:pt x="124" y="254"/>
                  </a:lnTo>
                  <a:lnTo>
                    <a:pt x="119" y="250"/>
                  </a:lnTo>
                  <a:lnTo>
                    <a:pt x="119" y="250"/>
                  </a:lnTo>
                  <a:lnTo>
                    <a:pt x="114" y="244"/>
                  </a:lnTo>
                  <a:lnTo>
                    <a:pt x="109" y="236"/>
                  </a:lnTo>
                  <a:lnTo>
                    <a:pt x="107" y="230"/>
                  </a:lnTo>
                  <a:lnTo>
                    <a:pt x="106" y="221"/>
                  </a:lnTo>
                  <a:lnTo>
                    <a:pt x="0" y="221"/>
                  </a:lnTo>
                  <a:lnTo>
                    <a:pt x="0" y="221"/>
                  </a:lnTo>
                  <a:lnTo>
                    <a:pt x="1" y="236"/>
                  </a:lnTo>
                  <a:lnTo>
                    <a:pt x="4" y="250"/>
                  </a:lnTo>
                  <a:lnTo>
                    <a:pt x="8" y="262"/>
                  </a:lnTo>
                  <a:lnTo>
                    <a:pt x="14" y="274"/>
                  </a:lnTo>
                  <a:lnTo>
                    <a:pt x="20" y="284"/>
                  </a:lnTo>
                  <a:lnTo>
                    <a:pt x="29" y="293"/>
                  </a:lnTo>
                  <a:lnTo>
                    <a:pt x="37" y="302"/>
                  </a:lnTo>
                  <a:lnTo>
                    <a:pt x="47" y="308"/>
                  </a:lnTo>
                  <a:lnTo>
                    <a:pt x="58" y="315"/>
                  </a:lnTo>
                  <a:lnTo>
                    <a:pt x="70" y="320"/>
                  </a:lnTo>
                  <a:lnTo>
                    <a:pt x="81" y="324"/>
                  </a:lnTo>
                  <a:lnTo>
                    <a:pt x="93" y="328"/>
                  </a:lnTo>
                  <a:lnTo>
                    <a:pt x="106" y="331"/>
                  </a:lnTo>
                  <a:lnTo>
                    <a:pt x="119" y="332"/>
                  </a:lnTo>
                  <a:lnTo>
                    <a:pt x="132" y="333"/>
                  </a:lnTo>
                  <a:lnTo>
                    <a:pt x="145" y="334"/>
                  </a:lnTo>
                  <a:lnTo>
                    <a:pt x="145" y="334"/>
                  </a:lnTo>
                  <a:lnTo>
                    <a:pt x="172" y="333"/>
                  </a:lnTo>
                  <a:lnTo>
                    <a:pt x="184" y="331"/>
                  </a:lnTo>
                  <a:lnTo>
                    <a:pt x="197" y="329"/>
                  </a:lnTo>
                  <a:lnTo>
                    <a:pt x="210" y="325"/>
                  </a:lnTo>
                  <a:lnTo>
                    <a:pt x="222" y="321"/>
                  </a:lnTo>
                  <a:lnTo>
                    <a:pt x="234" y="317"/>
                  </a:lnTo>
                  <a:lnTo>
                    <a:pt x="245" y="310"/>
                  </a:lnTo>
                  <a:lnTo>
                    <a:pt x="255" y="304"/>
                  </a:lnTo>
                  <a:lnTo>
                    <a:pt x="264" y="295"/>
                  </a:lnTo>
                  <a:lnTo>
                    <a:pt x="272" y="287"/>
                  </a:lnTo>
                  <a:lnTo>
                    <a:pt x="279" y="276"/>
                  </a:lnTo>
                  <a:lnTo>
                    <a:pt x="284" y="264"/>
                  </a:lnTo>
                  <a:lnTo>
                    <a:pt x="289" y="251"/>
                  </a:lnTo>
                  <a:lnTo>
                    <a:pt x="292" y="238"/>
                  </a:lnTo>
                  <a:lnTo>
                    <a:pt x="292" y="221"/>
                  </a:lnTo>
                  <a:lnTo>
                    <a:pt x="292" y="221"/>
                  </a:lnTo>
                  <a:lnTo>
                    <a:pt x="292" y="212"/>
                  </a:lnTo>
                  <a:lnTo>
                    <a:pt x="291" y="203"/>
                  </a:lnTo>
                  <a:lnTo>
                    <a:pt x="289" y="196"/>
                  </a:lnTo>
                  <a:lnTo>
                    <a:pt x="286" y="187"/>
                  </a:lnTo>
                  <a:lnTo>
                    <a:pt x="283" y="181"/>
                  </a:lnTo>
                  <a:lnTo>
                    <a:pt x="280" y="174"/>
                  </a:lnTo>
                  <a:lnTo>
                    <a:pt x="276" y="168"/>
                  </a:lnTo>
                  <a:lnTo>
                    <a:pt x="271" y="162"/>
                  </a:lnTo>
                  <a:lnTo>
                    <a:pt x="261" y="153"/>
                  </a:lnTo>
                  <a:lnTo>
                    <a:pt x="249" y="144"/>
                  </a:lnTo>
                  <a:lnTo>
                    <a:pt x="237" y="138"/>
                  </a:lnTo>
                  <a:lnTo>
                    <a:pt x="223" y="132"/>
                  </a:lnTo>
                  <a:lnTo>
                    <a:pt x="223" y="132"/>
                  </a:lnTo>
                  <a:lnTo>
                    <a:pt x="209" y="128"/>
                  </a:lnTo>
                  <a:lnTo>
                    <a:pt x="195" y="125"/>
                  </a:lnTo>
                  <a:lnTo>
                    <a:pt x="167" y="119"/>
                  </a:lnTo>
                  <a:lnTo>
                    <a:pt x="144" y="114"/>
                  </a:lnTo>
                  <a:lnTo>
                    <a:pt x="134" y="111"/>
                  </a:lnTo>
                  <a:lnTo>
                    <a:pt x="125" y="108"/>
                  </a:lnTo>
                  <a:lnTo>
                    <a:pt x="125" y="108"/>
                  </a:lnTo>
                  <a:lnTo>
                    <a:pt x="121" y="106"/>
                  </a:lnTo>
                  <a:lnTo>
                    <a:pt x="117" y="102"/>
                  </a:lnTo>
                  <a:lnTo>
                    <a:pt x="114" y="98"/>
                  </a:lnTo>
                  <a:lnTo>
                    <a:pt x="113" y="92"/>
                  </a:lnTo>
                  <a:lnTo>
                    <a:pt x="113" y="92"/>
                  </a:lnTo>
                  <a:lnTo>
                    <a:pt x="114" y="84"/>
                  </a:lnTo>
                  <a:lnTo>
                    <a:pt x="116" y="79"/>
                  </a:lnTo>
                  <a:lnTo>
                    <a:pt x="119" y="75"/>
                  </a:lnTo>
                  <a:lnTo>
                    <a:pt x="123" y="71"/>
                  </a:lnTo>
                  <a:lnTo>
                    <a:pt x="129" y="69"/>
                  </a:lnTo>
                  <a:lnTo>
                    <a:pt x="135" y="68"/>
                  </a:lnTo>
                  <a:lnTo>
                    <a:pt x="147" y="67"/>
                  </a:lnTo>
                  <a:lnTo>
                    <a:pt x="147" y="67"/>
                  </a:lnTo>
                  <a:lnTo>
                    <a:pt x="153" y="68"/>
                  </a:lnTo>
                  <a:lnTo>
                    <a:pt x="160" y="69"/>
                  </a:lnTo>
                  <a:lnTo>
                    <a:pt x="165" y="72"/>
                  </a:lnTo>
                  <a:lnTo>
                    <a:pt x="171" y="77"/>
                  </a:lnTo>
                  <a:lnTo>
                    <a:pt x="171" y="77"/>
                  </a:lnTo>
                  <a:lnTo>
                    <a:pt x="176" y="81"/>
                  </a:lnTo>
                  <a:lnTo>
                    <a:pt x="180" y="86"/>
                  </a:lnTo>
                  <a:lnTo>
                    <a:pt x="182" y="93"/>
                  </a:lnTo>
                  <a:lnTo>
                    <a:pt x="183" y="100"/>
                  </a:lnTo>
                  <a:lnTo>
                    <a:pt x="284" y="100"/>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7" name="Freeform 9"/>
            <p:cNvSpPr>
              <a:spLocks/>
            </p:cNvSpPr>
            <p:nvPr userDrawn="1"/>
          </p:nvSpPr>
          <p:spPr bwMode="auto">
            <a:xfrm>
              <a:off x="543" y="4086"/>
              <a:ext cx="55" cy="75"/>
            </a:xfrm>
            <a:custGeom>
              <a:avLst/>
              <a:gdLst/>
              <a:ahLst/>
              <a:cxnLst>
                <a:cxn ang="0">
                  <a:pos x="0" y="372"/>
                </a:cxn>
                <a:cxn ang="0">
                  <a:pos x="103" y="372"/>
                </a:cxn>
                <a:cxn ang="0">
                  <a:pos x="103" y="244"/>
                </a:cxn>
                <a:cxn ang="0">
                  <a:pos x="103" y="244"/>
                </a:cxn>
                <a:cxn ang="0">
                  <a:pos x="103" y="227"/>
                </a:cxn>
                <a:cxn ang="0">
                  <a:pos x="105" y="212"/>
                </a:cxn>
                <a:cxn ang="0">
                  <a:pos x="110" y="202"/>
                </a:cxn>
                <a:cxn ang="0">
                  <a:pos x="112" y="197"/>
                </a:cxn>
                <a:cxn ang="0">
                  <a:pos x="114" y="193"/>
                </a:cxn>
                <a:cxn ang="0">
                  <a:pos x="114" y="193"/>
                </a:cxn>
                <a:cxn ang="0">
                  <a:pos x="118" y="188"/>
                </a:cxn>
                <a:cxn ang="0">
                  <a:pos x="125" y="184"/>
                </a:cxn>
                <a:cxn ang="0">
                  <a:pos x="131" y="180"/>
                </a:cxn>
                <a:cxn ang="0">
                  <a:pos x="138" y="179"/>
                </a:cxn>
                <a:cxn ang="0">
                  <a:pos x="138" y="179"/>
                </a:cxn>
                <a:cxn ang="0">
                  <a:pos x="146" y="179"/>
                </a:cxn>
                <a:cxn ang="0">
                  <a:pos x="153" y="181"/>
                </a:cxn>
                <a:cxn ang="0">
                  <a:pos x="158" y="185"/>
                </a:cxn>
                <a:cxn ang="0">
                  <a:pos x="163" y="190"/>
                </a:cxn>
                <a:cxn ang="0">
                  <a:pos x="163" y="190"/>
                </a:cxn>
                <a:cxn ang="0">
                  <a:pos x="168" y="195"/>
                </a:cxn>
                <a:cxn ang="0">
                  <a:pos x="170" y="204"/>
                </a:cxn>
                <a:cxn ang="0">
                  <a:pos x="172" y="214"/>
                </a:cxn>
                <a:cxn ang="0">
                  <a:pos x="172" y="225"/>
                </a:cxn>
                <a:cxn ang="0">
                  <a:pos x="172" y="372"/>
                </a:cxn>
                <a:cxn ang="0">
                  <a:pos x="275" y="372"/>
                </a:cxn>
                <a:cxn ang="0">
                  <a:pos x="275" y="203"/>
                </a:cxn>
                <a:cxn ang="0">
                  <a:pos x="275" y="203"/>
                </a:cxn>
                <a:cxn ang="0">
                  <a:pos x="275" y="190"/>
                </a:cxn>
                <a:cxn ang="0">
                  <a:pos x="274" y="178"/>
                </a:cxn>
                <a:cxn ang="0">
                  <a:pos x="272" y="166"/>
                </a:cxn>
                <a:cxn ang="0">
                  <a:pos x="270" y="157"/>
                </a:cxn>
                <a:cxn ang="0">
                  <a:pos x="265" y="147"/>
                </a:cxn>
                <a:cxn ang="0">
                  <a:pos x="262" y="139"/>
                </a:cxn>
                <a:cxn ang="0">
                  <a:pos x="257" y="131"/>
                </a:cxn>
                <a:cxn ang="0">
                  <a:pos x="251" y="125"/>
                </a:cxn>
                <a:cxn ang="0">
                  <a:pos x="251" y="125"/>
                </a:cxn>
                <a:cxn ang="0">
                  <a:pos x="245" y="118"/>
                </a:cxn>
                <a:cxn ang="0">
                  <a:pos x="239" y="114"/>
                </a:cxn>
                <a:cxn ang="0">
                  <a:pos x="231" y="110"/>
                </a:cxn>
                <a:cxn ang="0">
                  <a:pos x="222" y="105"/>
                </a:cxn>
                <a:cxn ang="0">
                  <a:pos x="214" y="103"/>
                </a:cxn>
                <a:cxn ang="0">
                  <a:pos x="205" y="101"/>
                </a:cxn>
                <a:cxn ang="0">
                  <a:pos x="196" y="100"/>
                </a:cxn>
                <a:cxn ang="0">
                  <a:pos x="186" y="99"/>
                </a:cxn>
                <a:cxn ang="0">
                  <a:pos x="186" y="99"/>
                </a:cxn>
                <a:cxn ang="0">
                  <a:pos x="173" y="100"/>
                </a:cxn>
                <a:cxn ang="0">
                  <a:pos x="161" y="101"/>
                </a:cxn>
                <a:cxn ang="0">
                  <a:pos x="149" y="103"/>
                </a:cxn>
                <a:cxn ang="0">
                  <a:pos x="137" y="108"/>
                </a:cxn>
                <a:cxn ang="0">
                  <a:pos x="137" y="108"/>
                </a:cxn>
                <a:cxn ang="0">
                  <a:pos x="128" y="114"/>
                </a:cxn>
                <a:cxn ang="0">
                  <a:pos x="120" y="119"/>
                </a:cxn>
                <a:cxn ang="0">
                  <a:pos x="112" y="127"/>
                </a:cxn>
                <a:cxn ang="0">
                  <a:pos x="103" y="135"/>
                </a:cxn>
                <a:cxn ang="0">
                  <a:pos x="103" y="0"/>
                </a:cxn>
                <a:cxn ang="0">
                  <a:pos x="0" y="0"/>
                </a:cxn>
                <a:cxn ang="0">
                  <a:pos x="0" y="372"/>
                </a:cxn>
              </a:cxnLst>
              <a:rect l="0" t="0" r="r" b="b"/>
              <a:pathLst>
                <a:path w="275" h="372">
                  <a:moveTo>
                    <a:pt x="0" y="372"/>
                  </a:moveTo>
                  <a:lnTo>
                    <a:pt x="103" y="372"/>
                  </a:lnTo>
                  <a:lnTo>
                    <a:pt x="103" y="244"/>
                  </a:lnTo>
                  <a:lnTo>
                    <a:pt x="103" y="244"/>
                  </a:lnTo>
                  <a:lnTo>
                    <a:pt x="103" y="227"/>
                  </a:lnTo>
                  <a:lnTo>
                    <a:pt x="105" y="212"/>
                  </a:lnTo>
                  <a:lnTo>
                    <a:pt x="110" y="202"/>
                  </a:lnTo>
                  <a:lnTo>
                    <a:pt x="112" y="197"/>
                  </a:lnTo>
                  <a:lnTo>
                    <a:pt x="114" y="193"/>
                  </a:lnTo>
                  <a:lnTo>
                    <a:pt x="114" y="193"/>
                  </a:lnTo>
                  <a:lnTo>
                    <a:pt x="118" y="188"/>
                  </a:lnTo>
                  <a:lnTo>
                    <a:pt x="125" y="184"/>
                  </a:lnTo>
                  <a:lnTo>
                    <a:pt x="131" y="180"/>
                  </a:lnTo>
                  <a:lnTo>
                    <a:pt x="138" y="179"/>
                  </a:lnTo>
                  <a:lnTo>
                    <a:pt x="138" y="179"/>
                  </a:lnTo>
                  <a:lnTo>
                    <a:pt x="146" y="179"/>
                  </a:lnTo>
                  <a:lnTo>
                    <a:pt x="153" y="181"/>
                  </a:lnTo>
                  <a:lnTo>
                    <a:pt x="158" y="185"/>
                  </a:lnTo>
                  <a:lnTo>
                    <a:pt x="163" y="190"/>
                  </a:lnTo>
                  <a:lnTo>
                    <a:pt x="163" y="190"/>
                  </a:lnTo>
                  <a:lnTo>
                    <a:pt x="168" y="195"/>
                  </a:lnTo>
                  <a:lnTo>
                    <a:pt x="170" y="204"/>
                  </a:lnTo>
                  <a:lnTo>
                    <a:pt x="172" y="214"/>
                  </a:lnTo>
                  <a:lnTo>
                    <a:pt x="172" y="225"/>
                  </a:lnTo>
                  <a:lnTo>
                    <a:pt x="172" y="372"/>
                  </a:lnTo>
                  <a:lnTo>
                    <a:pt x="275" y="372"/>
                  </a:lnTo>
                  <a:lnTo>
                    <a:pt x="275" y="203"/>
                  </a:lnTo>
                  <a:lnTo>
                    <a:pt x="275" y="203"/>
                  </a:lnTo>
                  <a:lnTo>
                    <a:pt x="275" y="190"/>
                  </a:lnTo>
                  <a:lnTo>
                    <a:pt x="274" y="178"/>
                  </a:lnTo>
                  <a:lnTo>
                    <a:pt x="272" y="166"/>
                  </a:lnTo>
                  <a:lnTo>
                    <a:pt x="270" y="157"/>
                  </a:lnTo>
                  <a:lnTo>
                    <a:pt x="265" y="147"/>
                  </a:lnTo>
                  <a:lnTo>
                    <a:pt x="262" y="139"/>
                  </a:lnTo>
                  <a:lnTo>
                    <a:pt x="257" y="131"/>
                  </a:lnTo>
                  <a:lnTo>
                    <a:pt x="251" y="125"/>
                  </a:lnTo>
                  <a:lnTo>
                    <a:pt x="251" y="125"/>
                  </a:lnTo>
                  <a:lnTo>
                    <a:pt x="245" y="118"/>
                  </a:lnTo>
                  <a:lnTo>
                    <a:pt x="239" y="114"/>
                  </a:lnTo>
                  <a:lnTo>
                    <a:pt x="231" y="110"/>
                  </a:lnTo>
                  <a:lnTo>
                    <a:pt x="222" y="105"/>
                  </a:lnTo>
                  <a:lnTo>
                    <a:pt x="214" y="103"/>
                  </a:lnTo>
                  <a:lnTo>
                    <a:pt x="205" y="101"/>
                  </a:lnTo>
                  <a:lnTo>
                    <a:pt x="196" y="100"/>
                  </a:lnTo>
                  <a:lnTo>
                    <a:pt x="186" y="99"/>
                  </a:lnTo>
                  <a:lnTo>
                    <a:pt x="186" y="99"/>
                  </a:lnTo>
                  <a:lnTo>
                    <a:pt x="173" y="100"/>
                  </a:lnTo>
                  <a:lnTo>
                    <a:pt x="161" y="101"/>
                  </a:lnTo>
                  <a:lnTo>
                    <a:pt x="149" y="103"/>
                  </a:lnTo>
                  <a:lnTo>
                    <a:pt x="137" y="108"/>
                  </a:lnTo>
                  <a:lnTo>
                    <a:pt x="137" y="108"/>
                  </a:lnTo>
                  <a:lnTo>
                    <a:pt x="128" y="114"/>
                  </a:lnTo>
                  <a:lnTo>
                    <a:pt x="120" y="119"/>
                  </a:lnTo>
                  <a:lnTo>
                    <a:pt x="112" y="127"/>
                  </a:lnTo>
                  <a:lnTo>
                    <a:pt x="103" y="135"/>
                  </a:lnTo>
                  <a:lnTo>
                    <a:pt x="103" y="0"/>
                  </a:lnTo>
                  <a:lnTo>
                    <a:pt x="0" y="0"/>
                  </a:lnTo>
                  <a:lnTo>
                    <a:pt x="0" y="372"/>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8" name="Freeform 10"/>
            <p:cNvSpPr>
              <a:spLocks/>
            </p:cNvSpPr>
            <p:nvPr userDrawn="1"/>
          </p:nvSpPr>
          <p:spPr bwMode="auto">
            <a:xfrm>
              <a:off x="508" y="4091"/>
              <a:ext cx="28" cy="71"/>
            </a:xfrm>
            <a:custGeom>
              <a:avLst/>
              <a:gdLst/>
              <a:ahLst/>
              <a:cxnLst>
                <a:cxn ang="0">
                  <a:pos x="0" y="0"/>
                </a:cxn>
                <a:cxn ang="0">
                  <a:pos x="0" y="81"/>
                </a:cxn>
                <a:cxn ang="0">
                  <a:pos x="0" y="156"/>
                </a:cxn>
                <a:cxn ang="0">
                  <a:pos x="0" y="250"/>
                </a:cxn>
                <a:cxn ang="0">
                  <a:pos x="0" y="250"/>
                </a:cxn>
                <a:cxn ang="0">
                  <a:pos x="0" y="270"/>
                </a:cxn>
                <a:cxn ang="0">
                  <a:pos x="2" y="288"/>
                </a:cxn>
                <a:cxn ang="0">
                  <a:pos x="5" y="303"/>
                </a:cxn>
                <a:cxn ang="0">
                  <a:pos x="10" y="316"/>
                </a:cxn>
                <a:cxn ang="0">
                  <a:pos x="10" y="316"/>
                </a:cxn>
                <a:cxn ang="0">
                  <a:pos x="15" y="326"/>
                </a:cxn>
                <a:cxn ang="0">
                  <a:pos x="20" y="333"/>
                </a:cxn>
                <a:cxn ang="0">
                  <a:pos x="28" y="339"/>
                </a:cxn>
                <a:cxn ang="0">
                  <a:pos x="36" y="344"/>
                </a:cxn>
                <a:cxn ang="0">
                  <a:pos x="36" y="344"/>
                </a:cxn>
                <a:cxn ang="0">
                  <a:pos x="45" y="348"/>
                </a:cxn>
                <a:cxn ang="0">
                  <a:pos x="57" y="351"/>
                </a:cxn>
                <a:cxn ang="0">
                  <a:pos x="71" y="354"/>
                </a:cxn>
                <a:cxn ang="0">
                  <a:pos x="88" y="354"/>
                </a:cxn>
                <a:cxn ang="0">
                  <a:pos x="88" y="354"/>
                </a:cxn>
                <a:cxn ang="0">
                  <a:pos x="100" y="354"/>
                </a:cxn>
                <a:cxn ang="0">
                  <a:pos x="114" y="351"/>
                </a:cxn>
                <a:cxn ang="0">
                  <a:pos x="129" y="349"/>
                </a:cxn>
                <a:cxn ang="0">
                  <a:pos x="143" y="345"/>
                </a:cxn>
                <a:cxn ang="0">
                  <a:pos x="143" y="279"/>
                </a:cxn>
                <a:cxn ang="0">
                  <a:pos x="143" y="279"/>
                </a:cxn>
                <a:cxn ang="0">
                  <a:pos x="139" y="280"/>
                </a:cxn>
                <a:cxn ang="0">
                  <a:pos x="131" y="281"/>
                </a:cxn>
                <a:cxn ang="0">
                  <a:pos x="116" y="282"/>
                </a:cxn>
                <a:cxn ang="0">
                  <a:pos x="116" y="282"/>
                </a:cxn>
                <a:cxn ang="0">
                  <a:pos x="111" y="281"/>
                </a:cxn>
                <a:cxn ang="0">
                  <a:pos x="106" y="277"/>
                </a:cxn>
                <a:cxn ang="0">
                  <a:pos x="104" y="275"/>
                </a:cxn>
                <a:cxn ang="0">
                  <a:pos x="102" y="273"/>
                </a:cxn>
                <a:cxn ang="0">
                  <a:pos x="102" y="273"/>
                </a:cxn>
                <a:cxn ang="0">
                  <a:pos x="101" y="270"/>
                </a:cxn>
                <a:cxn ang="0">
                  <a:pos x="100" y="265"/>
                </a:cxn>
                <a:cxn ang="0">
                  <a:pos x="99" y="251"/>
                </a:cxn>
                <a:cxn ang="0">
                  <a:pos x="99" y="156"/>
                </a:cxn>
                <a:cxn ang="0">
                  <a:pos x="143" y="156"/>
                </a:cxn>
                <a:cxn ang="0">
                  <a:pos x="143" y="81"/>
                </a:cxn>
                <a:cxn ang="0">
                  <a:pos x="99" y="81"/>
                </a:cxn>
                <a:cxn ang="0">
                  <a:pos x="99" y="0"/>
                </a:cxn>
                <a:cxn ang="0">
                  <a:pos x="0" y="0"/>
                </a:cxn>
              </a:cxnLst>
              <a:rect l="0" t="0" r="r" b="b"/>
              <a:pathLst>
                <a:path w="143" h="354">
                  <a:moveTo>
                    <a:pt x="0" y="0"/>
                  </a:moveTo>
                  <a:lnTo>
                    <a:pt x="0" y="81"/>
                  </a:lnTo>
                  <a:lnTo>
                    <a:pt x="0" y="156"/>
                  </a:lnTo>
                  <a:lnTo>
                    <a:pt x="0" y="250"/>
                  </a:lnTo>
                  <a:lnTo>
                    <a:pt x="0" y="250"/>
                  </a:lnTo>
                  <a:lnTo>
                    <a:pt x="0" y="270"/>
                  </a:lnTo>
                  <a:lnTo>
                    <a:pt x="2" y="288"/>
                  </a:lnTo>
                  <a:lnTo>
                    <a:pt x="5" y="303"/>
                  </a:lnTo>
                  <a:lnTo>
                    <a:pt x="10" y="316"/>
                  </a:lnTo>
                  <a:lnTo>
                    <a:pt x="10" y="316"/>
                  </a:lnTo>
                  <a:lnTo>
                    <a:pt x="15" y="326"/>
                  </a:lnTo>
                  <a:lnTo>
                    <a:pt x="20" y="333"/>
                  </a:lnTo>
                  <a:lnTo>
                    <a:pt x="28" y="339"/>
                  </a:lnTo>
                  <a:lnTo>
                    <a:pt x="36" y="344"/>
                  </a:lnTo>
                  <a:lnTo>
                    <a:pt x="36" y="344"/>
                  </a:lnTo>
                  <a:lnTo>
                    <a:pt x="45" y="348"/>
                  </a:lnTo>
                  <a:lnTo>
                    <a:pt x="57" y="351"/>
                  </a:lnTo>
                  <a:lnTo>
                    <a:pt x="71" y="354"/>
                  </a:lnTo>
                  <a:lnTo>
                    <a:pt x="88" y="354"/>
                  </a:lnTo>
                  <a:lnTo>
                    <a:pt x="88" y="354"/>
                  </a:lnTo>
                  <a:lnTo>
                    <a:pt x="100" y="354"/>
                  </a:lnTo>
                  <a:lnTo>
                    <a:pt x="114" y="351"/>
                  </a:lnTo>
                  <a:lnTo>
                    <a:pt x="129" y="349"/>
                  </a:lnTo>
                  <a:lnTo>
                    <a:pt x="143" y="345"/>
                  </a:lnTo>
                  <a:lnTo>
                    <a:pt x="143" y="279"/>
                  </a:lnTo>
                  <a:lnTo>
                    <a:pt x="143" y="279"/>
                  </a:lnTo>
                  <a:lnTo>
                    <a:pt x="139" y="280"/>
                  </a:lnTo>
                  <a:lnTo>
                    <a:pt x="131" y="281"/>
                  </a:lnTo>
                  <a:lnTo>
                    <a:pt x="116" y="282"/>
                  </a:lnTo>
                  <a:lnTo>
                    <a:pt x="116" y="282"/>
                  </a:lnTo>
                  <a:lnTo>
                    <a:pt x="111" y="281"/>
                  </a:lnTo>
                  <a:lnTo>
                    <a:pt x="106" y="277"/>
                  </a:lnTo>
                  <a:lnTo>
                    <a:pt x="104" y="275"/>
                  </a:lnTo>
                  <a:lnTo>
                    <a:pt x="102" y="273"/>
                  </a:lnTo>
                  <a:lnTo>
                    <a:pt x="102" y="273"/>
                  </a:lnTo>
                  <a:lnTo>
                    <a:pt x="101" y="270"/>
                  </a:lnTo>
                  <a:lnTo>
                    <a:pt x="100" y="265"/>
                  </a:lnTo>
                  <a:lnTo>
                    <a:pt x="99" y="251"/>
                  </a:lnTo>
                  <a:lnTo>
                    <a:pt x="99" y="156"/>
                  </a:lnTo>
                  <a:lnTo>
                    <a:pt x="143" y="156"/>
                  </a:lnTo>
                  <a:lnTo>
                    <a:pt x="143" y="81"/>
                  </a:lnTo>
                  <a:lnTo>
                    <a:pt x="99" y="81"/>
                  </a:lnTo>
                  <a:lnTo>
                    <a:pt x="99" y="0"/>
                  </a:lnTo>
                  <a:lnTo>
                    <a:pt x="0" y="0"/>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9" name="Rectangle 11"/>
            <p:cNvSpPr>
              <a:spLocks noChangeArrowheads="1"/>
            </p:cNvSpPr>
            <p:nvPr userDrawn="1"/>
          </p:nvSpPr>
          <p:spPr bwMode="auto">
            <a:xfrm>
              <a:off x="481" y="4091"/>
              <a:ext cx="20" cy="11"/>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rtl="0" eaLnBrk="1" fontAlgn="base" hangingPunct="1">
        <a:lnSpc>
          <a:spcPct val="100000"/>
        </a:lnSpc>
        <a:spcBef>
          <a:spcPct val="0"/>
        </a:spcBef>
        <a:spcAft>
          <a:spcPct val="0"/>
        </a:spcAft>
        <a:defRPr sz="3200" kern="1200">
          <a:solidFill>
            <a:srgbClr val="003399"/>
          </a:solidFill>
          <a:latin typeface="+mj-lt"/>
          <a:ea typeface="+mj-ea"/>
          <a:cs typeface="+mj-cs"/>
        </a:defRPr>
      </a:lvl1pPr>
      <a:lvl2pPr algn="ctr" rtl="0" eaLnBrk="1" fontAlgn="base" hangingPunct="1">
        <a:lnSpc>
          <a:spcPts val="4400"/>
        </a:lnSpc>
        <a:spcBef>
          <a:spcPct val="0"/>
        </a:spcBef>
        <a:spcAft>
          <a:spcPct val="0"/>
        </a:spcAft>
        <a:defRPr sz="4400">
          <a:solidFill>
            <a:srgbClr val="003399"/>
          </a:solidFill>
          <a:latin typeface="Calibri" pitchFamily="34" charset="0"/>
        </a:defRPr>
      </a:lvl2pPr>
      <a:lvl3pPr algn="ctr" rtl="0" eaLnBrk="1" fontAlgn="base" hangingPunct="1">
        <a:lnSpc>
          <a:spcPts val="4400"/>
        </a:lnSpc>
        <a:spcBef>
          <a:spcPct val="0"/>
        </a:spcBef>
        <a:spcAft>
          <a:spcPct val="0"/>
        </a:spcAft>
        <a:defRPr sz="4400">
          <a:solidFill>
            <a:srgbClr val="003399"/>
          </a:solidFill>
          <a:latin typeface="Calibri" pitchFamily="34" charset="0"/>
        </a:defRPr>
      </a:lvl3pPr>
      <a:lvl4pPr algn="ctr" rtl="0" eaLnBrk="1" fontAlgn="base" hangingPunct="1">
        <a:lnSpc>
          <a:spcPts val="4400"/>
        </a:lnSpc>
        <a:spcBef>
          <a:spcPct val="0"/>
        </a:spcBef>
        <a:spcAft>
          <a:spcPct val="0"/>
        </a:spcAft>
        <a:defRPr sz="4400">
          <a:solidFill>
            <a:srgbClr val="003399"/>
          </a:solidFill>
          <a:latin typeface="Calibri" pitchFamily="34" charset="0"/>
        </a:defRPr>
      </a:lvl4pPr>
      <a:lvl5pPr algn="ctr" rtl="0" eaLnBrk="1" fontAlgn="base" hangingPunct="1">
        <a:lnSpc>
          <a:spcPts val="4400"/>
        </a:lnSpc>
        <a:spcBef>
          <a:spcPct val="0"/>
        </a:spcBef>
        <a:spcAft>
          <a:spcPct val="0"/>
        </a:spcAft>
        <a:defRPr sz="4400">
          <a:solidFill>
            <a:srgbClr val="003399"/>
          </a:solidFill>
          <a:latin typeface="Calibri" pitchFamily="34" charset="0"/>
        </a:defRPr>
      </a:lvl5pPr>
      <a:lvl6pPr marL="457200" algn="ctr" rtl="0" eaLnBrk="1" fontAlgn="base" hangingPunct="1">
        <a:lnSpc>
          <a:spcPts val="4400"/>
        </a:lnSpc>
        <a:spcBef>
          <a:spcPct val="0"/>
        </a:spcBef>
        <a:spcAft>
          <a:spcPct val="0"/>
        </a:spcAft>
        <a:defRPr sz="4400">
          <a:solidFill>
            <a:srgbClr val="003399"/>
          </a:solidFill>
          <a:latin typeface="Calibri" pitchFamily="34" charset="0"/>
        </a:defRPr>
      </a:lvl6pPr>
      <a:lvl7pPr marL="914400" algn="ctr" rtl="0" eaLnBrk="1" fontAlgn="base" hangingPunct="1">
        <a:lnSpc>
          <a:spcPts val="4400"/>
        </a:lnSpc>
        <a:spcBef>
          <a:spcPct val="0"/>
        </a:spcBef>
        <a:spcAft>
          <a:spcPct val="0"/>
        </a:spcAft>
        <a:defRPr sz="4400">
          <a:solidFill>
            <a:srgbClr val="003399"/>
          </a:solidFill>
          <a:latin typeface="Calibri" pitchFamily="34" charset="0"/>
        </a:defRPr>
      </a:lvl7pPr>
      <a:lvl8pPr marL="1371600" algn="ctr" rtl="0" eaLnBrk="1" fontAlgn="base" hangingPunct="1">
        <a:lnSpc>
          <a:spcPts val="4400"/>
        </a:lnSpc>
        <a:spcBef>
          <a:spcPct val="0"/>
        </a:spcBef>
        <a:spcAft>
          <a:spcPct val="0"/>
        </a:spcAft>
        <a:defRPr sz="4400">
          <a:solidFill>
            <a:srgbClr val="003399"/>
          </a:solidFill>
          <a:latin typeface="Calibri" pitchFamily="34" charset="0"/>
        </a:defRPr>
      </a:lvl8pPr>
      <a:lvl9pPr marL="1828800" algn="ctr" rtl="0" eaLnBrk="1" fontAlgn="base" hangingPunct="1">
        <a:lnSpc>
          <a:spcPts val="4400"/>
        </a:lnSpc>
        <a:spcBef>
          <a:spcPct val="0"/>
        </a:spcBef>
        <a:spcAft>
          <a:spcPct val="0"/>
        </a:spcAft>
        <a:defRPr sz="4400">
          <a:solidFill>
            <a:srgbClr val="003399"/>
          </a:solidFill>
          <a:latin typeface="Calibri" pitchFamily="34" charset="0"/>
        </a:defRPr>
      </a:lvl9pPr>
    </p:titleStyle>
    <p:bodyStyle>
      <a:lvl1pPr marL="342900" indent="-342900" algn="l" rtl="0" eaLnBrk="1" fontAlgn="base" hangingPunct="1">
        <a:spcBef>
          <a:spcPct val="20000"/>
        </a:spcBef>
        <a:spcAft>
          <a:spcPct val="0"/>
        </a:spcAft>
        <a:buClr>
          <a:srgbClr val="003399"/>
        </a:buClr>
        <a:buFont typeface="Arial" charset="0"/>
        <a:buChar char="•"/>
        <a:defRPr sz="2400" kern="1200">
          <a:solidFill>
            <a:schemeClr val="tx2"/>
          </a:solidFill>
          <a:latin typeface="+mn-lt"/>
          <a:ea typeface="+mn-ea"/>
          <a:cs typeface="+mn-cs"/>
        </a:defRPr>
      </a:lvl1pPr>
      <a:lvl2pPr marL="742950" indent="-285750" algn="l" rtl="0" eaLnBrk="1" fontAlgn="base" hangingPunct="1">
        <a:spcBef>
          <a:spcPct val="20000"/>
        </a:spcBef>
        <a:spcAft>
          <a:spcPct val="0"/>
        </a:spcAft>
        <a:buClr>
          <a:srgbClr val="003399"/>
        </a:buClr>
        <a:buFont typeface="Arial" charset="0"/>
        <a:buChar char="–"/>
        <a:defRPr sz="2200" kern="1200">
          <a:solidFill>
            <a:schemeClr val="tx2"/>
          </a:solidFill>
          <a:latin typeface="+mn-lt"/>
          <a:ea typeface="+mn-ea"/>
          <a:cs typeface="+mn-cs"/>
        </a:defRPr>
      </a:lvl2pPr>
      <a:lvl3pPr marL="1143000" indent="-228600" algn="l" rtl="0" eaLnBrk="1" fontAlgn="base" hangingPunct="1">
        <a:spcBef>
          <a:spcPct val="20000"/>
        </a:spcBef>
        <a:spcAft>
          <a:spcPct val="0"/>
        </a:spcAft>
        <a:buClr>
          <a:srgbClr val="003399"/>
        </a:buClr>
        <a:buFont typeface="Arial" charset="0"/>
        <a:buChar char="•"/>
        <a:defRPr sz="2000" kern="1200">
          <a:solidFill>
            <a:schemeClr val="tx2"/>
          </a:solidFill>
          <a:latin typeface="+mn-lt"/>
          <a:ea typeface="+mn-ea"/>
          <a:cs typeface="+mn-cs"/>
        </a:defRPr>
      </a:lvl3pPr>
      <a:lvl4pPr marL="1600200" indent="-228600" algn="l" rtl="0" eaLnBrk="1" fontAlgn="base" hangingPunct="1">
        <a:spcBef>
          <a:spcPct val="20000"/>
        </a:spcBef>
        <a:spcAft>
          <a:spcPct val="0"/>
        </a:spcAft>
        <a:buClr>
          <a:srgbClr val="003399"/>
        </a:buClr>
        <a:buFont typeface="Arial" charset="0"/>
        <a:buChar char="–"/>
        <a:defRPr sz="1800" kern="1200">
          <a:solidFill>
            <a:schemeClr val="tx2"/>
          </a:solidFill>
          <a:latin typeface="+mn-lt"/>
          <a:ea typeface="+mn-ea"/>
          <a:cs typeface="+mn-cs"/>
        </a:defRPr>
      </a:lvl4pPr>
      <a:lvl5pPr marL="2057400" indent="-228600" algn="l" rtl="0" eaLnBrk="1" fontAlgn="base" hangingPunct="1">
        <a:spcBef>
          <a:spcPct val="20000"/>
        </a:spcBef>
        <a:spcAft>
          <a:spcPct val="0"/>
        </a:spcAft>
        <a:buClr>
          <a:srgbClr val="003399"/>
        </a:buClr>
        <a:buFont typeface="Arial"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3" name="Rectangle 12"/>
          <p:cNvSpPr/>
          <p:nvPr/>
        </p:nvSpPr>
        <p:spPr>
          <a:xfrm flipV="1">
            <a:off x="0" y="0"/>
            <a:ext cx="9144000"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 name="Group 17"/>
          <p:cNvGrpSpPr/>
          <p:nvPr/>
        </p:nvGrpSpPr>
        <p:grpSpPr>
          <a:xfrm>
            <a:off x="0" y="-13648"/>
            <a:ext cx="5009566" cy="6871650"/>
            <a:chOff x="0" y="-13648"/>
            <a:chExt cx="5009566" cy="6871650"/>
          </a:xfrm>
        </p:grpSpPr>
        <p:cxnSp>
          <p:nvCxnSpPr>
            <p:cNvPr id="20" name="Straight Connector 19"/>
            <p:cNvCxnSpPr/>
            <p:nvPr/>
          </p:nvCxnSpPr>
          <p:spPr>
            <a:xfrm flipV="1">
              <a:off x="0" y="0"/>
              <a:ext cx="5009566" cy="182880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0" y="-13648"/>
              <a:ext cx="1433015" cy="52089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0" y="4243974"/>
              <a:ext cx="515504" cy="18756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0" y="5398525"/>
              <a:ext cx="933199" cy="34126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26055" y="6556242"/>
              <a:ext cx="825472" cy="30175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1286762" y="4107058"/>
              <a:ext cx="4037706" cy="146418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136220" y="6558940"/>
              <a:ext cx="435281" cy="162842"/>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6363" y="483884"/>
              <a:ext cx="1526372" cy="55860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1225724" y="350460"/>
              <a:ext cx="1113052" cy="405016"/>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2663146" y="218814"/>
              <a:ext cx="685502" cy="24787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4095233" y="88950"/>
              <a:ext cx="268624" cy="9072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15" name="Rectangle 14"/>
          <p:cNvSpPr/>
          <p:nvPr/>
        </p:nvSpPr>
        <p:spPr>
          <a:xfrm flipV="1">
            <a:off x="0" y="0"/>
            <a:ext cx="9144000" cy="6858000"/>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53" name="Text Placeholder 2"/>
          <p:cNvSpPr>
            <a:spLocks noGrp="1"/>
          </p:cNvSpPr>
          <p:nvPr>
            <p:ph type="body" idx="1"/>
          </p:nvPr>
        </p:nvSpPr>
        <p:spPr bwMode="auto">
          <a:xfrm>
            <a:off x="457200" y="1489075"/>
            <a:ext cx="8229600"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054" name="Title Placeholder 1"/>
          <p:cNvSpPr>
            <a:spLocks noGrp="1"/>
          </p:cNvSpPr>
          <p:nvPr>
            <p:ph type="title"/>
          </p:nvPr>
        </p:nvSpPr>
        <p:spPr bwMode="auto">
          <a:xfrm>
            <a:off x="0" y="0"/>
            <a:ext cx="9144000" cy="1417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4" name="Date Placeholder 3"/>
          <p:cNvSpPr>
            <a:spLocks noGrp="1"/>
          </p:cNvSpPr>
          <p:nvPr>
            <p:ph type="dt" sz="half" idx="2"/>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pPr>
                <a:defRPr/>
              </a:pPr>
              <a:t>5/5/2013</a:t>
            </a:fld>
            <a:endParaRPr lang="en-US" dirty="0"/>
          </a:p>
        </p:txBody>
      </p:sp>
      <p:sp>
        <p:nvSpPr>
          <p:cNvPr id="16"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pPr>
                <a:defRPr/>
              </a:pPr>
              <a:t>‹#›</a:t>
            </a:fld>
            <a:endParaRPr lang="en-US" dirty="0"/>
          </a:p>
        </p:txBody>
      </p:sp>
      <p:cxnSp>
        <p:nvCxnSpPr>
          <p:cNvPr id="17" name="Straight Connector 16"/>
          <p:cNvCxnSpPr/>
          <p:nvPr/>
        </p:nvCxnSpPr>
        <p:spPr>
          <a:xfrm>
            <a:off x="0" y="6353175"/>
            <a:ext cx="9144000"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6643798"/>
            <a:ext cx="9144000"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7395525" y="6501725"/>
            <a:ext cx="293006"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8226883" y="6603447"/>
            <a:ext cx="509105"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grpSp>
        <p:nvGrpSpPr>
          <p:cNvPr id="5" name="Group 4"/>
          <p:cNvGrpSpPr>
            <a:grpSpLocks noChangeAspect="1"/>
          </p:cNvGrpSpPr>
          <p:nvPr/>
        </p:nvGrpSpPr>
        <p:grpSpPr bwMode="auto">
          <a:xfrm>
            <a:off x="466725" y="6396038"/>
            <a:ext cx="482600" cy="212725"/>
            <a:chOff x="294" y="4029"/>
            <a:chExt cx="304" cy="134"/>
          </a:xfrm>
        </p:grpSpPr>
        <p:sp>
          <p:nvSpPr>
            <p:cNvPr id="3" name="AutoShape 3"/>
            <p:cNvSpPr>
              <a:spLocks noChangeAspect="1" noChangeArrowheads="1" noTextEdit="1"/>
            </p:cNvSpPr>
            <p:nvPr userDrawn="1"/>
          </p:nvSpPr>
          <p:spPr bwMode="auto">
            <a:xfrm>
              <a:off x="294" y="4029"/>
              <a:ext cx="304" cy="1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 name="Freeform 5"/>
            <p:cNvSpPr>
              <a:spLocks noEditPoints="1"/>
            </p:cNvSpPr>
            <p:nvPr userDrawn="1"/>
          </p:nvSpPr>
          <p:spPr bwMode="auto">
            <a:xfrm>
              <a:off x="294" y="4029"/>
              <a:ext cx="207" cy="66"/>
            </a:xfrm>
            <a:custGeom>
              <a:avLst/>
              <a:gdLst/>
              <a:ahLst/>
              <a:cxnLst>
                <a:cxn ang="0">
                  <a:pos x="757" y="120"/>
                </a:cxn>
                <a:cxn ang="0">
                  <a:pos x="934" y="120"/>
                </a:cxn>
                <a:cxn ang="0">
                  <a:pos x="890" y="8"/>
                </a:cxn>
                <a:cxn ang="0">
                  <a:pos x="656" y="8"/>
                </a:cxn>
                <a:cxn ang="0">
                  <a:pos x="459" y="88"/>
                </a:cxn>
                <a:cxn ang="0">
                  <a:pos x="501" y="98"/>
                </a:cxn>
                <a:cxn ang="0">
                  <a:pos x="524" y="118"/>
                </a:cxn>
                <a:cxn ang="0">
                  <a:pos x="536" y="154"/>
                </a:cxn>
                <a:cxn ang="0">
                  <a:pos x="534" y="188"/>
                </a:cxn>
                <a:cxn ang="0">
                  <a:pos x="521" y="220"/>
                </a:cxn>
                <a:cxn ang="0">
                  <a:pos x="496" y="237"/>
                </a:cxn>
                <a:cxn ang="0">
                  <a:pos x="428" y="242"/>
                </a:cxn>
                <a:cxn ang="0">
                  <a:pos x="472" y="323"/>
                </a:cxn>
                <a:cxn ang="0">
                  <a:pos x="544" y="312"/>
                </a:cxn>
                <a:cxn ang="0">
                  <a:pos x="595" y="280"/>
                </a:cxn>
                <a:cxn ang="0">
                  <a:pos x="624" y="230"/>
                </a:cxn>
                <a:cxn ang="0">
                  <a:pos x="633" y="165"/>
                </a:cxn>
                <a:cxn ang="0">
                  <a:pos x="629" y="120"/>
                </a:cxn>
                <a:cxn ang="0">
                  <a:pos x="610" y="68"/>
                </a:cxn>
                <a:cxn ang="0">
                  <a:pos x="571" y="28"/>
                </a:cxn>
                <a:cxn ang="0">
                  <a:pos x="510" y="9"/>
                </a:cxn>
                <a:cxn ang="0">
                  <a:pos x="304" y="124"/>
                </a:cxn>
                <a:cxn ang="0">
                  <a:pos x="295" y="84"/>
                </a:cxn>
                <a:cxn ang="0">
                  <a:pos x="271" y="41"/>
                </a:cxn>
                <a:cxn ang="0">
                  <a:pos x="231" y="13"/>
                </a:cxn>
                <a:cxn ang="0">
                  <a:pos x="176" y="0"/>
                </a:cxn>
                <a:cxn ang="0">
                  <a:pos x="126" y="3"/>
                </a:cxn>
                <a:cxn ang="0">
                  <a:pos x="68" y="26"/>
                </a:cxn>
                <a:cxn ang="0">
                  <a:pos x="26" y="69"/>
                </a:cxn>
                <a:cxn ang="0">
                  <a:pos x="3" y="130"/>
                </a:cxn>
                <a:cxn ang="0">
                  <a:pos x="1" y="182"/>
                </a:cxn>
                <a:cxn ang="0">
                  <a:pos x="17" y="244"/>
                </a:cxn>
                <a:cxn ang="0">
                  <a:pos x="53" y="294"/>
                </a:cxn>
                <a:cxn ang="0">
                  <a:pos x="107" y="323"/>
                </a:cxn>
                <a:cxn ang="0">
                  <a:pos x="161" y="330"/>
                </a:cxn>
                <a:cxn ang="0">
                  <a:pos x="222" y="318"/>
                </a:cxn>
                <a:cxn ang="0">
                  <a:pos x="267" y="288"/>
                </a:cxn>
                <a:cxn ang="0">
                  <a:pos x="295" y="247"/>
                </a:cxn>
                <a:cxn ang="0">
                  <a:pos x="305" y="199"/>
                </a:cxn>
                <a:cxn ang="0">
                  <a:pos x="204" y="220"/>
                </a:cxn>
                <a:cxn ang="0">
                  <a:pos x="179" y="248"/>
                </a:cxn>
                <a:cxn ang="0">
                  <a:pos x="150" y="251"/>
                </a:cxn>
                <a:cxn ang="0">
                  <a:pos x="123" y="240"/>
                </a:cxn>
                <a:cxn ang="0">
                  <a:pos x="107" y="218"/>
                </a:cxn>
                <a:cxn ang="0">
                  <a:pos x="98" y="165"/>
                </a:cxn>
                <a:cxn ang="0">
                  <a:pos x="105" y="119"/>
                </a:cxn>
                <a:cxn ang="0">
                  <a:pos x="119" y="94"/>
                </a:cxn>
                <a:cxn ang="0">
                  <a:pos x="143" y="80"/>
                </a:cxn>
                <a:cxn ang="0">
                  <a:pos x="165" y="79"/>
                </a:cxn>
                <a:cxn ang="0">
                  <a:pos x="188" y="87"/>
                </a:cxn>
                <a:cxn ang="0">
                  <a:pos x="206" y="113"/>
                </a:cxn>
              </a:cxnLst>
              <a:rect l="0" t="0" r="r" b="b"/>
              <a:pathLst>
                <a:path w="1034" h="330">
                  <a:moveTo>
                    <a:pt x="656" y="323"/>
                  </a:moveTo>
                  <a:lnTo>
                    <a:pt x="755" y="323"/>
                  </a:lnTo>
                  <a:lnTo>
                    <a:pt x="755" y="120"/>
                  </a:lnTo>
                  <a:lnTo>
                    <a:pt x="757" y="120"/>
                  </a:lnTo>
                  <a:lnTo>
                    <a:pt x="800" y="323"/>
                  </a:lnTo>
                  <a:lnTo>
                    <a:pt x="886" y="323"/>
                  </a:lnTo>
                  <a:lnTo>
                    <a:pt x="932" y="120"/>
                  </a:lnTo>
                  <a:lnTo>
                    <a:pt x="934" y="120"/>
                  </a:lnTo>
                  <a:lnTo>
                    <a:pt x="934" y="283"/>
                  </a:lnTo>
                  <a:lnTo>
                    <a:pt x="1034" y="283"/>
                  </a:lnTo>
                  <a:lnTo>
                    <a:pt x="1034" y="8"/>
                  </a:lnTo>
                  <a:lnTo>
                    <a:pt x="890" y="8"/>
                  </a:lnTo>
                  <a:lnTo>
                    <a:pt x="845" y="193"/>
                  </a:lnTo>
                  <a:lnTo>
                    <a:pt x="844" y="193"/>
                  </a:lnTo>
                  <a:lnTo>
                    <a:pt x="799" y="8"/>
                  </a:lnTo>
                  <a:lnTo>
                    <a:pt x="656" y="8"/>
                  </a:lnTo>
                  <a:lnTo>
                    <a:pt x="656" y="323"/>
                  </a:lnTo>
                  <a:close/>
                  <a:moveTo>
                    <a:pt x="428" y="88"/>
                  </a:moveTo>
                  <a:lnTo>
                    <a:pt x="459" y="88"/>
                  </a:lnTo>
                  <a:lnTo>
                    <a:pt x="459" y="88"/>
                  </a:lnTo>
                  <a:lnTo>
                    <a:pt x="472" y="89"/>
                  </a:lnTo>
                  <a:lnTo>
                    <a:pt x="483" y="90"/>
                  </a:lnTo>
                  <a:lnTo>
                    <a:pt x="493" y="93"/>
                  </a:lnTo>
                  <a:lnTo>
                    <a:pt x="501" y="98"/>
                  </a:lnTo>
                  <a:lnTo>
                    <a:pt x="509" y="102"/>
                  </a:lnTo>
                  <a:lnTo>
                    <a:pt x="515" y="107"/>
                  </a:lnTo>
                  <a:lnTo>
                    <a:pt x="520" y="113"/>
                  </a:lnTo>
                  <a:lnTo>
                    <a:pt x="524" y="118"/>
                  </a:lnTo>
                  <a:lnTo>
                    <a:pt x="528" y="124"/>
                  </a:lnTo>
                  <a:lnTo>
                    <a:pt x="530" y="131"/>
                  </a:lnTo>
                  <a:lnTo>
                    <a:pt x="535" y="144"/>
                  </a:lnTo>
                  <a:lnTo>
                    <a:pt x="536" y="154"/>
                  </a:lnTo>
                  <a:lnTo>
                    <a:pt x="537" y="163"/>
                  </a:lnTo>
                  <a:lnTo>
                    <a:pt x="537" y="163"/>
                  </a:lnTo>
                  <a:lnTo>
                    <a:pt x="536" y="175"/>
                  </a:lnTo>
                  <a:lnTo>
                    <a:pt x="534" y="188"/>
                  </a:lnTo>
                  <a:lnTo>
                    <a:pt x="530" y="202"/>
                  </a:lnTo>
                  <a:lnTo>
                    <a:pt x="527" y="208"/>
                  </a:lnTo>
                  <a:lnTo>
                    <a:pt x="524" y="213"/>
                  </a:lnTo>
                  <a:lnTo>
                    <a:pt x="521" y="220"/>
                  </a:lnTo>
                  <a:lnTo>
                    <a:pt x="515" y="225"/>
                  </a:lnTo>
                  <a:lnTo>
                    <a:pt x="510" y="229"/>
                  </a:lnTo>
                  <a:lnTo>
                    <a:pt x="503" y="234"/>
                  </a:lnTo>
                  <a:lnTo>
                    <a:pt x="496" y="237"/>
                  </a:lnTo>
                  <a:lnTo>
                    <a:pt x="487" y="240"/>
                  </a:lnTo>
                  <a:lnTo>
                    <a:pt x="478" y="241"/>
                  </a:lnTo>
                  <a:lnTo>
                    <a:pt x="467" y="242"/>
                  </a:lnTo>
                  <a:lnTo>
                    <a:pt x="428" y="242"/>
                  </a:lnTo>
                  <a:lnTo>
                    <a:pt x="428" y="88"/>
                  </a:lnTo>
                  <a:close/>
                  <a:moveTo>
                    <a:pt x="331" y="323"/>
                  </a:moveTo>
                  <a:lnTo>
                    <a:pt x="472" y="323"/>
                  </a:lnTo>
                  <a:lnTo>
                    <a:pt x="472" y="323"/>
                  </a:lnTo>
                  <a:lnTo>
                    <a:pt x="492" y="323"/>
                  </a:lnTo>
                  <a:lnTo>
                    <a:pt x="511" y="321"/>
                  </a:lnTo>
                  <a:lnTo>
                    <a:pt x="528" y="316"/>
                  </a:lnTo>
                  <a:lnTo>
                    <a:pt x="544" y="312"/>
                  </a:lnTo>
                  <a:lnTo>
                    <a:pt x="558" y="306"/>
                  </a:lnTo>
                  <a:lnTo>
                    <a:pt x="572" y="298"/>
                  </a:lnTo>
                  <a:lnTo>
                    <a:pt x="584" y="289"/>
                  </a:lnTo>
                  <a:lnTo>
                    <a:pt x="595" y="280"/>
                  </a:lnTo>
                  <a:lnTo>
                    <a:pt x="603" y="269"/>
                  </a:lnTo>
                  <a:lnTo>
                    <a:pt x="612" y="257"/>
                  </a:lnTo>
                  <a:lnTo>
                    <a:pt x="618" y="244"/>
                  </a:lnTo>
                  <a:lnTo>
                    <a:pt x="624" y="230"/>
                  </a:lnTo>
                  <a:lnTo>
                    <a:pt x="628" y="215"/>
                  </a:lnTo>
                  <a:lnTo>
                    <a:pt x="631" y="199"/>
                  </a:lnTo>
                  <a:lnTo>
                    <a:pt x="633" y="182"/>
                  </a:lnTo>
                  <a:lnTo>
                    <a:pt x="633" y="165"/>
                  </a:lnTo>
                  <a:lnTo>
                    <a:pt x="633" y="165"/>
                  </a:lnTo>
                  <a:lnTo>
                    <a:pt x="633" y="150"/>
                  </a:lnTo>
                  <a:lnTo>
                    <a:pt x="632" y="135"/>
                  </a:lnTo>
                  <a:lnTo>
                    <a:pt x="629" y="120"/>
                  </a:lnTo>
                  <a:lnTo>
                    <a:pt x="626" y="106"/>
                  </a:lnTo>
                  <a:lnTo>
                    <a:pt x="622" y="93"/>
                  </a:lnTo>
                  <a:lnTo>
                    <a:pt x="616" y="79"/>
                  </a:lnTo>
                  <a:lnTo>
                    <a:pt x="610" y="68"/>
                  </a:lnTo>
                  <a:lnTo>
                    <a:pt x="602" y="56"/>
                  </a:lnTo>
                  <a:lnTo>
                    <a:pt x="593" y="45"/>
                  </a:lnTo>
                  <a:lnTo>
                    <a:pt x="583" y="36"/>
                  </a:lnTo>
                  <a:lnTo>
                    <a:pt x="571" y="28"/>
                  </a:lnTo>
                  <a:lnTo>
                    <a:pt x="558" y="20"/>
                  </a:lnTo>
                  <a:lnTo>
                    <a:pt x="543" y="15"/>
                  </a:lnTo>
                  <a:lnTo>
                    <a:pt x="527" y="11"/>
                  </a:lnTo>
                  <a:lnTo>
                    <a:pt x="510" y="9"/>
                  </a:lnTo>
                  <a:lnTo>
                    <a:pt x="491" y="8"/>
                  </a:lnTo>
                  <a:lnTo>
                    <a:pt x="331" y="8"/>
                  </a:lnTo>
                  <a:lnTo>
                    <a:pt x="331" y="323"/>
                  </a:lnTo>
                  <a:close/>
                  <a:moveTo>
                    <a:pt x="304" y="124"/>
                  </a:moveTo>
                  <a:lnTo>
                    <a:pt x="304" y="124"/>
                  </a:lnTo>
                  <a:lnTo>
                    <a:pt x="302" y="110"/>
                  </a:lnTo>
                  <a:lnTo>
                    <a:pt x="298" y="96"/>
                  </a:lnTo>
                  <a:lnTo>
                    <a:pt x="295" y="84"/>
                  </a:lnTo>
                  <a:lnTo>
                    <a:pt x="290" y="72"/>
                  </a:lnTo>
                  <a:lnTo>
                    <a:pt x="284" y="61"/>
                  </a:lnTo>
                  <a:lnTo>
                    <a:pt x="278" y="50"/>
                  </a:lnTo>
                  <a:lnTo>
                    <a:pt x="271" y="41"/>
                  </a:lnTo>
                  <a:lnTo>
                    <a:pt x="262" y="33"/>
                  </a:lnTo>
                  <a:lnTo>
                    <a:pt x="252" y="26"/>
                  </a:lnTo>
                  <a:lnTo>
                    <a:pt x="242" y="18"/>
                  </a:lnTo>
                  <a:lnTo>
                    <a:pt x="231" y="13"/>
                  </a:lnTo>
                  <a:lnTo>
                    <a:pt x="219" y="9"/>
                  </a:lnTo>
                  <a:lnTo>
                    <a:pt x="205" y="4"/>
                  </a:lnTo>
                  <a:lnTo>
                    <a:pt x="191" y="2"/>
                  </a:lnTo>
                  <a:lnTo>
                    <a:pt x="176" y="0"/>
                  </a:lnTo>
                  <a:lnTo>
                    <a:pt x="161" y="0"/>
                  </a:lnTo>
                  <a:lnTo>
                    <a:pt x="161" y="0"/>
                  </a:lnTo>
                  <a:lnTo>
                    <a:pt x="143" y="0"/>
                  </a:lnTo>
                  <a:lnTo>
                    <a:pt x="126" y="3"/>
                  </a:lnTo>
                  <a:lnTo>
                    <a:pt x="109" y="6"/>
                  </a:lnTo>
                  <a:lnTo>
                    <a:pt x="94" y="12"/>
                  </a:lnTo>
                  <a:lnTo>
                    <a:pt x="81" y="18"/>
                  </a:lnTo>
                  <a:lnTo>
                    <a:pt x="68" y="26"/>
                  </a:lnTo>
                  <a:lnTo>
                    <a:pt x="55" y="35"/>
                  </a:lnTo>
                  <a:lnTo>
                    <a:pt x="44" y="45"/>
                  </a:lnTo>
                  <a:lnTo>
                    <a:pt x="34" y="57"/>
                  </a:lnTo>
                  <a:lnTo>
                    <a:pt x="26" y="69"/>
                  </a:lnTo>
                  <a:lnTo>
                    <a:pt x="18" y="83"/>
                  </a:lnTo>
                  <a:lnTo>
                    <a:pt x="12" y="98"/>
                  </a:lnTo>
                  <a:lnTo>
                    <a:pt x="6" y="113"/>
                  </a:lnTo>
                  <a:lnTo>
                    <a:pt x="3" y="130"/>
                  </a:lnTo>
                  <a:lnTo>
                    <a:pt x="1" y="147"/>
                  </a:lnTo>
                  <a:lnTo>
                    <a:pt x="0" y="165"/>
                  </a:lnTo>
                  <a:lnTo>
                    <a:pt x="0" y="165"/>
                  </a:lnTo>
                  <a:lnTo>
                    <a:pt x="1" y="182"/>
                  </a:lnTo>
                  <a:lnTo>
                    <a:pt x="3" y="199"/>
                  </a:lnTo>
                  <a:lnTo>
                    <a:pt x="6" y="215"/>
                  </a:lnTo>
                  <a:lnTo>
                    <a:pt x="11" y="230"/>
                  </a:lnTo>
                  <a:lnTo>
                    <a:pt x="17" y="244"/>
                  </a:lnTo>
                  <a:lnTo>
                    <a:pt x="24" y="258"/>
                  </a:lnTo>
                  <a:lnTo>
                    <a:pt x="32" y="271"/>
                  </a:lnTo>
                  <a:lnTo>
                    <a:pt x="42" y="283"/>
                  </a:lnTo>
                  <a:lnTo>
                    <a:pt x="53" y="294"/>
                  </a:lnTo>
                  <a:lnTo>
                    <a:pt x="65" y="302"/>
                  </a:lnTo>
                  <a:lnTo>
                    <a:pt x="78" y="311"/>
                  </a:lnTo>
                  <a:lnTo>
                    <a:pt x="92" y="317"/>
                  </a:lnTo>
                  <a:lnTo>
                    <a:pt x="107" y="323"/>
                  </a:lnTo>
                  <a:lnTo>
                    <a:pt x="125" y="327"/>
                  </a:lnTo>
                  <a:lnTo>
                    <a:pt x="142" y="329"/>
                  </a:lnTo>
                  <a:lnTo>
                    <a:pt x="161" y="330"/>
                  </a:lnTo>
                  <a:lnTo>
                    <a:pt x="161" y="330"/>
                  </a:lnTo>
                  <a:lnTo>
                    <a:pt x="177" y="330"/>
                  </a:lnTo>
                  <a:lnTo>
                    <a:pt x="193" y="327"/>
                  </a:lnTo>
                  <a:lnTo>
                    <a:pt x="208" y="324"/>
                  </a:lnTo>
                  <a:lnTo>
                    <a:pt x="222" y="318"/>
                  </a:lnTo>
                  <a:lnTo>
                    <a:pt x="235" y="313"/>
                  </a:lnTo>
                  <a:lnTo>
                    <a:pt x="247" y="306"/>
                  </a:lnTo>
                  <a:lnTo>
                    <a:pt x="258" y="298"/>
                  </a:lnTo>
                  <a:lnTo>
                    <a:pt x="267" y="288"/>
                  </a:lnTo>
                  <a:lnTo>
                    <a:pt x="276" y="279"/>
                  </a:lnTo>
                  <a:lnTo>
                    <a:pt x="283" y="269"/>
                  </a:lnTo>
                  <a:lnTo>
                    <a:pt x="290" y="257"/>
                  </a:lnTo>
                  <a:lnTo>
                    <a:pt x="295" y="247"/>
                  </a:lnTo>
                  <a:lnTo>
                    <a:pt x="299" y="235"/>
                  </a:lnTo>
                  <a:lnTo>
                    <a:pt x="303" y="223"/>
                  </a:lnTo>
                  <a:lnTo>
                    <a:pt x="305" y="211"/>
                  </a:lnTo>
                  <a:lnTo>
                    <a:pt x="305" y="199"/>
                  </a:lnTo>
                  <a:lnTo>
                    <a:pt x="209" y="199"/>
                  </a:lnTo>
                  <a:lnTo>
                    <a:pt x="209" y="199"/>
                  </a:lnTo>
                  <a:lnTo>
                    <a:pt x="207" y="210"/>
                  </a:lnTo>
                  <a:lnTo>
                    <a:pt x="204" y="220"/>
                  </a:lnTo>
                  <a:lnTo>
                    <a:pt x="200" y="228"/>
                  </a:lnTo>
                  <a:lnTo>
                    <a:pt x="194" y="237"/>
                  </a:lnTo>
                  <a:lnTo>
                    <a:pt x="187" y="243"/>
                  </a:lnTo>
                  <a:lnTo>
                    <a:pt x="179" y="248"/>
                  </a:lnTo>
                  <a:lnTo>
                    <a:pt x="170" y="251"/>
                  </a:lnTo>
                  <a:lnTo>
                    <a:pt x="158" y="252"/>
                  </a:lnTo>
                  <a:lnTo>
                    <a:pt x="158" y="252"/>
                  </a:lnTo>
                  <a:lnTo>
                    <a:pt x="150" y="251"/>
                  </a:lnTo>
                  <a:lnTo>
                    <a:pt x="143" y="250"/>
                  </a:lnTo>
                  <a:lnTo>
                    <a:pt x="135" y="248"/>
                  </a:lnTo>
                  <a:lnTo>
                    <a:pt x="130" y="244"/>
                  </a:lnTo>
                  <a:lnTo>
                    <a:pt x="123" y="240"/>
                  </a:lnTo>
                  <a:lnTo>
                    <a:pt x="119" y="236"/>
                  </a:lnTo>
                  <a:lnTo>
                    <a:pt x="115" y="230"/>
                  </a:lnTo>
                  <a:lnTo>
                    <a:pt x="111" y="224"/>
                  </a:lnTo>
                  <a:lnTo>
                    <a:pt x="107" y="218"/>
                  </a:lnTo>
                  <a:lnTo>
                    <a:pt x="105" y="211"/>
                  </a:lnTo>
                  <a:lnTo>
                    <a:pt x="101" y="196"/>
                  </a:lnTo>
                  <a:lnTo>
                    <a:pt x="99" y="181"/>
                  </a:lnTo>
                  <a:lnTo>
                    <a:pt x="98" y="165"/>
                  </a:lnTo>
                  <a:lnTo>
                    <a:pt x="98" y="165"/>
                  </a:lnTo>
                  <a:lnTo>
                    <a:pt x="99" y="149"/>
                  </a:lnTo>
                  <a:lnTo>
                    <a:pt x="101" y="134"/>
                  </a:lnTo>
                  <a:lnTo>
                    <a:pt x="105" y="119"/>
                  </a:lnTo>
                  <a:lnTo>
                    <a:pt x="107" y="113"/>
                  </a:lnTo>
                  <a:lnTo>
                    <a:pt x="111" y="106"/>
                  </a:lnTo>
                  <a:lnTo>
                    <a:pt x="115" y="100"/>
                  </a:lnTo>
                  <a:lnTo>
                    <a:pt x="119" y="94"/>
                  </a:lnTo>
                  <a:lnTo>
                    <a:pt x="123" y="90"/>
                  </a:lnTo>
                  <a:lnTo>
                    <a:pt x="130" y="86"/>
                  </a:lnTo>
                  <a:lnTo>
                    <a:pt x="135" y="83"/>
                  </a:lnTo>
                  <a:lnTo>
                    <a:pt x="143" y="80"/>
                  </a:lnTo>
                  <a:lnTo>
                    <a:pt x="150" y="79"/>
                  </a:lnTo>
                  <a:lnTo>
                    <a:pt x="158" y="78"/>
                  </a:lnTo>
                  <a:lnTo>
                    <a:pt x="158" y="78"/>
                  </a:lnTo>
                  <a:lnTo>
                    <a:pt x="165" y="79"/>
                  </a:lnTo>
                  <a:lnTo>
                    <a:pt x="172" y="80"/>
                  </a:lnTo>
                  <a:lnTo>
                    <a:pt x="177" y="81"/>
                  </a:lnTo>
                  <a:lnTo>
                    <a:pt x="182" y="84"/>
                  </a:lnTo>
                  <a:lnTo>
                    <a:pt x="188" y="87"/>
                  </a:lnTo>
                  <a:lnTo>
                    <a:pt x="191" y="90"/>
                  </a:lnTo>
                  <a:lnTo>
                    <a:pt x="198" y="98"/>
                  </a:lnTo>
                  <a:lnTo>
                    <a:pt x="203" y="105"/>
                  </a:lnTo>
                  <a:lnTo>
                    <a:pt x="206" y="113"/>
                  </a:lnTo>
                  <a:lnTo>
                    <a:pt x="208" y="120"/>
                  </a:lnTo>
                  <a:lnTo>
                    <a:pt x="209" y="124"/>
                  </a:lnTo>
                  <a:lnTo>
                    <a:pt x="304" y="1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78" name="Rectangle 6"/>
            <p:cNvSpPr>
              <a:spLocks noChangeArrowheads="1"/>
            </p:cNvSpPr>
            <p:nvPr userDrawn="1"/>
          </p:nvSpPr>
          <p:spPr bwMode="auto">
            <a:xfrm>
              <a:off x="481" y="4107"/>
              <a:ext cx="20" cy="5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079" name="Freeform 7"/>
            <p:cNvSpPr>
              <a:spLocks/>
            </p:cNvSpPr>
            <p:nvPr userDrawn="1"/>
          </p:nvSpPr>
          <p:spPr bwMode="auto">
            <a:xfrm>
              <a:off x="386" y="4106"/>
              <a:ext cx="88" cy="54"/>
            </a:xfrm>
            <a:custGeom>
              <a:avLst/>
              <a:gdLst/>
              <a:ahLst/>
              <a:cxnLst>
                <a:cxn ang="0">
                  <a:pos x="101" y="272"/>
                </a:cxn>
                <a:cxn ang="0">
                  <a:pos x="101" y="128"/>
                </a:cxn>
                <a:cxn ang="0">
                  <a:pos x="103" y="109"/>
                </a:cxn>
                <a:cxn ang="0">
                  <a:pos x="110" y="94"/>
                </a:cxn>
                <a:cxn ang="0">
                  <a:pos x="120" y="85"/>
                </a:cxn>
                <a:cxn ang="0">
                  <a:pos x="137" y="80"/>
                </a:cxn>
                <a:cxn ang="0">
                  <a:pos x="146" y="81"/>
                </a:cxn>
                <a:cxn ang="0">
                  <a:pos x="160" y="89"/>
                </a:cxn>
                <a:cxn ang="0">
                  <a:pos x="167" y="103"/>
                </a:cxn>
                <a:cxn ang="0">
                  <a:pos x="170" y="119"/>
                </a:cxn>
                <a:cxn ang="0">
                  <a:pos x="170" y="272"/>
                </a:cxn>
                <a:cxn ang="0">
                  <a:pos x="271" y="128"/>
                </a:cxn>
                <a:cxn ang="0">
                  <a:pos x="272" y="119"/>
                </a:cxn>
                <a:cxn ang="0">
                  <a:pos x="275" y="102"/>
                </a:cxn>
                <a:cxn ang="0">
                  <a:pos x="284" y="89"/>
                </a:cxn>
                <a:cxn ang="0">
                  <a:pos x="297" y="81"/>
                </a:cxn>
                <a:cxn ang="0">
                  <a:pos x="306" y="80"/>
                </a:cxn>
                <a:cxn ang="0">
                  <a:pos x="325" y="85"/>
                </a:cxn>
                <a:cxn ang="0">
                  <a:pos x="334" y="95"/>
                </a:cxn>
                <a:cxn ang="0">
                  <a:pos x="339" y="110"/>
                </a:cxn>
                <a:cxn ang="0">
                  <a:pos x="340" y="128"/>
                </a:cxn>
                <a:cxn ang="0">
                  <a:pos x="441" y="272"/>
                </a:cxn>
                <a:cxn ang="0">
                  <a:pos x="441" y="90"/>
                </a:cxn>
                <a:cxn ang="0">
                  <a:pos x="438" y="65"/>
                </a:cxn>
                <a:cxn ang="0">
                  <a:pos x="434" y="50"/>
                </a:cxn>
                <a:cxn ang="0">
                  <a:pos x="426" y="35"/>
                </a:cxn>
                <a:cxn ang="0">
                  <a:pos x="415" y="22"/>
                </a:cxn>
                <a:cxn ang="0">
                  <a:pos x="401" y="12"/>
                </a:cxn>
                <a:cxn ang="0">
                  <a:pos x="384" y="4"/>
                </a:cxn>
                <a:cxn ang="0">
                  <a:pos x="362" y="0"/>
                </a:cxn>
                <a:cxn ang="0">
                  <a:pos x="349" y="0"/>
                </a:cxn>
                <a:cxn ang="0">
                  <a:pos x="327" y="1"/>
                </a:cxn>
                <a:cxn ang="0">
                  <a:pos x="307" y="5"/>
                </a:cxn>
                <a:cxn ang="0">
                  <a:pos x="292" y="12"/>
                </a:cxn>
                <a:cxn ang="0">
                  <a:pos x="272" y="27"/>
                </a:cxn>
                <a:cxn ang="0">
                  <a:pos x="259" y="42"/>
                </a:cxn>
                <a:cxn ang="0">
                  <a:pos x="253" y="32"/>
                </a:cxn>
                <a:cxn ang="0">
                  <a:pos x="238" y="16"/>
                </a:cxn>
                <a:cxn ang="0">
                  <a:pos x="218" y="6"/>
                </a:cxn>
                <a:cxn ang="0">
                  <a:pos x="198" y="0"/>
                </a:cxn>
                <a:cxn ang="0">
                  <a:pos x="186" y="0"/>
                </a:cxn>
                <a:cxn ang="0">
                  <a:pos x="160" y="2"/>
                </a:cxn>
                <a:cxn ang="0">
                  <a:pos x="137" y="9"/>
                </a:cxn>
                <a:cxn ang="0">
                  <a:pos x="116" y="22"/>
                </a:cxn>
                <a:cxn ang="0">
                  <a:pos x="99" y="42"/>
                </a:cxn>
                <a:cxn ang="0">
                  <a:pos x="98" y="6"/>
                </a:cxn>
                <a:cxn ang="0">
                  <a:pos x="0" y="272"/>
                </a:cxn>
              </a:cxnLst>
              <a:rect l="0" t="0" r="r" b="b"/>
              <a:pathLst>
                <a:path w="441" h="272">
                  <a:moveTo>
                    <a:pt x="0" y="272"/>
                  </a:moveTo>
                  <a:lnTo>
                    <a:pt x="101" y="272"/>
                  </a:lnTo>
                  <a:lnTo>
                    <a:pt x="101" y="128"/>
                  </a:lnTo>
                  <a:lnTo>
                    <a:pt x="101" y="128"/>
                  </a:lnTo>
                  <a:lnTo>
                    <a:pt x="102" y="119"/>
                  </a:lnTo>
                  <a:lnTo>
                    <a:pt x="103" y="109"/>
                  </a:lnTo>
                  <a:lnTo>
                    <a:pt x="106" y="102"/>
                  </a:lnTo>
                  <a:lnTo>
                    <a:pt x="110" y="94"/>
                  </a:lnTo>
                  <a:lnTo>
                    <a:pt x="114" y="89"/>
                  </a:lnTo>
                  <a:lnTo>
                    <a:pt x="120" y="85"/>
                  </a:lnTo>
                  <a:lnTo>
                    <a:pt x="127" y="81"/>
                  </a:lnTo>
                  <a:lnTo>
                    <a:pt x="137" y="80"/>
                  </a:lnTo>
                  <a:lnTo>
                    <a:pt x="137" y="80"/>
                  </a:lnTo>
                  <a:lnTo>
                    <a:pt x="146" y="81"/>
                  </a:lnTo>
                  <a:lnTo>
                    <a:pt x="155" y="85"/>
                  </a:lnTo>
                  <a:lnTo>
                    <a:pt x="160" y="89"/>
                  </a:lnTo>
                  <a:lnTo>
                    <a:pt x="165" y="95"/>
                  </a:lnTo>
                  <a:lnTo>
                    <a:pt x="167" y="103"/>
                  </a:lnTo>
                  <a:lnTo>
                    <a:pt x="169" y="110"/>
                  </a:lnTo>
                  <a:lnTo>
                    <a:pt x="170" y="119"/>
                  </a:lnTo>
                  <a:lnTo>
                    <a:pt x="170" y="128"/>
                  </a:lnTo>
                  <a:lnTo>
                    <a:pt x="170" y="272"/>
                  </a:lnTo>
                  <a:lnTo>
                    <a:pt x="271" y="272"/>
                  </a:lnTo>
                  <a:lnTo>
                    <a:pt x="271" y="128"/>
                  </a:lnTo>
                  <a:lnTo>
                    <a:pt x="271" y="128"/>
                  </a:lnTo>
                  <a:lnTo>
                    <a:pt x="272" y="119"/>
                  </a:lnTo>
                  <a:lnTo>
                    <a:pt x="273" y="109"/>
                  </a:lnTo>
                  <a:lnTo>
                    <a:pt x="275" y="102"/>
                  </a:lnTo>
                  <a:lnTo>
                    <a:pt x="280" y="94"/>
                  </a:lnTo>
                  <a:lnTo>
                    <a:pt x="284" y="89"/>
                  </a:lnTo>
                  <a:lnTo>
                    <a:pt x="289" y="85"/>
                  </a:lnTo>
                  <a:lnTo>
                    <a:pt x="297" y="81"/>
                  </a:lnTo>
                  <a:lnTo>
                    <a:pt x="306" y="80"/>
                  </a:lnTo>
                  <a:lnTo>
                    <a:pt x="306" y="80"/>
                  </a:lnTo>
                  <a:lnTo>
                    <a:pt x="316" y="81"/>
                  </a:lnTo>
                  <a:lnTo>
                    <a:pt x="325" y="85"/>
                  </a:lnTo>
                  <a:lnTo>
                    <a:pt x="330" y="89"/>
                  </a:lnTo>
                  <a:lnTo>
                    <a:pt x="334" y="95"/>
                  </a:lnTo>
                  <a:lnTo>
                    <a:pt x="336" y="103"/>
                  </a:lnTo>
                  <a:lnTo>
                    <a:pt x="339" y="110"/>
                  </a:lnTo>
                  <a:lnTo>
                    <a:pt x="340" y="119"/>
                  </a:lnTo>
                  <a:lnTo>
                    <a:pt x="340" y="128"/>
                  </a:lnTo>
                  <a:lnTo>
                    <a:pt x="340" y="272"/>
                  </a:lnTo>
                  <a:lnTo>
                    <a:pt x="441" y="272"/>
                  </a:lnTo>
                  <a:lnTo>
                    <a:pt x="441" y="90"/>
                  </a:lnTo>
                  <a:lnTo>
                    <a:pt x="441" y="90"/>
                  </a:lnTo>
                  <a:lnTo>
                    <a:pt x="439" y="74"/>
                  </a:lnTo>
                  <a:lnTo>
                    <a:pt x="438" y="65"/>
                  </a:lnTo>
                  <a:lnTo>
                    <a:pt x="436" y="58"/>
                  </a:lnTo>
                  <a:lnTo>
                    <a:pt x="434" y="50"/>
                  </a:lnTo>
                  <a:lnTo>
                    <a:pt x="430" y="43"/>
                  </a:lnTo>
                  <a:lnTo>
                    <a:pt x="426" y="35"/>
                  </a:lnTo>
                  <a:lnTo>
                    <a:pt x="421" y="29"/>
                  </a:lnTo>
                  <a:lnTo>
                    <a:pt x="415" y="22"/>
                  </a:lnTo>
                  <a:lnTo>
                    <a:pt x="408" y="17"/>
                  </a:lnTo>
                  <a:lnTo>
                    <a:pt x="401" y="12"/>
                  </a:lnTo>
                  <a:lnTo>
                    <a:pt x="392" y="7"/>
                  </a:lnTo>
                  <a:lnTo>
                    <a:pt x="384" y="4"/>
                  </a:lnTo>
                  <a:lnTo>
                    <a:pt x="373" y="2"/>
                  </a:lnTo>
                  <a:lnTo>
                    <a:pt x="362" y="0"/>
                  </a:lnTo>
                  <a:lnTo>
                    <a:pt x="349" y="0"/>
                  </a:lnTo>
                  <a:lnTo>
                    <a:pt x="349" y="0"/>
                  </a:lnTo>
                  <a:lnTo>
                    <a:pt x="337" y="0"/>
                  </a:lnTo>
                  <a:lnTo>
                    <a:pt x="327" y="1"/>
                  </a:lnTo>
                  <a:lnTo>
                    <a:pt x="317" y="3"/>
                  </a:lnTo>
                  <a:lnTo>
                    <a:pt x="307" y="5"/>
                  </a:lnTo>
                  <a:lnTo>
                    <a:pt x="300" y="8"/>
                  </a:lnTo>
                  <a:lnTo>
                    <a:pt x="292" y="12"/>
                  </a:lnTo>
                  <a:lnTo>
                    <a:pt x="281" y="19"/>
                  </a:lnTo>
                  <a:lnTo>
                    <a:pt x="272" y="27"/>
                  </a:lnTo>
                  <a:lnTo>
                    <a:pt x="266" y="33"/>
                  </a:lnTo>
                  <a:lnTo>
                    <a:pt x="259" y="42"/>
                  </a:lnTo>
                  <a:lnTo>
                    <a:pt x="259" y="42"/>
                  </a:lnTo>
                  <a:lnTo>
                    <a:pt x="253" y="32"/>
                  </a:lnTo>
                  <a:lnTo>
                    <a:pt x="246" y="23"/>
                  </a:lnTo>
                  <a:lnTo>
                    <a:pt x="238" y="16"/>
                  </a:lnTo>
                  <a:lnTo>
                    <a:pt x="229" y="11"/>
                  </a:lnTo>
                  <a:lnTo>
                    <a:pt x="218" y="6"/>
                  </a:lnTo>
                  <a:lnTo>
                    <a:pt x="209" y="2"/>
                  </a:lnTo>
                  <a:lnTo>
                    <a:pt x="198" y="0"/>
                  </a:lnTo>
                  <a:lnTo>
                    <a:pt x="186" y="0"/>
                  </a:lnTo>
                  <a:lnTo>
                    <a:pt x="186" y="0"/>
                  </a:lnTo>
                  <a:lnTo>
                    <a:pt x="173" y="0"/>
                  </a:lnTo>
                  <a:lnTo>
                    <a:pt x="160" y="2"/>
                  </a:lnTo>
                  <a:lnTo>
                    <a:pt x="149" y="5"/>
                  </a:lnTo>
                  <a:lnTo>
                    <a:pt x="137" y="9"/>
                  </a:lnTo>
                  <a:lnTo>
                    <a:pt x="126" y="15"/>
                  </a:lnTo>
                  <a:lnTo>
                    <a:pt x="116" y="22"/>
                  </a:lnTo>
                  <a:lnTo>
                    <a:pt x="108" y="31"/>
                  </a:lnTo>
                  <a:lnTo>
                    <a:pt x="99" y="42"/>
                  </a:lnTo>
                  <a:lnTo>
                    <a:pt x="98" y="42"/>
                  </a:lnTo>
                  <a:lnTo>
                    <a:pt x="98" y="6"/>
                  </a:lnTo>
                  <a:lnTo>
                    <a:pt x="0" y="6"/>
                  </a:lnTo>
                  <a:lnTo>
                    <a:pt x="0" y="27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80" name="Freeform 8"/>
            <p:cNvSpPr>
              <a:spLocks/>
            </p:cNvSpPr>
            <p:nvPr userDrawn="1"/>
          </p:nvSpPr>
          <p:spPr bwMode="auto">
            <a:xfrm>
              <a:off x="323" y="4096"/>
              <a:ext cx="58" cy="67"/>
            </a:xfrm>
            <a:custGeom>
              <a:avLst/>
              <a:gdLst/>
              <a:ahLst/>
              <a:cxnLst>
                <a:cxn ang="0">
                  <a:pos x="283" y="85"/>
                </a:cxn>
                <a:cxn ang="0">
                  <a:pos x="270" y="50"/>
                </a:cxn>
                <a:cxn ang="0">
                  <a:pos x="247" y="25"/>
                </a:cxn>
                <a:cxn ang="0">
                  <a:pos x="215" y="10"/>
                </a:cxn>
                <a:cxn ang="0">
                  <a:pos x="179" y="2"/>
                </a:cxn>
                <a:cxn ang="0">
                  <a:pos x="144" y="0"/>
                </a:cxn>
                <a:cxn ang="0">
                  <a:pos x="98" y="4"/>
                </a:cxn>
                <a:cxn ang="0">
                  <a:pos x="64" y="15"/>
                </a:cxn>
                <a:cxn ang="0">
                  <a:pos x="34" y="34"/>
                </a:cxn>
                <a:cxn ang="0">
                  <a:pos x="15" y="62"/>
                </a:cxn>
                <a:cxn ang="0">
                  <a:pos x="6" y="101"/>
                </a:cxn>
                <a:cxn ang="0">
                  <a:pos x="8" y="121"/>
                </a:cxn>
                <a:cxn ang="0">
                  <a:pos x="17" y="145"/>
                </a:cxn>
                <a:cxn ang="0">
                  <a:pos x="34" y="166"/>
                </a:cxn>
                <a:cxn ang="0">
                  <a:pos x="60" y="182"/>
                </a:cxn>
                <a:cxn ang="0">
                  <a:pos x="95" y="195"/>
                </a:cxn>
                <a:cxn ang="0">
                  <a:pos x="157" y="208"/>
                </a:cxn>
                <a:cxn ang="0">
                  <a:pos x="180" y="218"/>
                </a:cxn>
                <a:cxn ang="0">
                  <a:pos x="187" y="234"/>
                </a:cxn>
                <a:cxn ang="0">
                  <a:pos x="182" y="246"/>
                </a:cxn>
                <a:cxn ang="0">
                  <a:pos x="167" y="256"/>
                </a:cxn>
                <a:cxn ang="0">
                  <a:pos x="149" y="259"/>
                </a:cxn>
                <a:cxn ang="0">
                  <a:pos x="124" y="254"/>
                </a:cxn>
                <a:cxn ang="0">
                  <a:pos x="114" y="244"/>
                </a:cxn>
                <a:cxn ang="0">
                  <a:pos x="106" y="221"/>
                </a:cxn>
                <a:cxn ang="0">
                  <a:pos x="1" y="236"/>
                </a:cxn>
                <a:cxn ang="0">
                  <a:pos x="14" y="274"/>
                </a:cxn>
                <a:cxn ang="0">
                  <a:pos x="37" y="302"/>
                </a:cxn>
                <a:cxn ang="0">
                  <a:pos x="70" y="320"/>
                </a:cxn>
                <a:cxn ang="0">
                  <a:pos x="106" y="331"/>
                </a:cxn>
                <a:cxn ang="0">
                  <a:pos x="145" y="334"/>
                </a:cxn>
                <a:cxn ang="0">
                  <a:pos x="184" y="331"/>
                </a:cxn>
                <a:cxn ang="0">
                  <a:pos x="222" y="321"/>
                </a:cxn>
                <a:cxn ang="0">
                  <a:pos x="255" y="304"/>
                </a:cxn>
                <a:cxn ang="0">
                  <a:pos x="279" y="276"/>
                </a:cxn>
                <a:cxn ang="0">
                  <a:pos x="292" y="238"/>
                </a:cxn>
                <a:cxn ang="0">
                  <a:pos x="292" y="212"/>
                </a:cxn>
                <a:cxn ang="0">
                  <a:pos x="286" y="187"/>
                </a:cxn>
                <a:cxn ang="0">
                  <a:pos x="276" y="168"/>
                </a:cxn>
                <a:cxn ang="0">
                  <a:pos x="249" y="144"/>
                </a:cxn>
                <a:cxn ang="0">
                  <a:pos x="223" y="132"/>
                </a:cxn>
                <a:cxn ang="0">
                  <a:pos x="167" y="119"/>
                </a:cxn>
                <a:cxn ang="0">
                  <a:pos x="125" y="108"/>
                </a:cxn>
                <a:cxn ang="0">
                  <a:pos x="117" y="102"/>
                </a:cxn>
                <a:cxn ang="0">
                  <a:pos x="113" y="92"/>
                </a:cxn>
                <a:cxn ang="0">
                  <a:pos x="119" y="75"/>
                </a:cxn>
                <a:cxn ang="0">
                  <a:pos x="135" y="68"/>
                </a:cxn>
                <a:cxn ang="0">
                  <a:pos x="153" y="68"/>
                </a:cxn>
                <a:cxn ang="0">
                  <a:pos x="171" y="77"/>
                </a:cxn>
                <a:cxn ang="0">
                  <a:pos x="180" y="86"/>
                </a:cxn>
                <a:cxn ang="0">
                  <a:pos x="284" y="100"/>
                </a:cxn>
              </a:cxnLst>
              <a:rect l="0" t="0" r="r" b="b"/>
              <a:pathLst>
                <a:path w="292" h="334">
                  <a:moveTo>
                    <a:pt x="284" y="100"/>
                  </a:moveTo>
                  <a:lnTo>
                    <a:pt x="284" y="100"/>
                  </a:lnTo>
                  <a:lnTo>
                    <a:pt x="283" y="85"/>
                  </a:lnTo>
                  <a:lnTo>
                    <a:pt x="280" y="72"/>
                  </a:lnTo>
                  <a:lnTo>
                    <a:pt x="276" y="61"/>
                  </a:lnTo>
                  <a:lnTo>
                    <a:pt x="270" y="50"/>
                  </a:lnTo>
                  <a:lnTo>
                    <a:pt x="263" y="41"/>
                  </a:lnTo>
                  <a:lnTo>
                    <a:pt x="255" y="33"/>
                  </a:lnTo>
                  <a:lnTo>
                    <a:pt x="247" y="25"/>
                  </a:lnTo>
                  <a:lnTo>
                    <a:pt x="236" y="20"/>
                  </a:lnTo>
                  <a:lnTo>
                    <a:pt x="226" y="15"/>
                  </a:lnTo>
                  <a:lnTo>
                    <a:pt x="215" y="10"/>
                  </a:lnTo>
                  <a:lnTo>
                    <a:pt x="204" y="7"/>
                  </a:lnTo>
                  <a:lnTo>
                    <a:pt x="192" y="4"/>
                  </a:lnTo>
                  <a:lnTo>
                    <a:pt x="179" y="2"/>
                  </a:lnTo>
                  <a:lnTo>
                    <a:pt x="167" y="1"/>
                  </a:lnTo>
                  <a:lnTo>
                    <a:pt x="144" y="0"/>
                  </a:lnTo>
                  <a:lnTo>
                    <a:pt x="144" y="0"/>
                  </a:lnTo>
                  <a:lnTo>
                    <a:pt x="121" y="1"/>
                  </a:lnTo>
                  <a:lnTo>
                    <a:pt x="109" y="3"/>
                  </a:lnTo>
                  <a:lnTo>
                    <a:pt x="98" y="4"/>
                  </a:lnTo>
                  <a:lnTo>
                    <a:pt x="86" y="7"/>
                  </a:lnTo>
                  <a:lnTo>
                    <a:pt x="75" y="10"/>
                  </a:lnTo>
                  <a:lnTo>
                    <a:pt x="64" y="15"/>
                  </a:lnTo>
                  <a:lnTo>
                    <a:pt x="54" y="20"/>
                  </a:lnTo>
                  <a:lnTo>
                    <a:pt x="44" y="26"/>
                  </a:lnTo>
                  <a:lnTo>
                    <a:pt x="34" y="34"/>
                  </a:lnTo>
                  <a:lnTo>
                    <a:pt x="27" y="42"/>
                  </a:lnTo>
                  <a:lnTo>
                    <a:pt x="20" y="51"/>
                  </a:lnTo>
                  <a:lnTo>
                    <a:pt x="15" y="62"/>
                  </a:lnTo>
                  <a:lnTo>
                    <a:pt x="11" y="74"/>
                  </a:lnTo>
                  <a:lnTo>
                    <a:pt x="7" y="86"/>
                  </a:lnTo>
                  <a:lnTo>
                    <a:pt x="6" y="101"/>
                  </a:lnTo>
                  <a:lnTo>
                    <a:pt x="6" y="101"/>
                  </a:lnTo>
                  <a:lnTo>
                    <a:pt x="7" y="111"/>
                  </a:lnTo>
                  <a:lnTo>
                    <a:pt x="8" y="121"/>
                  </a:lnTo>
                  <a:lnTo>
                    <a:pt x="11" y="129"/>
                  </a:lnTo>
                  <a:lnTo>
                    <a:pt x="14" y="138"/>
                  </a:lnTo>
                  <a:lnTo>
                    <a:pt x="17" y="145"/>
                  </a:lnTo>
                  <a:lnTo>
                    <a:pt x="22" y="153"/>
                  </a:lnTo>
                  <a:lnTo>
                    <a:pt x="28" y="159"/>
                  </a:lnTo>
                  <a:lnTo>
                    <a:pt x="34" y="166"/>
                  </a:lnTo>
                  <a:lnTo>
                    <a:pt x="42" y="171"/>
                  </a:lnTo>
                  <a:lnTo>
                    <a:pt x="50" y="176"/>
                  </a:lnTo>
                  <a:lnTo>
                    <a:pt x="60" y="182"/>
                  </a:lnTo>
                  <a:lnTo>
                    <a:pt x="71" y="186"/>
                  </a:lnTo>
                  <a:lnTo>
                    <a:pt x="82" y="190"/>
                  </a:lnTo>
                  <a:lnTo>
                    <a:pt x="95" y="195"/>
                  </a:lnTo>
                  <a:lnTo>
                    <a:pt x="125" y="201"/>
                  </a:lnTo>
                  <a:lnTo>
                    <a:pt x="125" y="201"/>
                  </a:lnTo>
                  <a:lnTo>
                    <a:pt x="157" y="208"/>
                  </a:lnTo>
                  <a:lnTo>
                    <a:pt x="167" y="211"/>
                  </a:lnTo>
                  <a:lnTo>
                    <a:pt x="175" y="214"/>
                  </a:lnTo>
                  <a:lnTo>
                    <a:pt x="180" y="218"/>
                  </a:lnTo>
                  <a:lnTo>
                    <a:pt x="183" y="223"/>
                  </a:lnTo>
                  <a:lnTo>
                    <a:pt x="186" y="228"/>
                  </a:lnTo>
                  <a:lnTo>
                    <a:pt x="187" y="234"/>
                  </a:lnTo>
                  <a:lnTo>
                    <a:pt x="187" y="234"/>
                  </a:lnTo>
                  <a:lnTo>
                    <a:pt x="186" y="241"/>
                  </a:lnTo>
                  <a:lnTo>
                    <a:pt x="182" y="246"/>
                  </a:lnTo>
                  <a:lnTo>
                    <a:pt x="178" y="250"/>
                  </a:lnTo>
                  <a:lnTo>
                    <a:pt x="173" y="254"/>
                  </a:lnTo>
                  <a:lnTo>
                    <a:pt x="167" y="256"/>
                  </a:lnTo>
                  <a:lnTo>
                    <a:pt x="161" y="258"/>
                  </a:lnTo>
                  <a:lnTo>
                    <a:pt x="149" y="259"/>
                  </a:lnTo>
                  <a:lnTo>
                    <a:pt x="149" y="259"/>
                  </a:lnTo>
                  <a:lnTo>
                    <a:pt x="139" y="258"/>
                  </a:lnTo>
                  <a:lnTo>
                    <a:pt x="131" y="257"/>
                  </a:lnTo>
                  <a:lnTo>
                    <a:pt x="124" y="254"/>
                  </a:lnTo>
                  <a:lnTo>
                    <a:pt x="119" y="250"/>
                  </a:lnTo>
                  <a:lnTo>
                    <a:pt x="119" y="250"/>
                  </a:lnTo>
                  <a:lnTo>
                    <a:pt x="114" y="244"/>
                  </a:lnTo>
                  <a:lnTo>
                    <a:pt x="109" y="236"/>
                  </a:lnTo>
                  <a:lnTo>
                    <a:pt x="107" y="230"/>
                  </a:lnTo>
                  <a:lnTo>
                    <a:pt x="106" y="221"/>
                  </a:lnTo>
                  <a:lnTo>
                    <a:pt x="0" y="221"/>
                  </a:lnTo>
                  <a:lnTo>
                    <a:pt x="0" y="221"/>
                  </a:lnTo>
                  <a:lnTo>
                    <a:pt x="1" y="236"/>
                  </a:lnTo>
                  <a:lnTo>
                    <a:pt x="4" y="250"/>
                  </a:lnTo>
                  <a:lnTo>
                    <a:pt x="8" y="262"/>
                  </a:lnTo>
                  <a:lnTo>
                    <a:pt x="14" y="274"/>
                  </a:lnTo>
                  <a:lnTo>
                    <a:pt x="20" y="284"/>
                  </a:lnTo>
                  <a:lnTo>
                    <a:pt x="29" y="293"/>
                  </a:lnTo>
                  <a:lnTo>
                    <a:pt x="37" y="302"/>
                  </a:lnTo>
                  <a:lnTo>
                    <a:pt x="47" y="308"/>
                  </a:lnTo>
                  <a:lnTo>
                    <a:pt x="58" y="315"/>
                  </a:lnTo>
                  <a:lnTo>
                    <a:pt x="70" y="320"/>
                  </a:lnTo>
                  <a:lnTo>
                    <a:pt x="81" y="324"/>
                  </a:lnTo>
                  <a:lnTo>
                    <a:pt x="93" y="328"/>
                  </a:lnTo>
                  <a:lnTo>
                    <a:pt x="106" y="331"/>
                  </a:lnTo>
                  <a:lnTo>
                    <a:pt x="119" y="332"/>
                  </a:lnTo>
                  <a:lnTo>
                    <a:pt x="132" y="333"/>
                  </a:lnTo>
                  <a:lnTo>
                    <a:pt x="145" y="334"/>
                  </a:lnTo>
                  <a:lnTo>
                    <a:pt x="145" y="334"/>
                  </a:lnTo>
                  <a:lnTo>
                    <a:pt x="172" y="333"/>
                  </a:lnTo>
                  <a:lnTo>
                    <a:pt x="184" y="331"/>
                  </a:lnTo>
                  <a:lnTo>
                    <a:pt x="197" y="329"/>
                  </a:lnTo>
                  <a:lnTo>
                    <a:pt x="210" y="325"/>
                  </a:lnTo>
                  <a:lnTo>
                    <a:pt x="222" y="321"/>
                  </a:lnTo>
                  <a:lnTo>
                    <a:pt x="234" y="317"/>
                  </a:lnTo>
                  <a:lnTo>
                    <a:pt x="245" y="310"/>
                  </a:lnTo>
                  <a:lnTo>
                    <a:pt x="255" y="304"/>
                  </a:lnTo>
                  <a:lnTo>
                    <a:pt x="264" y="295"/>
                  </a:lnTo>
                  <a:lnTo>
                    <a:pt x="272" y="287"/>
                  </a:lnTo>
                  <a:lnTo>
                    <a:pt x="279" y="276"/>
                  </a:lnTo>
                  <a:lnTo>
                    <a:pt x="284" y="264"/>
                  </a:lnTo>
                  <a:lnTo>
                    <a:pt x="289" y="251"/>
                  </a:lnTo>
                  <a:lnTo>
                    <a:pt x="292" y="238"/>
                  </a:lnTo>
                  <a:lnTo>
                    <a:pt x="292" y="221"/>
                  </a:lnTo>
                  <a:lnTo>
                    <a:pt x="292" y="221"/>
                  </a:lnTo>
                  <a:lnTo>
                    <a:pt x="292" y="212"/>
                  </a:lnTo>
                  <a:lnTo>
                    <a:pt x="291" y="203"/>
                  </a:lnTo>
                  <a:lnTo>
                    <a:pt x="289" y="196"/>
                  </a:lnTo>
                  <a:lnTo>
                    <a:pt x="286" y="187"/>
                  </a:lnTo>
                  <a:lnTo>
                    <a:pt x="283" y="181"/>
                  </a:lnTo>
                  <a:lnTo>
                    <a:pt x="280" y="174"/>
                  </a:lnTo>
                  <a:lnTo>
                    <a:pt x="276" y="168"/>
                  </a:lnTo>
                  <a:lnTo>
                    <a:pt x="271" y="162"/>
                  </a:lnTo>
                  <a:lnTo>
                    <a:pt x="261" y="153"/>
                  </a:lnTo>
                  <a:lnTo>
                    <a:pt x="249" y="144"/>
                  </a:lnTo>
                  <a:lnTo>
                    <a:pt x="237" y="138"/>
                  </a:lnTo>
                  <a:lnTo>
                    <a:pt x="223" y="132"/>
                  </a:lnTo>
                  <a:lnTo>
                    <a:pt x="223" y="132"/>
                  </a:lnTo>
                  <a:lnTo>
                    <a:pt x="209" y="128"/>
                  </a:lnTo>
                  <a:lnTo>
                    <a:pt x="195" y="125"/>
                  </a:lnTo>
                  <a:lnTo>
                    <a:pt x="167" y="119"/>
                  </a:lnTo>
                  <a:lnTo>
                    <a:pt x="144" y="114"/>
                  </a:lnTo>
                  <a:lnTo>
                    <a:pt x="134" y="111"/>
                  </a:lnTo>
                  <a:lnTo>
                    <a:pt x="125" y="108"/>
                  </a:lnTo>
                  <a:lnTo>
                    <a:pt x="125" y="108"/>
                  </a:lnTo>
                  <a:lnTo>
                    <a:pt x="121" y="106"/>
                  </a:lnTo>
                  <a:lnTo>
                    <a:pt x="117" y="102"/>
                  </a:lnTo>
                  <a:lnTo>
                    <a:pt x="114" y="98"/>
                  </a:lnTo>
                  <a:lnTo>
                    <a:pt x="113" y="92"/>
                  </a:lnTo>
                  <a:lnTo>
                    <a:pt x="113" y="92"/>
                  </a:lnTo>
                  <a:lnTo>
                    <a:pt x="114" y="84"/>
                  </a:lnTo>
                  <a:lnTo>
                    <a:pt x="116" y="79"/>
                  </a:lnTo>
                  <a:lnTo>
                    <a:pt x="119" y="75"/>
                  </a:lnTo>
                  <a:lnTo>
                    <a:pt x="123" y="71"/>
                  </a:lnTo>
                  <a:lnTo>
                    <a:pt x="129" y="69"/>
                  </a:lnTo>
                  <a:lnTo>
                    <a:pt x="135" y="68"/>
                  </a:lnTo>
                  <a:lnTo>
                    <a:pt x="147" y="67"/>
                  </a:lnTo>
                  <a:lnTo>
                    <a:pt x="147" y="67"/>
                  </a:lnTo>
                  <a:lnTo>
                    <a:pt x="153" y="68"/>
                  </a:lnTo>
                  <a:lnTo>
                    <a:pt x="160" y="69"/>
                  </a:lnTo>
                  <a:lnTo>
                    <a:pt x="165" y="72"/>
                  </a:lnTo>
                  <a:lnTo>
                    <a:pt x="171" y="77"/>
                  </a:lnTo>
                  <a:lnTo>
                    <a:pt x="171" y="77"/>
                  </a:lnTo>
                  <a:lnTo>
                    <a:pt x="176" y="81"/>
                  </a:lnTo>
                  <a:lnTo>
                    <a:pt x="180" y="86"/>
                  </a:lnTo>
                  <a:lnTo>
                    <a:pt x="182" y="93"/>
                  </a:lnTo>
                  <a:lnTo>
                    <a:pt x="183" y="100"/>
                  </a:lnTo>
                  <a:lnTo>
                    <a:pt x="284" y="10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81" name="Freeform 9"/>
            <p:cNvSpPr>
              <a:spLocks/>
            </p:cNvSpPr>
            <p:nvPr userDrawn="1"/>
          </p:nvSpPr>
          <p:spPr bwMode="auto">
            <a:xfrm>
              <a:off x="543" y="4086"/>
              <a:ext cx="55" cy="75"/>
            </a:xfrm>
            <a:custGeom>
              <a:avLst/>
              <a:gdLst/>
              <a:ahLst/>
              <a:cxnLst>
                <a:cxn ang="0">
                  <a:pos x="0" y="372"/>
                </a:cxn>
                <a:cxn ang="0">
                  <a:pos x="103" y="372"/>
                </a:cxn>
                <a:cxn ang="0">
                  <a:pos x="103" y="244"/>
                </a:cxn>
                <a:cxn ang="0">
                  <a:pos x="103" y="244"/>
                </a:cxn>
                <a:cxn ang="0">
                  <a:pos x="103" y="227"/>
                </a:cxn>
                <a:cxn ang="0">
                  <a:pos x="105" y="212"/>
                </a:cxn>
                <a:cxn ang="0">
                  <a:pos x="110" y="202"/>
                </a:cxn>
                <a:cxn ang="0">
                  <a:pos x="112" y="197"/>
                </a:cxn>
                <a:cxn ang="0">
                  <a:pos x="114" y="193"/>
                </a:cxn>
                <a:cxn ang="0">
                  <a:pos x="114" y="193"/>
                </a:cxn>
                <a:cxn ang="0">
                  <a:pos x="118" y="188"/>
                </a:cxn>
                <a:cxn ang="0">
                  <a:pos x="125" y="184"/>
                </a:cxn>
                <a:cxn ang="0">
                  <a:pos x="131" y="180"/>
                </a:cxn>
                <a:cxn ang="0">
                  <a:pos x="138" y="179"/>
                </a:cxn>
                <a:cxn ang="0">
                  <a:pos x="138" y="179"/>
                </a:cxn>
                <a:cxn ang="0">
                  <a:pos x="146" y="179"/>
                </a:cxn>
                <a:cxn ang="0">
                  <a:pos x="153" y="181"/>
                </a:cxn>
                <a:cxn ang="0">
                  <a:pos x="158" y="185"/>
                </a:cxn>
                <a:cxn ang="0">
                  <a:pos x="163" y="190"/>
                </a:cxn>
                <a:cxn ang="0">
                  <a:pos x="163" y="190"/>
                </a:cxn>
                <a:cxn ang="0">
                  <a:pos x="168" y="195"/>
                </a:cxn>
                <a:cxn ang="0">
                  <a:pos x="170" y="204"/>
                </a:cxn>
                <a:cxn ang="0">
                  <a:pos x="172" y="214"/>
                </a:cxn>
                <a:cxn ang="0">
                  <a:pos x="172" y="225"/>
                </a:cxn>
                <a:cxn ang="0">
                  <a:pos x="172" y="372"/>
                </a:cxn>
                <a:cxn ang="0">
                  <a:pos x="275" y="372"/>
                </a:cxn>
                <a:cxn ang="0">
                  <a:pos x="275" y="203"/>
                </a:cxn>
                <a:cxn ang="0">
                  <a:pos x="275" y="203"/>
                </a:cxn>
                <a:cxn ang="0">
                  <a:pos x="275" y="190"/>
                </a:cxn>
                <a:cxn ang="0">
                  <a:pos x="274" y="178"/>
                </a:cxn>
                <a:cxn ang="0">
                  <a:pos x="272" y="166"/>
                </a:cxn>
                <a:cxn ang="0">
                  <a:pos x="270" y="157"/>
                </a:cxn>
                <a:cxn ang="0">
                  <a:pos x="265" y="147"/>
                </a:cxn>
                <a:cxn ang="0">
                  <a:pos x="262" y="139"/>
                </a:cxn>
                <a:cxn ang="0">
                  <a:pos x="257" y="131"/>
                </a:cxn>
                <a:cxn ang="0">
                  <a:pos x="251" y="125"/>
                </a:cxn>
                <a:cxn ang="0">
                  <a:pos x="251" y="125"/>
                </a:cxn>
                <a:cxn ang="0">
                  <a:pos x="245" y="118"/>
                </a:cxn>
                <a:cxn ang="0">
                  <a:pos x="239" y="114"/>
                </a:cxn>
                <a:cxn ang="0">
                  <a:pos x="231" y="110"/>
                </a:cxn>
                <a:cxn ang="0">
                  <a:pos x="222" y="105"/>
                </a:cxn>
                <a:cxn ang="0">
                  <a:pos x="214" y="103"/>
                </a:cxn>
                <a:cxn ang="0">
                  <a:pos x="205" y="101"/>
                </a:cxn>
                <a:cxn ang="0">
                  <a:pos x="196" y="100"/>
                </a:cxn>
                <a:cxn ang="0">
                  <a:pos x="186" y="99"/>
                </a:cxn>
                <a:cxn ang="0">
                  <a:pos x="186" y="99"/>
                </a:cxn>
                <a:cxn ang="0">
                  <a:pos x="173" y="100"/>
                </a:cxn>
                <a:cxn ang="0">
                  <a:pos x="161" y="101"/>
                </a:cxn>
                <a:cxn ang="0">
                  <a:pos x="149" y="103"/>
                </a:cxn>
                <a:cxn ang="0">
                  <a:pos x="137" y="108"/>
                </a:cxn>
                <a:cxn ang="0">
                  <a:pos x="137" y="108"/>
                </a:cxn>
                <a:cxn ang="0">
                  <a:pos x="128" y="114"/>
                </a:cxn>
                <a:cxn ang="0">
                  <a:pos x="120" y="119"/>
                </a:cxn>
                <a:cxn ang="0">
                  <a:pos x="112" y="127"/>
                </a:cxn>
                <a:cxn ang="0">
                  <a:pos x="103" y="135"/>
                </a:cxn>
                <a:cxn ang="0">
                  <a:pos x="103" y="0"/>
                </a:cxn>
                <a:cxn ang="0">
                  <a:pos x="0" y="0"/>
                </a:cxn>
                <a:cxn ang="0">
                  <a:pos x="0" y="372"/>
                </a:cxn>
              </a:cxnLst>
              <a:rect l="0" t="0" r="r" b="b"/>
              <a:pathLst>
                <a:path w="275" h="372">
                  <a:moveTo>
                    <a:pt x="0" y="372"/>
                  </a:moveTo>
                  <a:lnTo>
                    <a:pt x="103" y="372"/>
                  </a:lnTo>
                  <a:lnTo>
                    <a:pt x="103" y="244"/>
                  </a:lnTo>
                  <a:lnTo>
                    <a:pt x="103" y="244"/>
                  </a:lnTo>
                  <a:lnTo>
                    <a:pt x="103" y="227"/>
                  </a:lnTo>
                  <a:lnTo>
                    <a:pt x="105" y="212"/>
                  </a:lnTo>
                  <a:lnTo>
                    <a:pt x="110" y="202"/>
                  </a:lnTo>
                  <a:lnTo>
                    <a:pt x="112" y="197"/>
                  </a:lnTo>
                  <a:lnTo>
                    <a:pt x="114" y="193"/>
                  </a:lnTo>
                  <a:lnTo>
                    <a:pt x="114" y="193"/>
                  </a:lnTo>
                  <a:lnTo>
                    <a:pt x="118" y="188"/>
                  </a:lnTo>
                  <a:lnTo>
                    <a:pt x="125" y="184"/>
                  </a:lnTo>
                  <a:lnTo>
                    <a:pt x="131" y="180"/>
                  </a:lnTo>
                  <a:lnTo>
                    <a:pt x="138" y="179"/>
                  </a:lnTo>
                  <a:lnTo>
                    <a:pt x="138" y="179"/>
                  </a:lnTo>
                  <a:lnTo>
                    <a:pt x="146" y="179"/>
                  </a:lnTo>
                  <a:lnTo>
                    <a:pt x="153" y="181"/>
                  </a:lnTo>
                  <a:lnTo>
                    <a:pt x="158" y="185"/>
                  </a:lnTo>
                  <a:lnTo>
                    <a:pt x="163" y="190"/>
                  </a:lnTo>
                  <a:lnTo>
                    <a:pt x="163" y="190"/>
                  </a:lnTo>
                  <a:lnTo>
                    <a:pt x="168" y="195"/>
                  </a:lnTo>
                  <a:lnTo>
                    <a:pt x="170" y="204"/>
                  </a:lnTo>
                  <a:lnTo>
                    <a:pt x="172" y="214"/>
                  </a:lnTo>
                  <a:lnTo>
                    <a:pt x="172" y="225"/>
                  </a:lnTo>
                  <a:lnTo>
                    <a:pt x="172" y="372"/>
                  </a:lnTo>
                  <a:lnTo>
                    <a:pt x="275" y="372"/>
                  </a:lnTo>
                  <a:lnTo>
                    <a:pt x="275" y="203"/>
                  </a:lnTo>
                  <a:lnTo>
                    <a:pt x="275" y="203"/>
                  </a:lnTo>
                  <a:lnTo>
                    <a:pt x="275" y="190"/>
                  </a:lnTo>
                  <a:lnTo>
                    <a:pt x="274" y="178"/>
                  </a:lnTo>
                  <a:lnTo>
                    <a:pt x="272" y="166"/>
                  </a:lnTo>
                  <a:lnTo>
                    <a:pt x="270" y="157"/>
                  </a:lnTo>
                  <a:lnTo>
                    <a:pt x="265" y="147"/>
                  </a:lnTo>
                  <a:lnTo>
                    <a:pt x="262" y="139"/>
                  </a:lnTo>
                  <a:lnTo>
                    <a:pt x="257" y="131"/>
                  </a:lnTo>
                  <a:lnTo>
                    <a:pt x="251" y="125"/>
                  </a:lnTo>
                  <a:lnTo>
                    <a:pt x="251" y="125"/>
                  </a:lnTo>
                  <a:lnTo>
                    <a:pt x="245" y="118"/>
                  </a:lnTo>
                  <a:lnTo>
                    <a:pt x="239" y="114"/>
                  </a:lnTo>
                  <a:lnTo>
                    <a:pt x="231" y="110"/>
                  </a:lnTo>
                  <a:lnTo>
                    <a:pt x="222" y="105"/>
                  </a:lnTo>
                  <a:lnTo>
                    <a:pt x="214" y="103"/>
                  </a:lnTo>
                  <a:lnTo>
                    <a:pt x="205" y="101"/>
                  </a:lnTo>
                  <a:lnTo>
                    <a:pt x="196" y="100"/>
                  </a:lnTo>
                  <a:lnTo>
                    <a:pt x="186" y="99"/>
                  </a:lnTo>
                  <a:lnTo>
                    <a:pt x="186" y="99"/>
                  </a:lnTo>
                  <a:lnTo>
                    <a:pt x="173" y="100"/>
                  </a:lnTo>
                  <a:lnTo>
                    <a:pt x="161" y="101"/>
                  </a:lnTo>
                  <a:lnTo>
                    <a:pt x="149" y="103"/>
                  </a:lnTo>
                  <a:lnTo>
                    <a:pt x="137" y="108"/>
                  </a:lnTo>
                  <a:lnTo>
                    <a:pt x="137" y="108"/>
                  </a:lnTo>
                  <a:lnTo>
                    <a:pt x="128" y="114"/>
                  </a:lnTo>
                  <a:lnTo>
                    <a:pt x="120" y="119"/>
                  </a:lnTo>
                  <a:lnTo>
                    <a:pt x="112" y="127"/>
                  </a:lnTo>
                  <a:lnTo>
                    <a:pt x="103" y="135"/>
                  </a:lnTo>
                  <a:lnTo>
                    <a:pt x="103" y="0"/>
                  </a:lnTo>
                  <a:lnTo>
                    <a:pt x="0" y="0"/>
                  </a:lnTo>
                  <a:lnTo>
                    <a:pt x="0" y="37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82" name="Freeform 10"/>
            <p:cNvSpPr>
              <a:spLocks/>
            </p:cNvSpPr>
            <p:nvPr userDrawn="1"/>
          </p:nvSpPr>
          <p:spPr bwMode="auto">
            <a:xfrm>
              <a:off x="508" y="4091"/>
              <a:ext cx="28" cy="71"/>
            </a:xfrm>
            <a:custGeom>
              <a:avLst/>
              <a:gdLst/>
              <a:ahLst/>
              <a:cxnLst>
                <a:cxn ang="0">
                  <a:pos x="0" y="0"/>
                </a:cxn>
                <a:cxn ang="0">
                  <a:pos x="0" y="81"/>
                </a:cxn>
                <a:cxn ang="0">
                  <a:pos x="0" y="156"/>
                </a:cxn>
                <a:cxn ang="0">
                  <a:pos x="0" y="250"/>
                </a:cxn>
                <a:cxn ang="0">
                  <a:pos x="0" y="250"/>
                </a:cxn>
                <a:cxn ang="0">
                  <a:pos x="0" y="270"/>
                </a:cxn>
                <a:cxn ang="0">
                  <a:pos x="2" y="288"/>
                </a:cxn>
                <a:cxn ang="0">
                  <a:pos x="5" y="303"/>
                </a:cxn>
                <a:cxn ang="0">
                  <a:pos x="10" y="316"/>
                </a:cxn>
                <a:cxn ang="0">
                  <a:pos x="10" y="316"/>
                </a:cxn>
                <a:cxn ang="0">
                  <a:pos x="15" y="326"/>
                </a:cxn>
                <a:cxn ang="0">
                  <a:pos x="20" y="333"/>
                </a:cxn>
                <a:cxn ang="0">
                  <a:pos x="28" y="339"/>
                </a:cxn>
                <a:cxn ang="0">
                  <a:pos x="36" y="344"/>
                </a:cxn>
                <a:cxn ang="0">
                  <a:pos x="36" y="344"/>
                </a:cxn>
                <a:cxn ang="0">
                  <a:pos x="45" y="348"/>
                </a:cxn>
                <a:cxn ang="0">
                  <a:pos x="57" y="351"/>
                </a:cxn>
                <a:cxn ang="0">
                  <a:pos x="71" y="354"/>
                </a:cxn>
                <a:cxn ang="0">
                  <a:pos x="88" y="354"/>
                </a:cxn>
                <a:cxn ang="0">
                  <a:pos x="88" y="354"/>
                </a:cxn>
                <a:cxn ang="0">
                  <a:pos x="100" y="354"/>
                </a:cxn>
                <a:cxn ang="0">
                  <a:pos x="114" y="351"/>
                </a:cxn>
                <a:cxn ang="0">
                  <a:pos x="129" y="349"/>
                </a:cxn>
                <a:cxn ang="0">
                  <a:pos x="143" y="345"/>
                </a:cxn>
                <a:cxn ang="0">
                  <a:pos x="143" y="279"/>
                </a:cxn>
                <a:cxn ang="0">
                  <a:pos x="143" y="279"/>
                </a:cxn>
                <a:cxn ang="0">
                  <a:pos x="139" y="280"/>
                </a:cxn>
                <a:cxn ang="0">
                  <a:pos x="131" y="281"/>
                </a:cxn>
                <a:cxn ang="0">
                  <a:pos x="116" y="282"/>
                </a:cxn>
                <a:cxn ang="0">
                  <a:pos x="116" y="282"/>
                </a:cxn>
                <a:cxn ang="0">
                  <a:pos x="111" y="281"/>
                </a:cxn>
                <a:cxn ang="0">
                  <a:pos x="106" y="277"/>
                </a:cxn>
                <a:cxn ang="0">
                  <a:pos x="104" y="275"/>
                </a:cxn>
                <a:cxn ang="0">
                  <a:pos x="102" y="273"/>
                </a:cxn>
                <a:cxn ang="0">
                  <a:pos x="102" y="273"/>
                </a:cxn>
                <a:cxn ang="0">
                  <a:pos x="101" y="270"/>
                </a:cxn>
                <a:cxn ang="0">
                  <a:pos x="100" y="265"/>
                </a:cxn>
                <a:cxn ang="0">
                  <a:pos x="99" y="251"/>
                </a:cxn>
                <a:cxn ang="0">
                  <a:pos x="99" y="156"/>
                </a:cxn>
                <a:cxn ang="0">
                  <a:pos x="143" y="156"/>
                </a:cxn>
                <a:cxn ang="0">
                  <a:pos x="143" y="81"/>
                </a:cxn>
                <a:cxn ang="0">
                  <a:pos x="99" y="81"/>
                </a:cxn>
                <a:cxn ang="0">
                  <a:pos x="99" y="0"/>
                </a:cxn>
                <a:cxn ang="0">
                  <a:pos x="0" y="0"/>
                </a:cxn>
              </a:cxnLst>
              <a:rect l="0" t="0" r="r" b="b"/>
              <a:pathLst>
                <a:path w="143" h="354">
                  <a:moveTo>
                    <a:pt x="0" y="0"/>
                  </a:moveTo>
                  <a:lnTo>
                    <a:pt x="0" y="81"/>
                  </a:lnTo>
                  <a:lnTo>
                    <a:pt x="0" y="156"/>
                  </a:lnTo>
                  <a:lnTo>
                    <a:pt x="0" y="250"/>
                  </a:lnTo>
                  <a:lnTo>
                    <a:pt x="0" y="250"/>
                  </a:lnTo>
                  <a:lnTo>
                    <a:pt x="0" y="270"/>
                  </a:lnTo>
                  <a:lnTo>
                    <a:pt x="2" y="288"/>
                  </a:lnTo>
                  <a:lnTo>
                    <a:pt x="5" y="303"/>
                  </a:lnTo>
                  <a:lnTo>
                    <a:pt x="10" y="316"/>
                  </a:lnTo>
                  <a:lnTo>
                    <a:pt x="10" y="316"/>
                  </a:lnTo>
                  <a:lnTo>
                    <a:pt x="15" y="326"/>
                  </a:lnTo>
                  <a:lnTo>
                    <a:pt x="20" y="333"/>
                  </a:lnTo>
                  <a:lnTo>
                    <a:pt x="28" y="339"/>
                  </a:lnTo>
                  <a:lnTo>
                    <a:pt x="36" y="344"/>
                  </a:lnTo>
                  <a:lnTo>
                    <a:pt x="36" y="344"/>
                  </a:lnTo>
                  <a:lnTo>
                    <a:pt x="45" y="348"/>
                  </a:lnTo>
                  <a:lnTo>
                    <a:pt x="57" y="351"/>
                  </a:lnTo>
                  <a:lnTo>
                    <a:pt x="71" y="354"/>
                  </a:lnTo>
                  <a:lnTo>
                    <a:pt x="88" y="354"/>
                  </a:lnTo>
                  <a:lnTo>
                    <a:pt x="88" y="354"/>
                  </a:lnTo>
                  <a:lnTo>
                    <a:pt x="100" y="354"/>
                  </a:lnTo>
                  <a:lnTo>
                    <a:pt x="114" y="351"/>
                  </a:lnTo>
                  <a:lnTo>
                    <a:pt x="129" y="349"/>
                  </a:lnTo>
                  <a:lnTo>
                    <a:pt x="143" y="345"/>
                  </a:lnTo>
                  <a:lnTo>
                    <a:pt x="143" y="279"/>
                  </a:lnTo>
                  <a:lnTo>
                    <a:pt x="143" y="279"/>
                  </a:lnTo>
                  <a:lnTo>
                    <a:pt x="139" y="280"/>
                  </a:lnTo>
                  <a:lnTo>
                    <a:pt x="131" y="281"/>
                  </a:lnTo>
                  <a:lnTo>
                    <a:pt x="116" y="282"/>
                  </a:lnTo>
                  <a:lnTo>
                    <a:pt x="116" y="282"/>
                  </a:lnTo>
                  <a:lnTo>
                    <a:pt x="111" y="281"/>
                  </a:lnTo>
                  <a:lnTo>
                    <a:pt x="106" y="277"/>
                  </a:lnTo>
                  <a:lnTo>
                    <a:pt x="104" y="275"/>
                  </a:lnTo>
                  <a:lnTo>
                    <a:pt x="102" y="273"/>
                  </a:lnTo>
                  <a:lnTo>
                    <a:pt x="102" y="273"/>
                  </a:lnTo>
                  <a:lnTo>
                    <a:pt x="101" y="270"/>
                  </a:lnTo>
                  <a:lnTo>
                    <a:pt x="100" y="265"/>
                  </a:lnTo>
                  <a:lnTo>
                    <a:pt x="99" y="251"/>
                  </a:lnTo>
                  <a:lnTo>
                    <a:pt x="99" y="156"/>
                  </a:lnTo>
                  <a:lnTo>
                    <a:pt x="143" y="156"/>
                  </a:lnTo>
                  <a:lnTo>
                    <a:pt x="143" y="81"/>
                  </a:lnTo>
                  <a:lnTo>
                    <a:pt x="99" y="81"/>
                  </a:lnTo>
                  <a:lnTo>
                    <a:pt x="99"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83" name="Rectangle 11"/>
            <p:cNvSpPr>
              <a:spLocks noChangeArrowheads="1"/>
            </p:cNvSpPr>
            <p:nvPr userDrawn="1"/>
          </p:nvSpPr>
          <p:spPr bwMode="auto">
            <a:xfrm>
              <a:off x="481" y="4091"/>
              <a:ext cx="20" cy="11"/>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Lst>
  <p:txStyles>
    <p:titleStyle>
      <a:lvl1pPr algn="ctr" rtl="0" eaLnBrk="1" fontAlgn="base" hangingPunct="1">
        <a:lnSpc>
          <a:spcPct val="100000"/>
        </a:lnSpc>
        <a:spcBef>
          <a:spcPct val="0"/>
        </a:spcBef>
        <a:spcAft>
          <a:spcPct val="0"/>
        </a:spcAft>
        <a:defRPr sz="3200" kern="1200">
          <a:solidFill>
            <a:srgbClr val="FFD457"/>
          </a:solidFill>
          <a:latin typeface="+mj-lt"/>
          <a:ea typeface="+mj-ea"/>
          <a:cs typeface="+mj-cs"/>
        </a:defRPr>
      </a:lvl1pPr>
      <a:lvl2pPr algn="ctr" rtl="0" eaLnBrk="1" fontAlgn="base" hangingPunct="1">
        <a:lnSpc>
          <a:spcPts val="4400"/>
        </a:lnSpc>
        <a:spcBef>
          <a:spcPct val="0"/>
        </a:spcBef>
        <a:spcAft>
          <a:spcPct val="0"/>
        </a:spcAft>
        <a:defRPr sz="4400">
          <a:solidFill>
            <a:srgbClr val="FFC000"/>
          </a:solidFill>
          <a:latin typeface="Calibri" pitchFamily="34" charset="0"/>
        </a:defRPr>
      </a:lvl2pPr>
      <a:lvl3pPr algn="ctr" rtl="0" eaLnBrk="1" fontAlgn="base" hangingPunct="1">
        <a:lnSpc>
          <a:spcPts val="4400"/>
        </a:lnSpc>
        <a:spcBef>
          <a:spcPct val="0"/>
        </a:spcBef>
        <a:spcAft>
          <a:spcPct val="0"/>
        </a:spcAft>
        <a:defRPr sz="4400">
          <a:solidFill>
            <a:srgbClr val="FFC000"/>
          </a:solidFill>
          <a:latin typeface="Calibri" pitchFamily="34" charset="0"/>
        </a:defRPr>
      </a:lvl3pPr>
      <a:lvl4pPr algn="ctr" rtl="0" eaLnBrk="1" fontAlgn="base" hangingPunct="1">
        <a:lnSpc>
          <a:spcPts val="4400"/>
        </a:lnSpc>
        <a:spcBef>
          <a:spcPct val="0"/>
        </a:spcBef>
        <a:spcAft>
          <a:spcPct val="0"/>
        </a:spcAft>
        <a:defRPr sz="4400">
          <a:solidFill>
            <a:srgbClr val="FFC000"/>
          </a:solidFill>
          <a:latin typeface="Calibri" pitchFamily="34" charset="0"/>
        </a:defRPr>
      </a:lvl4pPr>
      <a:lvl5pPr algn="ctr" rtl="0" eaLnBrk="1" fontAlgn="base" hangingPunct="1">
        <a:lnSpc>
          <a:spcPts val="4400"/>
        </a:lnSpc>
        <a:spcBef>
          <a:spcPct val="0"/>
        </a:spcBef>
        <a:spcAft>
          <a:spcPct val="0"/>
        </a:spcAft>
        <a:defRPr sz="4400">
          <a:solidFill>
            <a:srgbClr val="FFC000"/>
          </a:solidFill>
          <a:latin typeface="Calibri" pitchFamily="34" charset="0"/>
        </a:defRPr>
      </a:lvl5pPr>
      <a:lvl6pPr marL="457200" algn="ctr" rtl="0" eaLnBrk="1" fontAlgn="base" hangingPunct="1">
        <a:lnSpc>
          <a:spcPts val="4400"/>
        </a:lnSpc>
        <a:spcBef>
          <a:spcPct val="0"/>
        </a:spcBef>
        <a:spcAft>
          <a:spcPct val="0"/>
        </a:spcAft>
        <a:defRPr sz="4400">
          <a:solidFill>
            <a:srgbClr val="FFC000"/>
          </a:solidFill>
          <a:latin typeface="Calibri" pitchFamily="34" charset="0"/>
        </a:defRPr>
      </a:lvl6pPr>
      <a:lvl7pPr marL="914400" algn="ctr" rtl="0" eaLnBrk="1" fontAlgn="base" hangingPunct="1">
        <a:lnSpc>
          <a:spcPts val="4400"/>
        </a:lnSpc>
        <a:spcBef>
          <a:spcPct val="0"/>
        </a:spcBef>
        <a:spcAft>
          <a:spcPct val="0"/>
        </a:spcAft>
        <a:defRPr sz="4400">
          <a:solidFill>
            <a:srgbClr val="FFC000"/>
          </a:solidFill>
          <a:latin typeface="Calibri" pitchFamily="34" charset="0"/>
        </a:defRPr>
      </a:lvl7pPr>
      <a:lvl8pPr marL="1371600" algn="ctr" rtl="0" eaLnBrk="1" fontAlgn="base" hangingPunct="1">
        <a:lnSpc>
          <a:spcPts val="4400"/>
        </a:lnSpc>
        <a:spcBef>
          <a:spcPct val="0"/>
        </a:spcBef>
        <a:spcAft>
          <a:spcPct val="0"/>
        </a:spcAft>
        <a:defRPr sz="4400">
          <a:solidFill>
            <a:srgbClr val="FFC000"/>
          </a:solidFill>
          <a:latin typeface="Calibri" pitchFamily="34" charset="0"/>
        </a:defRPr>
      </a:lvl8pPr>
      <a:lvl9pPr marL="1828800" algn="ctr" rtl="0" eaLnBrk="1" fontAlgn="base" hangingPunct="1">
        <a:lnSpc>
          <a:spcPts val="4400"/>
        </a:lnSpc>
        <a:spcBef>
          <a:spcPct val="0"/>
        </a:spcBef>
        <a:spcAft>
          <a:spcPct val="0"/>
        </a:spcAft>
        <a:defRPr sz="4400">
          <a:solidFill>
            <a:srgbClr val="FFC000"/>
          </a:solidFill>
          <a:latin typeface="Calibri" pitchFamily="34" charset="0"/>
        </a:defRPr>
      </a:lvl9pPr>
    </p:titleStyle>
    <p:bodyStyle>
      <a:lvl1pPr marL="342900" indent="-342900" algn="l" rtl="0" eaLnBrk="1" fontAlgn="base" hangingPunct="1">
        <a:spcBef>
          <a:spcPct val="20000"/>
        </a:spcBef>
        <a:spcAft>
          <a:spcPct val="0"/>
        </a:spcAft>
        <a:buClr>
          <a:srgbClr val="FFD457"/>
        </a:buClr>
        <a:buFont typeface="Arial" charset="0"/>
        <a:buChar char="•"/>
        <a:defRPr sz="2400" kern="1200">
          <a:solidFill>
            <a:schemeClr val="bg1"/>
          </a:solidFill>
          <a:latin typeface="+mn-lt"/>
          <a:ea typeface="+mn-ea"/>
          <a:cs typeface="+mn-cs"/>
        </a:defRPr>
      </a:lvl1pPr>
      <a:lvl2pPr marL="742950" indent="-285750" algn="l" rtl="0" eaLnBrk="1" fontAlgn="base" hangingPunct="1">
        <a:spcBef>
          <a:spcPct val="20000"/>
        </a:spcBef>
        <a:spcAft>
          <a:spcPct val="0"/>
        </a:spcAft>
        <a:buClr>
          <a:srgbClr val="FFD457"/>
        </a:buClr>
        <a:buFont typeface="Arial" charset="0"/>
        <a:buChar char="–"/>
        <a:defRPr sz="2200" kern="1200">
          <a:solidFill>
            <a:schemeClr val="bg1"/>
          </a:solidFill>
          <a:latin typeface="+mn-lt"/>
          <a:ea typeface="+mn-ea"/>
          <a:cs typeface="+mn-cs"/>
        </a:defRPr>
      </a:lvl2pPr>
      <a:lvl3pPr marL="1143000" indent="-228600" algn="l" rtl="0" eaLnBrk="1" fontAlgn="base" hangingPunct="1">
        <a:spcBef>
          <a:spcPct val="20000"/>
        </a:spcBef>
        <a:spcAft>
          <a:spcPct val="0"/>
        </a:spcAft>
        <a:buClr>
          <a:srgbClr val="FFD457"/>
        </a:buClr>
        <a:buFont typeface="Arial" charset="0"/>
        <a:buChar char="•"/>
        <a:defRPr sz="2000" kern="1200">
          <a:solidFill>
            <a:schemeClr val="bg1"/>
          </a:solidFill>
          <a:latin typeface="+mn-lt"/>
          <a:ea typeface="+mn-ea"/>
          <a:cs typeface="+mn-cs"/>
        </a:defRPr>
      </a:lvl3pPr>
      <a:lvl4pPr marL="1600200" indent="-228600" algn="l" rtl="0" eaLnBrk="1" fontAlgn="base" hangingPunct="1">
        <a:spcBef>
          <a:spcPct val="20000"/>
        </a:spcBef>
        <a:spcAft>
          <a:spcPct val="0"/>
        </a:spcAft>
        <a:buClr>
          <a:srgbClr val="FFD457"/>
        </a:buClr>
        <a:buFont typeface="Arial" charset="0"/>
        <a:buChar char="–"/>
        <a:defRPr sz="1800" kern="1200">
          <a:solidFill>
            <a:schemeClr val="bg1"/>
          </a:solidFill>
          <a:latin typeface="+mn-lt"/>
          <a:ea typeface="+mn-ea"/>
          <a:cs typeface="+mn-cs"/>
        </a:defRPr>
      </a:lvl4pPr>
      <a:lvl5pPr marL="2057400" indent="-228600" algn="l" rtl="0" eaLnBrk="1" fontAlgn="base" hangingPunct="1">
        <a:spcBef>
          <a:spcPct val="20000"/>
        </a:spcBef>
        <a:spcAft>
          <a:spcPct val="0"/>
        </a:spcAft>
        <a:buClr>
          <a:srgbClr val="FFD457"/>
        </a:buClr>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Rectangle 18"/>
          <p:cNvSpPr/>
          <p:nvPr/>
        </p:nvSpPr>
        <p:spPr>
          <a:xfrm>
            <a:off x="8412480" y="0"/>
            <a:ext cx="731520" cy="6400800"/>
          </a:xfrm>
          <a:prstGeom prst="rect">
            <a:avLst/>
          </a:prstGeom>
          <a:gradFill>
            <a:gsLst>
              <a:gs pos="0">
                <a:srgbClr val="0081C6">
                  <a:alpha val="50000"/>
                </a:srgbClr>
              </a:gs>
              <a:gs pos="100000">
                <a:srgbClr val="0081C6">
                  <a:alpha val="1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0"/>
            <a:ext cx="9144000" cy="140059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p:cNvCxnSpPr/>
          <p:nvPr/>
        </p:nvCxnSpPr>
        <p:spPr>
          <a:xfrm>
            <a:off x="0" y="1401763"/>
            <a:ext cx="9144000" cy="1587"/>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0" y="6386913"/>
            <a:ext cx="91440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39" name="Title Placeholder 1"/>
          <p:cNvSpPr>
            <a:spLocks noGrp="1"/>
          </p:cNvSpPr>
          <p:nvPr>
            <p:ph type="title"/>
          </p:nvPr>
        </p:nvSpPr>
        <p:spPr bwMode="auto">
          <a:xfrm>
            <a:off x="244474" y="0"/>
            <a:ext cx="8133981" cy="1417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40" name="Text Placeholder 2"/>
          <p:cNvSpPr>
            <a:spLocks noGrp="1"/>
          </p:cNvSpPr>
          <p:nvPr>
            <p:ph type="body" idx="1"/>
          </p:nvPr>
        </p:nvSpPr>
        <p:spPr bwMode="auto">
          <a:xfrm>
            <a:off x="244475" y="1470026"/>
            <a:ext cx="8063502" cy="48381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6A6A6"/>
                </a:solidFill>
                <a:latin typeface="+mn-lt"/>
              </a:defRPr>
            </a:lvl1pPr>
          </a:lstStyle>
          <a:p>
            <a:pPr>
              <a:defRPr/>
            </a:pPr>
            <a:fld id="{968AC74C-A8E6-49F4-B32B-2A731DFFA731}" type="datetimeFigureOut">
              <a:rPr lang="en-US" smtClean="0"/>
              <a:pPr>
                <a:defRPr/>
              </a:pPr>
              <a:t>5/5/2013</a:t>
            </a:fld>
            <a:endParaRPr lang="en-US" dirty="0"/>
          </a:p>
        </p:txBody>
      </p:sp>
      <p:sp>
        <p:nvSpPr>
          <p:cNvPr id="6"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6A6A6"/>
                </a:solidFill>
                <a:latin typeface="+mn-lt"/>
              </a:defRPr>
            </a:lvl1pPr>
          </a:lstStyle>
          <a:p>
            <a:pPr>
              <a:defRPr/>
            </a:pPr>
            <a:fld id="{004E23FA-282F-4C84-881E-9DAC50DAD92C}" type="slidenum">
              <a:rPr lang="en-US" smtClean="0"/>
              <a:pPr>
                <a:defRPr/>
              </a:pPr>
              <a:t>‹#›</a:t>
            </a:fld>
            <a:endParaRPr lang="en-US" dirty="0"/>
          </a:p>
        </p:txBody>
      </p:sp>
      <p:cxnSp>
        <p:nvCxnSpPr>
          <p:cNvPr id="23" name="Straight Connector 22"/>
          <p:cNvCxnSpPr/>
          <p:nvPr/>
        </p:nvCxnSpPr>
        <p:spPr>
          <a:xfrm>
            <a:off x="4943789" y="6633498"/>
            <a:ext cx="346869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4696980" y="6623482"/>
            <a:ext cx="4690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412480" y="1397726"/>
            <a:ext cx="731520" cy="5003074"/>
          </a:xfrm>
          <a:prstGeom prst="rect">
            <a:avLst/>
          </a:prstGeom>
          <a:gradFill>
            <a:gsLst>
              <a:gs pos="0">
                <a:srgbClr val="0081C6">
                  <a:alpha val="50000"/>
                </a:srgbClr>
              </a:gs>
              <a:gs pos="100000">
                <a:srgbClr val="0081C6">
                  <a:alpha val="1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Connector 35"/>
          <p:cNvCxnSpPr/>
          <p:nvPr/>
        </p:nvCxnSpPr>
        <p:spPr>
          <a:xfrm>
            <a:off x="0" y="1401763"/>
            <a:ext cx="91440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4979125" y="3428206"/>
            <a:ext cx="68580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7225964" y="6509730"/>
            <a:ext cx="251534"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4"/>
          <p:cNvGrpSpPr>
            <a:grpSpLocks noChangeAspect="1"/>
          </p:cNvGrpSpPr>
          <p:nvPr/>
        </p:nvGrpSpPr>
        <p:grpSpPr bwMode="auto">
          <a:xfrm>
            <a:off x="8459788" y="6491288"/>
            <a:ext cx="641350" cy="282575"/>
            <a:chOff x="5329" y="4089"/>
            <a:chExt cx="404" cy="178"/>
          </a:xfrm>
        </p:grpSpPr>
        <p:sp>
          <p:nvSpPr>
            <p:cNvPr id="1027" name="AutoShape 3"/>
            <p:cNvSpPr>
              <a:spLocks noChangeAspect="1" noChangeArrowheads="1" noTextEdit="1"/>
            </p:cNvSpPr>
            <p:nvPr userDrawn="1"/>
          </p:nvSpPr>
          <p:spPr bwMode="auto">
            <a:xfrm>
              <a:off x="5329" y="4089"/>
              <a:ext cx="404" cy="1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9" name="Freeform 5"/>
            <p:cNvSpPr>
              <a:spLocks noEditPoints="1"/>
            </p:cNvSpPr>
            <p:nvPr userDrawn="1"/>
          </p:nvSpPr>
          <p:spPr bwMode="auto">
            <a:xfrm>
              <a:off x="5329" y="4089"/>
              <a:ext cx="275" cy="88"/>
            </a:xfrm>
            <a:custGeom>
              <a:avLst/>
              <a:gdLst/>
              <a:ahLst/>
              <a:cxnLst>
                <a:cxn ang="0">
                  <a:pos x="805" y="128"/>
                </a:cxn>
                <a:cxn ang="0">
                  <a:pos x="993" y="128"/>
                </a:cxn>
                <a:cxn ang="0">
                  <a:pos x="946" y="8"/>
                </a:cxn>
                <a:cxn ang="0">
                  <a:pos x="697" y="8"/>
                </a:cxn>
                <a:cxn ang="0">
                  <a:pos x="488" y="93"/>
                </a:cxn>
                <a:cxn ang="0">
                  <a:pos x="533" y="104"/>
                </a:cxn>
                <a:cxn ang="0">
                  <a:pos x="557" y="125"/>
                </a:cxn>
                <a:cxn ang="0">
                  <a:pos x="569" y="164"/>
                </a:cxn>
                <a:cxn ang="0">
                  <a:pos x="567" y="199"/>
                </a:cxn>
                <a:cxn ang="0">
                  <a:pos x="554" y="234"/>
                </a:cxn>
                <a:cxn ang="0">
                  <a:pos x="527" y="252"/>
                </a:cxn>
                <a:cxn ang="0">
                  <a:pos x="455" y="257"/>
                </a:cxn>
                <a:cxn ang="0">
                  <a:pos x="502" y="343"/>
                </a:cxn>
                <a:cxn ang="0">
                  <a:pos x="579" y="332"/>
                </a:cxn>
                <a:cxn ang="0">
                  <a:pos x="632" y="297"/>
                </a:cxn>
                <a:cxn ang="0">
                  <a:pos x="663" y="245"/>
                </a:cxn>
                <a:cxn ang="0">
                  <a:pos x="673" y="175"/>
                </a:cxn>
                <a:cxn ang="0">
                  <a:pos x="669" y="128"/>
                </a:cxn>
                <a:cxn ang="0">
                  <a:pos x="648" y="72"/>
                </a:cxn>
                <a:cxn ang="0">
                  <a:pos x="607" y="30"/>
                </a:cxn>
                <a:cxn ang="0">
                  <a:pos x="542" y="9"/>
                </a:cxn>
                <a:cxn ang="0">
                  <a:pos x="323" y="132"/>
                </a:cxn>
                <a:cxn ang="0">
                  <a:pos x="314" y="89"/>
                </a:cxn>
                <a:cxn ang="0">
                  <a:pos x="288" y="43"/>
                </a:cxn>
                <a:cxn ang="0">
                  <a:pos x="245" y="14"/>
                </a:cxn>
                <a:cxn ang="0">
                  <a:pos x="187" y="0"/>
                </a:cxn>
                <a:cxn ang="0">
                  <a:pos x="134" y="3"/>
                </a:cxn>
                <a:cxn ang="0">
                  <a:pos x="72" y="27"/>
                </a:cxn>
                <a:cxn ang="0">
                  <a:pos x="27" y="73"/>
                </a:cxn>
                <a:cxn ang="0">
                  <a:pos x="3" y="138"/>
                </a:cxn>
                <a:cxn ang="0">
                  <a:pos x="1" y="194"/>
                </a:cxn>
                <a:cxn ang="0">
                  <a:pos x="18" y="260"/>
                </a:cxn>
                <a:cxn ang="0">
                  <a:pos x="56" y="312"/>
                </a:cxn>
                <a:cxn ang="0">
                  <a:pos x="114" y="343"/>
                </a:cxn>
                <a:cxn ang="0">
                  <a:pos x="171" y="351"/>
                </a:cxn>
                <a:cxn ang="0">
                  <a:pos x="236" y="338"/>
                </a:cxn>
                <a:cxn ang="0">
                  <a:pos x="284" y="306"/>
                </a:cxn>
                <a:cxn ang="0">
                  <a:pos x="314" y="262"/>
                </a:cxn>
                <a:cxn ang="0">
                  <a:pos x="324" y="212"/>
                </a:cxn>
                <a:cxn ang="0">
                  <a:pos x="217" y="234"/>
                </a:cxn>
                <a:cxn ang="0">
                  <a:pos x="191" y="263"/>
                </a:cxn>
                <a:cxn ang="0">
                  <a:pos x="160" y="267"/>
                </a:cxn>
                <a:cxn ang="0">
                  <a:pos x="131" y="255"/>
                </a:cxn>
                <a:cxn ang="0">
                  <a:pos x="114" y="231"/>
                </a:cxn>
                <a:cxn ang="0">
                  <a:pos x="104" y="175"/>
                </a:cxn>
                <a:cxn ang="0">
                  <a:pos x="112" y="126"/>
                </a:cxn>
                <a:cxn ang="0">
                  <a:pos x="127" y="100"/>
                </a:cxn>
                <a:cxn ang="0">
                  <a:pos x="152" y="85"/>
                </a:cxn>
                <a:cxn ang="0">
                  <a:pos x="176" y="84"/>
                </a:cxn>
                <a:cxn ang="0">
                  <a:pos x="200" y="92"/>
                </a:cxn>
                <a:cxn ang="0">
                  <a:pos x="219" y="120"/>
                </a:cxn>
              </a:cxnLst>
              <a:rect l="0" t="0" r="r" b="b"/>
              <a:pathLst>
                <a:path w="1099" h="351">
                  <a:moveTo>
                    <a:pt x="697" y="343"/>
                  </a:moveTo>
                  <a:lnTo>
                    <a:pt x="802" y="343"/>
                  </a:lnTo>
                  <a:lnTo>
                    <a:pt x="802" y="128"/>
                  </a:lnTo>
                  <a:lnTo>
                    <a:pt x="805" y="128"/>
                  </a:lnTo>
                  <a:lnTo>
                    <a:pt x="850" y="343"/>
                  </a:lnTo>
                  <a:lnTo>
                    <a:pt x="942" y="343"/>
                  </a:lnTo>
                  <a:lnTo>
                    <a:pt x="991" y="128"/>
                  </a:lnTo>
                  <a:lnTo>
                    <a:pt x="993" y="128"/>
                  </a:lnTo>
                  <a:lnTo>
                    <a:pt x="993" y="301"/>
                  </a:lnTo>
                  <a:lnTo>
                    <a:pt x="1099" y="301"/>
                  </a:lnTo>
                  <a:lnTo>
                    <a:pt x="1099" y="8"/>
                  </a:lnTo>
                  <a:lnTo>
                    <a:pt x="946" y="8"/>
                  </a:lnTo>
                  <a:lnTo>
                    <a:pt x="898" y="205"/>
                  </a:lnTo>
                  <a:lnTo>
                    <a:pt x="897" y="205"/>
                  </a:lnTo>
                  <a:lnTo>
                    <a:pt x="849" y="8"/>
                  </a:lnTo>
                  <a:lnTo>
                    <a:pt x="697" y="8"/>
                  </a:lnTo>
                  <a:lnTo>
                    <a:pt x="697" y="343"/>
                  </a:lnTo>
                  <a:close/>
                  <a:moveTo>
                    <a:pt x="455" y="93"/>
                  </a:moveTo>
                  <a:lnTo>
                    <a:pt x="488" y="93"/>
                  </a:lnTo>
                  <a:lnTo>
                    <a:pt x="488" y="93"/>
                  </a:lnTo>
                  <a:lnTo>
                    <a:pt x="502" y="95"/>
                  </a:lnTo>
                  <a:lnTo>
                    <a:pt x="514" y="96"/>
                  </a:lnTo>
                  <a:lnTo>
                    <a:pt x="524" y="99"/>
                  </a:lnTo>
                  <a:lnTo>
                    <a:pt x="533" y="104"/>
                  </a:lnTo>
                  <a:lnTo>
                    <a:pt x="541" y="108"/>
                  </a:lnTo>
                  <a:lnTo>
                    <a:pt x="548" y="114"/>
                  </a:lnTo>
                  <a:lnTo>
                    <a:pt x="552" y="120"/>
                  </a:lnTo>
                  <a:lnTo>
                    <a:pt x="557" y="125"/>
                  </a:lnTo>
                  <a:lnTo>
                    <a:pt x="561" y="132"/>
                  </a:lnTo>
                  <a:lnTo>
                    <a:pt x="564" y="139"/>
                  </a:lnTo>
                  <a:lnTo>
                    <a:pt x="568" y="153"/>
                  </a:lnTo>
                  <a:lnTo>
                    <a:pt x="569" y="164"/>
                  </a:lnTo>
                  <a:lnTo>
                    <a:pt x="571" y="173"/>
                  </a:lnTo>
                  <a:lnTo>
                    <a:pt x="571" y="173"/>
                  </a:lnTo>
                  <a:lnTo>
                    <a:pt x="569" y="186"/>
                  </a:lnTo>
                  <a:lnTo>
                    <a:pt x="567" y="199"/>
                  </a:lnTo>
                  <a:lnTo>
                    <a:pt x="564" y="214"/>
                  </a:lnTo>
                  <a:lnTo>
                    <a:pt x="560" y="221"/>
                  </a:lnTo>
                  <a:lnTo>
                    <a:pt x="557" y="227"/>
                  </a:lnTo>
                  <a:lnTo>
                    <a:pt x="554" y="234"/>
                  </a:lnTo>
                  <a:lnTo>
                    <a:pt x="548" y="239"/>
                  </a:lnTo>
                  <a:lnTo>
                    <a:pt x="542" y="244"/>
                  </a:lnTo>
                  <a:lnTo>
                    <a:pt x="535" y="248"/>
                  </a:lnTo>
                  <a:lnTo>
                    <a:pt x="527" y="252"/>
                  </a:lnTo>
                  <a:lnTo>
                    <a:pt x="518" y="255"/>
                  </a:lnTo>
                  <a:lnTo>
                    <a:pt x="508" y="256"/>
                  </a:lnTo>
                  <a:lnTo>
                    <a:pt x="496" y="257"/>
                  </a:lnTo>
                  <a:lnTo>
                    <a:pt x="455" y="257"/>
                  </a:lnTo>
                  <a:lnTo>
                    <a:pt x="455" y="93"/>
                  </a:lnTo>
                  <a:close/>
                  <a:moveTo>
                    <a:pt x="352" y="343"/>
                  </a:moveTo>
                  <a:lnTo>
                    <a:pt x="502" y="343"/>
                  </a:lnTo>
                  <a:lnTo>
                    <a:pt x="502" y="343"/>
                  </a:lnTo>
                  <a:lnTo>
                    <a:pt x="523" y="343"/>
                  </a:lnTo>
                  <a:lnTo>
                    <a:pt x="543" y="341"/>
                  </a:lnTo>
                  <a:lnTo>
                    <a:pt x="561" y="336"/>
                  </a:lnTo>
                  <a:lnTo>
                    <a:pt x="579" y="332"/>
                  </a:lnTo>
                  <a:lnTo>
                    <a:pt x="593" y="325"/>
                  </a:lnTo>
                  <a:lnTo>
                    <a:pt x="608" y="317"/>
                  </a:lnTo>
                  <a:lnTo>
                    <a:pt x="621" y="308"/>
                  </a:lnTo>
                  <a:lnTo>
                    <a:pt x="632" y="297"/>
                  </a:lnTo>
                  <a:lnTo>
                    <a:pt x="641" y="286"/>
                  </a:lnTo>
                  <a:lnTo>
                    <a:pt x="651" y="273"/>
                  </a:lnTo>
                  <a:lnTo>
                    <a:pt x="657" y="260"/>
                  </a:lnTo>
                  <a:lnTo>
                    <a:pt x="663" y="245"/>
                  </a:lnTo>
                  <a:lnTo>
                    <a:pt x="668" y="229"/>
                  </a:lnTo>
                  <a:lnTo>
                    <a:pt x="671" y="212"/>
                  </a:lnTo>
                  <a:lnTo>
                    <a:pt x="673" y="194"/>
                  </a:lnTo>
                  <a:lnTo>
                    <a:pt x="673" y="175"/>
                  </a:lnTo>
                  <a:lnTo>
                    <a:pt x="673" y="175"/>
                  </a:lnTo>
                  <a:lnTo>
                    <a:pt x="673" y="159"/>
                  </a:lnTo>
                  <a:lnTo>
                    <a:pt x="672" y="144"/>
                  </a:lnTo>
                  <a:lnTo>
                    <a:pt x="669" y="128"/>
                  </a:lnTo>
                  <a:lnTo>
                    <a:pt x="665" y="113"/>
                  </a:lnTo>
                  <a:lnTo>
                    <a:pt x="661" y="99"/>
                  </a:lnTo>
                  <a:lnTo>
                    <a:pt x="655" y="84"/>
                  </a:lnTo>
                  <a:lnTo>
                    <a:pt x="648" y="72"/>
                  </a:lnTo>
                  <a:lnTo>
                    <a:pt x="640" y="59"/>
                  </a:lnTo>
                  <a:lnTo>
                    <a:pt x="630" y="48"/>
                  </a:lnTo>
                  <a:lnTo>
                    <a:pt x="620" y="39"/>
                  </a:lnTo>
                  <a:lnTo>
                    <a:pt x="607" y="30"/>
                  </a:lnTo>
                  <a:lnTo>
                    <a:pt x="593" y="22"/>
                  </a:lnTo>
                  <a:lnTo>
                    <a:pt x="577" y="16"/>
                  </a:lnTo>
                  <a:lnTo>
                    <a:pt x="560" y="11"/>
                  </a:lnTo>
                  <a:lnTo>
                    <a:pt x="542" y="9"/>
                  </a:lnTo>
                  <a:lnTo>
                    <a:pt x="522" y="8"/>
                  </a:lnTo>
                  <a:lnTo>
                    <a:pt x="352" y="8"/>
                  </a:lnTo>
                  <a:lnTo>
                    <a:pt x="352" y="343"/>
                  </a:lnTo>
                  <a:close/>
                  <a:moveTo>
                    <a:pt x="323" y="132"/>
                  </a:moveTo>
                  <a:lnTo>
                    <a:pt x="323" y="132"/>
                  </a:lnTo>
                  <a:lnTo>
                    <a:pt x="321" y="117"/>
                  </a:lnTo>
                  <a:lnTo>
                    <a:pt x="317" y="103"/>
                  </a:lnTo>
                  <a:lnTo>
                    <a:pt x="314" y="89"/>
                  </a:lnTo>
                  <a:lnTo>
                    <a:pt x="308" y="76"/>
                  </a:lnTo>
                  <a:lnTo>
                    <a:pt x="302" y="65"/>
                  </a:lnTo>
                  <a:lnTo>
                    <a:pt x="296" y="54"/>
                  </a:lnTo>
                  <a:lnTo>
                    <a:pt x="288" y="43"/>
                  </a:lnTo>
                  <a:lnTo>
                    <a:pt x="278" y="35"/>
                  </a:lnTo>
                  <a:lnTo>
                    <a:pt x="268" y="27"/>
                  </a:lnTo>
                  <a:lnTo>
                    <a:pt x="257" y="19"/>
                  </a:lnTo>
                  <a:lnTo>
                    <a:pt x="245" y="14"/>
                  </a:lnTo>
                  <a:lnTo>
                    <a:pt x="233" y="9"/>
                  </a:lnTo>
                  <a:lnTo>
                    <a:pt x="218" y="5"/>
                  </a:lnTo>
                  <a:lnTo>
                    <a:pt x="203" y="2"/>
                  </a:lnTo>
                  <a:lnTo>
                    <a:pt x="187" y="0"/>
                  </a:lnTo>
                  <a:lnTo>
                    <a:pt x="171" y="0"/>
                  </a:lnTo>
                  <a:lnTo>
                    <a:pt x="171" y="0"/>
                  </a:lnTo>
                  <a:lnTo>
                    <a:pt x="152" y="0"/>
                  </a:lnTo>
                  <a:lnTo>
                    <a:pt x="134" y="3"/>
                  </a:lnTo>
                  <a:lnTo>
                    <a:pt x="116" y="7"/>
                  </a:lnTo>
                  <a:lnTo>
                    <a:pt x="100" y="13"/>
                  </a:lnTo>
                  <a:lnTo>
                    <a:pt x="86" y="19"/>
                  </a:lnTo>
                  <a:lnTo>
                    <a:pt x="72" y="27"/>
                  </a:lnTo>
                  <a:lnTo>
                    <a:pt x="58" y="38"/>
                  </a:lnTo>
                  <a:lnTo>
                    <a:pt x="47" y="48"/>
                  </a:lnTo>
                  <a:lnTo>
                    <a:pt x="37" y="60"/>
                  </a:lnTo>
                  <a:lnTo>
                    <a:pt x="27" y="73"/>
                  </a:lnTo>
                  <a:lnTo>
                    <a:pt x="19" y="88"/>
                  </a:lnTo>
                  <a:lnTo>
                    <a:pt x="13" y="104"/>
                  </a:lnTo>
                  <a:lnTo>
                    <a:pt x="7" y="120"/>
                  </a:lnTo>
                  <a:lnTo>
                    <a:pt x="3" y="138"/>
                  </a:lnTo>
                  <a:lnTo>
                    <a:pt x="1" y="156"/>
                  </a:lnTo>
                  <a:lnTo>
                    <a:pt x="0" y="175"/>
                  </a:lnTo>
                  <a:lnTo>
                    <a:pt x="0" y="175"/>
                  </a:lnTo>
                  <a:lnTo>
                    <a:pt x="1" y="194"/>
                  </a:lnTo>
                  <a:lnTo>
                    <a:pt x="3" y="212"/>
                  </a:lnTo>
                  <a:lnTo>
                    <a:pt x="7" y="229"/>
                  </a:lnTo>
                  <a:lnTo>
                    <a:pt x="11" y="245"/>
                  </a:lnTo>
                  <a:lnTo>
                    <a:pt x="18" y="260"/>
                  </a:lnTo>
                  <a:lnTo>
                    <a:pt x="25" y="275"/>
                  </a:lnTo>
                  <a:lnTo>
                    <a:pt x="34" y="288"/>
                  </a:lnTo>
                  <a:lnTo>
                    <a:pt x="45" y="301"/>
                  </a:lnTo>
                  <a:lnTo>
                    <a:pt x="56" y="312"/>
                  </a:lnTo>
                  <a:lnTo>
                    <a:pt x="70" y="321"/>
                  </a:lnTo>
                  <a:lnTo>
                    <a:pt x="83" y="330"/>
                  </a:lnTo>
                  <a:lnTo>
                    <a:pt x="98" y="337"/>
                  </a:lnTo>
                  <a:lnTo>
                    <a:pt x="114" y="343"/>
                  </a:lnTo>
                  <a:lnTo>
                    <a:pt x="132" y="347"/>
                  </a:lnTo>
                  <a:lnTo>
                    <a:pt x="151" y="350"/>
                  </a:lnTo>
                  <a:lnTo>
                    <a:pt x="171" y="351"/>
                  </a:lnTo>
                  <a:lnTo>
                    <a:pt x="171" y="351"/>
                  </a:lnTo>
                  <a:lnTo>
                    <a:pt x="188" y="351"/>
                  </a:lnTo>
                  <a:lnTo>
                    <a:pt x="205" y="347"/>
                  </a:lnTo>
                  <a:lnTo>
                    <a:pt x="221" y="344"/>
                  </a:lnTo>
                  <a:lnTo>
                    <a:pt x="236" y="338"/>
                  </a:lnTo>
                  <a:lnTo>
                    <a:pt x="250" y="333"/>
                  </a:lnTo>
                  <a:lnTo>
                    <a:pt x="262" y="325"/>
                  </a:lnTo>
                  <a:lnTo>
                    <a:pt x="274" y="317"/>
                  </a:lnTo>
                  <a:lnTo>
                    <a:pt x="284" y="306"/>
                  </a:lnTo>
                  <a:lnTo>
                    <a:pt x="293" y="296"/>
                  </a:lnTo>
                  <a:lnTo>
                    <a:pt x="301" y="286"/>
                  </a:lnTo>
                  <a:lnTo>
                    <a:pt x="308" y="273"/>
                  </a:lnTo>
                  <a:lnTo>
                    <a:pt x="314" y="262"/>
                  </a:lnTo>
                  <a:lnTo>
                    <a:pt x="318" y="249"/>
                  </a:lnTo>
                  <a:lnTo>
                    <a:pt x="322" y="237"/>
                  </a:lnTo>
                  <a:lnTo>
                    <a:pt x="324" y="224"/>
                  </a:lnTo>
                  <a:lnTo>
                    <a:pt x="324" y="212"/>
                  </a:lnTo>
                  <a:lnTo>
                    <a:pt x="223" y="212"/>
                  </a:lnTo>
                  <a:lnTo>
                    <a:pt x="223" y="212"/>
                  </a:lnTo>
                  <a:lnTo>
                    <a:pt x="220" y="223"/>
                  </a:lnTo>
                  <a:lnTo>
                    <a:pt x="217" y="234"/>
                  </a:lnTo>
                  <a:lnTo>
                    <a:pt x="212" y="243"/>
                  </a:lnTo>
                  <a:lnTo>
                    <a:pt x="207" y="252"/>
                  </a:lnTo>
                  <a:lnTo>
                    <a:pt x="199" y="259"/>
                  </a:lnTo>
                  <a:lnTo>
                    <a:pt x="191" y="263"/>
                  </a:lnTo>
                  <a:lnTo>
                    <a:pt x="180" y="267"/>
                  </a:lnTo>
                  <a:lnTo>
                    <a:pt x="168" y="268"/>
                  </a:lnTo>
                  <a:lnTo>
                    <a:pt x="168" y="268"/>
                  </a:lnTo>
                  <a:lnTo>
                    <a:pt x="160" y="267"/>
                  </a:lnTo>
                  <a:lnTo>
                    <a:pt x="152" y="265"/>
                  </a:lnTo>
                  <a:lnTo>
                    <a:pt x="144" y="263"/>
                  </a:lnTo>
                  <a:lnTo>
                    <a:pt x="138" y="260"/>
                  </a:lnTo>
                  <a:lnTo>
                    <a:pt x="131" y="255"/>
                  </a:lnTo>
                  <a:lnTo>
                    <a:pt x="127" y="251"/>
                  </a:lnTo>
                  <a:lnTo>
                    <a:pt x="122" y="245"/>
                  </a:lnTo>
                  <a:lnTo>
                    <a:pt x="118" y="238"/>
                  </a:lnTo>
                  <a:lnTo>
                    <a:pt x="114" y="231"/>
                  </a:lnTo>
                  <a:lnTo>
                    <a:pt x="112" y="224"/>
                  </a:lnTo>
                  <a:lnTo>
                    <a:pt x="107" y="208"/>
                  </a:lnTo>
                  <a:lnTo>
                    <a:pt x="105" y="193"/>
                  </a:lnTo>
                  <a:lnTo>
                    <a:pt x="104" y="175"/>
                  </a:lnTo>
                  <a:lnTo>
                    <a:pt x="104" y="175"/>
                  </a:lnTo>
                  <a:lnTo>
                    <a:pt x="105" y="158"/>
                  </a:lnTo>
                  <a:lnTo>
                    <a:pt x="107" y="142"/>
                  </a:lnTo>
                  <a:lnTo>
                    <a:pt x="112" y="126"/>
                  </a:lnTo>
                  <a:lnTo>
                    <a:pt x="114" y="120"/>
                  </a:lnTo>
                  <a:lnTo>
                    <a:pt x="118" y="113"/>
                  </a:lnTo>
                  <a:lnTo>
                    <a:pt x="122" y="106"/>
                  </a:lnTo>
                  <a:lnTo>
                    <a:pt x="127" y="100"/>
                  </a:lnTo>
                  <a:lnTo>
                    <a:pt x="131" y="96"/>
                  </a:lnTo>
                  <a:lnTo>
                    <a:pt x="138" y="91"/>
                  </a:lnTo>
                  <a:lnTo>
                    <a:pt x="144" y="88"/>
                  </a:lnTo>
                  <a:lnTo>
                    <a:pt x="152" y="85"/>
                  </a:lnTo>
                  <a:lnTo>
                    <a:pt x="160" y="84"/>
                  </a:lnTo>
                  <a:lnTo>
                    <a:pt x="168" y="83"/>
                  </a:lnTo>
                  <a:lnTo>
                    <a:pt x="168" y="83"/>
                  </a:lnTo>
                  <a:lnTo>
                    <a:pt x="176" y="84"/>
                  </a:lnTo>
                  <a:lnTo>
                    <a:pt x="183" y="85"/>
                  </a:lnTo>
                  <a:lnTo>
                    <a:pt x="188" y="87"/>
                  </a:lnTo>
                  <a:lnTo>
                    <a:pt x="194" y="89"/>
                  </a:lnTo>
                  <a:lnTo>
                    <a:pt x="200" y="92"/>
                  </a:lnTo>
                  <a:lnTo>
                    <a:pt x="203" y="96"/>
                  </a:lnTo>
                  <a:lnTo>
                    <a:pt x="210" y="104"/>
                  </a:lnTo>
                  <a:lnTo>
                    <a:pt x="216" y="112"/>
                  </a:lnTo>
                  <a:lnTo>
                    <a:pt x="219" y="120"/>
                  </a:lnTo>
                  <a:lnTo>
                    <a:pt x="221" y="128"/>
                  </a:lnTo>
                  <a:lnTo>
                    <a:pt x="223" y="132"/>
                  </a:lnTo>
                  <a:lnTo>
                    <a:pt x="323" y="132"/>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0" name="Rectangle 6"/>
            <p:cNvSpPr>
              <a:spLocks noChangeArrowheads="1"/>
            </p:cNvSpPr>
            <p:nvPr userDrawn="1"/>
          </p:nvSpPr>
          <p:spPr bwMode="auto">
            <a:xfrm>
              <a:off x="5577" y="4193"/>
              <a:ext cx="27" cy="71"/>
            </a:xfrm>
            <a:prstGeom prst="rect">
              <a:avLst/>
            </a:prstGeom>
            <a:solidFill>
              <a:srgbClr val="00559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1" name="Freeform 7"/>
            <p:cNvSpPr>
              <a:spLocks/>
            </p:cNvSpPr>
            <p:nvPr userDrawn="1"/>
          </p:nvSpPr>
          <p:spPr bwMode="auto">
            <a:xfrm>
              <a:off x="5451" y="4191"/>
              <a:ext cx="117" cy="73"/>
            </a:xfrm>
            <a:custGeom>
              <a:avLst/>
              <a:gdLst/>
              <a:ahLst/>
              <a:cxnLst>
                <a:cxn ang="0">
                  <a:pos x="108" y="289"/>
                </a:cxn>
                <a:cxn ang="0">
                  <a:pos x="108" y="137"/>
                </a:cxn>
                <a:cxn ang="0">
                  <a:pos x="110" y="116"/>
                </a:cxn>
                <a:cxn ang="0">
                  <a:pos x="117" y="100"/>
                </a:cxn>
                <a:cxn ang="0">
                  <a:pos x="127" y="90"/>
                </a:cxn>
                <a:cxn ang="0">
                  <a:pos x="145" y="85"/>
                </a:cxn>
                <a:cxn ang="0">
                  <a:pos x="156" y="87"/>
                </a:cxn>
                <a:cxn ang="0">
                  <a:pos x="170" y="95"/>
                </a:cxn>
                <a:cxn ang="0">
                  <a:pos x="177" y="109"/>
                </a:cxn>
                <a:cxn ang="0">
                  <a:pos x="181" y="126"/>
                </a:cxn>
                <a:cxn ang="0">
                  <a:pos x="181" y="289"/>
                </a:cxn>
                <a:cxn ang="0">
                  <a:pos x="288" y="137"/>
                </a:cxn>
                <a:cxn ang="0">
                  <a:pos x="289" y="126"/>
                </a:cxn>
                <a:cxn ang="0">
                  <a:pos x="293" y="108"/>
                </a:cxn>
                <a:cxn ang="0">
                  <a:pos x="302" y="95"/>
                </a:cxn>
                <a:cxn ang="0">
                  <a:pos x="315" y="87"/>
                </a:cxn>
                <a:cxn ang="0">
                  <a:pos x="326" y="85"/>
                </a:cxn>
                <a:cxn ang="0">
                  <a:pos x="345" y="90"/>
                </a:cxn>
                <a:cxn ang="0">
                  <a:pos x="355" y="101"/>
                </a:cxn>
                <a:cxn ang="0">
                  <a:pos x="360" y="117"/>
                </a:cxn>
                <a:cxn ang="0">
                  <a:pos x="361" y="137"/>
                </a:cxn>
                <a:cxn ang="0">
                  <a:pos x="468" y="289"/>
                </a:cxn>
                <a:cxn ang="0">
                  <a:pos x="468" y="96"/>
                </a:cxn>
                <a:cxn ang="0">
                  <a:pos x="466" y="69"/>
                </a:cxn>
                <a:cxn ang="0">
                  <a:pos x="462" y="54"/>
                </a:cxn>
                <a:cxn ang="0">
                  <a:pos x="452" y="38"/>
                </a:cxn>
                <a:cxn ang="0">
                  <a:pos x="441" y="24"/>
                </a:cxn>
                <a:cxn ang="0">
                  <a:pos x="426" y="13"/>
                </a:cxn>
                <a:cxn ang="0">
                  <a:pos x="408" y="5"/>
                </a:cxn>
                <a:cxn ang="0">
                  <a:pos x="385" y="0"/>
                </a:cxn>
                <a:cxn ang="0">
                  <a:pos x="371" y="0"/>
                </a:cxn>
                <a:cxn ang="0">
                  <a:pos x="347" y="1"/>
                </a:cxn>
                <a:cxn ang="0">
                  <a:pos x="327" y="6"/>
                </a:cxn>
                <a:cxn ang="0">
                  <a:pos x="311" y="13"/>
                </a:cxn>
                <a:cxn ang="0">
                  <a:pos x="289" y="28"/>
                </a:cxn>
                <a:cxn ang="0">
                  <a:pos x="275" y="44"/>
                </a:cxn>
                <a:cxn ang="0">
                  <a:pos x="269" y="34"/>
                </a:cxn>
                <a:cxn ang="0">
                  <a:pos x="253" y="17"/>
                </a:cxn>
                <a:cxn ang="0">
                  <a:pos x="232" y="7"/>
                </a:cxn>
                <a:cxn ang="0">
                  <a:pos x="210" y="0"/>
                </a:cxn>
                <a:cxn ang="0">
                  <a:pos x="198" y="0"/>
                </a:cxn>
                <a:cxn ang="0">
                  <a:pos x="170" y="2"/>
                </a:cxn>
                <a:cxn ang="0">
                  <a:pos x="145" y="10"/>
                </a:cxn>
                <a:cxn ang="0">
                  <a:pos x="124" y="24"/>
                </a:cxn>
                <a:cxn ang="0">
                  <a:pos x="105" y="44"/>
                </a:cxn>
                <a:cxn ang="0">
                  <a:pos x="104" y="7"/>
                </a:cxn>
                <a:cxn ang="0">
                  <a:pos x="0" y="289"/>
                </a:cxn>
              </a:cxnLst>
              <a:rect l="0" t="0" r="r" b="b"/>
              <a:pathLst>
                <a:path w="468" h="289">
                  <a:moveTo>
                    <a:pt x="0" y="289"/>
                  </a:moveTo>
                  <a:lnTo>
                    <a:pt x="108" y="289"/>
                  </a:lnTo>
                  <a:lnTo>
                    <a:pt x="108" y="137"/>
                  </a:lnTo>
                  <a:lnTo>
                    <a:pt x="108" y="137"/>
                  </a:lnTo>
                  <a:lnTo>
                    <a:pt x="109" y="126"/>
                  </a:lnTo>
                  <a:lnTo>
                    <a:pt x="110" y="116"/>
                  </a:lnTo>
                  <a:lnTo>
                    <a:pt x="112" y="108"/>
                  </a:lnTo>
                  <a:lnTo>
                    <a:pt x="117" y="100"/>
                  </a:lnTo>
                  <a:lnTo>
                    <a:pt x="121" y="95"/>
                  </a:lnTo>
                  <a:lnTo>
                    <a:pt x="127" y="90"/>
                  </a:lnTo>
                  <a:lnTo>
                    <a:pt x="135" y="87"/>
                  </a:lnTo>
                  <a:lnTo>
                    <a:pt x="145" y="85"/>
                  </a:lnTo>
                  <a:lnTo>
                    <a:pt x="145" y="85"/>
                  </a:lnTo>
                  <a:lnTo>
                    <a:pt x="156" y="87"/>
                  </a:lnTo>
                  <a:lnTo>
                    <a:pt x="165" y="90"/>
                  </a:lnTo>
                  <a:lnTo>
                    <a:pt x="170" y="95"/>
                  </a:lnTo>
                  <a:lnTo>
                    <a:pt x="175" y="101"/>
                  </a:lnTo>
                  <a:lnTo>
                    <a:pt x="177" y="109"/>
                  </a:lnTo>
                  <a:lnTo>
                    <a:pt x="180" y="117"/>
                  </a:lnTo>
                  <a:lnTo>
                    <a:pt x="181" y="126"/>
                  </a:lnTo>
                  <a:lnTo>
                    <a:pt x="181" y="137"/>
                  </a:lnTo>
                  <a:lnTo>
                    <a:pt x="181" y="289"/>
                  </a:lnTo>
                  <a:lnTo>
                    <a:pt x="288" y="289"/>
                  </a:lnTo>
                  <a:lnTo>
                    <a:pt x="288" y="137"/>
                  </a:lnTo>
                  <a:lnTo>
                    <a:pt x="288" y="137"/>
                  </a:lnTo>
                  <a:lnTo>
                    <a:pt x="289" y="126"/>
                  </a:lnTo>
                  <a:lnTo>
                    <a:pt x="290" y="116"/>
                  </a:lnTo>
                  <a:lnTo>
                    <a:pt x="293" y="108"/>
                  </a:lnTo>
                  <a:lnTo>
                    <a:pt x="297" y="100"/>
                  </a:lnTo>
                  <a:lnTo>
                    <a:pt x="302" y="95"/>
                  </a:lnTo>
                  <a:lnTo>
                    <a:pt x="307" y="90"/>
                  </a:lnTo>
                  <a:lnTo>
                    <a:pt x="315" y="87"/>
                  </a:lnTo>
                  <a:lnTo>
                    <a:pt x="326" y="85"/>
                  </a:lnTo>
                  <a:lnTo>
                    <a:pt x="326" y="85"/>
                  </a:lnTo>
                  <a:lnTo>
                    <a:pt x="336" y="87"/>
                  </a:lnTo>
                  <a:lnTo>
                    <a:pt x="345" y="90"/>
                  </a:lnTo>
                  <a:lnTo>
                    <a:pt x="351" y="95"/>
                  </a:lnTo>
                  <a:lnTo>
                    <a:pt x="355" y="101"/>
                  </a:lnTo>
                  <a:lnTo>
                    <a:pt x="358" y="109"/>
                  </a:lnTo>
                  <a:lnTo>
                    <a:pt x="360" y="117"/>
                  </a:lnTo>
                  <a:lnTo>
                    <a:pt x="361" y="126"/>
                  </a:lnTo>
                  <a:lnTo>
                    <a:pt x="361" y="137"/>
                  </a:lnTo>
                  <a:lnTo>
                    <a:pt x="361" y="289"/>
                  </a:lnTo>
                  <a:lnTo>
                    <a:pt x="468" y="289"/>
                  </a:lnTo>
                  <a:lnTo>
                    <a:pt x="468" y="96"/>
                  </a:lnTo>
                  <a:lnTo>
                    <a:pt x="468" y="96"/>
                  </a:lnTo>
                  <a:lnTo>
                    <a:pt x="467" y="79"/>
                  </a:lnTo>
                  <a:lnTo>
                    <a:pt x="466" y="69"/>
                  </a:lnTo>
                  <a:lnTo>
                    <a:pt x="464" y="61"/>
                  </a:lnTo>
                  <a:lnTo>
                    <a:pt x="462" y="54"/>
                  </a:lnTo>
                  <a:lnTo>
                    <a:pt x="457" y="46"/>
                  </a:lnTo>
                  <a:lnTo>
                    <a:pt x="452" y="38"/>
                  </a:lnTo>
                  <a:lnTo>
                    <a:pt x="448" y="31"/>
                  </a:lnTo>
                  <a:lnTo>
                    <a:pt x="441" y="24"/>
                  </a:lnTo>
                  <a:lnTo>
                    <a:pt x="434" y="18"/>
                  </a:lnTo>
                  <a:lnTo>
                    <a:pt x="426" y="13"/>
                  </a:lnTo>
                  <a:lnTo>
                    <a:pt x="417" y="8"/>
                  </a:lnTo>
                  <a:lnTo>
                    <a:pt x="408" y="5"/>
                  </a:lnTo>
                  <a:lnTo>
                    <a:pt x="396" y="2"/>
                  </a:lnTo>
                  <a:lnTo>
                    <a:pt x="385" y="0"/>
                  </a:lnTo>
                  <a:lnTo>
                    <a:pt x="371" y="0"/>
                  </a:lnTo>
                  <a:lnTo>
                    <a:pt x="371" y="0"/>
                  </a:lnTo>
                  <a:lnTo>
                    <a:pt x="359" y="0"/>
                  </a:lnTo>
                  <a:lnTo>
                    <a:pt x="347" y="1"/>
                  </a:lnTo>
                  <a:lnTo>
                    <a:pt x="337" y="3"/>
                  </a:lnTo>
                  <a:lnTo>
                    <a:pt x="327" y="6"/>
                  </a:lnTo>
                  <a:lnTo>
                    <a:pt x="319" y="9"/>
                  </a:lnTo>
                  <a:lnTo>
                    <a:pt x="311" y="13"/>
                  </a:lnTo>
                  <a:lnTo>
                    <a:pt x="298" y="20"/>
                  </a:lnTo>
                  <a:lnTo>
                    <a:pt x="289" y="28"/>
                  </a:lnTo>
                  <a:lnTo>
                    <a:pt x="282" y="35"/>
                  </a:lnTo>
                  <a:lnTo>
                    <a:pt x="275" y="44"/>
                  </a:lnTo>
                  <a:lnTo>
                    <a:pt x="275" y="44"/>
                  </a:lnTo>
                  <a:lnTo>
                    <a:pt x="269" y="34"/>
                  </a:lnTo>
                  <a:lnTo>
                    <a:pt x="262" y="25"/>
                  </a:lnTo>
                  <a:lnTo>
                    <a:pt x="253" y="17"/>
                  </a:lnTo>
                  <a:lnTo>
                    <a:pt x="244" y="11"/>
                  </a:lnTo>
                  <a:lnTo>
                    <a:pt x="232" y="7"/>
                  </a:lnTo>
                  <a:lnTo>
                    <a:pt x="222" y="2"/>
                  </a:lnTo>
                  <a:lnTo>
                    <a:pt x="210" y="0"/>
                  </a:lnTo>
                  <a:lnTo>
                    <a:pt x="198" y="0"/>
                  </a:lnTo>
                  <a:lnTo>
                    <a:pt x="198" y="0"/>
                  </a:lnTo>
                  <a:lnTo>
                    <a:pt x="184" y="0"/>
                  </a:lnTo>
                  <a:lnTo>
                    <a:pt x="170" y="2"/>
                  </a:lnTo>
                  <a:lnTo>
                    <a:pt x="158" y="6"/>
                  </a:lnTo>
                  <a:lnTo>
                    <a:pt x="145" y="10"/>
                  </a:lnTo>
                  <a:lnTo>
                    <a:pt x="134" y="16"/>
                  </a:lnTo>
                  <a:lnTo>
                    <a:pt x="124" y="24"/>
                  </a:lnTo>
                  <a:lnTo>
                    <a:pt x="115" y="33"/>
                  </a:lnTo>
                  <a:lnTo>
                    <a:pt x="105" y="44"/>
                  </a:lnTo>
                  <a:lnTo>
                    <a:pt x="104" y="44"/>
                  </a:lnTo>
                  <a:lnTo>
                    <a:pt x="104" y="7"/>
                  </a:lnTo>
                  <a:lnTo>
                    <a:pt x="0" y="7"/>
                  </a:lnTo>
                  <a:lnTo>
                    <a:pt x="0" y="289"/>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2" name="Freeform 8"/>
            <p:cNvSpPr>
              <a:spLocks/>
            </p:cNvSpPr>
            <p:nvPr userDrawn="1"/>
          </p:nvSpPr>
          <p:spPr bwMode="auto">
            <a:xfrm>
              <a:off x="5367" y="4178"/>
              <a:ext cx="78" cy="89"/>
            </a:xfrm>
            <a:custGeom>
              <a:avLst/>
              <a:gdLst/>
              <a:ahLst/>
              <a:cxnLst>
                <a:cxn ang="0">
                  <a:pos x="301" y="91"/>
                </a:cxn>
                <a:cxn ang="0">
                  <a:pos x="288" y="53"/>
                </a:cxn>
                <a:cxn ang="0">
                  <a:pos x="262" y="27"/>
                </a:cxn>
                <a:cxn ang="0">
                  <a:pos x="228" y="11"/>
                </a:cxn>
                <a:cxn ang="0">
                  <a:pos x="191" y="2"/>
                </a:cxn>
                <a:cxn ang="0">
                  <a:pos x="153" y="0"/>
                </a:cxn>
                <a:cxn ang="0">
                  <a:pos x="104" y="4"/>
                </a:cxn>
                <a:cxn ang="0">
                  <a:pos x="68" y="16"/>
                </a:cxn>
                <a:cxn ang="0">
                  <a:pos x="36" y="36"/>
                </a:cxn>
                <a:cxn ang="0">
                  <a:pos x="16" y="66"/>
                </a:cxn>
                <a:cxn ang="0">
                  <a:pos x="7" y="108"/>
                </a:cxn>
                <a:cxn ang="0">
                  <a:pos x="9" y="128"/>
                </a:cxn>
                <a:cxn ang="0">
                  <a:pos x="18" y="155"/>
                </a:cxn>
                <a:cxn ang="0">
                  <a:pos x="36" y="176"/>
                </a:cxn>
                <a:cxn ang="0">
                  <a:pos x="64" y="193"/>
                </a:cxn>
                <a:cxn ang="0">
                  <a:pos x="101" y="207"/>
                </a:cxn>
                <a:cxn ang="0">
                  <a:pos x="167" y="221"/>
                </a:cxn>
                <a:cxn ang="0">
                  <a:pos x="192" y="232"/>
                </a:cxn>
                <a:cxn ang="0">
                  <a:pos x="199" y="249"/>
                </a:cxn>
                <a:cxn ang="0">
                  <a:pos x="194" y="262"/>
                </a:cxn>
                <a:cxn ang="0">
                  <a:pos x="178" y="272"/>
                </a:cxn>
                <a:cxn ang="0">
                  <a:pos x="159" y="275"/>
                </a:cxn>
                <a:cxn ang="0">
                  <a:pos x="132" y="270"/>
                </a:cxn>
                <a:cxn ang="0">
                  <a:pos x="121" y="259"/>
                </a:cxn>
                <a:cxn ang="0">
                  <a:pos x="113" y="235"/>
                </a:cxn>
                <a:cxn ang="0">
                  <a:pos x="1" y="251"/>
                </a:cxn>
                <a:cxn ang="0">
                  <a:pos x="15" y="291"/>
                </a:cxn>
                <a:cxn ang="0">
                  <a:pos x="40" y="321"/>
                </a:cxn>
                <a:cxn ang="0">
                  <a:pos x="74" y="340"/>
                </a:cxn>
                <a:cxn ang="0">
                  <a:pos x="113" y="352"/>
                </a:cxn>
                <a:cxn ang="0">
                  <a:pos x="154" y="355"/>
                </a:cxn>
                <a:cxn ang="0">
                  <a:pos x="196" y="352"/>
                </a:cxn>
                <a:cxn ang="0">
                  <a:pos x="236" y="341"/>
                </a:cxn>
                <a:cxn ang="0">
                  <a:pos x="272" y="323"/>
                </a:cxn>
                <a:cxn ang="0">
                  <a:pos x="297" y="293"/>
                </a:cxn>
                <a:cxn ang="0">
                  <a:pos x="310" y="252"/>
                </a:cxn>
                <a:cxn ang="0">
                  <a:pos x="310" y="225"/>
                </a:cxn>
                <a:cxn ang="0">
                  <a:pos x="305" y="199"/>
                </a:cxn>
                <a:cxn ang="0">
                  <a:pos x="293" y="178"/>
                </a:cxn>
                <a:cxn ang="0">
                  <a:pos x="265" y="153"/>
                </a:cxn>
                <a:cxn ang="0">
                  <a:pos x="237" y="141"/>
                </a:cxn>
                <a:cxn ang="0">
                  <a:pos x="178" y="126"/>
                </a:cxn>
                <a:cxn ang="0">
                  <a:pos x="133" y="115"/>
                </a:cxn>
                <a:cxn ang="0">
                  <a:pos x="124" y="109"/>
                </a:cxn>
                <a:cxn ang="0">
                  <a:pos x="120" y="98"/>
                </a:cxn>
                <a:cxn ang="0">
                  <a:pos x="127" y="79"/>
                </a:cxn>
                <a:cxn ang="0">
                  <a:pos x="144" y="72"/>
                </a:cxn>
                <a:cxn ang="0">
                  <a:pos x="163" y="72"/>
                </a:cxn>
                <a:cxn ang="0">
                  <a:pos x="181" y="82"/>
                </a:cxn>
                <a:cxn ang="0">
                  <a:pos x="192" y="92"/>
                </a:cxn>
                <a:cxn ang="0">
                  <a:pos x="302" y="107"/>
                </a:cxn>
              </a:cxnLst>
              <a:rect l="0" t="0" r="r" b="b"/>
              <a:pathLst>
                <a:path w="310" h="355">
                  <a:moveTo>
                    <a:pt x="302" y="107"/>
                  </a:moveTo>
                  <a:lnTo>
                    <a:pt x="302" y="107"/>
                  </a:lnTo>
                  <a:lnTo>
                    <a:pt x="301" y="91"/>
                  </a:lnTo>
                  <a:lnTo>
                    <a:pt x="298" y="77"/>
                  </a:lnTo>
                  <a:lnTo>
                    <a:pt x="293" y="65"/>
                  </a:lnTo>
                  <a:lnTo>
                    <a:pt x="288" y="53"/>
                  </a:lnTo>
                  <a:lnTo>
                    <a:pt x="280" y="44"/>
                  </a:lnTo>
                  <a:lnTo>
                    <a:pt x="272" y="35"/>
                  </a:lnTo>
                  <a:lnTo>
                    <a:pt x="262" y="27"/>
                  </a:lnTo>
                  <a:lnTo>
                    <a:pt x="251" y="21"/>
                  </a:lnTo>
                  <a:lnTo>
                    <a:pt x="241" y="16"/>
                  </a:lnTo>
                  <a:lnTo>
                    <a:pt x="228" y="11"/>
                  </a:lnTo>
                  <a:lnTo>
                    <a:pt x="217" y="8"/>
                  </a:lnTo>
                  <a:lnTo>
                    <a:pt x="204" y="4"/>
                  </a:lnTo>
                  <a:lnTo>
                    <a:pt x="191" y="2"/>
                  </a:lnTo>
                  <a:lnTo>
                    <a:pt x="178" y="1"/>
                  </a:lnTo>
                  <a:lnTo>
                    <a:pt x="153" y="0"/>
                  </a:lnTo>
                  <a:lnTo>
                    <a:pt x="153" y="0"/>
                  </a:lnTo>
                  <a:lnTo>
                    <a:pt x="129" y="1"/>
                  </a:lnTo>
                  <a:lnTo>
                    <a:pt x="116" y="3"/>
                  </a:lnTo>
                  <a:lnTo>
                    <a:pt x="104" y="4"/>
                  </a:lnTo>
                  <a:lnTo>
                    <a:pt x="91" y="8"/>
                  </a:lnTo>
                  <a:lnTo>
                    <a:pt x="80" y="11"/>
                  </a:lnTo>
                  <a:lnTo>
                    <a:pt x="68" y="16"/>
                  </a:lnTo>
                  <a:lnTo>
                    <a:pt x="57" y="21"/>
                  </a:lnTo>
                  <a:lnTo>
                    <a:pt x="47" y="28"/>
                  </a:lnTo>
                  <a:lnTo>
                    <a:pt x="36" y="36"/>
                  </a:lnTo>
                  <a:lnTo>
                    <a:pt x="28" y="45"/>
                  </a:lnTo>
                  <a:lnTo>
                    <a:pt x="22" y="54"/>
                  </a:lnTo>
                  <a:lnTo>
                    <a:pt x="16" y="66"/>
                  </a:lnTo>
                  <a:lnTo>
                    <a:pt x="11" y="78"/>
                  </a:lnTo>
                  <a:lnTo>
                    <a:pt x="8" y="92"/>
                  </a:lnTo>
                  <a:lnTo>
                    <a:pt x="7" y="108"/>
                  </a:lnTo>
                  <a:lnTo>
                    <a:pt x="7" y="108"/>
                  </a:lnTo>
                  <a:lnTo>
                    <a:pt x="8" y="118"/>
                  </a:lnTo>
                  <a:lnTo>
                    <a:pt x="9" y="128"/>
                  </a:lnTo>
                  <a:lnTo>
                    <a:pt x="11" y="137"/>
                  </a:lnTo>
                  <a:lnTo>
                    <a:pt x="15" y="147"/>
                  </a:lnTo>
                  <a:lnTo>
                    <a:pt x="18" y="155"/>
                  </a:lnTo>
                  <a:lnTo>
                    <a:pt x="24" y="162"/>
                  </a:lnTo>
                  <a:lnTo>
                    <a:pt x="30" y="169"/>
                  </a:lnTo>
                  <a:lnTo>
                    <a:pt x="36" y="176"/>
                  </a:lnTo>
                  <a:lnTo>
                    <a:pt x="44" y="182"/>
                  </a:lnTo>
                  <a:lnTo>
                    <a:pt x="54" y="188"/>
                  </a:lnTo>
                  <a:lnTo>
                    <a:pt x="64" y="193"/>
                  </a:lnTo>
                  <a:lnTo>
                    <a:pt x="75" y="198"/>
                  </a:lnTo>
                  <a:lnTo>
                    <a:pt x="88" y="202"/>
                  </a:lnTo>
                  <a:lnTo>
                    <a:pt x="101" y="207"/>
                  </a:lnTo>
                  <a:lnTo>
                    <a:pt x="133" y="214"/>
                  </a:lnTo>
                  <a:lnTo>
                    <a:pt x="133" y="214"/>
                  </a:lnTo>
                  <a:lnTo>
                    <a:pt x="167" y="221"/>
                  </a:lnTo>
                  <a:lnTo>
                    <a:pt x="178" y="224"/>
                  </a:lnTo>
                  <a:lnTo>
                    <a:pt x="186" y="227"/>
                  </a:lnTo>
                  <a:lnTo>
                    <a:pt x="192" y="232"/>
                  </a:lnTo>
                  <a:lnTo>
                    <a:pt x="195" y="237"/>
                  </a:lnTo>
                  <a:lnTo>
                    <a:pt x="197" y="242"/>
                  </a:lnTo>
                  <a:lnTo>
                    <a:pt x="199" y="249"/>
                  </a:lnTo>
                  <a:lnTo>
                    <a:pt x="199" y="249"/>
                  </a:lnTo>
                  <a:lnTo>
                    <a:pt x="197" y="256"/>
                  </a:lnTo>
                  <a:lnTo>
                    <a:pt x="194" y="262"/>
                  </a:lnTo>
                  <a:lnTo>
                    <a:pt x="189" y="266"/>
                  </a:lnTo>
                  <a:lnTo>
                    <a:pt x="184" y="270"/>
                  </a:lnTo>
                  <a:lnTo>
                    <a:pt x="178" y="272"/>
                  </a:lnTo>
                  <a:lnTo>
                    <a:pt x="171" y="274"/>
                  </a:lnTo>
                  <a:lnTo>
                    <a:pt x="159" y="275"/>
                  </a:lnTo>
                  <a:lnTo>
                    <a:pt x="159" y="275"/>
                  </a:lnTo>
                  <a:lnTo>
                    <a:pt x="148" y="274"/>
                  </a:lnTo>
                  <a:lnTo>
                    <a:pt x="139" y="273"/>
                  </a:lnTo>
                  <a:lnTo>
                    <a:pt x="132" y="270"/>
                  </a:lnTo>
                  <a:lnTo>
                    <a:pt x="127" y="266"/>
                  </a:lnTo>
                  <a:lnTo>
                    <a:pt x="127" y="266"/>
                  </a:lnTo>
                  <a:lnTo>
                    <a:pt x="121" y="259"/>
                  </a:lnTo>
                  <a:lnTo>
                    <a:pt x="116" y="251"/>
                  </a:lnTo>
                  <a:lnTo>
                    <a:pt x="114" y="244"/>
                  </a:lnTo>
                  <a:lnTo>
                    <a:pt x="113" y="235"/>
                  </a:lnTo>
                  <a:lnTo>
                    <a:pt x="0" y="235"/>
                  </a:lnTo>
                  <a:lnTo>
                    <a:pt x="0" y="235"/>
                  </a:lnTo>
                  <a:lnTo>
                    <a:pt x="1" y="251"/>
                  </a:lnTo>
                  <a:lnTo>
                    <a:pt x="4" y="266"/>
                  </a:lnTo>
                  <a:lnTo>
                    <a:pt x="9" y="279"/>
                  </a:lnTo>
                  <a:lnTo>
                    <a:pt x="15" y="291"/>
                  </a:lnTo>
                  <a:lnTo>
                    <a:pt x="22" y="301"/>
                  </a:lnTo>
                  <a:lnTo>
                    <a:pt x="31" y="312"/>
                  </a:lnTo>
                  <a:lnTo>
                    <a:pt x="40" y="321"/>
                  </a:lnTo>
                  <a:lnTo>
                    <a:pt x="50" y="328"/>
                  </a:lnTo>
                  <a:lnTo>
                    <a:pt x="62" y="334"/>
                  </a:lnTo>
                  <a:lnTo>
                    <a:pt x="74" y="340"/>
                  </a:lnTo>
                  <a:lnTo>
                    <a:pt x="87" y="345"/>
                  </a:lnTo>
                  <a:lnTo>
                    <a:pt x="99" y="348"/>
                  </a:lnTo>
                  <a:lnTo>
                    <a:pt x="113" y="352"/>
                  </a:lnTo>
                  <a:lnTo>
                    <a:pt x="127" y="353"/>
                  </a:lnTo>
                  <a:lnTo>
                    <a:pt x="140" y="354"/>
                  </a:lnTo>
                  <a:lnTo>
                    <a:pt x="154" y="355"/>
                  </a:lnTo>
                  <a:lnTo>
                    <a:pt x="154" y="355"/>
                  </a:lnTo>
                  <a:lnTo>
                    <a:pt x="183" y="354"/>
                  </a:lnTo>
                  <a:lnTo>
                    <a:pt x="196" y="352"/>
                  </a:lnTo>
                  <a:lnTo>
                    <a:pt x="210" y="349"/>
                  </a:lnTo>
                  <a:lnTo>
                    <a:pt x="224" y="346"/>
                  </a:lnTo>
                  <a:lnTo>
                    <a:pt x="236" y="341"/>
                  </a:lnTo>
                  <a:lnTo>
                    <a:pt x="249" y="337"/>
                  </a:lnTo>
                  <a:lnTo>
                    <a:pt x="260" y="330"/>
                  </a:lnTo>
                  <a:lnTo>
                    <a:pt x="272" y="323"/>
                  </a:lnTo>
                  <a:lnTo>
                    <a:pt x="281" y="314"/>
                  </a:lnTo>
                  <a:lnTo>
                    <a:pt x="290" y="305"/>
                  </a:lnTo>
                  <a:lnTo>
                    <a:pt x="297" y="293"/>
                  </a:lnTo>
                  <a:lnTo>
                    <a:pt x="302" y="281"/>
                  </a:lnTo>
                  <a:lnTo>
                    <a:pt x="307" y="267"/>
                  </a:lnTo>
                  <a:lnTo>
                    <a:pt x="310" y="252"/>
                  </a:lnTo>
                  <a:lnTo>
                    <a:pt x="310" y="235"/>
                  </a:lnTo>
                  <a:lnTo>
                    <a:pt x="310" y="235"/>
                  </a:lnTo>
                  <a:lnTo>
                    <a:pt x="310" y="225"/>
                  </a:lnTo>
                  <a:lnTo>
                    <a:pt x="309" y="216"/>
                  </a:lnTo>
                  <a:lnTo>
                    <a:pt x="307" y="208"/>
                  </a:lnTo>
                  <a:lnTo>
                    <a:pt x="305" y="199"/>
                  </a:lnTo>
                  <a:lnTo>
                    <a:pt x="301" y="192"/>
                  </a:lnTo>
                  <a:lnTo>
                    <a:pt x="298" y="185"/>
                  </a:lnTo>
                  <a:lnTo>
                    <a:pt x="293" y="178"/>
                  </a:lnTo>
                  <a:lnTo>
                    <a:pt x="289" y="173"/>
                  </a:lnTo>
                  <a:lnTo>
                    <a:pt x="277" y="162"/>
                  </a:lnTo>
                  <a:lnTo>
                    <a:pt x="265" y="153"/>
                  </a:lnTo>
                  <a:lnTo>
                    <a:pt x="252" y="147"/>
                  </a:lnTo>
                  <a:lnTo>
                    <a:pt x="237" y="141"/>
                  </a:lnTo>
                  <a:lnTo>
                    <a:pt x="237" y="141"/>
                  </a:lnTo>
                  <a:lnTo>
                    <a:pt x="222" y="136"/>
                  </a:lnTo>
                  <a:lnTo>
                    <a:pt x="208" y="133"/>
                  </a:lnTo>
                  <a:lnTo>
                    <a:pt x="178" y="126"/>
                  </a:lnTo>
                  <a:lnTo>
                    <a:pt x="153" y="121"/>
                  </a:lnTo>
                  <a:lnTo>
                    <a:pt x="143" y="118"/>
                  </a:lnTo>
                  <a:lnTo>
                    <a:pt x="133" y="115"/>
                  </a:lnTo>
                  <a:lnTo>
                    <a:pt x="133" y="115"/>
                  </a:lnTo>
                  <a:lnTo>
                    <a:pt x="129" y="112"/>
                  </a:lnTo>
                  <a:lnTo>
                    <a:pt x="124" y="109"/>
                  </a:lnTo>
                  <a:lnTo>
                    <a:pt x="121" y="104"/>
                  </a:lnTo>
                  <a:lnTo>
                    <a:pt x="120" y="98"/>
                  </a:lnTo>
                  <a:lnTo>
                    <a:pt x="120" y="98"/>
                  </a:lnTo>
                  <a:lnTo>
                    <a:pt x="121" y="90"/>
                  </a:lnTo>
                  <a:lnTo>
                    <a:pt x="123" y="84"/>
                  </a:lnTo>
                  <a:lnTo>
                    <a:pt x="127" y="79"/>
                  </a:lnTo>
                  <a:lnTo>
                    <a:pt x="131" y="76"/>
                  </a:lnTo>
                  <a:lnTo>
                    <a:pt x="137" y="74"/>
                  </a:lnTo>
                  <a:lnTo>
                    <a:pt x="144" y="72"/>
                  </a:lnTo>
                  <a:lnTo>
                    <a:pt x="156" y="71"/>
                  </a:lnTo>
                  <a:lnTo>
                    <a:pt x="156" y="71"/>
                  </a:lnTo>
                  <a:lnTo>
                    <a:pt x="163" y="72"/>
                  </a:lnTo>
                  <a:lnTo>
                    <a:pt x="170" y="74"/>
                  </a:lnTo>
                  <a:lnTo>
                    <a:pt x="176" y="77"/>
                  </a:lnTo>
                  <a:lnTo>
                    <a:pt x="181" y="82"/>
                  </a:lnTo>
                  <a:lnTo>
                    <a:pt x="181" y="82"/>
                  </a:lnTo>
                  <a:lnTo>
                    <a:pt x="187" y="86"/>
                  </a:lnTo>
                  <a:lnTo>
                    <a:pt x="192" y="92"/>
                  </a:lnTo>
                  <a:lnTo>
                    <a:pt x="194" y="99"/>
                  </a:lnTo>
                  <a:lnTo>
                    <a:pt x="195" y="107"/>
                  </a:lnTo>
                  <a:lnTo>
                    <a:pt x="302" y="107"/>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3" name="Freeform 9"/>
            <p:cNvSpPr>
              <a:spLocks/>
            </p:cNvSpPr>
            <p:nvPr userDrawn="1"/>
          </p:nvSpPr>
          <p:spPr bwMode="auto">
            <a:xfrm>
              <a:off x="5660" y="4165"/>
              <a:ext cx="73" cy="99"/>
            </a:xfrm>
            <a:custGeom>
              <a:avLst/>
              <a:gdLst/>
              <a:ahLst/>
              <a:cxnLst>
                <a:cxn ang="0">
                  <a:pos x="0" y="395"/>
                </a:cxn>
                <a:cxn ang="0">
                  <a:pos x="109" y="395"/>
                </a:cxn>
                <a:cxn ang="0">
                  <a:pos x="109" y="259"/>
                </a:cxn>
                <a:cxn ang="0">
                  <a:pos x="109" y="259"/>
                </a:cxn>
                <a:cxn ang="0">
                  <a:pos x="109" y="242"/>
                </a:cxn>
                <a:cxn ang="0">
                  <a:pos x="112" y="226"/>
                </a:cxn>
                <a:cxn ang="0">
                  <a:pos x="116" y="214"/>
                </a:cxn>
                <a:cxn ang="0">
                  <a:pos x="119" y="210"/>
                </a:cxn>
                <a:cxn ang="0">
                  <a:pos x="121" y="205"/>
                </a:cxn>
                <a:cxn ang="0">
                  <a:pos x="121" y="205"/>
                </a:cxn>
                <a:cxn ang="0">
                  <a:pos x="125" y="200"/>
                </a:cxn>
                <a:cxn ang="0">
                  <a:pos x="132" y="195"/>
                </a:cxn>
                <a:cxn ang="0">
                  <a:pos x="139" y="192"/>
                </a:cxn>
                <a:cxn ang="0">
                  <a:pos x="146" y="190"/>
                </a:cxn>
                <a:cxn ang="0">
                  <a:pos x="146" y="190"/>
                </a:cxn>
                <a:cxn ang="0">
                  <a:pos x="155" y="190"/>
                </a:cxn>
                <a:cxn ang="0">
                  <a:pos x="162" y="193"/>
                </a:cxn>
                <a:cxn ang="0">
                  <a:pos x="168" y="196"/>
                </a:cxn>
                <a:cxn ang="0">
                  <a:pos x="173" y="202"/>
                </a:cxn>
                <a:cxn ang="0">
                  <a:pos x="173" y="202"/>
                </a:cxn>
                <a:cxn ang="0">
                  <a:pos x="178" y="208"/>
                </a:cxn>
                <a:cxn ang="0">
                  <a:pos x="180" y="217"/>
                </a:cxn>
                <a:cxn ang="0">
                  <a:pos x="182" y="227"/>
                </a:cxn>
                <a:cxn ang="0">
                  <a:pos x="182" y="239"/>
                </a:cxn>
                <a:cxn ang="0">
                  <a:pos x="182" y="395"/>
                </a:cxn>
                <a:cxn ang="0">
                  <a:pos x="292" y="395"/>
                </a:cxn>
                <a:cxn ang="0">
                  <a:pos x="292" y="215"/>
                </a:cxn>
                <a:cxn ang="0">
                  <a:pos x="292" y="215"/>
                </a:cxn>
                <a:cxn ang="0">
                  <a:pos x="292" y="202"/>
                </a:cxn>
                <a:cxn ang="0">
                  <a:pos x="291" y="189"/>
                </a:cxn>
                <a:cxn ang="0">
                  <a:pos x="289" y="177"/>
                </a:cxn>
                <a:cxn ang="0">
                  <a:pos x="286" y="166"/>
                </a:cxn>
                <a:cxn ang="0">
                  <a:pos x="282" y="156"/>
                </a:cxn>
                <a:cxn ang="0">
                  <a:pos x="278" y="147"/>
                </a:cxn>
                <a:cxn ang="0">
                  <a:pos x="273" y="139"/>
                </a:cxn>
                <a:cxn ang="0">
                  <a:pos x="267" y="132"/>
                </a:cxn>
                <a:cxn ang="0">
                  <a:pos x="267" y="132"/>
                </a:cxn>
                <a:cxn ang="0">
                  <a:pos x="260" y="125"/>
                </a:cxn>
                <a:cxn ang="0">
                  <a:pos x="253" y="121"/>
                </a:cxn>
                <a:cxn ang="0">
                  <a:pos x="245" y="116"/>
                </a:cxn>
                <a:cxn ang="0">
                  <a:pos x="236" y="112"/>
                </a:cxn>
                <a:cxn ang="0">
                  <a:pos x="227" y="110"/>
                </a:cxn>
                <a:cxn ang="0">
                  <a:pos x="218" y="107"/>
                </a:cxn>
                <a:cxn ang="0">
                  <a:pos x="208" y="106"/>
                </a:cxn>
                <a:cxn ang="0">
                  <a:pos x="197" y="105"/>
                </a:cxn>
                <a:cxn ang="0">
                  <a:pos x="197" y="105"/>
                </a:cxn>
                <a:cxn ang="0">
                  <a:pos x="184" y="106"/>
                </a:cxn>
                <a:cxn ang="0">
                  <a:pos x="171" y="107"/>
                </a:cxn>
                <a:cxn ang="0">
                  <a:pos x="158" y="110"/>
                </a:cxn>
                <a:cxn ang="0">
                  <a:pos x="145" y="115"/>
                </a:cxn>
                <a:cxn ang="0">
                  <a:pos x="145" y="115"/>
                </a:cxn>
                <a:cxn ang="0">
                  <a:pos x="136" y="121"/>
                </a:cxn>
                <a:cxn ang="0">
                  <a:pos x="128" y="127"/>
                </a:cxn>
                <a:cxn ang="0">
                  <a:pos x="119" y="135"/>
                </a:cxn>
                <a:cxn ang="0">
                  <a:pos x="109" y="144"/>
                </a:cxn>
                <a:cxn ang="0">
                  <a:pos x="109" y="0"/>
                </a:cxn>
                <a:cxn ang="0">
                  <a:pos x="0" y="0"/>
                </a:cxn>
                <a:cxn ang="0">
                  <a:pos x="0" y="395"/>
                </a:cxn>
              </a:cxnLst>
              <a:rect l="0" t="0" r="r" b="b"/>
              <a:pathLst>
                <a:path w="292" h="395">
                  <a:moveTo>
                    <a:pt x="0" y="395"/>
                  </a:moveTo>
                  <a:lnTo>
                    <a:pt x="109" y="395"/>
                  </a:lnTo>
                  <a:lnTo>
                    <a:pt x="109" y="259"/>
                  </a:lnTo>
                  <a:lnTo>
                    <a:pt x="109" y="259"/>
                  </a:lnTo>
                  <a:lnTo>
                    <a:pt x="109" y="242"/>
                  </a:lnTo>
                  <a:lnTo>
                    <a:pt x="112" y="226"/>
                  </a:lnTo>
                  <a:lnTo>
                    <a:pt x="116" y="214"/>
                  </a:lnTo>
                  <a:lnTo>
                    <a:pt x="119" y="210"/>
                  </a:lnTo>
                  <a:lnTo>
                    <a:pt x="121" y="205"/>
                  </a:lnTo>
                  <a:lnTo>
                    <a:pt x="121" y="205"/>
                  </a:lnTo>
                  <a:lnTo>
                    <a:pt x="125" y="200"/>
                  </a:lnTo>
                  <a:lnTo>
                    <a:pt x="132" y="195"/>
                  </a:lnTo>
                  <a:lnTo>
                    <a:pt x="139" y="192"/>
                  </a:lnTo>
                  <a:lnTo>
                    <a:pt x="146" y="190"/>
                  </a:lnTo>
                  <a:lnTo>
                    <a:pt x="146" y="190"/>
                  </a:lnTo>
                  <a:lnTo>
                    <a:pt x="155" y="190"/>
                  </a:lnTo>
                  <a:lnTo>
                    <a:pt x="162" y="193"/>
                  </a:lnTo>
                  <a:lnTo>
                    <a:pt x="168" y="196"/>
                  </a:lnTo>
                  <a:lnTo>
                    <a:pt x="173" y="202"/>
                  </a:lnTo>
                  <a:lnTo>
                    <a:pt x="173" y="202"/>
                  </a:lnTo>
                  <a:lnTo>
                    <a:pt x="178" y="208"/>
                  </a:lnTo>
                  <a:lnTo>
                    <a:pt x="180" y="217"/>
                  </a:lnTo>
                  <a:lnTo>
                    <a:pt x="182" y="227"/>
                  </a:lnTo>
                  <a:lnTo>
                    <a:pt x="182" y="239"/>
                  </a:lnTo>
                  <a:lnTo>
                    <a:pt x="182" y="395"/>
                  </a:lnTo>
                  <a:lnTo>
                    <a:pt x="292" y="395"/>
                  </a:lnTo>
                  <a:lnTo>
                    <a:pt x="292" y="215"/>
                  </a:lnTo>
                  <a:lnTo>
                    <a:pt x="292" y="215"/>
                  </a:lnTo>
                  <a:lnTo>
                    <a:pt x="292" y="202"/>
                  </a:lnTo>
                  <a:lnTo>
                    <a:pt x="291" y="189"/>
                  </a:lnTo>
                  <a:lnTo>
                    <a:pt x="289" y="177"/>
                  </a:lnTo>
                  <a:lnTo>
                    <a:pt x="286" y="166"/>
                  </a:lnTo>
                  <a:lnTo>
                    <a:pt x="282" y="156"/>
                  </a:lnTo>
                  <a:lnTo>
                    <a:pt x="278" y="147"/>
                  </a:lnTo>
                  <a:lnTo>
                    <a:pt x="273" y="139"/>
                  </a:lnTo>
                  <a:lnTo>
                    <a:pt x="267" y="132"/>
                  </a:lnTo>
                  <a:lnTo>
                    <a:pt x="267" y="132"/>
                  </a:lnTo>
                  <a:lnTo>
                    <a:pt x="260" y="125"/>
                  </a:lnTo>
                  <a:lnTo>
                    <a:pt x="253" y="121"/>
                  </a:lnTo>
                  <a:lnTo>
                    <a:pt x="245" y="116"/>
                  </a:lnTo>
                  <a:lnTo>
                    <a:pt x="236" y="112"/>
                  </a:lnTo>
                  <a:lnTo>
                    <a:pt x="227" y="110"/>
                  </a:lnTo>
                  <a:lnTo>
                    <a:pt x="218" y="107"/>
                  </a:lnTo>
                  <a:lnTo>
                    <a:pt x="208" y="106"/>
                  </a:lnTo>
                  <a:lnTo>
                    <a:pt x="197" y="105"/>
                  </a:lnTo>
                  <a:lnTo>
                    <a:pt x="197" y="105"/>
                  </a:lnTo>
                  <a:lnTo>
                    <a:pt x="184" y="106"/>
                  </a:lnTo>
                  <a:lnTo>
                    <a:pt x="171" y="107"/>
                  </a:lnTo>
                  <a:lnTo>
                    <a:pt x="158" y="110"/>
                  </a:lnTo>
                  <a:lnTo>
                    <a:pt x="145" y="115"/>
                  </a:lnTo>
                  <a:lnTo>
                    <a:pt x="145" y="115"/>
                  </a:lnTo>
                  <a:lnTo>
                    <a:pt x="136" y="121"/>
                  </a:lnTo>
                  <a:lnTo>
                    <a:pt x="128" y="127"/>
                  </a:lnTo>
                  <a:lnTo>
                    <a:pt x="119" y="135"/>
                  </a:lnTo>
                  <a:lnTo>
                    <a:pt x="109" y="144"/>
                  </a:lnTo>
                  <a:lnTo>
                    <a:pt x="109" y="0"/>
                  </a:lnTo>
                  <a:lnTo>
                    <a:pt x="0" y="0"/>
                  </a:lnTo>
                  <a:lnTo>
                    <a:pt x="0" y="395"/>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4" name="Freeform 10"/>
            <p:cNvSpPr>
              <a:spLocks/>
            </p:cNvSpPr>
            <p:nvPr userDrawn="1"/>
          </p:nvSpPr>
          <p:spPr bwMode="auto">
            <a:xfrm>
              <a:off x="5613" y="4171"/>
              <a:ext cx="38" cy="94"/>
            </a:xfrm>
            <a:custGeom>
              <a:avLst/>
              <a:gdLst/>
              <a:ahLst/>
              <a:cxnLst>
                <a:cxn ang="0">
                  <a:pos x="0" y="0"/>
                </a:cxn>
                <a:cxn ang="0">
                  <a:pos x="0" y="87"/>
                </a:cxn>
                <a:cxn ang="0">
                  <a:pos x="0" y="167"/>
                </a:cxn>
                <a:cxn ang="0">
                  <a:pos x="0" y="266"/>
                </a:cxn>
                <a:cxn ang="0">
                  <a:pos x="0" y="266"/>
                </a:cxn>
                <a:cxn ang="0">
                  <a:pos x="0" y="287"/>
                </a:cxn>
                <a:cxn ang="0">
                  <a:pos x="2" y="307"/>
                </a:cxn>
                <a:cxn ang="0">
                  <a:pos x="5" y="323"/>
                </a:cxn>
                <a:cxn ang="0">
                  <a:pos x="10" y="336"/>
                </a:cxn>
                <a:cxn ang="0">
                  <a:pos x="10" y="336"/>
                </a:cxn>
                <a:cxn ang="0">
                  <a:pos x="16" y="347"/>
                </a:cxn>
                <a:cxn ang="0">
                  <a:pos x="21" y="355"/>
                </a:cxn>
                <a:cxn ang="0">
                  <a:pos x="29" y="360"/>
                </a:cxn>
                <a:cxn ang="0">
                  <a:pos x="37" y="366"/>
                </a:cxn>
                <a:cxn ang="0">
                  <a:pos x="37" y="366"/>
                </a:cxn>
                <a:cxn ang="0">
                  <a:pos x="47" y="370"/>
                </a:cxn>
                <a:cxn ang="0">
                  <a:pos x="60" y="374"/>
                </a:cxn>
                <a:cxn ang="0">
                  <a:pos x="75" y="376"/>
                </a:cxn>
                <a:cxn ang="0">
                  <a:pos x="93" y="376"/>
                </a:cxn>
                <a:cxn ang="0">
                  <a:pos x="93" y="376"/>
                </a:cxn>
                <a:cxn ang="0">
                  <a:pos x="106" y="376"/>
                </a:cxn>
                <a:cxn ang="0">
                  <a:pos x="121" y="374"/>
                </a:cxn>
                <a:cxn ang="0">
                  <a:pos x="136" y="372"/>
                </a:cxn>
                <a:cxn ang="0">
                  <a:pos x="151" y="367"/>
                </a:cxn>
                <a:cxn ang="0">
                  <a:pos x="151" y="296"/>
                </a:cxn>
                <a:cxn ang="0">
                  <a:pos x="151" y="296"/>
                </a:cxn>
                <a:cxn ang="0">
                  <a:pos x="147" y="298"/>
                </a:cxn>
                <a:cxn ang="0">
                  <a:pos x="139" y="299"/>
                </a:cxn>
                <a:cxn ang="0">
                  <a:pos x="123" y="300"/>
                </a:cxn>
                <a:cxn ang="0">
                  <a:pos x="123" y="300"/>
                </a:cxn>
                <a:cxn ang="0">
                  <a:pos x="117" y="299"/>
                </a:cxn>
                <a:cxn ang="0">
                  <a:pos x="113" y="295"/>
                </a:cxn>
                <a:cxn ang="0">
                  <a:pos x="110" y="293"/>
                </a:cxn>
                <a:cxn ang="0">
                  <a:pos x="108" y="291"/>
                </a:cxn>
                <a:cxn ang="0">
                  <a:pos x="108" y="291"/>
                </a:cxn>
                <a:cxn ang="0">
                  <a:pos x="107" y="287"/>
                </a:cxn>
                <a:cxn ang="0">
                  <a:pos x="106" y="282"/>
                </a:cxn>
                <a:cxn ang="0">
                  <a:pos x="105" y="267"/>
                </a:cxn>
                <a:cxn ang="0">
                  <a:pos x="105" y="167"/>
                </a:cxn>
                <a:cxn ang="0">
                  <a:pos x="151" y="167"/>
                </a:cxn>
                <a:cxn ang="0">
                  <a:pos x="151" y="87"/>
                </a:cxn>
                <a:cxn ang="0">
                  <a:pos x="105" y="87"/>
                </a:cxn>
                <a:cxn ang="0">
                  <a:pos x="105" y="0"/>
                </a:cxn>
                <a:cxn ang="0">
                  <a:pos x="0" y="0"/>
                </a:cxn>
              </a:cxnLst>
              <a:rect l="0" t="0" r="r" b="b"/>
              <a:pathLst>
                <a:path w="151" h="376">
                  <a:moveTo>
                    <a:pt x="0" y="0"/>
                  </a:moveTo>
                  <a:lnTo>
                    <a:pt x="0" y="87"/>
                  </a:lnTo>
                  <a:lnTo>
                    <a:pt x="0" y="167"/>
                  </a:lnTo>
                  <a:lnTo>
                    <a:pt x="0" y="266"/>
                  </a:lnTo>
                  <a:lnTo>
                    <a:pt x="0" y="266"/>
                  </a:lnTo>
                  <a:lnTo>
                    <a:pt x="0" y="287"/>
                  </a:lnTo>
                  <a:lnTo>
                    <a:pt x="2" y="307"/>
                  </a:lnTo>
                  <a:lnTo>
                    <a:pt x="5" y="323"/>
                  </a:lnTo>
                  <a:lnTo>
                    <a:pt x="10" y="336"/>
                  </a:lnTo>
                  <a:lnTo>
                    <a:pt x="10" y="336"/>
                  </a:lnTo>
                  <a:lnTo>
                    <a:pt x="16" y="347"/>
                  </a:lnTo>
                  <a:lnTo>
                    <a:pt x="21" y="355"/>
                  </a:lnTo>
                  <a:lnTo>
                    <a:pt x="29" y="360"/>
                  </a:lnTo>
                  <a:lnTo>
                    <a:pt x="37" y="366"/>
                  </a:lnTo>
                  <a:lnTo>
                    <a:pt x="37" y="366"/>
                  </a:lnTo>
                  <a:lnTo>
                    <a:pt x="47" y="370"/>
                  </a:lnTo>
                  <a:lnTo>
                    <a:pt x="60" y="374"/>
                  </a:lnTo>
                  <a:lnTo>
                    <a:pt x="75" y="376"/>
                  </a:lnTo>
                  <a:lnTo>
                    <a:pt x="93" y="376"/>
                  </a:lnTo>
                  <a:lnTo>
                    <a:pt x="93" y="376"/>
                  </a:lnTo>
                  <a:lnTo>
                    <a:pt x="106" y="376"/>
                  </a:lnTo>
                  <a:lnTo>
                    <a:pt x="121" y="374"/>
                  </a:lnTo>
                  <a:lnTo>
                    <a:pt x="136" y="372"/>
                  </a:lnTo>
                  <a:lnTo>
                    <a:pt x="151" y="367"/>
                  </a:lnTo>
                  <a:lnTo>
                    <a:pt x="151" y="296"/>
                  </a:lnTo>
                  <a:lnTo>
                    <a:pt x="151" y="296"/>
                  </a:lnTo>
                  <a:lnTo>
                    <a:pt x="147" y="298"/>
                  </a:lnTo>
                  <a:lnTo>
                    <a:pt x="139" y="299"/>
                  </a:lnTo>
                  <a:lnTo>
                    <a:pt x="123" y="300"/>
                  </a:lnTo>
                  <a:lnTo>
                    <a:pt x="123" y="300"/>
                  </a:lnTo>
                  <a:lnTo>
                    <a:pt x="117" y="299"/>
                  </a:lnTo>
                  <a:lnTo>
                    <a:pt x="113" y="295"/>
                  </a:lnTo>
                  <a:lnTo>
                    <a:pt x="110" y="293"/>
                  </a:lnTo>
                  <a:lnTo>
                    <a:pt x="108" y="291"/>
                  </a:lnTo>
                  <a:lnTo>
                    <a:pt x="108" y="291"/>
                  </a:lnTo>
                  <a:lnTo>
                    <a:pt x="107" y="287"/>
                  </a:lnTo>
                  <a:lnTo>
                    <a:pt x="106" y="282"/>
                  </a:lnTo>
                  <a:lnTo>
                    <a:pt x="105" y="267"/>
                  </a:lnTo>
                  <a:lnTo>
                    <a:pt x="105" y="167"/>
                  </a:lnTo>
                  <a:lnTo>
                    <a:pt x="151" y="167"/>
                  </a:lnTo>
                  <a:lnTo>
                    <a:pt x="151" y="87"/>
                  </a:lnTo>
                  <a:lnTo>
                    <a:pt x="105" y="87"/>
                  </a:lnTo>
                  <a:lnTo>
                    <a:pt x="105" y="0"/>
                  </a:lnTo>
                  <a:lnTo>
                    <a:pt x="0" y="0"/>
                  </a:lnTo>
                  <a:close/>
                </a:path>
              </a:pathLst>
            </a:custGeom>
            <a:solidFill>
              <a:srgbClr val="0055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5" name="Rectangle 11"/>
            <p:cNvSpPr>
              <a:spLocks noChangeArrowheads="1"/>
            </p:cNvSpPr>
            <p:nvPr userDrawn="1"/>
          </p:nvSpPr>
          <p:spPr bwMode="auto">
            <a:xfrm>
              <a:off x="5577" y="4171"/>
              <a:ext cx="27" cy="15"/>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txStyles>
    <p:titleStyle>
      <a:lvl1pPr algn="l" rtl="0" eaLnBrk="1" fontAlgn="base" hangingPunct="1">
        <a:lnSpc>
          <a:spcPct val="100000"/>
        </a:lnSpc>
        <a:spcBef>
          <a:spcPct val="0"/>
        </a:spcBef>
        <a:spcAft>
          <a:spcPct val="0"/>
        </a:spcAft>
        <a:defRPr sz="3200" kern="1200">
          <a:solidFill>
            <a:schemeClr val="tx1"/>
          </a:solidFill>
          <a:latin typeface="+mj-lt"/>
          <a:ea typeface="+mj-ea"/>
          <a:cs typeface="+mj-cs"/>
        </a:defRPr>
      </a:lvl1pPr>
      <a:lvl2pPr algn="l" rtl="0" eaLnBrk="1" fontAlgn="base" hangingPunct="1">
        <a:lnSpc>
          <a:spcPts val="4400"/>
        </a:lnSpc>
        <a:spcBef>
          <a:spcPct val="0"/>
        </a:spcBef>
        <a:spcAft>
          <a:spcPct val="0"/>
        </a:spcAft>
        <a:defRPr sz="4400">
          <a:solidFill>
            <a:schemeClr val="bg1"/>
          </a:solidFill>
          <a:latin typeface="Calibri" pitchFamily="34" charset="0"/>
        </a:defRPr>
      </a:lvl2pPr>
      <a:lvl3pPr algn="l" rtl="0" eaLnBrk="1" fontAlgn="base" hangingPunct="1">
        <a:lnSpc>
          <a:spcPts val="4400"/>
        </a:lnSpc>
        <a:spcBef>
          <a:spcPct val="0"/>
        </a:spcBef>
        <a:spcAft>
          <a:spcPct val="0"/>
        </a:spcAft>
        <a:defRPr sz="4400">
          <a:solidFill>
            <a:schemeClr val="bg1"/>
          </a:solidFill>
          <a:latin typeface="Calibri" pitchFamily="34" charset="0"/>
        </a:defRPr>
      </a:lvl3pPr>
      <a:lvl4pPr algn="l" rtl="0" eaLnBrk="1" fontAlgn="base" hangingPunct="1">
        <a:lnSpc>
          <a:spcPts val="4400"/>
        </a:lnSpc>
        <a:spcBef>
          <a:spcPct val="0"/>
        </a:spcBef>
        <a:spcAft>
          <a:spcPct val="0"/>
        </a:spcAft>
        <a:defRPr sz="4400">
          <a:solidFill>
            <a:schemeClr val="bg1"/>
          </a:solidFill>
          <a:latin typeface="Calibri" pitchFamily="34" charset="0"/>
        </a:defRPr>
      </a:lvl4pPr>
      <a:lvl5pPr algn="l" rtl="0" eaLnBrk="1" fontAlgn="base" hangingPunct="1">
        <a:lnSpc>
          <a:spcPts val="4400"/>
        </a:lnSpc>
        <a:spcBef>
          <a:spcPct val="0"/>
        </a:spcBef>
        <a:spcAft>
          <a:spcPct val="0"/>
        </a:spcAft>
        <a:defRPr sz="4400">
          <a:solidFill>
            <a:schemeClr val="bg1"/>
          </a:solidFill>
          <a:latin typeface="Calibri" pitchFamily="34" charset="0"/>
        </a:defRPr>
      </a:lvl5pPr>
      <a:lvl6pPr marL="457200" algn="l" rtl="0" eaLnBrk="1" fontAlgn="base" hangingPunct="1">
        <a:lnSpc>
          <a:spcPts val="4400"/>
        </a:lnSpc>
        <a:spcBef>
          <a:spcPct val="0"/>
        </a:spcBef>
        <a:spcAft>
          <a:spcPct val="0"/>
        </a:spcAft>
        <a:defRPr sz="4400">
          <a:solidFill>
            <a:schemeClr val="bg1"/>
          </a:solidFill>
          <a:latin typeface="Calibri" pitchFamily="34" charset="0"/>
        </a:defRPr>
      </a:lvl6pPr>
      <a:lvl7pPr marL="914400" algn="l" rtl="0" eaLnBrk="1" fontAlgn="base" hangingPunct="1">
        <a:lnSpc>
          <a:spcPts val="4400"/>
        </a:lnSpc>
        <a:spcBef>
          <a:spcPct val="0"/>
        </a:spcBef>
        <a:spcAft>
          <a:spcPct val="0"/>
        </a:spcAft>
        <a:defRPr sz="4400">
          <a:solidFill>
            <a:schemeClr val="bg1"/>
          </a:solidFill>
          <a:latin typeface="Calibri" pitchFamily="34" charset="0"/>
        </a:defRPr>
      </a:lvl7pPr>
      <a:lvl8pPr marL="1371600" algn="l" rtl="0" eaLnBrk="1" fontAlgn="base" hangingPunct="1">
        <a:lnSpc>
          <a:spcPts val="4400"/>
        </a:lnSpc>
        <a:spcBef>
          <a:spcPct val="0"/>
        </a:spcBef>
        <a:spcAft>
          <a:spcPct val="0"/>
        </a:spcAft>
        <a:defRPr sz="4400">
          <a:solidFill>
            <a:schemeClr val="bg1"/>
          </a:solidFill>
          <a:latin typeface="Calibri" pitchFamily="34" charset="0"/>
        </a:defRPr>
      </a:lvl8pPr>
      <a:lvl9pPr marL="1828800" algn="l" rtl="0" eaLnBrk="1" fontAlgn="base" hangingPunct="1">
        <a:lnSpc>
          <a:spcPts val="4400"/>
        </a:lnSpc>
        <a:spcBef>
          <a:spcPct val="0"/>
        </a:spcBef>
        <a:spcAft>
          <a:spcPct val="0"/>
        </a:spcAft>
        <a:defRPr sz="4400">
          <a:solidFill>
            <a:schemeClr val="bg1"/>
          </a:solidFill>
          <a:latin typeface="Calibri" pitchFamily="34" charset="0"/>
        </a:defRPr>
      </a:lvl9pPr>
    </p:titleStyle>
    <p:bodyStyle>
      <a:lvl1pPr marL="342900" indent="-342900" algn="l" rtl="0" eaLnBrk="1" fontAlgn="base" hangingPunct="1">
        <a:spcBef>
          <a:spcPct val="20000"/>
        </a:spcBef>
        <a:spcAft>
          <a:spcPct val="0"/>
        </a:spcAft>
        <a:buClr>
          <a:schemeClr val="tx1"/>
        </a:buClr>
        <a:buFont typeface="Arial" charset="0"/>
        <a:buChar char="•"/>
        <a:defRPr sz="2400" kern="1200">
          <a:solidFill>
            <a:schemeClr val="tx2"/>
          </a:solidFill>
          <a:latin typeface="+mn-lt"/>
          <a:ea typeface="+mn-ea"/>
          <a:cs typeface="+mn-cs"/>
        </a:defRPr>
      </a:lvl1pPr>
      <a:lvl2pPr marL="742950" indent="-285750" algn="l" rtl="0" eaLnBrk="1" fontAlgn="base" hangingPunct="1">
        <a:spcBef>
          <a:spcPct val="20000"/>
        </a:spcBef>
        <a:spcAft>
          <a:spcPct val="0"/>
        </a:spcAft>
        <a:buClr>
          <a:schemeClr val="tx1"/>
        </a:buClr>
        <a:buFont typeface="Arial" charset="0"/>
        <a:buChar char="–"/>
        <a:defRPr sz="2200" kern="1200">
          <a:solidFill>
            <a:schemeClr val="tx2"/>
          </a:solidFill>
          <a:latin typeface="+mn-lt"/>
          <a:ea typeface="+mn-ea"/>
          <a:cs typeface="+mn-cs"/>
        </a:defRPr>
      </a:lvl2pPr>
      <a:lvl3pPr marL="1143000" indent="-228600" algn="l" rtl="0" eaLnBrk="1" fontAlgn="base" hangingPunct="1">
        <a:spcBef>
          <a:spcPct val="20000"/>
        </a:spcBef>
        <a:spcAft>
          <a:spcPct val="0"/>
        </a:spcAft>
        <a:buClr>
          <a:schemeClr val="tx1"/>
        </a:buClr>
        <a:buFont typeface="Arial" charset="0"/>
        <a:buChar char="•"/>
        <a:defRPr sz="2000" kern="1200">
          <a:solidFill>
            <a:schemeClr val="tx2"/>
          </a:solidFill>
          <a:latin typeface="+mn-lt"/>
          <a:ea typeface="+mn-ea"/>
          <a:cs typeface="+mn-cs"/>
        </a:defRPr>
      </a:lvl3pPr>
      <a:lvl4pPr marL="1600200" indent="-228600" algn="l" rtl="0" eaLnBrk="1" fontAlgn="base" hangingPunct="1">
        <a:spcBef>
          <a:spcPct val="20000"/>
        </a:spcBef>
        <a:spcAft>
          <a:spcPct val="0"/>
        </a:spcAft>
        <a:buClr>
          <a:schemeClr val="tx1"/>
        </a:buClr>
        <a:buFont typeface="Arial" charset="0"/>
        <a:buChar char="–"/>
        <a:defRPr sz="1800" kern="1200">
          <a:solidFill>
            <a:schemeClr val="tx2"/>
          </a:solidFill>
          <a:latin typeface="+mn-lt"/>
          <a:ea typeface="+mn-ea"/>
          <a:cs typeface="+mn-cs"/>
        </a:defRPr>
      </a:lvl4pPr>
      <a:lvl5pPr marL="2057400" indent="-228600" algn="l" rtl="0" eaLnBrk="1" fontAlgn="base" hangingPunct="1">
        <a:spcBef>
          <a:spcPct val="20000"/>
        </a:spcBef>
        <a:spcAft>
          <a:spcPct val="0"/>
        </a:spcAft>
        <a:buClr>
          <a:schemeClr val="tx1"/>
        </a:buClr>
        <a:buFont typeface="Arial"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Rectangle 21"/>
          <p:cNvSpPr/>
          <p:nvPr/>
        </p:nvSpPr>
        <p:spPr>
          <a:xfrm flipV="1">
            <a:off x="0" y="0"/>
            <a:ext cx="9144000" cy="6858000"/>
          </a:xfrm>
          <a:prstGeom prst="rect">
            <a:avLst/>
          </a:prstGeom>
          <a:gradFill>
            <a:gsLst>
              <a:gs pos="0">
                <a:srgbClr val="0081C6"/>
              </a:gs>
              <a:gs pos="100000">
                <a:srgbClr val="00539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Rectangle 18"/>
          <p:cNvSpPr/>
          <p:nvPr/>
        </p:nvSpPr>
        <p:spPr>
          <a:xfrm>
            <a:off x="8412480" y="0"/>
            <a:ext cx="731520" cy="6400800"/>
          </a:xfrm>
          <a:prstGeom prst="rect">
            <a:avLst/>
          </a:prstGeom>
          <a:gradFill>
            <a:gsLst>
              <a:gs pos="0">
                <a:srgbClr val="0081C6">
                  <a:alpha val="50000"/>
                </a:srgbClr>
              </a:gs>
              <a:gs pos="100000">
                <a:srgbClr val="0081C6">
                  <a:alpha val="1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8410354" y="0"/>
            <a:ext cx="733646" cy="140059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6A6A6"/>
                </a:solidFill>
                <a:latin typeface="+mn-lt"/>
              </a:defRPr>
            </a:lvl1pPr>
          </a:lstStyle>
          <a:p>
            <a:pPr>
              <a:defRPr/>
            </a:pPr>
            <a:fld id="{968AC74C-A8E6-49F4-B32B-2A731DFFA731}" type="datetimeFigureOut">
              <a:rPr lang="en-US" smtClean="0"/>
              <a:pPr>
                <a:defRPr/>
              </a:pPr>
              <a:t>5/5/2013</a:t>
            </a:fld>
            <a:endParaRPr lang="en-US" dirty="0"/>
          </a:p>
        </p:txBody>
      </p:sp>
      <p:sp>
        <p:nvSpPr>
          <p:cNvPr id="6"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6A6A6"/>
                </a:solidFill>
                <a:latin typeface="+mn-lt"/>
              </a:defRPr>
            </a:lvl1pPr>
          </a:lstStyle>
          <a:p>
            <a:pPr>
              <a:defRPr/>
            </a:pPr>
            <a:fld id="{004E23FA-282F-4C84-881E-9DAC50DAD92C}" type="slidenum">
              <a:rPr lang="en-US" smtClean="0"/>
              <a:pPr>
                <a:defRPr/>
              </a:pPr>
              <a:t>‹#›</a:t>
            </a:fld>
            <a:endParaRPr lang="en-US" dirty="0"/>
          </a:p>
        </p:txBody>
      </p:sp>
      <p:cxnSp>
        <p:nvCxnSpPr>
          <p:cNvPr id="23" name="Straight Connector 22"/>
          <p:cNvCxnSpPr/>
          <p:nvPr/>
        </p:nvCxnSpPr>
        <p:spPr>
          <a:xfrm>
            <a:off x="4943789" y="6633498"/>
            <a:ext cx="3468691"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4696980" y="6623482"/>
            <a:ext cx="46903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412480" y="1397726"/>
            <a:ext cx="731520" cy="5003074"/>
          </a:xfrm>
          <a:prstGeom prst="rect">
            <a:avLst/>
          </a:prstGeom>
          <a:gradFill>
            <a:gsLst>
              <a:gs pos="0">
                <a:srgbClr val="0081C6">
                  <a:alpha val="50000"/>
                </a:srgbClr>
              </a:gs>
              <a:gs pos="100000">
                <a:srgbClr val="0081C6">
                  <a:alpha val="1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p:cNvCxnSpPr/>
          <p:nvPr/>
        </p:nvCxnSpPr>
        <p:spPr>
          <a:xfrm rot="5400000">
            <a:off x="7225964" y="6509730"/>
            <a:ext cx="251534"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flipH="1">
            <a:off x="0" y="0"/>
            <a:ext cx="8411228" cy="1400593"/>
          </a:xfrm>
          <a:prstGeom prst="rect">
            <a:avLst/>
          </a:prstGeom>
          <a:gradFill>
            <a:gsLst>
              <a:gs pos="0">
                <a:schemeClr val="tx1">
                  <a:lumMod val="75000"/>
                  <a:alpha val="70000"/>
                </a:schemeClr>
              </a:gs>
              <a:gs pos="100000">
                <a:schemeClr val="tx1">
                  <a:alpha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Title Placeholder 1"/>
          <p:cNvSpPr>
            <a:spLocks noGrp="1"/>
          </p:cNvSpPr>
          <p:nvPr>
            <p:ph type="title"/>
          </p:nvPr>
        </p:nvSpPr>
        <p:spPr bwMode="auto">
          <a:xfrm>
            <a:off x="244474" y="0"/>
            <a:ext cx="8133981" cy="1417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40" name="Text Placeholder 2"/>
          <p:cNvSpPr>
            <a:spLocks noGrp="1"/>
          </p:cNvSpPr>
          <p:nvPr>
            <p:ph type="body" idx="1"/>
          </p:nvPr>
        </p:nvSpPr>
        <p:spPr bwMode="auto">
          <a:xfrm>
            <a:off x="244475" y="1470026"/>
            <a:ext cx="8063502" cy="48381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31" name="Rectangle 30"/>
          <p:cNvSpPr/>
          <p:nvPr/>
        </p:nvSpPr>
        <p:spPr>
          <a:xfrm flipH="1">
            <a:off x="8405949" y="1400991"/>
            <a:ext cx="738050" cy="4990012"/>
          </a:xfrm>
          <a:prstGeom prst="rect">
            <a:avLst/>
          </a:prstGeom>
          <a:gradFill>
            <a:gsLst>
              <a:gs pos="0">
                <a:schemeClr val="tx1">
                  <a:lumMod val="75000"/>
                  <a:alpha val="70000"/>
                </a:schemeClr>
              </a:gs>
              <a:gs pos="100000">
                <a:schemeClr val="tx1">
                  <a:alpha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rot="5400000">
            <a:off x="4979125" y="3428206"/>
            <a:ext cx="6858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0" y="1397978"/>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0" y="638691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descr="CDMSmith_logo_white.wmf"/>
          <p:cNvPicPr>
            <a:picLocks noChangeAspect="1"/>
          </p:cNvPicPr>
          <p:nvPr/>
        </p:nvPicPr>
        <p:blipFill>
          <a:blip r:embed="rId12" cstate="print"/>
          <a:stretch>
            <a:fillRect/>
          </a:stretch>
        </p:blipFill>
        <p:spPr>
          <a:xfrm>
            <a:off x="8460486" y="6491534"/>
            <a:ext cx="640080" cy="282521"/>
          </a:xfrm>
          <a:prstGeom prst="rect">
            <a:avLst/>
          </a:prstGeom>
        </p:spPr>
      </p:pic>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Lst>
  <p:txStyles>
    <p:titleStyle>
      <a:lvl1pPr algn="l" rtl="0" eaLnBrk="1" fontAlgn="base" hangingPunct="1">
        <a:lnSpc>
          <a:spcPct val="100000"/>
        </a:lnSpc>
        <a:spcBef>
          <a:spcPct val="0"/>
        </a:spcBef>
        <a:spcAft>
          <a:spcPct val="0"/>
        </a:spcAft>
        <a:defRPr sz="3200" kern="1200">
          <a:solidFill>
            <a:schemeClr val="bg1"/>
          </a:solidFill>
          <a:latin typeface="+mj-lt"/>
          <a:ea typeface="+mj-ea"/>
          <a:cs typeface="+mj-cs"/>
        </a:defRPr>
      </a:lvl1pPr>
      <a:lvl2pPr algn="l" rtl="0" eaLnBrk="1" fontAlgn="base" hangingPunct="1">
        <a:lnSpc>
          <a:spcPts val="4400"/>
        </a:lnSpc>
        <a:spcBef>
          <a:spcPct val="0"/>
        </a:spcBef>
        <a:spcAft>
          <a:spcPct val="0"/>
        </a:spcAft>
        <a:defRPr sz="4400">
          <a:solidFill>
            <a:schemeClr val="bg1"/>
          </a:solidFill>
          <a:latin typeface="Calibri" pitchFamily="34" charset="0"/>
        </a:defRPr>
      </a:lvl2pPr>
      <a:lvl3pPr algn="l" rtl="0" eaLnBrk="1" fontAlgn="base" hangingPunct="1">
        <a:lnSpc>
          <a:spcPts val="4400"/>
        </a:lnSpc>
        <a:spcBef>
          <a:spcPct val="0"/>
        </a:spcBef>
        <a:spcAft>
          <a:spcPct val="0"/>
        </a:spcAft>
        <a:defRPr sz="4400">
          <a:solidFill>
            <a:schemeClr val="bg1"/>
          </a:solidFill>
          <a:latin typeface="Calibri" pitchFamily="34" charset="0"/>
        </a:defRPr>
      </a:lvl3pPr>
      <a:lvl4pPr algn="l" rtl="0" eaLnBrk="1" fontAlgn="base" hangingPunct="1">
        <a:lnSpc>
          <a:spcPts val="4400"/>
        </a:lnSpc>
        <a:spcBef>
          <a:spcPct val="0"/>
        </a:spcBef>
        <a:spcAft>
          <a:spcPct val="0"/>
        </a:spcAft>
        <a:defRPr sz="4400">
          <a:solidFill>
            <a:schemeClr val="bg1"/>
          </a:solidFill>
          <a:latin typeface="Calibri" pitchFamily="34" charset="0"/>
        </a:defRPr>
      </a:lvl4pPr>
      <a:lvl5pPr algn="l" rtl="0" eaLnBrk="1" fontAlgn="base" hangingPunct="1">
        <a:lnSpc>
          <a:spcPts val="4400"/>
        </a:lnSpc>
        <a:spcBef>
          <a:spcPct val="0"/>
        </a:spcBef>
        <a:spcAft>
          <a:spcPct val="0"/>
        </a:spcAft>
        <a:defRPr sz="4400">
          <a:solidFill>
            <a:schemeClr val="bg1"/>
          </a:solidFill>
          <a:latin typeface="Calibri" pitchFamily="34" charset="0"/>
        </a:defRPr>
      </a:lvl5pPr>
      <a:lvl6pPr marL="457200" algn="l" rtl="0" eaLnBrk="1" fontAlgn="base" hangingPunct="1">
        <a:lnSpc>
          <a:spcPts val="4400"/>
        </a:lnSpc>
        <a:spcBef>
          <a:spcPct val="0"/>
        </a:spcBef>
        <a:spcAft>
          <a:spcPct val="0"/>
        </a:spcAft>
        <a:defRPr sz="4400">
          <a:solidFill>
            <a:schemeClr val="bg1"/>
          </a:solidFill>
          <a:latin typeface="Calibri" pitchFamily="34" charset="0"/>
        </a:defRPr>
      </a:lvl6pPr>
      <a:lvl7pPr marL="914400" algn="l" rtl="0" eaLnBrk="1" fontAlgn="base" hangingPunct="1">
        <a:lnSpc>
          <a:spcPts val="4400"/>
        </a:lnSpc>
        <a:spcBef>
          <a:spcPct val="0"/>
        </a:spcBef>
        <a:spcAft>
          <a:spcPct val="0"/>
        </a:spcAft>
        <a:defRPr sz="4400">
          <a:solidFill>
            <a:schemeClr val="bg1"/>
          </a:solidFill>
          <a:latin typeface="Calibri" pitchFamily="34" charset="0"/>
        </a:defRPr>
      </a:lvl7pPr>
      <a:lvl8pPr marL="1371600" algn="l" rtl="0" eaLnBrk="1" fontAlgn="base" hangingPunct="1">
        <a:lnSpc>
          <a:spcPts val="4400"/>
        </a:lnSpc>
        <a:spcBef>
          <a:spcPct val="0"/>
        </a:spcBef>
        <a:spcAft>
          <a:spcPct val="0"/>
        </a:spcAft>
        <a:defRPr sz="4400">
          <a:solidFill>
            <a:schemeClr val="bg1"/>
          </a:solidFill>
          <a:latin typeface="Calibri" pitchFamily="34" charset="0"/>
        </a:defRPr>
      </a:lvl8pPr>
      <a:lvl9pPr marL="1828800" algn="l" rtl="0" eaLnBrk="1" fontAlgn="base" hangingPunct="1">
        <a:lnSpc>
          <a:spcPts val="4400"/>
        </a:lnSpc>
        <a:spcBef>
          <a:spcPct val="0"/>
        </a:spcBef>
        <a:spcAft>
          <a:spcPct val="0"/>
        </a:spcAft>
        <a:defRPr sz="4400">
          <a:solidFill>
            <a:schemeClr val="bg1"/>
          </a:solidFill>
          <a:latin typeface="Calibri" pitchFamily="34" charset="0"/>
        </a:defRPr>
      </a:lvl9pPr>
    </p:titleStyle>
    <p:bodyStyle>
      <a:lvl1pPr marL="342900" indent="-342900" algn="l" rtl="0" eaLnBrk="1" fontAlgn="base" hangingPunct="1">
        <a:spcBef>
          <a:spcPct val="20000"/>
        </a:spcBef>
        <a:spcAft>
          <a:spcPct val="0"/>
        </a:spcAft>
        <a:buClr>
          <a:schemeClr val="accent4"/>
        </a:buClr>
        <a:buFont typeface="Arial" charset="0"/>
        <a:buChar char="•"/>
        <a:defRPr sz="2400" kern="12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4"/>
        </a:buClr>
        <a:buFont typeface="Arial" charset="0"/>
        <a:buChar char="–"/>
        <a:defRPr sz="2200" kern="1200">
          <a:solidFill>
            <a:schemeClr val="bg1"/>
          </a:solidFill>
          <a:latin typeface="+mn-lt"/>
          <a:ea typeface="+mn-ea"/>
          <a:cs typeface="+mn-cs"/>
        </a:defRPr>
      </a:lvl2pPr>
      <a:lvl3pPr marL="1143000" indent="-228600" algn="l" rtl="0" eaLnBrk="1" fontAlgn="base" hangingPunct="1">
        <a:spcBef>
          <a:spcPct val="20000"/>
        </a:spcBef>
        <a:spcAft>
          <a:spcPct val="0"/>
        </a:spcAft>
        <a:buClr>
          <a:schemeClr val="accent4"/>
        </a:buClr>
        <a:buFont typeface="Arial" charset="0"/>
        <a:buChar char="•"/>
        <a:defRPr sz="2000" kern="1200">
          <a:solidFill>
            <a:schemeClr val="bg1"/>
          </a:solidFill>
          <a:latin typeface="+mn-lt"/>
          <a:ea typeface="+mn-ea"/>
          <a:cs typeface="+mn-cs"/>
        </a:defRPr>
      </a:lvl3pPr>
      <a:lvl4pPr marL="1600200" indent="-228600" algn="l" rtl="0" eaLnBrk="1" fontAlgn="base" hangingPunct="1">
        <a:spcBef>
          <a:spcPct val="20000"/>
        </a:spcBef>
        <a:spcAft>
          <a:spcPct val="0"/>
        </a:spcAft>
        <a:buClr>
          <a:schemeClr val="accent4"/>
        </a:buClr>
        <a:buFont typeface="Arial" charset="0"/>
        <a:buChar char="–"/>
        <a:defRPr sz="1800" kern="1200">
          <a:solidFill>
            <a:schemeClr val="bg1"/>
          </a:solidFill>
          <a:latin typeface="+mn-lt"/>
          <a:ea typeface="+mn-ea"/>
          <a:cs typeface="+mn-cs"/>
        </a:defRPr>
      </a:lvl4pPr>
      <a:lvl5pPr marL="2057400" indent="-228600" algn="l" rtl="0" eaLnBrk="1" fontAlgn="base" hangingPunct="1">
        <a:spcBef>
          <a:spcPct val="20000"/>
        </a:spcBef>
        <a:spcAft>
          <a:spcPct val="0"/>
        </a:spcAft>
        <a:buClr>
          <a:schemeClr val="accent4"/>
        </a:buClr>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5" name="Rectangle 24"/>
          <p:cNvSpPr/>
          <p:nvPr/>
        </p:nvSpPr>
        <p:spPr>
          <a:xfrm flipV="1">
            <a:off x="0" y="0"/>
            <a:ext cx="9144000"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7" name="Rectangle 26"/>
          <p:cNvSpPr/>
          <p:nvPr/>
        </p:nvSpPr>
        <p:spPr>
          <a:xfrm flipV="1">
            <a:off x="0" y="-2"/>
            <a:ext cx="9144000" cy="6858001"/>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32" name="Picture 2" descr="Q:\Design Catalog\Corporate Templates\Covers\abstract1.jpg"/>
          <p:cNvPicPr>
            <a:picLocks noChangeAspect="1" noChangeArrowheads="1"/>
          </p:cNvPicPr>
          <p:nvPr/>
        </p:nvPicPr>
        <p:blipFill>
          <a:blip r:embed="rId16" cstate="print"/>
          <a:stretch>
            <a:fillRect/>
          </a:stretch>
        </p:blipFill>
        <p:spPr bwMode="auto">
          <a:xfrm>
            <a:off x="-245662" y="6410696"/>
            <a:ext cx="9389661" cy="447304"/>
          </a:xfrm>
          <a:prstGeom prst="rect">
            <a:avLst/>
          </a:prstGeom>
          <a:noFill/>
          <a:ln w="9525">
            <a:noFill/>
            <a:miter lim="800000"/>
            <a:headEnd/>
            <a:tailEnd/>
          </a:ln>
        </p:spPr>
      </p:pic>
      <p:pic>
        <p:nvPicPr>
          <p:cNvPr id="29" name="Picture 2" descr="Q:\Design Catalog\Corporate Templates\Covers\abstract1.jpg"/>
          <p:cNvPicPr>
            <a:picLocks noChangeAspect="1" noChangeArrowheads="1"/>
          </p:cNvPicPr>
          <p:nvPr/>
        </p:nvPicPr>
        <p:blipFill>
          <a:blip r:embed="rId16" cstate="print"/>
          <a:stretch>
            <a:fillRect/>
          </a:stretch>
        </p:blipFill>
        <p:spPr bwMode="auto">
          <a:xfrm>
            <a:off x="-177420" y="0"/>
            <a:ext cx="9321420" cy="1413164"/>
          </a:xfrm>
          <a:prstGeom prst="rect">
            <a:avLst/>
          </a:prstGeom>
          <a:noFill/>
          <a:ln w="9525">
            <a:noFill/>
            <a:miter lim="800000"/>
            <a:headEnd/>
            <a:tailEnd/>
          </a:ln>
        </p:spPr>
      </p:pic>
      <p:sp>
        <p:nvSpPr>
          <p:cNvPr id="28" name="Rectangle 27"/>
          <p:cNvSpPr/>
          <p:nvPr/>
        </p:nvSpPr>
        <p:spPr>
          <a:xfrm flipV="1">
            <a:off x="0" y="0"/>
            <a:ext cx="9144000"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0" name="Rectangle 29"/>
          <p:cNvSpPr/>
          <p:nvPr/>
        </p:nvSpPr>
        <p:spPr>
          <a:xfrm flipV="1">
            <a:off x="0" y="1392071"/>
            <a:ext cx="9144000" cy="5465924"/>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5" name="Pie 34"/>
          <p:cNvSpPr/>
          <p:nvPr/>
        </p:nvSpPr>
        <p:spPr>
          <a:xfrm rot="5400000">
            <a:off x="7820167" y="-1940366"/>
            <a:ext cx="3486602" cy="3486602"/>
          </a:xfrm>
          <a:prstGeom prst="pie">
            <a:avLst>
              <a:gd name="adj1" fmla="val 0"/>
              <a:gd name="adj2" fmla="val 539999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sp>
        <p:nvSpPr>
          <p:cNvPr id="39" name="Pie 38"/>
          <p:cNvSpPr/>
          <p:nvPr/>
        </p:nvSpPr>
        <p:spPr>
          <a:xfrm rot="5400000">
            <a:off x="8194636" y="-2166788"/>
            <a:ext cx="3486602" cy="3486602"/>
          </a:xfrm>
          <a:prstGeom prst="pie">
            <a:avLst>
              <a:gd name="adj1" fmla="val 0"/>
              <a:gd name="adj2" fmla="val 539999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sp>
        <p:nvSpPr>
          <p:cNvPr id="31" name="Rectangle 30"/>
          <p:cNvSpPr/>
          <p:nvPr/>
        </p:nvSpPr>
        <p:spPr>
          <a:xfrm flipV="1">
            <a:off x="0" y="-1"/>
            <a:ext cx="9144000" cy="1408111"/>
          </a:xfrm>
          <a:prstGeom prst="rect">
            <a:avLst/>
          </a:prstGeom>
          <a:gradFill>
            <a:gsLst>
              <a:gs pos="0">
                <a:srgbClr val="10253F">
                  <a:alpha val="69804"/>
                </a:srgbClr>
              </a:gs>
              <a:gs pos="100000">
                <a:srgbClr val="17375E">
                  <a:alpha val="69804"/>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4" name="Rectangle 33"/>
          <p:cNvSpPr/>
          <p:nvPr/>
        </p:nvSpPr>
        <p:spPr>
          <a:xfrm flipV="1">
            <a:off x="0" y="6389688"/>
            <a:ext cx="8339138" cy="468312"/>
          </a:xfrm>
          <a:prstGeom prst="rect">
            <a:avLst/>
          </a:prstGeom>
          <a:gradFill>
            <a:gsLst>
              <a:gs pos="0">
                <a:srgbClr val="10253F">
                  <a:alpha val="69804"/>
                </a:srgbClr>
              </a:gs>
              <a:gs pos="100000">
                <a:srgbClr val="17375E">
                  <a:alpha val="69804"/>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Rectangle 20"/>
          <p:cNvSpPr/>
          <p:nvPr/>
        </p:nvSpPr>
        <p:spPr>
          <a:xfrm>
            <a:off x="8334375" y="6457950"/>
            <a:ext cx="809625" cy="40005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Rectangle 21"/>
          <p:cNvSpPr/>
          <p:nvPr/>
        </p:nvSpPr>
        <p:spPr>
          <a:xfrm>
            <a:off x="8343900" y="6391275"/>
            <a:ext cx="800100" cy="466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23" name="Straight Connector 22"/>
          <p:cNvCxnSpPr/>
          <p:nvPr/>
        </p:nvCxnSpPr>
        <p:spPr>
          <a:xfrm>
            <a:off x="0" y="6386513"/>
            <a:ext cx="9144000" cy="1587"/>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sp>
        <p:nvSpPr>
          <p:cNvPr id="24" name="Date Placeholder 3"/>
          <p:cNvSpPr>
            <a:spLocks noGrp="1"/>
          </p:cNvSpPr>
          <p:nvPr>
            <p:ph type="dt" sz="half" idx="2"/>
          </p:nvPr>
        </p:nvSpPr>
        <p:spPr>
          <a:xfrm>
            <a:off x="7361238" y="6411913"/>
            <a:ext cx="954087" cy="209550"/>
          </a:xfrm>
          <a:prstGeom prst="rect">
            <a:avLst/>
          </a:prstGeom>
        </p:spPr>
        <p:txBody>
          <a:bodyPr vert="horz" lIns="91440" tIns="45720" rIns="91440" bIns="45720" rtlCol="0" anchor="ctr"/>
          <a:lstStyle>
            <a:lvl1pPr algn="r" fontAlgn="auto">
              <a:spcBef>
                <a:spcPts val="0"/>
              </a:spcBef>
              <a:spcAft>
                <a:spcPts val="0"/>
              </a:spcAft>
              <a:defRPr sz="1200" smtClean="0">
                <a:solidFill>
                  <a:srgbClr val="A6A6A6"/>
                </a:solidFill>
                <a:latin typeface="+mn-lt"/>
              </a:defRPr>
            </a:lvl1pPr>
          </a:lstStyle>
          <a:p>
            <a:pPr>
              <a:defRPr/>
            </a:pPr>
            <a:fld id="{E8A97F42-5673-46E8-861D-94F58C2F84B9}" type="datetimeFigureOut">
              <a:rPr lang="en-US" smtClean="0"/>
              <a:pPr>
                <a:defRPr/>
              </a:pPr>
              <a:t>5/5/2013</a:t>
            </a:fld>
            <a:endParaRPr lang="en-US" dirty="0"/>
          </a:p>
        </p:txBody>
      </p:sp>
      <p:sp>
        <p:nvSpPr>
          <p:cNvPr id="33" name="Slide Number Placeholder 5"/>
          <p:cNvSpPr>
            <a:spLocks noGrp="1"/>
          </p:cNvSpPr>
          <p:nvPr>
            <p:ph type="sldNum" sz="quarter" idx="4"/>
          </p:nvPr>
        </p:nvSpPr>
        <p:spPr>
          <a:xfrm>
            <a:off x="6594475" y="6411913"/>
            <a:ext cx="744538" cy="211137"/>
          </a:xfrm>
          <a:prstGeom prst="rect">
            <a:avLst/>
          </a:prstGeom>
        </p:spPr>
        <p:txBody>
          <a:bodyPr vert="horz" lIns="91440" tIns="45720" rIns="91440" bIns="45720" rtlCol="0" anchor="ctr"/>
          <a:lstStyle>
            <a:lvl1pPr algn="r" fontAlgn="auto">
              <a:spcBef>
                <a:spcPts val="0"/>
              </a:spcBef>
              <a:spcAft>
                <a:spcPts val="0"/>
              </a:spcAft>
              <a:defRPr sz="1200" smtClean="0">
                <a:solidFill>
                  <a:srgbClr val="A6A6A6"/>
                </a:solidFill>
                <a:latin typeface="+mn-lt"/>
              </a:defRPr>
            </a:lvl1pPr>
          </a:lstStyle>
          <a:p>
            <a:pPr>
              <a:defRPr/>
            </a:pPr>
            <a:fld id="{6F338507-6B8F-48DF-862F-C00A1AA9D2C4}" type="slidenum">
              <a:rPr lang="en-US" smtClean="0"/>
              <a:pPr>
                <a:defRPr/>
              </a:pPr>
              <a:t>‹#›</a:t>
            </a:fld>
            <a:endParaRPr lang="en-US" dirty="0"/>
          </a:p>
        </p:txBody>
      </p:sp>
      <p:cxnSp>
        <p:nvCxnSpPr>
          <p:cNvPr id="38" name="Straight Connector 37"/>
          <p:cNvCxnSpPr/>
          <p:nvPr/>
        </p:nvCxnSpPr>
        <p:spPr>
          <a:xfrm>
            <a:off x="4932363" y="6635750"/>
            <a:ext cx="3406775"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flipH="1" flipV="1">
            <a:off x="4696619" y="6623844"/>
            <a:ext cx="468312" cy="0"/>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8102601" y="6626225"/>
            <a:ext cx="468312" cy="1587"/>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7224389" y="6510550"/>
            <a:ext cx="251534"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0" y="1401763"/>
            <a:ext cx="9144000" cy="1587"/>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sp>
        <p:nvSpPr>
          <p:cNvPr id="2061" name="Text Placeholder 2"/>
          <p:cNvSpPr>
            <a:spLocks noGrp="1"/>
          </p:cNvSpPr>
          <p:nvPr>
            <p:ph type="body" idx="1"/>
          </p:nvPr>
        </p:nvSpPr>
        <p:spPr bwMode="auto">
          <a:xfrm>
            <a:off x="233363" y="1489075"/>
            <a:ext cx="8910637" cy="4911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062" name="Title Placeholder 1"/>
          <p:cNvSpPr>
            <a:spLocks noGrp="1"/>
          </p:cNvSpPr>
          <p:nvPr>
            <p:ph type="title"/>
          </p:nvPr>
        </p:nvSpPr>
        <p:spPr bwMode="auto">
          <a:xfrm>
            <a:off x="244475" y="0"/>
            <a:ext cx="8899525" cy="1417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pic>
        <p:nvPicPr>
          <p:cNvPr id="40" name="Picture 39" descr="CDMSmith_logo_white.wmf"/>
          <p:cNvPicPr>
            <a:picLocks noChangeAspect="1"/>
          </p:cNvPicPr>
          <p:nvPr/>
        </p:nvPicPr>
        <p:blipFill>
          <a:blip r:embed="rId17" cstate="print"/>
          <a:stretch>
            <a:fillRect/>
          </a:stretch>
        </p:blipFill>
        <p:spPr>
          <a:xfrm>
            <a:off x="8411058" y="6479176"/>
            <a:ext cx="680690" cy="300446"/>
          </a:xfrm>
          <a:prstGeom prst="rect">
            <a:avLst/>
          </a:prstGeom>
        </p:spPr>
      </p:pic>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Lst>
  <p:txStyles>
    <p:titleStyle>
      <a:lvl1pPr algn="l" rtl="0" eaLnBrk="1" fontAlgn="base" hangingPunct="1">
        <a:lnSpc>
          <a:spcPct val="100000"/>
        </a:lnSpc>
        <a:spcBef>
          <a:spcPct val="0"/>
        </a:spcBef>
        <a:spcAft>
          <a:spcPct val="0"/>
        </a:spcAft>
        <a:defRPr sz="3200" kern="1200">
          <a:solidFill>
            <a:schemeClr val="bg1"/>
          </a:solidFill>
          <a:latin typeface="+mj-lt"/>
          <a:ea typeface="+mj-ea"/>
          <a:cs typeface="+mj-cs"/>
        </a:defRPr>
      </a:lvl1pPr>
      <a:lvl2pPr algn="l" rtl="0" eaLnBrk="1" fontAlgn="base" hangingPunct="1">
        <a:lnSpc>
          <a:spcPts val="4400"/>
        </a:lnSpc>
        <a:spcBef>
          <a:spcPct val="0"/>
        </a:spcBef>
        <a:spcAft>
          <a:spcPct val="0"/>
        </a:spcAft>
        <a:defRPr sz="4400">
          <a:solidFill>
            <a:schemeClr val="bg1"/>
          </a:solidFill>
          <a:latin typeface="Calibri" pitchFamily="34" charset="0"/>
        </a:defRPr>
      </a:lvl2pPr>
      <a:lvl3pPr algn="l" rtl="0" eaLnBrk="1" fontAlgn="base" hangingPunct="1">
        <a:lnSpc>
          <a:spcPts val="4400"/>
        </a:lnSpc>
        <a:spcBef>
          <a:spcPct val="0"/>
        </a:spcBef>
        <a:spcAft>
          <a:spcPct val="0"/>
        </a:spcAft>
        <a:defRPr sz="4400">
          <a:solidFill>
            <a:schemeClr val="bg1"/>
          </a:solidFill>
          <a:latin typeface="Calibri" pitchFamily="34" charset="0"/>
        </a:defRPr>
      </a:lvl3pPr>
      <a:lvl4pPr algn="l" rtl="0" eaLnBrk="1" fontAlgn="base" hangingPunct="1">
        <a:lnSpc>
          <a:spcPts val="4400"/>
        </a:lnSpc>
        <a:spcBef>
          <a:spcPct val="0"/>
        </a:spcBef>
        <a:spcAft>
          <a:spcPct val="0"/>
        </a:spcAft>
        <a:defRPr sz="4400">
          <a:solidFill>
            <a:schemeClr val="bg1"/>
          </a:solidFill>
          <a:latin typeface="Calibri" pitchFamily="34" charset="0"/>
        </a:defRPr>
      </a:lvl4pPr>
      <a:lvl5pPr algn="l" rtl="0" eaLnBrk="1" fontAlgn="base" hangingPunct="1">
        <a:lnSpc>
          <a:spcPts val="4400"/>
        </a:lnSpc>
        <a:spcBef>
          <a:spcPct val="0"/>
        </a:spcBef>
        <a:spcAft>
          <a:spcPct val="0"/>
        </a:spcAft>
        <a:defRPr sz="4400">
          <a:solidFill>
            <a:schemeClr val="bg1"/>
          </a:solidFill>
          <a:latin typeface="Calibri" pitchFamily="34" charset="0"/>
        </a:defRPr>
      </a:lvl5pPr>
      <a:lvl6pPr marL="457200" algn="l" rtl="0" eaLnBrk="1" fontAlgn="base" hangingPunct="1">
        <a:lnSpc>
          <a:spcPts val="4400"/>
        </a:lnSpc>
        <a:spcBef>
          <a:spcPct val="0"/>
        </a:spcBef>
        <a:spcAft>
          <a:spcPct val="0"/>
        </a:spcAft>
        <a:defRPr sz="4400">
          <a:solidFill>
            <a:schemeClr val="bg1"/>
          </a:solidFill>
          <a:latin typeface="Calibri" pitchFamily="34" charset="0"/>
        </a:defRPr>
      </a:lvl6pPr>
      <a:lvl7pPr marL="914400" algn="l" rtl="0" eaLnBrk="1" fontAlgn="base" hangingPunct="1">
        <a:lnSpc>
          <a:spcPts val="4400"/>
        </a:lnSpc>
        <a:spcBef>
          <a:spcPct val="0"/>
        </a:spcBef>
        <a:spcAft>
          <a:spcPct val="0"/>
        </a:spcAft>
        <a:defRPr sz="4400">
          <a:solidFill>
            <a:schemeClr val="bg1"/>
          </a:solidFill>
          <a:latin typeface="Calibri" pitchFamily="34" charset="0"/>
        </a:defRPr>
      </a:lvl7pPr>
      <a:lvl8pPr marL="1371600" algn="l" rtl="0" eaLnBrk="1" fontAlgn="base" hangingPunct="1">
        <a:lnSpc>
          <a:spcPts val="4400"/>
        </a:lnSpc>
        <a:spcBef>
          <a:spcPct val="0"/>
        </a:spcBef>
        <a:spcAft>
          <a:spcPct val="0"/>
        </a:spcAft>
        <a:defRPr sz="4400">
          <a:solidFill>
            <a:schemeClr val="bg1"/>
          </a:solidFill>
          <a:latin typeface="Calibri" pitchFamily="34" charset="0"/>
        </a:defRPr>
      </a:lvl8pPr>
      <a:lvl9pPr marL="1828800" algn="l" rtl="0" eaLnBrk="1" fontAlgn="base" hangingPunct="1">
        <a:lnSpc>
          <a:spcPts val="4400"/>
        </a:lnSpc>
        <a:spcBef>
          <a:spcPct val="0"/>
        </a:spcBef>
        <a:spcAft>
          <a:spcPct val="0"/>
        </a:spcAft>
        <a:defRPr sz="4400">
          <a:solidFill>
            <a:schemeClr val="bg1"/>
          </a:solidFill>
          <a:latin typeface="Calibri" pitchFamily="34" charset="0"/>
        </a:defRPr>
      </a:lvl9pPr>
    </p:titleStyle>
    <p:bodyStyle>
      <a:lvl1pPr marL="342900" indent="-342900" algn="l" rtl="0" eaLnBrk="1" fontAlgn="base" hangingPunct="1">
        <a:spcBef>
          <a:spcPct val="20000"/>
        </a:spcBef>
        <a:spcAft>
          <a:spcPct val="0"/>
        </a:spcAft>
        <a:buClr>
          <a:srgbClr val="FFBE01"/>
        </a:buClr>
        <a:buFont typeface="Arial" charset="0"/>
        <a:buChar char="•"/>
        <a:defRPr sz="2400" kern="1200">
          <a:solidFill>
            <a:schemeClr val="bg1"/>
          </a:solidFill>
          <a:latin typeface="+mn-lt"/>
          <a:ea typeface="+mn-ea"/>
          <a:cs typeface="+mn-cs"/>
        </a:defRPr>
      </a:lvl1pPr>
      <a:lvl2pPr marL="742950" indent="-285750" algn="l" rtl="0" eaLnBrk="1" fontAlgn="base" hangingPunct="1">
        <a:spcBef>
          <a:spcPct val="20000"/>
        </a:spcBef>
        <a:spcAft>
          <a:spcPct val="0"/>
        </a:spcAft>
        <a:buClr>
          <a:srgbClr val="FFBE01"/>
        </a:buClr>
        <a:buFont typeface="Arial" charset="0"/>
        <a:buChar char="–"/>
        <a:defRPr sz="2200" kern="1200">
          <a:solidFill>
            <a:schemeClr val="bg1"/>
          </a:solidFill>
          <a:latin typeface="+mn-lt"/>
          <a:ea typeface="+mn-ea"/>
          <a:cs typeface="+mn-cs"/>
        </a:defRPr>
      </a:lvl2pPr>
      <a:lvl3pPr marL="1143000" indent="-228600" algn="l" rtl="0" eaLnBrk="1" fontAlgn="base" hangingPunct="1">
        <a:spcBef>
          <a:spcPct val="20000"/>
        </a:spcBef>
        <a:spcAft>
          <a:spcPct val="0"/>
        </a:spcAft>
        <a:buClr>
          <a:srgbClr val="FFBE01"/>
        </a:buClr>
        <a:buFont typeface="Arial" charset="0"/>
        <a:buChar char="•"/>
        <a:defRPr sz="2000" kern="1200">
          <a:solidFill>
            <a:schemeClr val="bg1"/>
          </a:solidFill>
          <a:latin typeface="+mn-lt"/>
          <a:ea typeface="+mn-ea"/>
          <a:cs typeface="+mn-cs"/>
        </a:defRPr>
      </a:lvl3pPr>
      <a:lvl4pPr marL="1600200" indent="-228600" algn="l" rtl="0" eaLnBrk="1" fontAlgn="base" hangingPunct="1">
        <a:spcBef>
          <a:spcPct val="20000"/>
        </a:spcBef>
        <a:spcAft>
          <a:spcPct val="0"/>
        </a:spcAft>
        <a:buClr>
          <a:srgbClr val="FFBE01"/>
        </a:buClr>
        <a:buFont typeface="Arial" charset="0"/>
        <a:buChar char="–"/>
        <a:defRPr sz="1800" kern="1200">
          <a:solidFill>
            <a:schemeClr val="bg1"/>
          </a:solidFill>
          <a:latin typeface="+mn-lt"/>
          <a:ea typeface="+mn-ea"/>
          <a:cs typeface="+mn-cs"/>
        </a:defRPr>
      </a:lvl4pPr>
      <a:lvl5pPr marL="2057400" indent="-228600" algn="l" rtl="0" eaLnBrk="1" fontAlgn="base" hangingPunct="1">
        <a:spcBef>
          <a:spcPct val="20000"/>
        </a:spcBef>
        <a:spcAft>
          <a:spcPct val="0"/>
        </a:spcAft>
        <a:buClr>
          <a:srgbClr val="FFBE01"/>
        </a:buClr>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4" name="Picture 2" descr="Q:\Design Catalog\Corporate Templates\Covers\abstract1.jpg"/>
          <p:cNvPicPr>
            <a:picLocks noChangeAspect="1" noChangeArrowheads="1"/>
          </p:cNvPicPr>
          <p:nvPr/>
        </p:nvPicPr>
        <p:blipFill>
          <a:blip r:embed="rId13" cstate="print"/>
          <a:stretch>
            <a:fillRect/>
          </a:stretch>
        </p:blipFill>
        <p:spPr bwMode="auto">
          <a:xfrm>
            <a:off x="-163772" y="0"/>
            <a:ext cx="9307772" cy="1413164"/>
          </a:xfrm>
          <a:prstGeom prst="rect">
            <a:avLst/>
          </a:prstGeom>
          <a:noFill/>
          <a:ln w="9525">
            <a:noFill/>
            <a:miter lim="800000"/>
            <a:headEnd/>
            <a:tailEnd/>
          </a:ln>
        </p:spPr>
      </p:pic>
      <p:pic>
        <p:nvPicPr>
          <p:cNvPr id="26" name="Picture 2" descr="Q:\Design Catalog\Corporate Templates\Covers\abstract1.jpg"/>
          <p:cNvPicPr>
            <a:picLocks noChangeAspect="1" noChangeArrowheads="1"/>
          </p:cNvPicPr>
          <p:nvPr/>
        </p:nvPicPr>
        <p:blipFill>
          <a:blip r:embed="rId13" cstate="print"/>
          <a:stretch>
            <a:fillRect/>
          </a:stretch>
        </p:blipFill>
        <p:spPr bwMode="auto">
          <a:xfrm>
            <a:off x="-191070" y="6387152"/>
            <a:ext cx="9335069" cy="470848"/>
          </a:xfrm>
          <a:prstGeom prst="rect">
            <a:avLst/>
          </a:prstGeom>
          <a:noFill/>
          <a:ln w="9525">
            <a:noFill/>
            <a:miter lim="800000"/>
            <a:headEnd/>
            <a:tailEnd/>
          </a:ln>
        </p:spPr>
      </p:pic>
      <p:sp>
        <p:nvSpPr>
          <p:cNvPr id="34" name="Rectangle 33"/>
          <p:cNvSpPr/>
          <p:nvPr/>
        </p:nvSpPr>
        <p:spPr>
          <a:xfrm>
            <a:off x="0" y="6389688"/>
            <a:ext cx="9144000" cy="46831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5" name="Rectangle 34"/>
          <p:cNvSpPr/>
          <p:nvPr/>
        </p:nvSpPr>
        <p:spPr>
          <a:xfrm>
            <a:off x="0" y="6389688"/>
            <a:ext cx="9144000" cy="468312"/>
          </a:xfrm>
          <a:prstGeom prst="rect">
            <a:avLst/>
          </a:prstGeom>
          <a:solidFill>
            <a:srgbClr val="0081C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7" name="Rectangle 36"/>
          <p:cNvSpPr/>
          <p:nvPr/>
        </p:nvSpPr>
        <p:spPr>
          <a:xfrm>
            <a:off x="8334375" y="6457950"/>
            <a:ext cx="809625" cy="40005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8" name="Rectangle 37"/>
          <p:cNvSpPr/>
          <p:nvPr/>
        </p:nvSpPr>
        <p:spPr>
          <a:xfrm>
            <a:off x="8343900" y="6391275"/>
            <a:ext cx="800100" cy="466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40" name="Straight Connector 39"/>
          <p:cNvCxnSpPr/>
          <p:nvPr/>
        </p:nvCxnSpPr>
        <p:spPr>
          <a:xfrm>
            <a:off x="0" y="6386513"/>
            <a:ext cx="91440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0" y="0"/>
            <a:ext cx="9144000" cy="139858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9" name="Rectangle 28"/>
          <p:cNvSpPr/>
          <p:nvPr/>
        </p:nvSpPr>
        <p:spPr>
          <a:xfrm>
            <a:off x="0" y="0"/>
            <a:ext cx="9144000" cy="1400175"/>
          </a:xfrm>
          <a:prstGeom prst="rect">
            <a:avLst/>
          </a:prstGeom>
          <a:solidFill>
            <a:srgbClr val="0081C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32" name="Straight Connector 31"/>
          <p:cNvCxnSpPr/>
          <p:nvPr/>
        </p:nvCxnSpPr>
        <p:spPr>
          <a:xfrm>
            <a:off x="0" y="1401763"/>
            <a:ext cx="9144000" cy="1587"/>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39" name="Text Placeholder 2"/>
          <p:cNvSpPr>
            <a:spLocks noGrp="1"/>
          </p:cNvSpPr>
          <p:nvPr>
            <p:ph type="body" idx="1"/>
          </p:nvPr>
        </p:nvSpPr>
        <p:spPr bwMode="auto">
          <a:xfrm>
            <a:off x="244475" y="1470025"/>
            <a:ext cx="8763000" cy="4838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38" name="Title Placeholder 1"/>
          <p:cNvSpPr>
            <a:spLocks noGrp="1"/>
          </p:cNvSpPr>
          <p:nvPr>
            <p:ph type="title"/>
          </p:nvPr>
        </p:nvSpPr>
        <p:spPr bwMode="auto">
          <a:xfrm>
            <a:off x="244475" y="0"/>
            <a:ext cx="8763000" cy="1417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cxnSp>
        <p:nvCxnSpPr>
          <p:cNvPr id="36" name="Straight Connector 35"/>
          <p:cNvCxnSpPr/>
          <p:nvPr/>
        </p:nvCxnSpPr>
        <p:spPr>
          <a:xfrm>
            <a:off x="0" y="1401763"/>
            <a:ext cx="91440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4"/>
          <p:cNvGrpSpPr>
            <a:grpSpLocks noChangeAspect="1"/>
          </p:cNvGrpSpPr>
          <p:nvPr/>
        </p:nvGrpSpPr>
        <p:grpSpPr bwMode="auto">
          <a:xfrm>
            <a:off x="8410575" y="6478588"/>
            <a:ext cx="681038" cy="301625"/>
            <a:chOff x="5298" y="4081"/>
            <a:chExt cx="429" cy="190"/>
          </a:xfrm>
        </p:grpSpPr>
        <p:sp>
          <p:nvSpPr>
            <p:cNvPr id="3" name="AutoShape 3"/>
            <p:cNvSpPr>
              <a:spLocks noChangeAspect="1" noChangeArrowheads="1" noTextEdit="1"/>
            </p:cNvSpPr>
            <p:nvPr userDrawn="1"/>
          </p:nvSpPr>
          <p:spPr bwMode="auto">
            <a:xfrm>
              <a:off x="5298" y="4081"/>
              <a:ext cx="429" cy="1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9" name="Freeform 5"/>
            <p:cNvSpPr>
              <a:spLocks noEditPoints="1"/>
            </p:cNvSpPr>
            <p:nvPr userDrawn="1"/>
          </p:nvSpPr>
          <p:spPr bwMode="auto">
            <a:xfrm>
              <a:off x="5298" y="4081"/>
              <a:ext cx="292" cy="94"/>
            </a:xfrm>
            <a:custGeom>
              <a:avLst/>
              <a:gdLst/>
              <a:ahLst/>
              <a:cxnLst>
                <a:cxn ang="0">
                  <a:pos x="854" y="136"/>
                </a:cxn>
                <a:cxn ang="0">
                  <a:pos x="1054" y="136"/>
                </a:cxn>
                <a:cxn ang="0">
                  <a:pos x="1005" y="9"/>
                </a:cxn>
                <a:cxn ang="0">
                  <a:pos x="740" y="9"/>
                </a:cxn>
                <a:cxn ang="0">
                  <a:pos x="519" y="100"/>
                </a:cxn>
                <a:cxn ang="0">
                  <a:pos x="566" y="111"/>
                </a:cxn>
                <a:cxn ang="0">
                  <a:pos x="591" y="134"/>
                </a:cxn>
                <a:cxn ang="0">
                  <a:pos x="605" y="175"/>
                </a:cxn>
                <a:cxn ang="0">
                  <a:pos x="602" y="213"/>
                </a:cxn>
                <a:cxn ang="0">
                  <a:pos x="588" y="249"/>
                </a:cxn>
                <a:cxn ang="0">
                  <a:pos x="560" y="269"/>
                </a:cxn>
                <a:cxn ang="0">
                  <a:pos x="484" y="275"/>
                </a:cxn>
                <a:cxn ang="0">
                  <a:pos x="533" y="366"/>
                </a:cxn>
                <a:cxn ang="0">
                  <a:pos x="614" y="354"/>
                </a:cxn>
                <a:cxn ang="0">
                  <a:pos x="671" y="317"/>
                </a:cxn>
                <a:cxn ang="0">
                  <a:pos x="704" y="261"/>
                </a:cxn>
                <a:cxn ang="0">
                  <a:pos x="715" y="187"/>
                </a:cxn>
                <a:cxn ang="0">
                  <a:pos x="710" y="136"/>
                </a:cxn>
                <a:cxn ang="0">
                  <a:pos x="688" y="77"/>
                </a:cxn>
                <a:cxn ang="0">
                  <a:pos x="645" y="32"/>
                </a:cxn>
                <a:cxn ang="0">
                  <a:pos x="576" y="10"/>
                </a:cxn>
                <a:cxn ang="0">
                  <a:pos x="343" y="141"/>
                </a:cxn>
                <a:cxn ang="0">
                  <a:pos x="333" y="95"/>
                </a:cxn>
                <a:cxn ang="0">
                  <a:pos x="305" y="46"/>
                </a:cxn>
                <a:cxn ang="0">
                  <a:pos x="261" y="15"/>
                </a:cxn>
                <a:cxn ang="0">
                  <a:pos x="199" y="0"/>
                </a:cxn>
                <a:cxn ang="0">
                  <a:pos x="142" y="4"/>
                </a:cxn>
                <a:cxn ang="0">
                  <a:pos x="76" y="29"/>
                </a:cxn>
                <a:cxn ang="0">
                  <a:pos x="29" y="78"/>
                </a:cxn>
                <a:cxn ang="0">
                  <a:pos x="4" y="147"/>
                </a:cxn>
                <a:cxn ang="0">
                  <a:pos x="1" y="207"/>
                </a:cxn>
                <a:cxn ang="0">
                  <a:pos x="19" y="277"/>
                </a:cxn>
                <a:cxn ang="0">
                  <a:pos x="59" y="333"/>
                </a:cxn>
                <a:cxn ang="0">
                  <a:pos x="121" y="366"/>
                </a:cxn>
                <a:cxn ang="0">
                  <a:pos x="182" y="375"/>
                </a:cxn>
                <a:cxn ang="0">
                  <a:pos x="251" y="361"/>
                </a:cxn>
                <a:cxn ang="0">
                  <a:pos x="302" y="327"/>
                </a:cxn>
                <a:cxn ang="0">
                  <a:pos x="333" y="280"/>
                </a:cxn>
                <a:cxn ang="0">
                  <a:pos x="344" y="226"/>
                </a:cxn>
                <a:cxn ang="0">
                  <a:pos x="230" y="249"/>
                </a:cxn>
                <a:cxn ang="0">
                  <a:pos x="202" y="281"/>
                </a:cxn>
                <a:cxn ang="0">
                  <a:pos x="170" y="285"/>
                </a:cxn>
                <a:cxn ang="0">
                  <a:pos x="139" y="272"/>
                </a:cxn>
                <a:cxn ang="0">
                  <a:pos x="121" y="247"/>
                </a:cxn>
                <a:cxn ang="0">
                  <a:pos x="110" y="187"/>
                </a:cxn>
                <a:cxn ang="0">
                  <a:pos x="119" y="135"/>
                </a:cxn>
                <a:cxn ang="0">
                  <a:pos x="135" y="107"/>
                </a:cxn>
                <a:cxn ang="0">
                  <a:pos x="161" y="91"/>
                </a:cxn>
                <a:cxn ang="0">
                  <a:pos x="187" y="90"/>
                </a:cxn>
                <a:cxn ang="0">
                  <a:pos x="212" y="98"/>
                </a:cxn>
                <a:cxn ang="0">
                  <a:pos x="233" y="128"/>
                </a:cxn>
              </a:cxnLst>
              <a:rect l="0" t="0" r="r" b="b"/>
              <a:pathLst>
                <a:path w="1167" h="375">
                  <a:moveTo>
                    <a:pt x="740" y="366"/>
                  </a:moveTo>
                  <a:lnTo>
                    <a:pt x="852" y="366"/>
                  </a:lnTo>
                  <a:lnTo>
                    <a:pt x="852" y="136"/>
                  </a:lnTo>
                  <a:lnTo>
                    <a:pt x="854" y="136"/>
                  </a:lnTo>
                  <a:lnTo>
                    <a:pt x="903" y="366"/>
                  </a:lnTo>
                  <a:lnTo>
                    <a:pt x="1000" y="366"/>
                  </a:lnTo>
                  <a:lnTo>
                    <a:pt x="1052" y="136"/>
                  </a:lnTo>
                  <a:lnTo>
                    <a:pt x="1054" y="136"/>
                  </a:lnTo>
                  <a:lnTo>
                    <a:pt x="1054" y="321"/>
                  </a:lnTo>
                  <a:lnTo>
                    <a:pt x="1167" y="321"/>
                  </a:lnTo>
                  <a:lnTo>
                    <a:pt x="1167" y="9"/>
                  </a:lnTo>
                  <a:lnTo>
                    <a:pt x="1005" y="9"/>
                  </a:lnTo>
                  <a:lnTo>
                    <a:pt x="954" y="219"/>
                  </a:lnTo>
                  <a:lnTo>
                    <a:pt x="953" y="219"/>
                  </a:lnTo>
                  <a:lnTo>
                    <a:pt x="902" y="9"/>
                  </a:lnTo>
                  <a:lnTo>
                    <a:pt x="740" y="9"/>
                  </a:lnTo>
                  <a:lnTo>
                    <a:pt x="740" y="366"/>
                  </a:lnTo>
                  <a:close/>
                  <a:moveTo>
                    <a:pt x="484" y="100"/>
                  </a:moveTo>
                  <a:lnTo>
                    <a:pt x="519" y="100"/>
                  </a:lnTo>
                  <a:lnTo>
                    <a:pt x="519" y="100"/>
                  </a:lnTo>
                  <a:lnTo>
                    <a:pt x="533" y="101"/>
                  </a:lnTo>
                  <a:lnTo>
                    <a:pt x="545" y="102"/>
                  </a:lnTo>
                  <a:lnTo>
                    <a:pt x="556" y="106"/>
                  </a:lnTo>
                  <a:lnTo>
                    <a:pt x="566" y="111"/>
                  </a:lnTo>
                  <a:lnTo>
                    <a:pt x="574" y="116"/>
                  </a:lnTo>
                  <a:lnTo>
                    <a:pt x="582" y="122"/>
                  </a:lnTo>
                  <a:lnTo>
                    <a:pt x="587" y="128"/>
                  </a:lnTo>
                  <a:lnTo>
                    <a:pt x="591" y="134"/>
                  </a:lnTo>
                  <a:lnTo>
                    <a:pt x="596" y="141"/>
                  </a:lnTo>
                  <a:lnTo>
                    <a:pt x="599" y="148"/>
                  </a:lnTo>
                  <a:lnTo>
                    <a:pt x="604" y="163"/>
                  </a:lnTo>
                  <a:lnTo>
                    <a:pt x="605" y="175"/>
                  </a:lnTo>
                  <a:lnTo>
                    <a:pt x="606" y="185"/>
                  </a:lnTo>
                  <a:lnTo>
                    <a:pt x="606" y="185"/>
                  </a:lnTo>
                  <a:lnTo>
                    <a:pt x="605" y="198"/>
                  </a:lnTo>
                  <a:lnTo>
                    <a:pt x="602" y="213"/>
                  </a:lnTo>
                  <a:lnTo>
                    <a:pt x="599" y="229"/>
                  </a:lnTo>
                  <a:lnTo>
                    <a:pt x="595" y="236"/>
                  </a:lnTo>
                  <a:lnTo>
                    <a:pt x="591" y="242"/>
                  </a:lnTo>
                  <a:lnTo>
                    <a:pt x="588" y="249"/>
                  </a:lnTo>
                  <a:lnTo>
                    <a:pt x="582" y="255"/>
                  </a:lnTo>
                  <a:lnTo>
                    <a:pt x="576" y="260"/>
                  </a:lnTo>
                  <a:lnTo>
                    <a:pt x="568" y="265"/>
                  </a:lnTo>
                  <a:lnTo>
                    <a:pt x="560" y="269"/>
                  </a:lnTo>
                  <a:lnTo>
                    <a:pt x="550" y="272"/>
                  </a:lnTo>
                  <a:lnTo>
                    <a:pt x="539" y="274"/>
                  </a:lnTo>
                  <a:lnTo>
                    <a:pt x="527" y="275"/>
                  </a:lnTo>
                  <a:lnTo>
                    <a:pt x="484" y="275"/>
                  </a:lnTo>
                  <a:lnTo>
                    <a:pt x="484" y="100"/>
                  </a:lnTo>
                  <a:close/>
                  <a:moveTo>
                    <a:pt x="373" y="366"/>
                  </a:moveTo>
                  <a:lnTo>
                    <a:pt x="533" y="366"/>
                  </a:lnTo>
                  <a:lnTo>
                    <a:pt x="533" y="366"/>
                  </a:lnTo>
                  <a:lnTo>
                    <a:pt x="555" y="366"/>
                  </a:lnTo>
                  <a:lnTo>
                    <a:pt x="577" y="364"/>
                  </a:lnTo>
                  <a:lnTo>
                    <a:pt x="596" y="359"/>
                  </a:lnTo>
                  <a:lnTo>
                    <a:pt x="614" y="354"/>
                  </a:lnTo>
                  <a:lnTo>
                    <a:pt x="630" y="347"/>
                  </a:lnTo>
                  <a:lnTo>
                    <a:pt x="646" y="338"/>
                  </a:lnTo>
                  <a:lnTo>
                    <a:pt x="659" y="328"/>
                  </a:lnTo>
                  <a:lnTo>
                    <a:pt x="671" y="317"/>
                  </a:lnTo>
                  <a:lnTo>
                    <a:pt x="681" y="305"/>
                  </a:lnTo>
                  <a:lnTo>
                    <a:pt x="691" y="292"/>
                  </a:lnTo>
                  <a:lnTo>
                    <a:pt x="698" y="277"/>
                  </a:lnTo>
                  <a:lnTo>
                    <a:pt x="704" y="261"/>
                  </a:lnTo>
                  <a:lnTo>
                    <a:pt x="709" y="244"/>
                  </a:lnTo>
                  <a:lnTo>
                    <a:pt x="713" y="226"/>
                  </a:lnTo>
                  <a:lnTo>
                    <a:pt x="715" y="207"/>
                  </a:lnTo>
                  <a:lnTo>
                    <a:pt x="715" y="187"/>
                  </a:lnTo>
                  <a:lnTo>
                    <a:pt x="715" y="187"/>
                  </a:lnTo>
                  <a:lnTo>
                    <a:pt x="715" y="170"/>
                  </a:lnTo>
                  <a:lnTo>
                    <a:pt x="714" y="153"/>
                  </a:lnTo>
                  <a:lnTo>
                    <a:pt x="710" y="136"/>
                  </a:lnTo>
                  <a:lnTo>
                    <a:pt x="707" y="120"/>
                  </a:lnTo>
                  <a:lnTo>
                    <a:pt x="702" y="106"/>
                  </a:lnTo>
                  <a:lnTo>
                    <a:pt x="696" y="90"/>
                  </a:lnTo>
                  <a:lnTo>
                    <a:pt x="688" y="77"/>
                  </a:lnTo>
                  <a:lnTo>
                    <a:pt x="680" y="63"/>
                  </a:lnTo>
                  <a:lnTo>
                    <a:pt x="669" y="51"/>
                  </a:lnTo>
                  <a:lnTo>
                    <a:pt x="658" y="41"/>
                  </a:lnTo>
                  <a:lnTo>
                    <a:pt x="645" y="32"/>
                  </a:lnTo>
                  <a:lnTo>
                    <a:pt x="630" y="23"/>
                  </a:lnTo>
                  <a:lnTo>
                    <a:pt x="613" y="17"/>
                  </a:lnTo>
                  <a:lnTo>
                    <a:pt x="595" y="12"/>
                  </a:lnTo>
                  <a:lnTo>
                    <a:pt x="576" y="10"/>
                  </a:lnTo>
                  <a:lnTo>
                    <a:pt x="554" y="9"/>
                  </a:lnTo>
                  <a:lnTo>
                    <a:pt x="373" y="9"/>
                  </a:lnTo>
                  <a:lnTo>
                    <a:pt x="373" y="366"/>
                  </a:lnTo>
                  <a:close/>
                  <a:moveTo>
                    <a:pt x="343" y="141"/>
                  </a:moveTo>
                  <a:lnTo>
                    <a:pt x="343" y="141"/>
                  </a:lnTo>
                  <a:lnTo>
                    <a:pt x="341" y="125"/>
                  </a:lnTo>
                  <a:lnTo>
                    <a:pt x="337" y="109"/>
                  </a:lnTo>
                  <a:lnTo>
                    <a:pt x="333" y="95"/>
                  </a:lnTo>
                  <a:lnTo>
                    <a:pt x="327" y="81"/>
                  </a:lnTo>
                  <a:lnTo>
                    <a:pt x="321" y="69"/>
                  </a:lnTo>
                  <a:lnTo>
                    <a:pt x="314" y="57"/>
                  </a:lnTo>
                  <a:lnTo>
                    <a:pt x="305" y="46"/>
                  </a:lnTo>
                  <a:lnTo>
                    <a:pt x="296" y="38"/>
                  </a:lnTo>
                  <a:lnTo>
                    <a:pt x="285" y="29"/>
                  </a:lnTo>
                  <a:lnTo>
                    <a:pt x="273" y="21"/>
                  </a:lnTo>
                  <a:lnTo>
                    <a:pt x="261" y="15"/>
                  </a:lnTo>
                  <a:lnTo>
                    <a:pt x="247" y="10"/>
                  </a:lnTo>
                  <a:lnTo>
                    <a:pt x="231" y="5"/>
                  </a:lnTo>
                  <a:lnTo>
                    <a:pt x="216" y="2"/>
                  </a:lnTo>
                  <a:lnTo>
                    <a:pt x="199" y="0"/>
                  </a:lnTo>
                  <a:lnTo>
                    <a:pt x="182" y="0"/>
                  </a:lnTo>
                  <a:lnTo>
                    <a:pt x="182" y="0"/>
                  </a:lnTo>
                  <a:lnTo>
                    <a:pt x="161" y="0"/>
                  </a:lnTo>
                  <a:lnTo>
                    <a:pt x="142" y="4"/>
                  </a:lnTo>
                  <a:lnTo>
                    <a:pt x="124" y="7"/>
                  </a:lnTo>
                  <a:lnTo>
                    <a:pt x="107" y="13"/>
                  </a:lnTo>
                  <a:lnTo>
                    <a:pt x="91" y="21"/>
                  </a:lnTo>
                  <a:lnTo>
                    <a:pt x="76" y="29"/>
                  </a:lnTo>
                  <a:lnTo>
                    <a:pt x="62" y="40"/>
                  </a:lnTo>
                  <a:lnTo>
                    <a:pt x="50" y="51"/>
                  </a:lnTo>
                  <a:lnTo>
                    <a:pt x="39" y="64"/>
                  </a:lnTo>
                  <a:lnTo>
                    <a:pt x="29" y="78"/>
                  </a:lnTo>
                  <a:lnTo>
                    <a:pt x="21" y="94"/>
                  </a:lnTo>
                  <a:lnTo>
                    <a:pt x="13" y="111"/>
                  </a:lnTo>
                  <a:lnTo>
                    <a:pt x="7" y="128"/>
                  </a:lnTo>
                  <a:lnTo>
                    <a:pt x="4" y="147"/>
                  </a:lnTo>
                  <a:lnTo>
                    <a:pt x="1" y="167"/>
                  </a:lnTo>
                  <a:lnTo>
                    <a:pt x="0" y="187"/>
                  </a:lnTo>
                  <a:lnTo>
                    <a:pt x="0" y="187"/>
                  </a:lnTo>
                  <a:lnTo>
                    <a:pt x="1" y="207"/>
                  </a:lnTo>
                  <a:lnTo>
                    <a:pt x="4" y="226"/>
                  </a:lnTo>
                  <a:lnTo>
                    <a:pt x="7" y="244"/>
                  </a:lnTo>
                  <a:lnTo>
                    <a:pt x="12" y="261"/>
                  </a:lnTo>
                  <a:lnTo>
                    <a:pt x="19" y="277"/>
                  </a:lnTo>
                  <a:lnTo>
                    <a:pt x="27" y="293"/>
                  </a:lnTo>
                  <a:lnTo>
                    <a:pt x="36" y="308"/>
                  </a:lnTo>
                  <a:lnTo>
                    <a:pt x="47" y="321"/>
                  </a:lnTo>
                  <a:lnTo>
                    <a:pt x="59" y="333"/>
                  </a:lnTo>
                  <a:lnTo>
                    <a:pt x="74" y="343"/>
                  </a:lnTo>
                  <a:lnTo>
                    <a:pt x="88" y="353"/>
                  </a:lnTo>
                  <a:lnTo>
                    <a:pt x="104" y="360"/>
                  </a:lnTo>
                  <a:lnTo>
                    <a:pt x="121" y="366"/>
                  </a:lnTo>
                  <a:lnTo>
                    <a:pt x="141" y="371"/>
                  </a:lnTo>
                  <a:lnTo>
                    <a:pt x="160" y="373"/>
                  </a:lnTo>
                  <a:lnTo>
                    <a:pt x="182" y="375"/>
                  </a:lnTo>
                  <a:lnTo>
                    <a:pt x="182" y="375"/>
                  </a:lnTo>
                  <a:lnTo>
                    <a:pt x="200" y="375"/>
                  </a:lnTo>
                  <a:lnTo>
                    <a:pt x="218" y="371"/>
                  </a:lnTo>
                  <a:lnTo>
                    <a:pt x="235" y="367"/>
                  </a:lnTo>
                  <a:lnTo>
                    <a:pt x="251" y="361"/>
                  </a:lnTo>
                  <a:lnTo>
                    <a:pt x="265" y="355"/>
                  </a:lnTo>
                  <a:lnTo>
                    <a:pt x="279" y="347"/>
                  </a:lnTo>
                  <a:lnTo>
                    <a:pt x="291" y="338"/>
                  </a:lnTo>
                  <a:lnTo>
                    <a:pt x="302" y="327"/>
                  </a:lnTo>
                  <a:lnTo>
                    <a:pt x="311" y="316"/>
                  </a:lnTo>
                  <a:lnTo>
                    <a:pt x="320" y="305"/>
                  </a:lnTo>
                  <a:lnTo>
                    <a:pt x="327" y="292"/>
                  </a:lnTo>
                  <a:lnTo>
                    <a:pt x="333" y="280"/>
                  </a:lnTo>
                  <a:lnTo>
                    <a:pt x="338" y="266"/>
                  </a:lnTo>
                  <a:lnTo>
                    <a:pt x="342" y="253"/>
                  </a:lnTo>
                  <a:lnTo>
                    <a:pt x="344" y="240"/>
                  </a:lnTo>
                  <a:lnTo>
                    <a:pt x="344" y="226"/>
                  </a:lnTo>
                  <a:lnTo>
                    <a:pt x="236" y="226"/>
                  </a:lnTo>
                  <a:lnTo>
                    <a:pt x="236" y="226"/>
                  </a:lnTo>
                  <a:lnTo>
                    <a:pt x="234" y="238"/>
                  </a:lnTo>
                  <a:lnTo>
                    <a:pt x="230" y="249"/>
                  </a:lnTo>
                  <a:lnTo>
                    <a:pt x="225" y="259"/>
                  </a:lnTo>
                  <a:lnTo>
                    <a:pt x="219" y="269"/>
                  </a:lnTo>
                  <a:lnTo>
                    <a:pt x="211" y="276"/>
                  </a:lnTo>
                  <a:lnTo>
                    <a:pt x="202" y="281"/>
                  </a:lnTo>
                  <a:lnTo>
                    <a:pt x="191" y="285"/>
                  </a:lnTo>
                  <a:lnTo>
                    <a:pt x="178" y="286"/>
                  </a:lnTo>
                  <a:lnTo>
                    <a:pt x="178" y="286"/>
                  </a:lnTo>
                  <a:lnTo>
                    <a:pt x="170" y="285"/>
                  </a:lnTo>
                  <a:lnTo>
                    <a:pt x="161" y="283"/>
                  </a:lnTo>
                  <a:lnTo>
                    <a:pt x="153" y="281"/>
                  </a:lnTo>
                  <a:lnTo>
                    <a:pt x="147" y="277"/>
                  </a:lnTo>
                  <a:lnTo>
                    <a:pt x="139" y="272"/>
                  </a:lnTo>
                  <a:lnTo>
                    <a:pt x="135" y="268"/>
                  </a:lnTo>
                  <a:lnTo>
                    <a:pt x="130" y="261"/>
                  </a:lnTo>
                  <a:lnTo>
                    <a:pt x="125" y="254"/>
                  </a:lnTo>
                  <a:lnTo>
                    <a:pt x="121" y="247"/>
                  </a:lnTo>
                  <a:lnTo>
                    <a:pt x="119" y="240"/>
                  </a:lnTo>
                  <a:lnTo>
                    <a:pt x="114" y="223"/>
                  </a:lnTo>
                  <a:lnTo>
                    <a:pt x="111" y="206"/>
                  </a:lnTo>
                  <a:lnTo>
                    <a:pt x="110" y="187"/>
                  </a:lnTo>
                  <a:lnTo>
                    <a:pt x="110" y="187"/>
                  </a:lnTo>
                  <a:lnTo>
                    <a:pt x="111" y="169"/>
                  </a:lnTo>
                  <a:lnTo>
                    <a:pt x="114" y="152"/>
                  </a:lnTo>
                  <a:lnTo>
                    <a:pt x="119" y="135"/>
                  </a:lnTo>
                  <a:lnTo>
                    <a:pt x="121" y="128"/>
                  </a:lnTo>
                  <a:lnTo>
                    <a:pt x="125" y="120"/>
                  </a:lnTo>
                  <a:lnTo>
                    <a:pt x="130" y="113"/>
                  </a:lnTo>
                  <a:lnTo>
                    <a:pt x="135" y="107"/>
                  </a:lnTo>
                  <a:lnTo>
                    <a:pt x="139" y="102"/>
                  </a:lnTo>
                  <a:lnTo>
                    <a:pt x="147" y="97"/>
                  </a:lnTo>
                  <a:lnTo>
                    <a:pt x="153" y="94"/>
                  </a:lnTo>
                  <a:lnTo>
                    <a:pt x="161" y="91"/>
                  </a:lnTo>
                  <a:lnTo>
                    <a:pt x="170" y="90"/>
                  </a:lnTo>
                  <a:lnTo>
                    <a:pt x="178" y="89"/>
                  </a:lnTo>
                  <a:lnTo>
                    <a:pt x="178" y="89"/>
                  </a:lnTo>
                  <a:lnTo>
                    <a:pt x="187" y="90"/>
                  </a:lnTo>
                  <a:lnTo>
                    <a:pt x="194" y="91"/>
                  </a:lnTo>
                  <a:lnTo>
                    <a:pt x="200" y="92"/>
                  </a:lnTo>
                  <a:lnTo>
                    <a:pt x="206" y="95"/>
                  </a:lnTo>
                  <a:lnTo>
                    <a:pt x="212" y="98"/>
                  </a:lnTo>
                  <a:lnTo>
                    <a:pt x="216" y="102"/>
                  </a:lnTo>
                  <a:lnTo>
                    <a:pt x="223" y="111"/>
                  </a:lnTo>
                  <a:lnTo>
                    <a:pt x="229" y="119"/>
                  </a:lnTo>
                  <a:lnTo>
                    <a:pt x="233" y="128"/>
                  </a:lnTo>
                  <a:lnTo>
                    <a:pt x="235" y="136"/>
                  </a:lnTo>
                  <a:lnTo>
                    <a:pt x="236" y="141"/>
                  </a:lnTo>
                  <a:lnTo>
                    <a:pt x="343"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0" name="Rectangle 6"/>
            <p:cNvSpPr>
              <a:spLocks noChangeArrowheads="1"/>
            </p:cNvSpPr>
            <p:nvPr userDrawn="1"/>
          </p:nvSpPr>
          <p:spPr bwMode="auto">
            <a:xfrm>
              <a:off x="5562" y="4192"/>
              <a:ext cx="28" cy="7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1" name="Freeform 7"/>
            <p:cNvSpPr>
              <a:spLocks/>
            </p:cNvSpPr>
            <p:nvPr userDrawn="1"/>
          </p:nvSpPr>
          <p:spPr bwMode="auto">
            <a:xfrm>
              <a:off x="5428" y="4190"/>
              <a:ext cx="124" cy="77"/>
            </a:xfrm>
            <a:custGeom>
              <a:avLst/>
              <a:gdLst/>
              <a:ahLst/>
              <a:cxnLst>
                <a:cxn ang="0">
                  <a:pos x="114" y="308"/>
                </a:cxn>
                <a:cxn ang="0">
                  <a:pos x="114" y="145"/>
                </a:cxn>
                <a:cxn ang="0">
                  <a:pos x="116" y="124"/>
                </a:cxn>
                <a:cxn ang="0">
                  <a:pos x="123" y="107"/>
                </a:cxn>
                <a:cxn ang="0">
                  <a:pos x="134" y="96"/>
                </a:cxn>
                <a:cxn ang="0">
                  <a:pos x="154" y="91"/>
                </a:cxn>
                <a:cxn ang="0">
                  <a:pos x="164" y="92"/>
                </a:cxn>
                <a:cxn ang="0">
                  <a:pos x="180" y="100"/>
                </a:cxn>
                <a:cxn ang="0">
                  <a:pos x="188" y="116"/>
                </a:cxn>
                <a:cxn ang="0">
                  <a:pos x="191" y="135"/>
                </a:cxn>
                <a:cxn ang="0">
                  <a:pos x="191" y="308"/>
                </a:cxn>
                <a:cxn ang="0">
                  <a:pos x="305" y="145"/>
                </a:cxn>
                <a:cxn ang="0">
                  <a:pos x="306" y="135"/>
                </a:cxn>
                <a:cxn ang="0">
                  <a:pos x="310" y="115"/>
                </a:cxn>
                <a:cxn ang="0">
                  <a:pos x="320" y="100"/>
                </a:cxn>
                <a:cxn ang="0">
                  <a:pos x="334" y="92"/>
                </a:cxn>
                <a:cxn ang="0">
                  <a:pos x="345" y="91"/>
                </a:cxn>
                <a:cxn ang="0">
                  <a:pos x="366" y="96"/>
                </a:cxn>
                <a:cxn ang="0">
                  <a:pos x="377" y="108"/>
                </a:cxn>
                <a:cxn ang="0">
                  <a:pos x="381" y="125"/>
                </a:cxn>
                <a:cxn ang="0">
                  <a:pos x="383" y="145"/>
                </a:cxn>
                <a:cxn ang="0">
                  <a:pos x="497" y="308"/>
                </a:cxn>
                <a:cxn ang="0">
                  <a:pos x="497" y="102"/>
                </a:cxn>
                <a:cxn ang="0">
                  <a:pos x="494" y="74"/>
                </a:cxn>
                <a:cxn ang="0">
                  <a:pos x="489" y="57"/>
                </a:cxn>
                <a:cxn ang="0">
                  <a:pos x="480" y="40"/>
                </a:cxn>
                <a:cxn ang="0">
                  <a:pos x="467" y="25"/>
                </a:cxn>
                <a:cxn ang="0">
                  <a:pos x="452" y="13"/>
                </a:cxn>
                <a:cxn ang="0">
                  <a:pos x="432" y="4"/>
                </a:cxn>
                <a:cxn ang="0">
                  <a:pos x="408" y="0"/>
                </a:cxn>
                <a:cxn ang="0">
                  <a:pos x="394" y="0"/>
                </a:cxn>
                <a:cxn ang="0">
                  <a:pos x="368" y="1"/>
                </a:cxn>
                <a:cxn ang="0">
                  <a:pos x="346" y="6"/>
                </a:cxn>
                <a:cxn ang="0">
                  <a:pos x="329" y="13"/>
                </a:cxn>
                <a:cxn ang="0">
                  <a:pos x="306" y="30"/>
                </a:cxn>
                <a:cxn ang="0">
                  <a:pos x="292" y="47"/>
                </a:cxn>
                <a:cxn ang="0">
                  <a:pos x="284" y="36"/>
                </a:cxn>
                <a:cxn ang="0">
                  <a:pos x="268" y="18"/>
                </a:cxn>
                <a:cxn ang="0">
                  <a:pos x="246" y="7"/>
                </a:cxn>
                <a:cxn ang="0">
                  <a:pos x="223" y="0"/>
                </a:cxn>
                <a:cxn ang="0">
                  <a:pos x="209" y="0"/>
                </a:cxn>
                <a:cxn ang="0">
                  <a:pos x="180" y="2"/>
                </a:cxn>
                <a:cxn ang="0">
                  <a:pos x="154" y="10"/>
                </a:cxn>
                <a:cxn ang="0">
                  <a:pos x="131" y="25"/>
                </a:cxn>
                <a:cxn ang="0">
                  <a:pos x="111" y="47"/>
                </a:cxn>
                <a:cxn ang="0">
                  <a:pos x="110" y="7"/>
                </a:cxn>
                <a:cxn ang="0">
                  <a:pos x="0" y="308"/>
                </a:cxn>
              </a:cxnLst>
              <a:rect l="0" t="0" r="r" b="b"/>
              <a:pathLst>
                <a:path w="497" h="308">
                  <a:moveTo>
                    <a:pt x="0" y="308"/>
                  </a:moveTo>
                  <a:lnTo>
                    <a:pt x="114" y="308"/>
                  </a:lnTo>
                  <a:lnTo>
                    <a:pt x="114" y="145"/>
                  </a:lnTo>
                  <a:lnTo>
                    <a:pt x="114" y="145"/>
                  </a:lnTo>
                  <a:lnTo>
                    <a:pt x="115" y="135"/>
                  </a:lnTo>
                  <a:lnTo>
                    <a:pt x="116" y="124"/>
                  </a:lnTo>
                  <a:lnTo>
                    <a:pt x="118" y="115"/>
                  </a:lnTo>
                  <a:lnTo>
                    <a:pt x="123" y="107"/>
                  </a:lnTo>
                  <a:lnTo>
                    <a:pt x="128" y="100"/>
                  </a:lnTo>
                  <a:lnTo>
                    <a:pt x="134" y="96"/>
                  </a:lnTo>
                  <a:lnTo>
                    <a:pt x="143" y="92"/>
                  </a:lnTo>
                  <a:lnTo>
                    <a:pt x="154" y="91"/>
                  </a:lnTo>
                  <a:lnTo>
                    <a:pt x="154" y="91"/>
                  </a:lnTo>
                  <a:lnTo>
                    <a:pt x="164" y="92"/>
                  </a:lnTo>
                  <a:lnTo>
                    <a:pt x="174" y="96"/>
                  </a:lnTo>
                  <a:lnTo>
                    <a:pt x="180" y="100"/>
                  </a:lnTo>
                  <a:lnTo>
                    <a:pt x="185" y="108"/>
                  </a:lnTo>
                  <a:lnTo>
                    <a:pt x="188" y="116"/>
                  </a:lnTo>
                  <a:lnTo>
                    <a:pt x="190" y="125"/>
                  </a:lnTo>
                  <a:lnTo>
                    <a:pt x="191" y="135"/>
                  </a:lnTo>
                  <a:lnTo>
                    <a:pt x="191" y="145"/>
                  </a:lnTo>
                  <a:lnTo>
                    <a:pt x="191" y="308"/>
                  </a:lnTo>
                  <a:lnTo>
                    <a:pt x="305" y="308"/>
                  </a:lnTo>
                  <a:lnTo>
                    <a:pt x="305" y="145"/>
                  </a:lnTo>
                  <a:lnTo>
                    <a:pt x="305" y="145"/>
                  </a:lnTo>
                  <a:lnTo>
                    <a:pt x="306" y="135"/>
                  </a:lnTo>
                  <a:lnTo>
                    <a:pt x="307" y="124"/>
                  </a:lnTo>
                  <a:lnTo>
                    <a:pt x="310" y="115"/>
                  </a:lnTo>
                  <a:lnTo>
                    <a:pt x="315" y="107"/>
                  </a:lnTo>
                  <a:lnTo>
                    <a:pt x="320" y="100"/>
                  </a:lnTo>
                  <a:lnTo>
                    <a:pt x="326" y="96"/>
                  </a:lnTo>
                  <a:lnTo>
                    <a:pt x="334" y="92"/>
                  </a:lnTo>
                  <a:lnTo>
                    <a:pt x="345" y="91"/>
                  </a:lnTo>
                  <a:lnTo>
                    <a:pt x="345" y="91"/>
                  </a:lnTo>
                  <a:lnTo>
                    <a:pt x="356" y="92"/>
                  </a:lnTo>
                  <a:lnTo>
                    <a:pt x="366" y="96"/>
                  </a:lnTo>
                  <a:lnTo>
                    <a:pt x="372" y="100"/>
                  </a:lnTo>
                  <a:lnTo>
                    <a:pt x="377" y="108"/>
                  </a:lnTo>
                  <a:lnTo>
                    <a:pt x="379" y="116"/>
                  </a:lnTo>
                  <a:lnTo>
                    <a:pt x="381" y="125"/>
                  </a:lnTo>
                  <a:lnTo>
                    <a:pt x="383" y="135"/>
                  </a:lnTo>
                  <a:lnTo>
                    <a:pt x="383" y="145"/>
                  </a:lnTo>
                  <a:lnTo>
                    <a:pt x="383" y="308"/>
                  </a:lnTo>
                  <a:lnTo>
                    <a:pt x="497" y="308"/>
                  </a:lnTo>
                  <a:lnTo>
                    <a:pt x="497" y="102"/>
                  </a:lnTo>
                  <a:lnTo>
                    <a:pt x="497" y="102"/>
                  </a:lnTo>
                  <a:lnTo>
                    <a:pt x="495" y="83"/>
                  </a:lnTo>
                  <a:lnTo>
                    <a:pt x="494" y="74"/>
                  </a:lnTo>
                  <a:lnTo>
                    <a:pt x="492" y="65"/>
                  </a:lnTo>
                  <a:lnTo>
                    <a:pt x="489" y="57"/>
                  </a:lnTo>
                  <a:lnTo>
                    <a:pt x="484" y="48"/>
                  </a:lnTo>
                  <a:lnTo>
                    <a:pt x="480" y="40"/>
                  </a:lnTo>
                  <a:lnTo>
                    <a:pt x="475" y="32"/>
                  </a:lnTo>
                  <a:lnTo>
                    <a:pt x="467" y="25"/>
                  </a:lnTo>
                  <a:lnTo>
                    <a:pt x="460" y="19"/>
                  </a:lnTo>
                  <a:lnTo>
                    <a:pt x="452" y="13"/>
                  </a:lnTo>
                  <a:lnTo>
                    <a:pt x="442" y="8"/>
                  </a:lnTo>
                  <a:lnTo>
                    <a:pt x="432" y="4"/>
                  </a:lnTo>
                  <a:lnTo>
                    <a:pt x="420" y="2"/>
                  </a:lnTo>
                  <a:lnTo>
                    <a:pt x="408" y="0"/>
                  </a:lnTo>
                  <a:lnTo>
                    <a:pt x="394" y="0"/>
                  </a:lnTo>
                  <a:lnTo>
                    <a:pt x="394" y="0"/>
                  </a:lnTo>
                  <a:lnTo>
                    <a:pt x="380" y="0"/>
                  </a:lnTo>
                  <a:lnTo>
                    <a:pt x="368" y="1"/>
                  </a:lnTo>
                  <a:lnTo>
                    <a:pt x="357" y="3"/>
                  </a:lnTo>
                  <a:lnTo>
                    <a:pt x="346" y="6"/>
                  </a:lnTo>
                  <a:lnTo>
                    <a:pt x="338" y="9"/>
                  </a:lnTo>
                  <a:lnTo>
                    <a:pt x="329" y="13"/>
                  </a:lnTo>
                  <a:lnTo>
                    <a:pt x="316" y="21"/>
                  </a:lnTo>
                  <a:lnTo>
                    <a:pt x="306" y="30"/>
                  </a:lnTo>
                  <a:lnTo>
                    <a:pt x="299" y="37"/>
                  </a:lnTo>
                  <a:lnTo>
                    <a:pt x="292" y="47"/>
                  </a:lnTo>
                  <a:lnTo>
                    <a:pt x="292" y="47"/>
                  </a:lnTo>
                  <a:lnTo>
                    <a:pt x="284" y="36"/>
                  </a:lnTo>
                  <a:lnTo>
                    <a:pt x="277" y="26"/>
                  </a:lnTo>
                  <a:lnTo>
                    <a:pt x="268" y="18"/>
                  </a:lnTo>
                  <a:lnTo>
                    <a:pt x="258" y="12"/>
                  </a:lnTo>
                  <a:lnTo>
                    <a:pt x="246" y="7"/>
                  </a:lnTo>
                  <a:lnTo>
                    <a:pt x="235" y="2"/>
                  </a:lnTo>
                  <a:lnTo>
                    <a:pt x="223" y="0"/>
                  </a:lnTo>
                  <a:lnTo>
                    <a:pt x="209" y="0"/>
                  </a:lnTo>
                  <a:lnTo>
                    <a:pt x="209" y="0"/>
                  </a:lnTo>
                  <a:lnTo>
                    <a:pt x="195" y="0"/>
                  </a:lnTo>
                  <a:lnTo>
                    <a:pt x="180" y="2"/>
                  </a:lnTo>
                  <a:lnTo>
                    <a:pt x="167" y="6"/>
                  </a:lnTo>
                  <a:lnTo>
                    <a:pt x="154" y="10"/>
                  </a:lnTo>
                  <a:lnTo>
                    <a:pt x="141" y="17"/>
                  </a:lnTo>
                  <a:lnTo>
                    <a:pt x="131" y="25"/>
                  </a:lnTo>
                  <a:lnTo>
                    <a:pt x="121" y="35"/>
                  </a:lnTo>
                  <a:lnTo>
                    <a:pt x="111" y="47"/>
                  </a:lnTo>
                  <a:lnTo>
                    <a:pt x="110" y="47"/>
                  </a:lnTo>
                  <a:lnTo>
                    <a:pt x="110" y="7"/>
                  </a:lnTo>
                  <a:lnTo>
                    <a:pt x="0" y="7"/>
                  </a:lnTo>
                  <a:lnTo>
                    <a:pt x="0" y="30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2" name="Freeform 8"/>
            <p:cNvSpPr>
              <a:spLocks/>
            </p:cNvSpPr>
            <p:nvPr userDrawn="1"/>
          </p:nvSpPr>
          <p:spPr bwMode="auto">
            <a:xfrm>
              <a:off x="5339" y="4176"/>
              <a:ext cx="82" cy="95"/>
            </a:xfrm>
            <a:custGeom>
              <a:avLst/>
              <a:gdLst/>
              <a:ahLst/>
              <a:cxnLst>
                <a:cxn ang="0">
                  <a:pos x="320" y="97"/>
                </a:cxn>
                <a:cxn ang="0">
                  <a:pos x="306" y="57"/>
                </a:cxn>
                <a:cxn ang="0">
                  <a:pos x="279" y="29"/>
                </a:cxn>
                <a:cxn ang="0">
                  <a:pos x="243" y="12"/>
                </a:cxn>
                <a:cxn ang="0">
                  <a:pos x="203" y="2"/>
                </a:cxn>
                <a:cxn ang="0">
                  <a:pos x="163" y="0"/>
                </a:cxn>
                <a:cxn ang="0">
                  <a:pos x="111" y="4"/>
                </a:cxn>
                <a:cxn ang="0">
                  <a:pos x="73" y="17"/>
                </a:cxn>
                <a:cxn ang="0">
                  <a:pos x="39" y="39"/>
                </a:cxn>
                <a:cxn ang="0">
                  <a:pos x="17" y="70"/>
                </a:cxn>
                <a:cxn ang="0">
                  <a:pos x="8" y="115"/>
                </a:cxn>
                <a:cxn ang="0">
                  <a:pos x="10" y="137"/>
                </a:cxn>
                <a:cxn ang="0">
                  <a:pos x="20" y="165"/>
                </a:cxn>
                <a:cxn ang="0">
                  <a:pos x="39" y="188"/>
                </a:cxn>
                <a:cxn ang="0">
                  <a:pos x="68" y="206"/>
                </a:cxn>
                <a:cxn ang="0">
                  <a:pos x="108" y="221"/>
                </a:cxn>
                <a:cxn ang="0">
                  <a:pos x="177" y="236"/>
                </a:cxn>
                <a:cxn ang="0">
                  <a:pos x="204" y="248"/>
                </a:cxn>
                <a:cxn ang="0">
                  <a:pos x="211" y="266"/>
                </a:cxn>
                <a:cxn ang="0">
                  <a:pos x="206" y="279"/>
                </a:cxn>
                <a:cxn ang="0">
                  <a:pos x="189" y="290"/>
                </a:cxn>
                <a:cxn ang="0">
                  <a:pos x="169" y="294"/>
                </a:cxn>
                <a:cxn ang="0">
                  <a:pos x="141" y="288"/>
                </a:cxn>
                <a:cxn ang="0">
                  <a:pos x="129" y="277"/>
                </a:cxn>
                <a:cxn ang="0">
                  <a:pos x="120" y="251"/>
                </a:cxn>
                <a:cxn ang="0">
                  <a:pos x="2" y="268"/>
                </a:cxn>
                <a:cxn ang="0">
                  <a:pos x="16" y="311"/>
                </a:cxn>
                <a:cxn ang="0">
                  <a:pos x="43" y="343"/>
                </a:cxn>
                <a:cxn ang="0">
                  <a:pos x="79" y="363"/>
                </a:cxn>
                <a:cxn ang="0">
                  <a:pos x="120" y="375"/>
                </a:cxn>
                <a:cxn ang="0">
                  <a:pos x="164" y="379"/>
                </a:cxn>
                <a:cxn ang="0">
                  <a:pos x="209" y="375"/>
                </a:cxn>
                <a:cxn ang="0">
                  <a:pos x="251" y="364"/>
                </a:cxn>
                <a:cxn ang="0">
                  <a:pos x="289" y="345"/>
                </a:cxn>
                <a:cxn ang="0">
                  <a:pos x="315" y="313"/>
                </a:cxn>
                <a:cxn ang="0">
                  <a:pos x="330" y="270"/>
                </a:cxn>
                <a:cxn ang="0">
                  <a:pos x="330" y="240"/>
                </a:cxn>
                <a:cxn ang="0">
                  <a:pos x="324" y="212"/>
                </a:cxn>
                <a:cxn ang="0">
                  <a:pos x="312" y="191"/>
                </a:cxn>
                <a:cxn ang="0">
                  <a:pos x="282" y="164"/>
                </a:cxn>
                <a:cxn ang="0">
                  <a:pos x="252" y="150"/>
                </a:cxn>
                <a:cxn ang="0">
                  <a:pos x="189" y="135"/>
                </a:cxn>
                <a:cxn ang="0">
                  <a:pos x="142" y="122"/>
                </a:cxn>
                <a:cxn ang="0">
                  <a:pos x="132" y="116"/>
                </a:cxn>
                <a:cxn ang="0">
                  <a:pos x="128" y="104"/>
                </a:cxn>
                <a:cxn ang="0">
                  <a:pos x="135" y="85"/>
                </a:cxn>
                <a:cxn ang="0">
                  <a:pos x="153" y="77"/>
                </a:cxn>
                <a:cxn ang="0">
                  <a:pos x="174" y="77"/>
                </a:cxn>
                <a:cxn ang="0">
                  <a:pos x="193" y="87"/>
                </a:cxn>
                <a:cxn ang="0">
                  <a:pos x="204" y="98"/>
                </a:cxn>
                <a:cxn ang="0">
                  <a:pos x="322" y="114"/>
                </a:cxn>
              </a:cxnLst>
              <a:rect l="0" t="0" r="r" b="b"/>
              <a:pathLst>
                <a:path w="330" h="379">
                  <a:moveTo>
                    <a:pt x="322" y="114"/>
                  </a:moveTo>
                  <a:lnTo>
                    <a:pt x="322" y="114"/>
                  </a:lnTo>
                  <a:lnTo>
                    <a:pt x="320" y="97"/>
                  </a:lnTo>
                  <a:lnTo>
                    <a:pt x="317" y="82"/>
                  </a:lnTo>
                  <a:lnTo>
                    <a:pt x="312" y="69"/>
                  </a:lnTo>
                  <a:lnTo>
                    <a:pt x="306" y="57"/>
                  </a:lnTo>
                  <a:lnTo>
                    <a:pt x="297" y="47"/>
                  </a:lnTo>
                  <a:lnTo>
                    <a:pt x="289" y="37"/>
                  </a:lnTo>
                  <a:lnTo>
                    <a:pt x="279" y="29"/>
                  </a:lnTo>
                  <a:lnTo>
                    <a:pt x="267" y="23"/>
                  </a:lnTo>
                  <a:lnTo>
                    <a:pt x="256" y="17"/>
                  </a:lnTo>
                  <a:lnTo>
                    <a:pt x="243" y="12"/>
                  </a:lnTo>
                  <a:lnTo>
                    <a:pt x="231" y="8"/>
                  </a:lnTo>
                  <a:lnTo>
                    <a:pt x="217" y="4"/>
                  </a:lnTo>
                  <a:lnTo>
                    <a:pt x="203" y="2"/>
                  </a:lnTo>
                  <a:lnTo>
                    <a:pt x="189" y="1"/>
                  </a:lnTo>
                  <a:lnTo>
                    <a:pt x="163" y="0"/>
                  </a:lnTo>
                  <a:lnTo>
                    <a:pt x="163" y="0"/>
                  </a:lnTo>
                  <a:lnTo>
                    <a:pt x="137" y="1"/>
                  </a:lnTo>
                  <a:lnTo>
                    <a:pt x="124" y="3"/>
                  </a:lnTo>
                  <a:lnTo>
                    <a:pt x="111" y="4"/>
                  </a:lnTo>
                  <a:lnTo>
                    <a:pt x="97" y="8"/>
                  </a:lnTo>
                  <a:lnTo>
                    <a:pt x="85" y="12"/>
                  </a:lnTo>
                  <a:lnTo>
                    <a:pt x="73" y="17"/>
                  </a:lnTo>
                  <a:lnTo>
                    <a:pt x="61" y="23"/>
                  </a:lnTo>
                  <a:lnTo>
                    <a:pt x="50" y="30"/>
                  </a:lnTo>
                  <a:lnTo>
                    <a:pt x="39" y="39"/>
                  </a:lnTo>
                  <a:lnTo>
                    <a:pt x="31" y="48"/>
                  </a:lnTo>
                  <a:lnTo>
                    <a:pt x="23" y="58"/>
                  </a:lnTo>
                  <a:lnTo>
                    <a:pt x="17" y="70"/>
                  </a:lnTo>
                  <a:lnTo>
                    <a:pt x="13" y="84"/>
                  </a:lnTo>
                  <a:lnTo>
                    <a:pt x="9" y="98"/>
                  </a:lnTo>
                  <a:lnTo>
                    <a:pt x="8" y="115"/>
                  </a:lnTo>
                  <a:lnTo>
                    <a:pt x="8" y="115"/>
                  </a:lnTo>
                  <a:lnTo>
                    <a:pt x="9" y="126"/>
                  </a:lnTo>
                  <a:lnTo>
                    <a:pt x="10" y="137"/>
                  </a:lnTo>
                  <a:lnTo>
                    <a:pt x="13" y="147"/>
                  </a:lnTo>
                  <a:lnTo>
                    <a:pt x="16" y="156"/>
                  </a:lnTo>
                  <a:lnTo>
                    <a:pt x="20" y="165"/>
                  </a:lnTo>
                  <a:lnTo>
                    <a:pt x="26" y="173"/>
                  </a:lnTo>
                  <a:lnTo>
                    <a:pt x="32" y="181"/>
                  </a:lnTo>
                  <a:lnTo>
                    <a:pt x="39" y="188"/>
                  </a:lnTo>
                  <a:lnTo>
                    <a:pt x="48" y="194"/>
                  </a:lnTo>
                  <a:lnTo>
                    <a:pt x="57" y="200"/>
                  </a:lnTo>
                  <a:lnTo>
                    <a:pt x="68" y="206"/>
                  </a:lnTo>
                  <a:lnTo>
                    <a:pt x="80" y="211"/>
                  </a:lnTo>
                  <a:lnTo>
                    <a:pt x="94" y="216"/>
                  </a:lnTo>
                  <a:lnTo>
                    <a:pt x="108" y="221"/>
                  </a:lnTo>
                  <a:lnTo>
                    <a:pt x="142" y="228"/>
                  </a:lnTo>
                  <a:lnTo>
                    <a:pt x="142" y="228"/>
                  </a:lnTo>
                  <a:lnTo>
                    <a:pt x="177" y="236"/>
                  </a:lnTo>
                  <a:lnTo>
                    <a:pt x="189" y="239"/>
                  </a:lnTo>
                  <a:lnTo>
                    <a:pt x="198" y="243"/>
                  </a:lnTo>
                  <a:lnTo>
                    <a:pt x="204" y="248"/>
                  </a:lnTo>
                  <a:lnTo>
                    <a:pt x="208" y="253"/>
                  </a:lnTo>
                  <a:lnTo>
                    <a:pt x="210" y="259"/>
                  </a:lnTo>
                  <a:lnTo>
                    <a:pt x="211" y="266"/>
                  </a:lnTo>
                  <a:lnTo>
                    <a:pt x="211" y="266"/>
                  </a:lnTo>
                  <a:lnTo>
                    <a:pt x="210" y="273"/>
                  </a:lnTo>
                  <a:lnTo>
                    <a:pt x="206" y="279"/>
                  </a:lnTo>
                  <a:lnTo>
                    <a:pt x="202" y="284"/>
                  </a:lnTo>
                  <a:lnTo>
                    <a:pt x="196" y="288"/>
                  </a:lnTo>
                  <a:lnTo>
                    <a:pt x="189" y="290"/>
                  </a:lnTo>
                  <a:lnTo>
                    <a:pt x="182" y="293"/>
                  </a:lnTo>
                  <a:lnTo>
                    <a:pt x="169" y="294"/>
                  </a:lnTo>
                  <a:lnTo>
                    <a:pt x="169" y="294"/>
                  </a:lnTo>
                  <a:lnTo>
                    <a:pt x="158" y="293"/>
                  </a:lnTo>
                  <a:lnTo>
                    <a:pt x="148" y="291"/>
                  </a:lnTo>
                  <a:lnTo>
                    <a:pt x="141" y="288"/>
                  </a:lnTo>
                  <a:lnTo>
                    <a:pt x="135" y="284"/>
                  </a:lnTo>
                  <a:lnTo>
                    <a:pt x="135" y="284"/>
                  </a:lnTo>
                  <a:lnTo>
                    <a:pt x="129" y="277"/>
                  </a:lnTo>
                  <a:lnTo>
                    <a:pt x="124" y="268"/>
                  </a:lnTo>
                  <a:lnTo>
                    <a:pt x="122" y="261"/>
                  </a:lnTo>
                  <a:lnTo>
                    <a:pt x="120" y="251"/>
                  </a:lnTo>
                  <a:lnTo>
                    <a:pt x="0" y="251"/>
                  </a:lnTo>
                  <a:lnTo>
                    <a:pt x="0" y="251"/>
                  </a:lnTo>
                  <a:lnTo>
                    <a:pt x="2" y="268"/>
                  </a:lnTo>
                  <a:lnTo>
                    <a:pt x="5" y="284"/>
                  </a:lnTo>
                  <a:lnTo>
                    <a:pt x="10" y="298"/>
                  </a:lnTo>
                  <a:lnTo>
                    <a:pt x="16" y="311"/>
                  </a:lnTo>
                  <a:lnTo>
                    <a:pt x="23" y="322"/>
                  </a:lnTo>
                  <a:lnTo>
                    <a:pt x="33" y="333"/>
                  </a:lnTo>
                  <a:lnTo>
                    <a:pt x="43" y="343"/>
                  </a:lnTo>
                  <a:lnTo>
                    <a:pt x="54" y="350"/>
                  </a:lnTo>
                  <a:lnTo>
                    <a:pt x="66" y="357"/>
                  </a:lnTo>
                  <a:lnTo>
                    <a:pt x="79" y="363"/>
                  </a:lnTo>
                  <a:lnTo>
                    <a:pt x="92" y="368"/>
                  </a:lnTo>
                  <a:lnTo>
                    <a:pt x="106" y="372"/>
                  </a:lnTo>
                  <a:lnTo>
                    <a:pt x="120" y="375"/>
                  </a:lnTo>
                  <a:lnTo>
                    <a:pt x="135" y="377"/>
                  </a:lnTo>
                  <a:lnTo>
                    <a:pt x="149" y="378"/>
                  </a:lnTo>
                  <a:lnTo>
                    <a:pt x="164" y="379"/>
                  </a:lnTo>
                  <a:lnTo>
                    <a:pt x="164" y="379"/>
                  </a:lnTo>
                  <a:lnTo>
                    <a:pt x="194" y="378"/>
                  </a:lnTo>
                  <a:lnTo>
                    <a:pt x="209" y="375"/>
                  </a:lnTo>
                  <a:lnTo>
                    <a:pt x="223" y="373"/>
                  </a:lnTo>
                  <a:lnTo>
                    <a:pt x="238" y="369"/>
                  </a:lnTo>
                  <a:lnTo>
                    <a:pt x="251" y="364"/>
                  </a:lnTo>
                  <a:lnTo>
                    <a:pt x="265" y="360"/>
                  </a:lnTo>
                  <a:lnTo>
                    <a:pt x="277" y="352"/>
                  </a:lnTo>
                  <a:lnTo>
                    <a:pt x="289" y="345"/>
                  </a:lnTo>
                  <a:lnTo>
                    <a:pt x="299" y="335"/>
                  </a:lnTo>
                  <a:lnTo>
                    <a:pt x="308" y="325"/>
                  </a:lnTo>
                  <a:lnTo>
                    <a:pt x="315" y="313"/>
                  </a:lnTo>
                  <a:lnTo>
                    <a:pt x="322" y="300"/>
                  </a:lnTo>
                  <a:lnTo>
                    <a:pt x="326" y="285"/>
                  </a:lnTo>
                  <a:lnTo>
                    <a:pt x="330" y="270"/>
                  </a:lnTo>
                  <a:lnTo>
                    <a:pt x="330" y="251"/>
                  </a:lnTo>
                  <a:lnTo>
                    <a:pt x="330" y="251"/>
                  </a:lnTo>
                  <a:lnTo>
                    <a:pt x="330" y="240"/>
                  </a:lnTo>
                  <a:lnTo>
                    <a:pt x="329" y="231"/>
                  </a:lnTo>
                  <a:lnTo>
                    <a:pt x="326" y="222"/>
                  </a:lnTo>
                  <a:lnTo>
                    <a:pt x="324" y="212"/>
                  </a:lnTo>
                  <a:lnTo>
                    <a:pt x="320" y="205"/>
                  </a:lnTo>
                  <a:lnTo>
                    <a:pt x="317" y="198"/>
                  </a:lnTo>
                  <a:lnTo>
                    <a:pt x="312" y="191"/>
                  </a:lnTo>
                  <a:lnTo>
                    <a:pt x="307" y="184"/>
                  </a:lnTo>
                  <a:lnTo>
                    <a:pt x="295" y="173"/>
                  </a:lnTo>
                  <a:lnTo>
                    <a:pt x="282" y="164"/>
                  </a:lnTo>
                  <a:lnTo>
                    <a:pt x="268" y="156"/>
                  </a:lnTo>
                  <a:lnTo>
                    <a:pt x="252" y="150"/>
                  </a:lnTo>
                  <a:lnTo>
                    <a:pt x="252" y="150"/>
                  </a:lnTo>
                  <a:lnTo>
                    <a:pt x="237" y="146"/>
                  </a:lnTo>
                  <a:lnTo>
                    <a:pt x="221" y="142"/>
                  </a:lnTo>
                  <a:lnTo>
                    <a:pt x="189" y="135"/>
                  </a:lnTo>
                  <a:lnTo>
                    <a:pt x="163" y="130"/>
                  </a:lnTo>
                  <a:lnTo>
                    <a:pt x="152" y="126"/>
                  </a:lnTo>
                  <a:lnTo>
                    <a:pt x="142" y="122"/>
                  </a:lnTo>
                  <a:lnTo>
                    <a:pt x="142" y="122"/>
                  </a:lnTo>
                  <a:lnTo>
                    <a:pt x="137" y="120"/>
                  </a:lnTo>
                  <a:lnTo>
                    <a:pt x="132" y="116"/>
                  </a:lnTo>
                  <a:lnTo>
                    <a:pt x="129" y="111"/>
                  </a:lnTo>
                  <a:lnTo>
                    <a:pt x="128" y="104"/>
                  </a:lnTo>
                  <a:lnTo>
                    <a:pt x="128" y="104"/>
                  </a:lnTo>
                  <a:lnTo>
                    <a:pt x="129" y="96"/>
                  </a:lnTo>
                  <a:lnTo>
                    <a:pt x="131" y="90"/>
                  </a:lnTo>
                  <a:lnTo>
                    <a:pt x="135" y="85"/>
                  </a:lnTo>
                  <a:lnTo>
                    <a:pt x="140" y="81"/>
                  </a:lnTo>
                  <a:lnTo>
                    <a:pt x="146" y="79"/>
                  </a:lnTo>
                  <a:lnTo>
                    <a:pt x="153" y="77"/>
                  </a:lnTo>
                  <a:lnTo>
                    <a:pt x="166" y="76"/>
                  </a:lnTo>
                  <a:lnTo>
                    <a:pt x="166" y="76"/>
                  </a:lnTo>
                  <a:lnTo>
                    <a:pt x="174" y="77"/>
                  </a:lnTo>
                  <a:lnTo>
                    <a:pt x="181" y="79"/>
                  </a:lnTo>
                  <a:lnTo>
                    <a:pt x="187" y="82"/>
                  </a:lnTo>
                  <a:lnTo>
                    <a:pt x="193" y="87"/>
                  </a:lnTo>
                  <a:lnTo>
                    <a:pt x="193" y="87"/>
                  </a:lnTo>
                  <a:lnTo>
                    <a:pt x="199" y="92"/>
                  </a:lnTo>
                  <a:lnTo>
                    <a:pt x="204" y="98"/>
                  </a:lnTo>
                  <a:lnTo>
                    <a:pt x="206" y="105"/>
                  </a:lnTo>
                  <a:lnTo>
                    <a:pt x="208" y="114"/>
                  </a:lnTo>
                  <a:lnTo>
                    <a:pt x="322"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3" name="Freeform 9"/>
            <p:cNvSpPr>
              <a:spLocks/>
            </p:cNvSpPr>
            <p:nvPr userDrawn="1"/>
          </p:nvSpPr>
          <p:spPr bwMode="auto">
            <a:xfrm>
              <a:off x="5649" y="4162"/>
              <a:ext cx="78" cy="106"/>
            </a:xfrm>
            <a:custGeom>
              <a:avLst/>
              <a:gdLst/>
              <a:ahLst/>
              <a:cxnLst>
                <a:cxn ang="0">
                  <a:pos x="0" y="422"/>
                </a:cxn>
                <a:cxn ang="0">
                  <a:pos x="116" y="422"/>
                </a:cxn>
                <a:cxn ang="0">
                  <a:pos x="116" y="276"/>
                </a:cxn>
                <a:cxn ang="0">
                  <a:pos x="116" y="276"/>
                </a:cxn>
                <a:cxn ang="0">
                  <a:pos x="116" y="257"/>
                </a:cxn>
                <a:cxn ang="0">
                  <a:pos x="119" y="240"/>
                </a:cxn>
                <a:cxn ang="0">
                  <a:pos x="123" y="228"/>
                </a:cxn>
                <a:cxn ang="0">
                  <a:pos x="126" y="223"/>
                </a:cxn>
                <a:cxn ang="0">
                  <a:pos x="128" y="219"/>
                </a:cxn>
                <a:cxn ang="0">
                  <a:pos x="128" y="219"/>
                </a:cxn>
                <a:cxn ang="0">
                  <a:pos x="133" y="212"/>
                </a:cxn>
                <a:cxn ang="0">
                  <a:pos x="140" y="208"/>
                </a:cxn>
                <a:cxn ang="0">
                  <a:pos x="148" y="204"/>
                </a:cxn>
                <a:cxn ang="0">
                  <a:pos x="155" y="203"/>
                </a:cxn>
                <a:cxn ang="0">
                  <a:pos x="155" y="203"/>
                </a:cxn>
                <a:cxn ang="0">
                  <a:pos x="165" y="203"/>
                </a:cxn>
                <a:cxn ang="0">
                  <a:pos x="172" y="205"/>
                </a:cxn>
                <a:cxn ang="0">
                  <a:pos x="178" y="209"/>
                </a:cxn>
                <a:cxn ang="0">
                  <a:pos x="184" y="215"/>
                </a:cxn>
                <a:cxn ang="0">
                  <a:pos x="184" y="215"/>
                </a:cxn>
                <a:cxn ang="0">
                  <a:pos x="189" y="221"/>
                </a:cxn>
                <a:cxn ang="0">
                  <a:pos x="191" y="231"/>
                </a:cxn>
                <a:cxn ang="0">
                  <a:pos x="194" y="242"/>
                </a:cxn>
                <a:cxn ang="0">
                  <a:pos x="194" y="255"/>
                </a:cxn>
                <a:cxn ang="0">
                  <a:pos x="194" y="422"/>
                </a:cxn>
                <a:cxn ang="0">
                  <a:pos x="310" y="422"/>
                </a:cxn>
                <a:cxn ang="0">
                  <a:pos x="310" y="229"/>
                </a:cxn>
                <a:cxn ang="0">
                  <a:pos x="310" y="229"/>
                </a:cxn>
                <a:cxn ang="0">
                  <a:pos x="310" y="215"/>
                </a:cxn>
                <a:cxn ang="0">
                  <a:pos x="309" y="202"/>
                </a:cxn>
                <a:cxn ang="0">
                  <a:pos x="306" y="188"/>
                </a:cxn>
                <a:cxn ang="0">
                  <a:pos x="304" y="177"/>
                </a:cxn>
                <a:cxn ang="0">
                  <a:pos x="299" y="166"/>
                </a:cxn>
                <a:cxn ang="0">
                  <a:pos x="295" y="157"/>
                </a:cxn>
                <a:cxn ang="0">
                  <a:pos x="289" y="148"/>
                </a:cxn>
                <a:cxn ang="0">
                  <a:pos x="283" y="141"/>
                </a:cxn>
                <a:cxn ang="0">
                  <a:pos x="283" y="141"/>
                </a:cxn>
                <a:cxn ang="0">
                  <a:pos x="276" y="133"/>
                </a:cxn>
                <a:cxn ang="0">
                  <a:pos x="269" y="129"/>
                </a:cxn>
                <a:cxn ang="0">
                  <a:pos x="260" y="124"/>
                </a:cxn>
                <a:cxn ang="0">
                  <a:pos x="251" y="119"/>
                </a:cxn>
                <a:cxn ang="0">
                  <a:pos x="241" y="116"/>
                </a:cxn>
                <a:cxn ang="0">
                  <a:pos x="231" y="114"/>
                </a:cxn>
                <a:cxn ang="0">
                  <a:pos x="220" y="113"/>
                </a:cxn>
                <a:cxn ang="0">
                  <a:pos x="209" y="112"/>
                </a:cxn>
                <a:cxn ang="0">
                  <a:pos x="209" y="112"/>
                </a:cxn>
                <a:cxn ang="0">
                  <a:pos x="195" y="113"/>
                </a:cxn>
                <a:cxn ang="0">
                  <a:pos x="182" y="114"/>
                </a:cxn>
                <a:cxn ang="0">
                  <a:pos x="168" y="116"/>
                </a:cxn>
                <a:cxn ang="0">
                  <a:pos x="154" y="122"/>
                </a:cxn>
                <a:cxn ang="0">
                  <a:pos x="154" y="122"/>
                </a:cxn>
                <a:cxn ang="0">
                  <a:pos x="144" y="129"/>
                </a:cxn>
                <a:cxn ang="0">
                  <a:pos x="135" y="135"/>
                </a:cxn>
                <a:cxn ang="0">
                  <a:pos x="126" y="143"/>
                </a:cxn>
                <a:cxn ang="0">
                  <a:pos x="116" y="153"/>
                </a:cxn>
                <a:cxn ang="0">
                  <a:pos x="116" y="0"/>
                </a:cxn>
                <a:cxn ang="0">
                  <a:pos x="0" y="0"/>
                </a:cxn>
                <a:cxn ang="0">
                  <a:pos x="0" y="422"/>
                </a:cxn>
              </a:cxnLst>
              <a:rect l="0" t="0" r="r" b="b"/>
              <a:pathLst>
                <a:path w="310" h="422">
                  <a:moveTo>
                    <a:pt x="0" y="422"/>
                  </a:moveTo>
                  <a:lnTo>
                    <a:pt x="116" y="422"/>
                  </a:lnTo>
                  <a:lnTo>
                    <a:pt x="116" y="276"/>
                  </a:lnTo>
                  <a:lnTo>
                    <a:pt x="116" y="276"/>
                  </a:lnTo>
                  <a:lnTo>
                    <a:pt x="116" y="257"/>
                  </a:lnTo>
                  <a:lnTo>
                    <a:pt x="119" y="240"/>
                  </a:lnTo>
                  <a:lnTo>
                    <a:pt x="123" y="228"/>
                  </a:lnTo>
                  <a:lnTo>
                    <a:pt x="126" y="223"/>
                  </a:lnTo>
                  <a:lnTo>
                    <a:pt x="128" y="219"/>
                  </a:lnTo>
                  <a:lnTo>
                    <a:pt x="128" y="219"/>
                  </a:lnTo>
                  <a:lnTo>
                    <a:pt x="133" y="212"/>
                  </a:lnTo>
                  <a:lnTo>
                    <a:pt x="140" y="208"/>
                  </a:lnTo>
                  <a:lnTo>
                    <a:pt x="148" y="204"/>
                  </a:lnTo>
                  <a:lnTo>
                    <a:pt x="155" y="203"/>
                  </a:lnTo>
                  <a:lnTo>
                    <a:pt x="155" y="203"/>
                  </a:lnTo>
                  <a:lnTo>
                    <a:pt x="165" y="203"/>
                  </a:lnTo>
                  <a:lnTo>
                    <a:pt x="172" y="205"/>
                  </a:lnTo>
                  <a:lnTo>
                    <a:pt x="178" y="209"/>
                  </a:lnTo>
                  <a:lnTo>
                    <a:pt x="184" y="215"/>
                  </a:lnTo>
                  <a:lnTo>
                    <a:pt x="184" y="215"/>
                  </a:lnTo>
                  <a:lnTo>
                    <a:pt x="189" y="221"/>
                  </a:lnTo>
                  <a:lnTo>
                    <a:pt x="191" y="231"/>
                  </a:lnTo>
                  <a:lnTo>
                    <a:pt x="194" y="242"/>
                  </a:lnTo>
                  <a:lnTo>
                    <a:pt x="194" y="255"/>
                  </a:lnTo>
                  <a:lnTo>
                    <a:pt x="194" y="422"/>
                  </a:lnTo>
                  <a:lnTo>
                    <a:pt x="310" y="422"/>
                  </a:lnTo>
                  <a:lnTo>
                    <a:pt x="310" y="229"/>
                  </a:lnTo>
                  <a:lnTo>
                    <a:pt x="310" y="229"/>
                  </a:lnTo>
                  <a:lnTo>
                    <a:pt x="310" y="215"/>
                  </a:lnTo>
                  <a:lnTo>
                    <a:pt x="309" y="202"/>
                  </a:lnTo>
                  <a:lnTo>
                    <a:pt x="306" y="188"/>
                  </a:lnTo>
                  <a:lnTo>
                    <a:pt x="304" y="177"/>
                  </a:lnTo>
                  <a:lnTo>
                    <a:pt x="299" y="166"/>
                  </a:lnTo>
                  <a:lnTo>
                    <a:pt x="295" y="157"/>
                  </a:lnTo>
                  <a:lnTo>
                    <a:pt x="289" y="148"/>
                  </a:lnTo>
                  <a:lnTo>
                    <a:pt x="283" y="141"/>
                  </a:lnTo>
                  <a:lnTo>
                    <a:pt x="283" y="141"/>
                  </a:lnTo>
                  <a:lnTo>
                    <a:pt x="276" y="133"/>
                  </a:lnTo>
                  <a:lnTo>
                    <a:pt x="269" y="129"/>
                  </a:lnTo>
                  <a:lnTo>
                    <a:pt x="260" y="124"/>
                  </a:lnTo>
                  <a:lnTo>
                    <a:pt x="251" y="119"/>
                  </a:lnTo>
                  <a:lnTo>
                    <a:pt x="241" y="116"/>
                  </a:lnTo>
                  <a:lnTo>
                    <a:pt x="231" y="114"/>
                  </a:lnTo>
                  <a:lnTo>
                    <a:pt x="220" y="113"/>
                  </a:lnTo>
                  <a:lnTo>
                    <a:pt x="209" y="112"/>
                  </a:lnTo>
                  <a:lnTo>
                    <a:pt x="209" y="112"/>
                  </a:lnTo>
                  <a:lnTo>
                    <a:pt x="195" y="113"/>
                  </a:lnTo>
                  <a:lnTo>
                    <a:pt x="182" y="114"/>
                  </a:lnTo>
                  <a:lnTo>
                    <a:pt x="168" y="116"/>
                  </a:lnTo>
                  <a:lnTo>
                    <a:pt x="154" y="122"/>
                  </a:lnTo>
                  <a:lnTo>
                    <a:pt x="154" y="122"/>
                  </a:lnTo>
                  <a:lnTo>
                    <a:pt x="144" y="129"/>
                  </a:lnTo>
                  <a:lnTo>
                    <a:pt x="135" y="135"/>
                  </a:lnTo>
                  <a:lnTo>
                    <a:pt x="126" y="143"/>
                  </a:lnTo>
                  <a:lnTo>
                    <a:pt x="116" y="153"/>
                  </a:lnTo>
                  <a:lnTo>
                    <a:pt x="116" y="0"/>
                  </a:lnTo>
                  <a:lnTo>
                    <a:pt x="0" y="0"/>
                  </a:lnTo>
                  <a:lnTo>
                    <a:pt x="0" y="4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4" name="Freeform 10"/>
            <p:cNvSpPr>
              <a:spLocks/>
            </p:cNvSpPr>
            <p:nvPr userDrawn="1"/>
          </p:nvSpPr>
          <p:spPr bwMode="auto">
            <a:xfrm>
              <a:off x="5599" y="4169"/>
              <a:ext cx="41" cy="100"/>
            </a:xfrm>
            <a:custGeom>
              <a:avLst/>
              <a:gdLst/>
              <a:ahLst/>
              <a:cxnLst>
                <a:cxn ang="0">
                  <a:pos x="0" y="0"/>
                </a:cxn>
                <a:cxn ang="0">
                  <a:pos x="0" y="93"/>
                </a:cxn>
                <a:cxn ang="0">
                  <a:pos x="0" y="178"/>
                </a:cxn>
                <a:cxn ang="0">
                  <a:pos x="0" y="284"/>
                </a:cxn>
                <a:cxn ang="0">
                  <a:pos x="0" y="284"/>
                </a:cxn>
                <a:cxn ang="0">
                  <a:pos x="0" y="307"/>
                </a:cxn>
                <a:cxn ang="0">
                  <a:pos x="2" y="328"/>
                </a:cxn>
                <a:cxn ang="0">
                  <a:pos x="6" y="345"/>
                </a:cxn>
                <a:cxn ang="0">
                  <a:pos x="11" y="359"/>
                </a:cxn>
                <a:cxn ang="0">
                  <a:pos x="11" y="359"/>
                </a:cxn>
                <a:cxn ang="0">
                  <a:pos x="17" y="370"/>
                </a:cxn>
                <a:cxn ang="0">
                  <a:pos x="23" y="379"/>
                </a:cxn>
                <a:cxn ang="0">
                  <a:pos x="31" y="385"/>
                </a:cxn>
                <a:cxn ang="0">
                  <a:pos x="40" y="391"/>
                </a:cxn>
                <a:cxn ang="0">
                  <a:pos x="40" y="391"/>
                </a:cxn>
                <a:cxn ang="0">
                  <a:pos x="51" y="396"/>
                </a:cxn>
                <a:cxn ang="0">
                  <a:pos x="64" y="399"/>
                </a:cxn>
                <a:cxn ang="0">
                  <a:pos x="80" y="402"/>
                </a:cxn>
                <a:cxn ang="0">
                  <a:pos x="99" y="402"/>
                </a:cxn>
                <a:cxn ang="0">
                  <a:pos x="99" y="402"/>
                </a:cxn>
                <a:cxn ang="0">
                  <a:pos x="113" y="402"/>
                </a:cxn>
                <a:cxn ang="0">
                  <a:pos x="128" y="399"/>
                </a:cxn>
                <a:cxn ang="0">
                  <a:pos x="145" y="397"/>
                </a:cxn>
                <a:cxn ang="0">
                  <a:pos x="161" y="392"/>
                </a:cxn>
                <a:cxn ang="0">
                  <a:pos x="161" y="317"/>
                </a:cxn>
                <a:cxn ang="0">
                  <a:pos x="161" y="317"/>
                </a:cxn>
                <a:cxn ang="0">
                  <a:pos x="156" y="318"/>
                </a:cxn>
                <a:cxn ang="0">
                  <a:pos x="148" y="319"/>
                </a:cxn>
                <a:cxn ang="0">
                  <a:pos x="131" y="320"/>
                </a:cxn>
                <a:cxn ang="0">
                  <a:pos x="131" y="320"/>
                </a:cxn>
                <a:cxn ang="0">
                  <a:pos x="125" y="319"/>
                </a:cxn>
                <a:cxn ang="0">
                  <a:pos x="120" y="315"/>
                </a:cxn>
                <a:cxn ang="0">
                  <a:pos x="117" y="313"/>
                </a:cxn>
                <a:cxn ang="0">
                  <a:pos x="115" y="311"/>
                </a:cxn>
                <a:cxn ang="0">
                  <a:pos x="115" y="311"/>
                </a:cxn>
                <a:cxn ang="0">
                  <a:pos x="114" y="307"/>
                </a:cxn>
                <a:cxn ang="0">
                  <a:pos x="113" y="301"/>
                </a:cxn>
                <a:cxn ang="0">
                  <a:pos x="111" y="285"/>
                </a:cxn>
                <a:cxn ang="0">
                  <a:pos x="111" y="178"/>
                </a:cxn>
                <a:cxn ang="0">
                  <a:pos x="161" y="178"/>
                </a:cxn>
                <a:cxn ang="0">
                  <a:pos x="161" y="93"/>
                </a:cxn>
                <a:cxn ang="0">
                  <a:pos x="111" y="93"/>
                </a:cxn>
                <a:cxn ang="0">
                  <a:pos x="111" y="0"/>
                </a:cxn>
                <a:cxn ang="0">
                  <a:pos x="0" y="0"/>
                </a:cxn>
              </a:cxnLst>
              <a:rect l="0" t="0" r="r" b="b"/>
              <a:pathLst>
                <a:path w="161" h="402">
                  <a:moveTo>
                    <a:pt x="0" y="0"/>
                  </a:moveTo>
                  <a:lnTo>
                    <a:pt x="0" y="93"/>
                  </a:lnTo>
                  <a:lnTo>
                    <a:pt x="0" y="178"/>
                  </a:lnTo>
                  <a:lnTo>
                    <a:pt x="0" y="284"/>
                  </a:lnTo>
                  <a:lnTo>
                    <a:pt x="0" y="284"/>
                  </a:lnTo>
                  <a:lnTo>
                    <a:pt x="0" y="307"/>
                  </a:lnTo>
                  <a:lnTo>
                    <a:pt x="2" y="328"/>
                  </a:lnTo>
                  <a:lnTo>
                    <a:pt x="6" y="345"/>
                  </a:lnTo>
                  <a:lnTo>
                    <a:pt x="11" y="359"/>
                  </a:lnTo>
                  <a:lnTo>
                    <a:pt x="11" y="359"/>
                  </a:lnTo>
                  <a:lnTo>
                    <a:pt x="17" y="370"/>
                  </a:lnTo>
                  <a:lnTo>
                    <a:pt x="23" y="379"/>
                  </a:lnTo>
                  <a:lnTo>
                    <a:pt x="31" y="385"/>
                  </a:lnTo>
                  <a:lnTo>
                    <a:pt x="40" y="391"/>
                  </a:lnTo>
                  <a:lnTo>
                    <a:pt x="40" y="391"/>
                  </a:lnTo>
                  <a:lnTo>
                    <a:pt x="51" y="396"/>
                  </a:lnTo>
                  <a:lnTo>
                    <a:pt x="64" y="399"/>
                  </a:lnTo>
                  <a:lnTo>
                    <a:pt x="80" y="402"/>
                  </a:lnTo>
                  <a:lnTo>
                    <a:pt x="99" y="402"/>
                  </a:lnTo>
                  <a:lnTo>
                    <a:pt x="99" y="402"/>
                  </a:lnTo>
                  <a:lnTo>
                    <a:pt x="113" y="402"/>
                  </a:lnTo>
                  <a:lnTo>
                    <a:pt x="128" y="399"/>
                  </a:lnTo>
                  <a:lnTo>
                    <a:pt x="145" y="397"/>
                  </a:lnTo>
                  <a:lnTo>
                    <a:pt x="161" y="392"/>
                  </a:lnTo>
                  <a:lnTo>
                    <a:pt x="161" y="317"/>
                  </a:lnTo>
                  <a:lnTo>
                    <a:pt x="161" y="317"/>
                  </a:lnTo>
                  <a:lnTo>
                    <a:pt x="156" y="318"/>
                  </a:lnTo>
                  <a:lnTo>
                    <a:pt x="148" y="319"/>
                  </a:lnTo>
                  <a:lnTo>
                    <a:pt x="131" y="320"/>
                  </a:lnTo>
                  <a:lnTo>
                    <a:pt x="131" y="320"/>
                  </a:lnTo>
                  <a:lnTo>
                    <a:pt x="125" y="319"/>
                  </a:lnTo>
                  <a:lnTo>
                    <a:pt x="120" y="315"/>
                  </a:lnTo>
                  <a:lnTo>
                    <a:pt x="117" y="313"/>
                  </a:lnTo>
                  <a:lnTo>
                    <a:pt x="115" y="311"/>
                  </a:lnTo>
                  <a:lnTo>
                    <a:pt x="115" y="311"/>
                  </a:lnTo>
                  <a:lnTo>
                    <a:pt x="114" y="307"/>
                  </a:lnTo>
                  <a:lnTo>
                    <a:pt x="113" y="301"/>
                  </a:lnTo>
                  <a:lnTo>
                    <a:pt x="111" y="285"/>
                  </a:lnTo>
                  <a:lnTo>
                    <a:pt x="111" y="178"/>
                  </a:lnTo>
                  <a:lnTo>
                    <a:pt x="161" y="178"/>
                  </a:lnTo>
                  <a:lnTo>
                    <a:pt x="161" y="93"/>
                  </a:lnTo>
                  <a:lnTo>
                    <a:pt x="111" y="93"/>
                  </a:lnTo>
                  <a:lnTo>
                    <a:pt x="111"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5" name="Rectangle 11"/>
            <p:cNvSpPr>
              <a:spLocks noChangeArrowheads="1"/>
            </p:cNvSpPr>
            <p:nvPr userDrawn="1"/>
          </p:nvSpPr>
          <p:spPr bwMode="auto">
            <a:xfrm>
              <a:off x="5562" y="4169"/>
              <a:ext cx="28" cy="15"/>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l" rtl="0" eaLnBrk="1" fontAlgn="base" hangingPunct="1">
        <a:lnSpc>
          <a:spcPct val="100000"/>
        </a:lnSpc>
        <a:spcBef>
          <a:spcPct val="0"/>
        </a:spcBef>
        <a:spcAft>
          <a:spcPct val="0"/>
        </a:spcAft>
        <a:defRPr sz="3200" kern="1200">
          <a:solidFill>
            <a:schemeClr val="tx1"/>
          </a:solidFill>
          <a:latin typeface="+mj-lt"/>
          <a:ea typeface="+mj-ea"/>
          <a:cs typeface="+mj-cs"/>
        </a:defRPr>
      </a:lvl1pPr>
      <a:lvl2pPr algn="l" rtl="0" eaLnBrk="1" fontAlgn="base" hangingPunct="1">
        <a:lnSpc>
          <a:spcPts val="4400"/>
        </a:lnSpc>
        <a:spcBef>
          <a:spcPct val="0"/>
        </a:spcBef>
        <a:spcAft>
          <a:spcPct val="0"/>
        </a:spcAft>
        <a:defRPr sz="4400">
          <a:solidFill>
            <a:schemeClr val="tx1"/>
          </a:solidFill>
          <a:latin typeface="Calibri" pitchFamily="34" charset="0"/>
        </a:defRPr>
      </a:lvl2pPr>
      <a:lvl3pPr algn="l" rtl="0" eaLnBrk="1" fontAlgn="base" hangingPunct="1">
        <a:lnSpc>
          <a:spcPts val="4400"/>
        </a:lnSpc>
        <a:spcBef>
          <a:spcPct val="0"/>
        </a:spcBef>
        <a:spcAft>
          <a:spcPct val="0"/>
        </a:spcAft>
        <a:defRPr sz="4400">
          <a:solidFill>
            <a:schemeClr val="tx1"/>
          </a:solidFill>
          <a:latin typeface="Calibri" pitchFamily="34" charset="0"/>
        </a:defRPr>
      </a:lvl3pPr>
      <a:lvl4pPr algn="l" rtl="0" eaLnBrk="1" fontAlgn="base" hangingPunct="1">
        <a:lnSpc>
          <a:spcPts val="4400"/>
        </a:lnSpc>
        <a:spcBef>
          <a:spcPct val="0"/>
        </a:spcBef>
        <a:spcAft>
          <a:spcPct val="0"/>
        </a:spcAft>
        <a:defRPr sz="4400">
          <a:solidFill>
            <a:schemeClr val="tx1"/>
          </a:solidFill>
          <a:latin typeface="Calibri" pitchFamily="34" charset="0"/>
        </a:defRPr>
      </a:lvl4pPr>
      <a:lvl5pPr algn="l" rtl="0" eaLnBrk="1" fontAlgn="base" hangingPunct="1">
        <a:lnSpc>
          <a:spcPts val="4400"/>
        </a:lnSpc>
        <a:spcBef>
          <a:spcPct val="0"/>
        </a:spcBef>
        <a:spcAft>
          <a:spcPct val="0"/>
        </a:spcAft>
        <a:defRPr sz="4400">
          <a:solidFill>
            <a:schemeClr val="tx1"/>
          </a:solidFill>
          <a:latin typeface="Calibri" pitchFamily="34" charset="0"/>
        </a:defRPr>
      </a:lvl5pPr>
      <a:lvl6pPr marL="457200" algn="l" rtl="0" eaLnBrk="1" fontAlgn="base" hangingPunct="1">
        <a:lnSpc>
          <a:spcPts val="4400"/>
        </a:lnSpc>
        <a:spcBef>
          <a:spcPct val="0"/>
        </a:spcBef>
        <a:spcAft>
          <a:spcPct val="0"/>
        </a:spcAft>
        <a:defRPr sz="4400">
          <a:solidFill>
            <a:schemeClr val="bg1"/>
          </a:solidFill>
          <a:latin typeface="Calibri" pitchFamily="34" charset="0"/>
        </a:defRPr>
      </a:lvl6pPr>
      <a:lvl7pPr marL="914400" algn="l" rtl="0" eaLnBrk="1" fontAlgn="base" hangingPunct="1">
        <a:lnSpc>
          <a:spcPts val="4400"/>
        </a:lnSpc>
        <a:spcBef>
          <a:spcPct val="0"/>
        </a:spcBef>
        <a:spcAft>
          <a:spcPct val="0"/>
        </a:spcAft>
        <a:defRPr sz="4400">
          <a:solidFill>
            <a:schemeClr val="bg1"/>
          </a:solidFill>
          <a:latin typeface="Calibri" pitchFamily="34" charset="0"/>
        </a:defRPr>
      </a:lvl7pPr>
      <a:lvl8pPr marL="1371600" algn="l" rtl="0" eaLnBrk="1" fontAlgn="base" hangingPunct="1">
        <a:lnSpc>
          <a:spcPts val="4400"/>
        </a:lnSpc>
        <a:spcBef>
          <a:spcPct val="0"/>
        </a:spcBef>
        <a:spcAft>
          <a:spcPct val="0"/>
        </a:spcAft>
        <a:defRPr sz="4400">
          <a:solidFill>
            <a:schemeClr val="bg1"/>
          </a:solidFill>
          <a:latin typeface="Calibri" pitchFamily="34" charset="0"/>
        </a:defRPr>
      </a:lvl8pPr>
      <a:lvl9pPr marL="1828800" algn="l" rtl="0" eaLnBrk="1" fontAlgn="base" hangingPunct="1">
        <a:lnSpc>
          <a:spcPts val="4400"/>
        </a:lnSpc>
        <a:spcBef>
          <a:spcPct val="0"/>
        </a:spcBef>
        <a:spcAft>
          <a:spcPct val="0"/>
        </a:spcAft>
        <a:defRPr sz="4400">
          <a:solidFill>
            <a:schemeClr val="bg1"/>
          </a:solidFill>
          <a:latin typeface="Calibri" pitchFamily="34" charset="0"/>
        </a:defRPr>
      </a:lvl9pPr>
    </p:titleStyle>
    <p:bodyStyle>
      <a:lvl1pPr marL="342900" indent="-342900" algn="l" rtl="0" eaLnBrk="1" fontAlgn="base" hangingPunct="1">
        <a:spcBef>
          <a:spcPct val="20000"/>
        </a:spcBef>
        <a:spcAft>
          <a:spcPct val="0"/>
        </a:spcAft>
        <a:buClr>
          <a:srgbClr val="003399"/>
        </a:buClr>
        <a:buFont typeface="Arial" charset="0"/>
        <a:buChar char="•"/>
        <a:defRPr sz="2400" kern="1200">
          <a:solidFill>
            <a:schemeClr val="tx2"/>
          </a:solidFill>
          <a:latin typeface="+mn-lt"/>
          <a:ea typeface="+mn-ea"/>
          <a:cs typeface="+mn-cs"/>
        </a:defRPr>
      </a:lvl1pPr>
      <a:lvl2pPr marL="742950" indent="-285750" algn="l" rtl="0" eaLnBrk="1" fontAlgn="base" hangingPunct="1">
        <a:spcBef>
          <a:spcPct val="20000"/>
        </a:spcBef>
        <a:spcAft>
          <a:spcPct val="0"/>
        </a:spcAft>
        <a:buClr>
          <a:srgbClr val="003399"/>
        </a:buClr>
        <a:buFont typeface="Arial" charset="0"/>
        <a:buChar char="–"/>
        <a:defRPr sz="2200" kern="1200">
          <a:solidFill>
            <a:schemeClr val="tx2"/>
          </a:solidFill>
          <a:latin typeface="+mn-lt"/>
          <a:ea typeface="+mn-ea"/>
          <a:cs typeface="+mn-cs"/>
        </a:defRPr>
      </a:lvl2pPr>
      <a:lvl3pPr marL="1143000" indent="-228600" algn="l" rtl="0" eaLnBrk="1" fontAlgn="base" hangingPunct="1">
        <a:spcBef>
          <a:spcPct val="20000"/>
        </a:spcBef>
        <a:spcAft>
          <a:spcPct val="0"/>
        </a:spcAft>
        <a:buClr>
          <a:srgbClr val="003399"/>
        </a:buClr>
        <a:buFont typeface="Arial" charset="0"/>
        <a:buChar char="•"/>
        <a:defRPr sz="2000" kern="1200">
          <a:solidFill>
            <a:schemeClr val="tx2"/>
          </a:solidFill>
          <a:latin typeface="+mn-lt"/>
          <a:ea typeface="+mn-ea"/>
          <a:cs typeface="+mn-cs"/>
        </a:defRPr>
      </a:lvl3pPr>
      <a:lvl4pPr marL="1600200" indent="-228600" algn="l" rtl="0" eaLnBrk="1" fontAlgn="base" hangingPunct="1">
        <a:spcBef>
          <a:spcPct val="20000"/>
        </a:spcBef>
        <a:spcAft>
          <a:spcPct val="0"/>
        </a:spcAft>
        <a:buClr>
          <a:srgbClr val="003399"/>
        </a:buClr>
        <a:buFont typeface="Arial" charset="0"/>
        <a:buChar char="–"/>
        <a:defRPr sz="1800" kern="1200">
          <a:solidFill>
            <a:schemeClr val="tx2"/>
          </a:solidFill>
          <a:latin typeface="+mn-lt"/>
          <a:ea typeface="+mn-ea"/>
          <a:cs typeface="+mn-cs"/>
        </a:defRPr>
      </a:lvl4pPr>
      <a:lvl5pPr marL="2057400" indent="-228600" algn="l" rtl="0" eaLnBrk="1" fontAlgn="base" hangingPunct="1">
        <a:spcBef>
          <a:spcPct val="20000"/>
        </a:spcBef>
        <a:spcAft>
          <a:spcPct val="0"/>
        </a:spcAft>
        <a:buClr>
          <a:srgbClr val="003399"/>
        </a:buClr>
        <a:buFont typeface="Arial"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3.xml"/></Relationships>
</file>

<file path=ppt/slides/_rels/slide10.xml.rels><?xml version="1.0" encoding="UTF-8" standalone="yes"?>
<Relationships xmlns="http://schemas.openxmlformats.org/package/2006/relationships"><Relationship Id="rId2" Type="http://schemas.openxmlformats.org/officeDocument/2006/relationships/hyperlink" Target="http://www.dot.state.oh.us/Divisions/Planning/SPR/ModelForecastingUnit/Pages/TravelDemandModeling.aspx" TargetMode="External"/><Relationship Id="rId1" Type="http://schemas.openxmlformats.org/officeDocument/2006/relationships/slideLayout" Target="../slideLayouts/slideLayout10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3.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3.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13.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13.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3.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13.xml"/><Relationship Id="rId4" Type="http://schemas.openxmlformats.org/officeDocument/2006/relationships/image" Target="../media/image51.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3.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13.xml"/></Relationships>
</file>

<file path=ppt/slides/_rels/slide2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4.xml"/><Relationship Id="rId1" Type="http://schemas.openxmlformats.org/officeDocument/2006/relationships/slideLayout" Target="../slideLayouts/slideLayout113.xml"/><Relationship Id="rId4" Type="http://schemas.openxmlformats.org/officeDocument/2006/relationships/image" Target="../media/image54.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3.xml"/><Relationship Id="rId1" Type="http://schemas.openxmlformats.org/officeDocument/2006/relationships/vmlDrawing" Target="../drawings/vmlDrawing1.vml"/><Relationship Id="rId6" Type="http://schemas.openxmlformats.org/officeDocument/2006/relationships/image" Target="../media/image58.png"/><Relationship Id="rId5" Type="http://schemas.openxmlformats.org/officeDocument/2006/relationships/package" Target="../embeddings/Microsoft_Office_Excel_Worksheet2.xlsx"/><Relationship Id="rId4" Type="http://schemas.openxmlformats.org/officeDocument/2006/relationships/package" Target="../embeddings/Microsoft_Office_Excel_Worksheet1.xlsx"/></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3.xml"/></Relationships>
</file>

<file path=ppt/slides/_rels/slide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13.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65820" y="219456"/>
            <a:ext cx="6537960" cy="1380744"/>
          </a:xfrm>
        </p:spPr>
        <p:txBody>
          <a:bodyPr>
            <a:normAutofit fontScale="77500" lnSpcReduction="20000"/>
          </a:bodyPr>
          <a:lstStyle/>
          <a:p>
            <a:pPr>
              <a:lnSpc>
                <a:spcPct val="115000"/>
              </a:lnSpc>
            </a:pPr>
            <a:r>
              <a:rPr lang="en-US" b="1" dirty="0" smtClean="0"/>
              <a:t>Myriad Uses of the Ohio Statewide Travel Demand Model for Access Ohio 2040 Strategic Transportation System (AOSTS)</a:t>
            </a:r>
          </a:p>
        </p:txBody>
      </p:sp>
      <p:sp>
        <p:nvSpPr>
          <p:cNvPr id="6" name="Text Placeholder 5"/>
          <p:cNvSpPr>
            <a:spLocks noGrp="1"/>
          </p:cNvSpPr>
          <p:nvPr>
            <p:ph type="body" sz="quarter" idx="15"/>
          </p:nvPr>
        </p:nvSpPr>
        <p:spPr>
          <a:xfrm>
            <a:off x="6864350" y="1922312"/>
            <a:ext cx="2279650" cy="1316188"/>
          </a:xfrm>
        </p:spPr>
        <p:txBody>
          <a:bodyPr>
            <a:noAutofit/>
          </a:bodyPr>
          <a:lstStyle/>
          <a:p>
            <a:r>
              <a:rPr lang="en-US" sz="2000" dirty="0" smtClean="0"/>
              <a:t>Rob Bostrom</a:t>
            </a:r>
          </a:p>
          <a:p>
            <a:r>
              <a:rPr lang="en-US" sz="2000" dirty="0" smtClean="0"/>
              <a:t>Greg Giaimo</a:t>
            </a:r>
          </a:p>
          <a:p>
            <a:r>
              <a:rPr lang="en-US" sz="2000" dirty="0" err="1" smtClean="0"/>
              <a:t>Sashi</a:t>
            </a:r>
            <a:r>
              <a:rPr lang="en-US" sz="2000" dirty="0" smtClean="0"/>
              <a:t> Gandavarapu</a:t>
            </a:r>
          </a:p>
          <a:p>
            <a:r>
              <a:rPr lang="en-US" sz="2000" dirty="0" smtClean="0">
                <a:solidFill>
                  <a:srgbClr val="FFFFFF"/>
                </a:solidFill>
              </a:rPr>
              <a:t>Don Vary</a:t>
            </a:r>
          </a:p>
          <a:p>
            <a:r>
              <a:rPr lang="en-US" sz="2000" dirty="0" smtClean="0"/>
              <a:t>Paul Hershkowitz</a:t>
            </a:r>
          </a:p>
          <a:p>
            <a:r>
              <a:rPr lang="en-US" sz="1100" dirty="0" smtClean="0"/>
              <a:t>May 5 2013</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Ohio Statewide Model Overview </a:t>
            </a:r>
            <a:endParaRPr lang="en-US" dirty="0"/>
          </a:p>
        </p:txBody>
      </p:sp>
      <p:sp>
        <p:nvSpPr>
          <p:cNvPr id="3" name="Content Placeholder 2"/>
          <p:cNvSpPr>
            <a:spLocks noGrp="1"/>
          </p:cNvSpPr>
          <p:nvPr>
            <p:ph idx="1"/>
          </p:nvPr>
        </p:nvSpPr>
        <p:spPr/>
        <p:txBody>
          <a:bodyPr/>
          <a:lstStyle/>
          <a:p>
            <a:r>
              <a:rPr lang="en-US" dirty="0" smtClean="0"/>
              <a:t>Size – see flash drive for loaded network.</a:t>
            </a:r>
          </a:p>
          <a:p>
            <a:r>
              <a:rPr lang="en-US" dirty="0" smtClean="0"/>
              <a:t>Features – see ODOT web site for detailed info </a:t>
            </a:r>
            <a:r>
              <a:rPr lang="en-US" sz="2000" dirty="0" smtClean="0">
                <a:hlinkClick r:id="rId2"/>
              </a:rPr>
              <a:t>http://www.dot.state.oh.us/Divisions/Planning/SPR/ModelForecastingUnit/Pages/TravelDemandModeling.aspx</a:t>
            </a:r>
            <a:endParaRPr lang="en-US" sz="2000" dirty="0" smtClean="0"/>
          </a:p>
          <a:p>
            <a:r>
              <a:rPr lang="en-US" dirty="0" smtClean="0"/>
              <a:t>History</a:t>
            </a:r>
          </a:p>
          <a:p>
            <a:r>
              <a:rPr lang="en-US" dirty="0" smtClean="0"/>
              <a:t>Uses</a:t>
            </a:r>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AOSTS</a:t>
            </a:r>
            <a:r>
              <a:rPr lang="en-US" dirty="0" smtClean="0"/>
              <a:t> applications</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AOSTS Applications</a:t>
            </a:r>
            <a:endParaRPr lang="en-US" sz="4000" dirty="0"/>
          </a:p>
        </p:txBody>
      </p:sp>
      <p:sp>
        <p:nvSpPr>
          <p:cNvPr id="3" name="Content Placeholder 2"/>
          <p:cNvSpPr>
            <a:spLocks noGrp="1"/>
          </p:cNvSpPr>
          <p:nvPr>
            <p:ph idx="1"/>
          </p:nvPr>
        </p:nvSpPr>
        <p:spPr/>
        <p:txBody>
          <a:bodyPr/>
          <a:lstStyle/>
          <a:p>
            <a:r>
              <a:rPr lang="en-US" sz="2000" dirty="0" smtClean="0"/>
              <a:t>Worked with Greg Giaimo on all applications</a:t>
            </a:r>
          </a:p>
          <a:p>
            <a:r>
              <a:rPr lang="en-US" sz="2000" dirty="0" smtClean="0"/>
              <a:t>System Conditions Team</a:t>
            </a:r>
          </a:p>
          <a:p>
            <a:pPr lvl="1"/>
            <a:r>
              <a:rPr lang="en-US" sz="1800" dirty="0" smtClean="0"/>
              <a:t>CDM Smith: </a:t>
            </a:r>
            <a:r>
              <a:rPr lang="en-US" sz="1800" dirty="0" err="1" smtClean="0"/>
              <a:t>Sashi</a:t>
            </a:r>
            <a:r>
              <a:rPr lang="en-US" sz="1800" dirty="0" smtClean="0"/>
              <a:t> Gandavarapu, Jeff Carroll, Amanda Spencer, Laura Kulecz</a:t>
            </a:r>
          </a:p>
          <a:p>
            <a:r>
              <a:rPr lang="en-US" sz="2000" dirty="0" smtClean="0"/>
              <a:t>Corridor Study Team</a:t>
            </a:r>
          </a:p>
          <a:p>
            <a:pPr lvl="1"/>
            <a:r>
              <a:rPr lang="en-US" sz="1800" dirty="0" smtClean="0"/>
              <a:t>CDM Smith: </a:t>
            </a:r>
            <a:r>
              <a:rPr lang="en-US" sz="1800" dirty="0" err="1" smtClean="0"/>
              <a:t>Sashi</a:t>
            </a:r>
            <a:r>
              <a:rPr lang="en-US" sz="1800" dirty="0" smtClean="0"/>
              <a:t> Gandavarapu, Suzann Rhodes, Paul Hershkowitz</a:t>
            </a:r>
          </a:p>
          <a:p>
            <a:r>
              <a:rPr lang="en-US" sz="2000" dirty="0" smtClean="0"/>
              <a:t>Environmental Justice Team</a:t>
            </a:r>
          </a:p>
          <a:p>
            <a:pPr lvl="1"/>
            <a:r>
              <a:rPr lang="en-US" sz="1800" dirty="0" smtClean="0"/>
              <a:t>CDM Smith: </a:t>
            </a:r>
            <a:r>
              <a:rPr lang="en-US" sz="1800" dirty="0" err="1" smtClean="0"/>
              <a:t>Sashi</a:t>
            </a:r>
            <a:r>
              <a:rPr lang="en-US" sz="1800" dirty="0" smtClean="0"/>
              <a:t> Gandavarapu, Samantha Wright</a:t>
            </a:r>
          </a:p>
          <a:p>
            <a:pPr lvl="1"/>
            <a:r>
              <a:rPr lang="en-US" sz="1800" dirty="0" smtClean="0"/>
              <a:t>CH2MHill: Michelle Maggiore</a:t>
            </a:r>
          </a:p>
          <a:p>
            <a:r>
              <a:rPr lang="en-US" sz="2000" dirty="0" smtClean="0"/>
              <a:t>Economic Modeling Team</a:t>
            </a:r>
          </a:p>
          <a:p>
            <a:pPr lvl="1"/>
            <a:r>
              <a:rPr lang="en-US" sz="1800" dirty="0" smtClean="0"/>
              <a:t>CDM Smith: Eric McClelland, Don Vary</a:t>
            </a:r>
          </a:p>
          <a:p>
            <a:pPr lvl="1"/>
            <a:endParaRPr lang="en-US" sz="1800" dirty="0" smtClean="0"/>
          </a:p>
          <a:p>
            <a:endParaRPr lang="en-US" sz="2000" dirty="0" smtClean="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AOSTS Applications</a:t>
            </a:r>
            <a:endParaRPr lang="en-US" sz="4000" dirty="0"/>
          </a:p>
        </p:txBody>
      </p:sp>
      <p:sp>
        <p:nvSpPr>
          <p:cNvPr id="3" name="Content Placeholder 2"/>
          <p:cNvSpPr>
            <a:spLocks noGrp="1"/>
          </p:cNvSpPr>
          <p:nvPr>
            <p:ph idx="1"/>
          </p:nvPr>
        </p:nvSpPr>
        <p:spPr/>
        <p:txBody>
          <a:bodyPr/>
          <a:lstStyle/>
          <a:p>
            <a:pPr marL="0" indent="0">
              <a:buNone/>
            </a:pPr>
            <a:r>
              <a:rPr lang="en-US" sz="2000" dirty="0" smtClean="0"/>
              <a:t>Statewide model informs long range planning in 4 main ways:</a:t>
            </a:r>
          </a:p>
          <a:p>
            <a:endParaRPr lang="en-US" sz="2000" dirty="0"/>
          </a:p>
          <a:p>
            <a:pPr>
              <a:buFont typeface="+mj-lt"/>
              <a:buAutoNum type="arabicPeriod"/>
            </a:pPr>
            <a:r>
              <a:rPr lang="en-US" sz="2000" dirty="0" smtClean="0"/>
              <a:t>Report system conditions </a:t>
            </a:r>
          </a:p>
          <a:p>
            <a:pPr>
              <a:buFont typeface="+mj-lt"/>
              <a:buAutoNum type="arabicPeriod"/>
            </a:pPr>
            <a:endParaRPr lang="en-US" sz="2000" dirty="0"/>
          </a:p>
          <a:p>
            <a:pPr>
              <a:buFont typeface="+mj-lt"/>
              <a:buAutoNum type="arabicPeriod"/>
            </a:pPr>
            <a:r>
              <a:rPr lang="en-US" sz="2000" dirty="0" smtClean="0"/>
              <a:t>Inform selection of corridors of importance for future program prioritization</a:t>
            </a:r>
          </a:p>
          <a:p>
            <a:pPr>
              <a:buFont typeface="+mj-lt"/>
              <a:buAutoNum type="arabicPeriod"/>
            </a:pPr>
            <a:endParaRPr lang="en-US" sz="2000" dirty="0"/>
          </a:p>
          <a:p>
            <a:pPr>
              <a:buFont typeface="+mj-lt"/>
              <a:buAutoNum type="arabicPeriod"/>
            </a:pPr>
            <a:r>
              <a:rPr lang="en-US" sz="2000" dirty="0" smtClean="0"/>
              <a:t>Provide accessibilities for environmental justice analysis</a:t>
            </a:r>
          </a:p>
          <a:p>
            <a:pPr>
              <a:buFont typeface="+mj-lt"/>
              <a:buAutoNum type="arabicPeriod"/>
            </a:pPr>
            <a:endParaRPr lang="en-US" sz="2000" dirty="0"/>
          </a:p>
          <a:p>
            <a:pPr>
              <a:buFont typeface="+mj-lt"/>
              <a:buAutoNum type="arabicPeriod"/>
            </a:pPr>
            <a:r>
              <a:rPr lang="en-US" sz="2000" dirty="0" smtClean="0"/>
              <a:t>Quantify economic impact of ODOT’s planned construction program</a:t>
            </a:r>
          </a:p>
          <a:p>
            <a:pPr lvl="1"/>
            <a:endParaRPr lang="en-US" sz="1800" dirty="0" smtClean="0"/>
          </a:p>
          <a:p>
            <a:endParaRPr lang="en-US" sz="2000" dirty="0" smtClean="0"/>
          </a:p>
        </p:txBody>
      </p:sp>
    </p:spTree>
    <p:extLst>
      <p:ext uri="{BB962C8B-B14F-4D97-AF65-F5344CB8AC3E}">
        <p14:creationId xmlns:p14="http://schemas.microsoft.com/office/powerpoint/2010/main" xmlns="" val="308299129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System Conditions: Performance Measures</a:t>
            </a:r>
            <a:endParaRPr lang="en-US" sz="4000" dirty="0"/>
          </a:p>
        </p:txBody>
      </p:sp>
      <p:sp>
        <p:nvSpPr>
          <p:cNvPr id="3" name="Content Placeholder 2"/>
          <p:cNvSpPr>
            <a:spLocks noGrp="1"/>
          </p:cNvSpPr>
          <p:nvPr>
            <p:ph idx="1"/>
          </p:nvPr>
        </p:nvSpPr>
        <p:spPr/>
        <p:txBody>
          <a:bodyPr/>
          <a:lstStyle/>
          <a:p>
            <a:r>
              <a:rPr lang="en-US" sz="2000" dirty="0" smtClean="0"/>
              <a:t>Existing and projected levels of congestion from Statewide Congestion Management System</a:t>
            </a:r>
          </a:p>
          <a:p>
            <a:endParaRPr lang="en-US" sz="2000" dirty="0" smtClean="0"/>
          </a:p>
          <a:p>
            <a:r>
              <a:rPr lang="en-US" sz="2000" dirty="0" smtClean="0"/>
              <a:t>Projections in this system based largely on statewide model forecasts (see Greg </a:t>
            </a:r>
            <a:r>
              <a:rPr lang="en-US" sz="2000" dirty="0" err="1" smtClean="0"/>
              <a:t>Giaimo’s</a:t>
            </a:r>
            <a:r>
              <a:rPr lang="en-US" sz="2000" dirty="0" smtClean="0"/>
              <a:t> presentation in the model validation session at 1:30 Tuesday for more information on how that works) </a:t>
            </a:r>
          </a:p>
          <a:p>
            <a:endParaRPr lang="en-US" sz="2000" dirty="0" smtClean="0"/>
          </a:p>
          <a:p>
            <a:r>
              <a:rPr lang="en-US" sz="2000" dirty="0" smtClean="0"/>
              <a:t>Various performance measures reported such as:</a:t>
            </a:r>
          </a:p>
          <a:p>
            <a:pPr lvl="1"/>
            <a:r>
              <a:rPr lang="en-US" sz="2000" dirty="0" smtClean="0"/>
              <a:t>Vehicle miles traveled;</a:t>
            </a:r>
          </a:p>
          <a:p>
            <a:pPr lvl="1"/>
            <a:r>
              <a:rPr lang="en-US" sz="2000" dirty="0" smtClean="0"/>
              <a:t>Vehicle hours traveled; and</a:t>
            </a:r>
          </a:p>
          <a:p>
            <a:pPr lvl="1"/>
            <a:r>
              <a:rPr lang="en-US" sz="2000" dirty="0" smtClean="0"/>
              <a:t>Congested </a:t>
            </a:r>
            <a:r>
              <a:rPr lang="en-US" sz="2000" dirty="0" smtClean="0"/>
              <a:t>delay</a:t>
            </a:r>
          </a:p>
          <a:p>
            <a:pPr lvl="1">
              <a:buNone/>
            </a:pPr>
            <a:endParaRPr lang="en-US" sz="2000" dirty="0" smtClean="0"/>
          </a:p>
          <a:p>
            <a:r>
              <a:rPr lang="en-US" sz="2000" dirty="0" smtClean="0"/>
              <a:t>See flash drive for report and maps.</a:t>
            </a:r>
          </a:p>
          <a:p>
            <a:endParaRPr lang="en-US" sz="2800" dirty="0" smtClean="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System Conditions: VMT changes 2010-2040</a:t>
            </a:r>
            <a:endParaRPr lang="en-US" sz="4000" dirty="0"/>
          </a:p>
        </p:txBody>
      </p:sp>
      <p:pic>
        <p:nvPicPr>
          <p:cNvPr id="186370" name="Picture 2"/>
          <p:cNvPicPr>
            <a:picLocks noGrp="1" noChangeAspect="1" noChangeArrowheads="1"/>
          </p:cNvPicPr>
          <p:nvPr>
            <p:ph idx="1"/>
          </p:nvPr>
        </p:nvPicPr>
        <p:blipFill>
          <a:blip r:embed="rId3" cstate="print"/>
          <a:srcRect/>
          <a:stretch>
            <a:fillRect/>
          </a:stretch>
        </p:blipFill>
        <p:spPr bwMode="auto">
          <a:xfrm>
            <a:off x="424260" y="3505810"/>
            <a:ext cx="7564254" cy="2834640"/>
          </a:xfrm>
          <a:prstGeom prst="rect">
            <a:avLst/>
          </a:prstGeom>
          <a:noFill/>
          <a:ln w="9525">
            <a:noFill/>
            <a:miter lim="800000"/>
            <a:headEnd/>
            <a:tailEnd/>
          </a:ln>
        </p:spPr>
      </p:pic>
      <p:sp>
        <p:nvSpPr>
          <p:cNvPr id="7" name="Rectangle 6"/>
          <p:cNvSpPr/>
          <p:nvPr/>
        </p:nvSpPr>
        <p:spPr>
          <a:xfrm>
            <a:off x="270640" y="1508750"/>
            <a:ext cx="8564315" cy="1323439"/>
          </a:xfrm>
          <a:prstGeom prst="rect">
            <a:avLst/>
          </a:prstGeom>
        </p:spPr>
        <p:txBody>
          <a:bodyPr wrap="square">
            <a:spAutoFit/>
          </a:bodyPr>
          <a:lstStyle/>
          <a:p>
            <a:r>
              <a:rPr lang="en-US" sz="2000" dirty="0" smtClean="0">
                <a:latin typeface="Arial" pitchFamily="34" charset="0"/>
                <a:cs typeface="Arial" pitchFamily="34" charset="0"/>
              </a:rPr>
              <a:t>Projects a 15 percent increase in VMT to go with </a:t>
            </a:r>
            <a:r>
              <a:rPr lang="en-US" sz="2000" dirty="0" smtClean="0">
                <a:latin typeface="Arial" pitchFamily="34" charset="0"/>
                <a:cs typeface="Arial" pitchFamily="34" charset="0"/>
              </a:rPr>
              <a:t>projected 13 </a:t>
            </a:r>
            <a:r>
              <a:rPr lang="en-US" sz="2000" dirty="0" smtClean="0">
                <a:latin typeface="Arial" pitchFamily="34" charset="0"/>
                <a:cs typeface="Arial" pitchFamily="34" charset="0"/>
              </a:rPr>
              <a:t>percent increase in households. There is a 35 percent increase in overall delay due to congestion by the year 2040 with much higher increases in delays for interstates and expressways. </a:t>
            </a:r>
            <a:endParaRPr lang="en-US" sz="20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System Conditions: LOS Change 2010-2040</a:t>
            </a:r>
            <a:endParaRPr lang="en-US" sz="3600" dirty="0"/>
          </a:p>
        </p:txBody>
      </p:sp>
      <p:sp>
        <p:nvSpPr>
          <p:cNvPr id="3" name="Content Placeholder 2"/>
          <p:cNvSpPr>
            <a:spLocks noGrp="1"/>
          </p:cNvSpPr>
          <p:nvPr>
            <p:ph idx="1"/>
          </p:nvPr>
        </p:nvSpPr>
        <p:spPr/>
        <p:txBody>
          <a:bodyPr/>
          <a:lstStyle/>
          <a:p>
            <a:r>
              <a:rPr lang="en-US" sz="2000" dirty="0" smtClean="0"/>
              <a:t>Calculate Levels of Service (LOS) at the planning level using methodology from the Highway Capacity Manual. See next two slides. </a:t>
            </a:r>
          </a:p>
          <a:p>
            <a:endParaRPr lang="en-US" sz="2000" dirty="0" smtClean="0"/>
          </a:p>
          <a:p>
            <a:r>
              <a:rPr lang="en-US" sz="2000" dirty="0" smtClean="0"/>
              <a:t>LOS is generally worse in the 2040 E+C network than the 2010 base conditions due to additional traffic. Urban areas experience worse conditions than rural area in both 2010 and 2040, which is not unusual since urban freeways are normally built to a LOS D standard rather than LOS C for rural highways.</a:t>
            </a:r>
          </a:p>
          <a:p>
            <a:endParaRPr lang="en-US" sz="2000" dirty="0" smtClean="0"/>
          </a:p>
          <a:p>
            <a:r>
              <a:rPr lang="en-US" sz="2000" dirty="0" smtClean="0"/>
              <a:t>Congestion also increases in the major urban areas such as Columbus and Cincinnati, as well as the Cincinnati-Dayton corridor. </a:t>
            </a:r>
          </a:p>
          <a:p>
            <a:endParaRPr lang="en-US" sz="2000" dirty="0" smtClean="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System Conditions: LOS Change 2015-2040</a:t>
            </a:r>
            <a:endParaRPr lang="en-US" sz="3600"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56785" y="1201510"/>
            <a:ext cx="3425566" cy="5430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4260" y="1130564"/>
            <a:ext cx="3556889" cy="5572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System Conditions: Growth Rates</a:t>
            </a:r>
            <a:endParaRPr lang="en-US" sz="3600"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23525" y="1239915"/>
            <a:ext cx="3340461" cy="52574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79240" y="1204747"/>
            <a:ext cx="3355030" cy="52893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4237957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System Conditions: Etc.</a:t>
            </a:r>
            <a:endParaRPr lang="en-US" sz="3600"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1901" y="1547155"/>
            <a:ext cx="3370320" cy="4365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08935" y="318195"/>
            <a:ext cx="3290888" cy="4291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303165" y="4723357"/>
            <a:ext cx="3555254" cy="187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112610" y="1815990"/>
            <a:ext cx="2968182" cy="18429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7239111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Presentation Overview</a:t>
            </a:r>
            <a:endParaRPr lang="en-US" sz="4000" dirty="0"/>
          </a:p>
        </p:txBody>
      </p:sp>
      <p:sp>
        <p:nvSpPr>
          <p:cNvPr id="3" name="Content Placeholder 2"/>
          <p:cNvSpPr>
            <a:spLocks noGrp="1"/>
          </p:cNvSpPr>
          <p:nvPr>
            <p:ph idx="1"/>
          </p:nvPr>
        </p:nvSpPr>
        <p:spPr/>
        <p:txBody>
          <a:bodyPr/>
          <a:lstStyle/>
          <a:p>
            <a:r>
              <a:rPr lang="en-US" sz="2800" dirty="0" smtClean="0"/>
              <a:t>Access Ohio 2040 Strategic Transportation System Background</a:t>
            </a:r>
          </a:p>
          <a:p>
            <a:r>
              <a:rPr lang="en-US" sz="2800" dirty="0" smtClean="0"/>
              <a:t>Review of Ohio Statewide Model</a:t>
            </a:r>
          </a:p>
          <a:p>
            <a:r>
              <a:rPr lang="en-US" sz="3000" dirty="0" smtClean="0"/>
              <a:t>Access Ohio Applications</a:t>
            </a:r>
          </a:p>
          <a:p>
            <a:pPr lvl="1"/>
            <a:r>
              <a:rPr lang="en-US" sz="2800" dirty="0" smtClean="0"/>
              <a:t>System conditions</a:t>
            </a:r>
          </a:p>
          <a:p>
            <a:pPr lvl="1"/>
            <a:r>
              <a:rPr lang="en-US" sz="2800" dirty="0" smtClean="0"/>
              <a:t>Corridor study</a:t>
            </a:r>
          </a:p>
          <a:p>
            <a:pPr lvl="1"/>
            <a:r>
              <a:rPr lang="en-US" sz="2800" dirty="0" smtClean="0"/>
              <a:t>Environmental Justice</a:t>
            </a:r>
          </a:p>
          <a:p>
            <a:pPr lvl="1"/>
            <a:r>
              <a:rPr lang="en-US" sz="2800" dirty="0" smtClean="0"/>
              <a:t>Economic modeling</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Corridor Analysis</a:t>
            </a:r>
            <a:endParaRPr lang="en-US" sz="4000" dirty="0"/>
          </a:p>
        </p:txBody>
      </p:sp>
      <p:sp>
        <p:nvSpPr>
          <p:cNvPr id="3" name="Content Placeholder 2"/>
          <p:cNvSpPr>
            <a:spLocks noGrp="1"/>
          </p:cNvSpPr>
          <p:nvPr>
            <p:ph idx="1"/>
          </p:nvPr>
        </p:nvSpPr>
        <p:spPr/>
        <p:txBody>
          <a:bodyPr/>
          <a:lstStyle/>
          <a:p>
            <a:r>
              <a:rPr lang="en-US" sz="2800" dirty="0" smtClean="0"/>
              <a:t>Corridor based plan (NOT A PROJECT PLAN!)</a:t>
            </a:r>
          </a:p>
          <a:p>
            <a:pPr lvl="1"/>
            <a:r>
              <a:rPr lang="en-US" sz="2600" dirty="0" smtClean="0"/>
              <a:t>Highway</a:t>
            </a:r>
          </a:p>
          <a:p>
            <a:pPr lvl="1"/>
            <a:r>
              <a:rPr lang="en-US" sz="2600" dirty="0" smtClean="0"/>
              <a:t>Also aviation, bike, maritime, rail and transit</a:t>
            </a:r>
          </a:p>
          <a:p>
            <a:r>
              <a:rPr lang="en-US" sz="2800" dirty="0" smtClean="0"/>
              <a:t>Corridor level will be used to set future priorities</a:t>
            </a:r>
          </a:p>
          <a:p>
            <a:r>
              <a:rPr lang="en-US" sz="2800" dirty="0" smtClean="0"/>
              <a:t>Recommended corridors include:</a:t>
            </a:r>
          </a:p>
          <a:p>
            <a:pPr lvl="1"/>
            <a:r>
              <a:rPr lang="en-US" sz="2000" dirty="0" smtClean="0"/>
              <a:t>National corridor</a:t>
            </a:r>
          </a:p>
          <a:p>
            <a:pPr lvl="1"/>
            <a:r>
              <a:rPr lang="en-US" sz="2000" dirty="0" smtClean="0"/>
              <a:t>Statewide primary corridor</a:t>
            </a:r>
          </a:p>
          <a:p>
            <a:pPr lvl="1"/>
            <a:r>
              <a:rPr lang="en-US" sz="2000" dirty="0" smtClean="0"/>
              <a:t>Statewide secondary corridor</a:t>
            </a:r>
          </a:p>
          <a:p>
            <a:pPr lvl="1"/>
            <a:r>
              <a:rPr lang="en-US" sz="2000" dirty="0" smtClean="0"/>
              <a:t>Beltways and connectors</a:t>
            </a:r>
          </a:p>
          <a:p>
            <a:pPr lvl="1"/>
            <a:r>
              <a:rPr lang="en-US" sz="2000" dirty="0" smtClean="0"/>
              <a:t>Local corridors</a:t>
            </a:r>
          </a:p>
          <a:p>
            <a:r>
              <a:rPr lang="en-US" sz="2800" dirty="0" smtClean="0"/>
              <a:t>Corridor matrix under development</a:t>
            </a:r>
          </a:p>
          <a:p>
            <a:endParaRPr lang="en-US" sz="2800" dirty="0" smtClean="0"/>
          </a:p>
          <a:p>
            <a:pPr lvl="1"/>
            <a:endParaRPr lang="en-US" sz="2600" dirty="0" smtClean="0"/>
          </a:p>
          <a:p>
            <a:pPr lvl="1"/>
            <a:endParaRPr lang="en-US" sz="2600" dirty="0" smtClean="0"/>
          </a:p>
          <a:p>
            <a:pPr lvl="1"/>
            <a:endParaRPr lang="en-US" sz="2600" dirty="0" smtClean="0"/>
          </a:p>
          <a:p>
            <a:endParaRPr lang="en-US" sz="2800" dirty="0" smtClean="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Highway Corridor Analysis </a:t>
            </a:r>
            <a:endParaRPr lang="en-US" sz="4000" dirty="0"/>
          </a:p>
        </p:txBody>
      </p:sp>
      <p:pic>
        <p:nvPicPr>
          <p:cNvPr id="21505" name="Picture 1"/>
          <p:cNvPicPr>
            <a:picLocks noGrp="1" noChangeAspect="1" noChangeArrowheads="1"/>
          </p:cNvPicPr>
          <p:nvPr>
            <p:ph idx="1"/>
          </p:nvPr>
        </p:nvPicPr>
        <p:blipFill>
          <a:blip r:embed="rId3" cstate="print"/>
          <a:srcRect/>
          <a:stretch>
            <a:fillRect/>
          </a:stretch>
        </p:blipFill>
        <p:spPr bwMode="auto">
          <a:xfrm>
            <a:off x="3151014" y="1907430"/>
            <a:ext cx="5925651" cy="4409975"/>
          </a:xfrm>
          <a:prstGeom prst="rect">
            <a:avLst/>
          </a:prstGeom>
          <a:noFill/>
          <a:ln w="9525">
            <a:noFill/>
            <a:miter lim="800000"/>
            <a:headEnd/>
            <a:tailEnd/>
          </a:ln>
        </p:spPr>
      </p:pic>
      <p:sp>
        <p:nvSpPr>
          <p:cNvPr id="4" name="Content Placeholder 2"/>
          <p:cNvSpPr txBox="1">
            <a:spLocks/>
          </p:cNvSpPr>
          <p:nvPr/>
        </p:nvSpPr>
        <p:spPr bwMode="auto">
          <a:xfrm>
            <a:off x="155425" y="1470026"/>
            <a:ext cx="3072400" cy="51081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3399"/>
              </a:buClr>
              <a:buFont typeface="Arial" charset="0"/>
              <a:buChar char="•"/>
              <a:defRPr sz="2400" kern="1200">
                <a:solidFill>
                  <a:schemeClr val="tx2"/>
                </a:solidFill>
                <a:latin typeface="+mn-lt"/>
                <a:ea typeface="+mn-ea"/>
                <a:cs typeface="+mn-cs"/>
              </a:defRPr>
            </a:lvl1pPr>
            <a:lvl2pPr marL="742950" indent="-285750" algn="l" rtl="0" eaLnBrk="1" fontAlgn="base" hangingPunct="1">
              <a:spcBef>
                <a:spcPct val="20000"/>
              </a:spcBef>
              <a:spcAft>
                <a:spcPct val="0"/>
              </a:spcAft>
              <a:buClr>
                <a:srgbClr val="003399"/>
              </a:buClr>
              <a:buFont typeface="Arial" charset="0"/>
              <a:buChar char="–"/>
              <a:defRPr sz="2200" kern="1200">
                <a:solidFill>
                  <a:schemeClr val="tx2"/>
                </a:solidFill>
                <a:latin typeface="+mn-lt"/>
                <a:ea typeface="+mn-ea"/>
                <a:cs typeface="+mn-cs"/>
              </a:defRPr>
            </a:lvl2pPr>
            <a:lvl3pPr marL="1143000" indent="-228600" algn="l" rtl="0" eaLnBrk="1" fontAlgn="base" hangingPunct="1">
              <a:spcBef>
                <a:spcPct val="20000"/>
              </a:spcBef>
              <a:spcAft>
                <a:spcPct val="0"/>
              </a:spcAft>
              <a:buClr>
                <a:srgbClr val="003399"/>
              </a:buClr>
              <a:buFont typeface="Arial" charset="0"/>
              <a:buChar char="•"/>
              <a:defRPr sz="2000" kern="1200">
                <a:solidFill>
                  <a:schemeClr val="tx2"/>
                </a:solidFill>
                <a:latin typeface="+mn-lt"/>
                <a:ea typeface="+mn-ea"/>
                <a:cs typeface="+mn-cs"/>
              </a:defRPr>
            </a:lvl3pPr>
            <a:lvl4pPr marL="1600200" indent="-228600" algn="l" rtl="0" eaLnBrk="1" fontAlgn="base" hangingPunct="1">
              <a:spcBef>
                <a:spcPct val="20000"/>
              </a:spcBef>
              <a:spcAft>
                <a:spcPct val="0"/>
              </a:spcAft>
              <a:buClr>
                <a:srgbClr val="003399"/>
              </a:buClr>
              <a:buFont typeface="Arial" charset="0"/>
              <a:buChar char="–"/>
              <a:defRPr sz="1800" kern="1200">
                <a:solidFill>
                  <a:schemeClr val="tx2"/>
                </a:solidFill>
                <a:latin typeface="+mn-lt"/>
                <a:ea typeface="+mn-ea"/>
                <a:cs typeface="+mn-cs"/>
              </a:defRPr>
            </a:lvl4pPr>
            <a:lvl5pPr marL="2057400" indent="-228600" algn="l" rtl="0" eaLnBrk="1" fontAlgn="base" hangingPunct="1">
              <a:spcBef>
                <a:spcPct val="20000"/>
              </a:spcBef>
              <a:spcAft>
                <a:spcPct val="0"/>
              </a:spcAft>
              <a:buClr>
                <a:srgbClr val="003399"/>
              </a:buClr>
              <a:buFont typeface="Arial"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Exploratory analysis with model looked at various other measures such as detailed market segmentation available in model for defining and prioritizing corridors</a:t>
            </a:r>
          </a:p>
          <a:p>
            <a:endParaRPr lang="en-US" dirty="0" smtClean="0"/>
          </a:p>
          <a:p>
            <a:pPr lvl="1"/>
            <a:endParaRPr lang="en-US" sz="2400" dirty="0" smtClean="0"/>
          </a:p>
          <a:p>
            <a:pPr lvl="1"/>
            <a:endParaRPr lang="en-US" sz="2400" dirty="0" smtClean="0"/>
          </a:p>
          <a:p>
            <a:pPr lvl="1"/>
            <a:endParaRPr lang="en-US" sz="2600" dirty="0" smtClean="0"/>
          </a:p>
          <a:p>
            <a:endParaRPr lang="en-US" sz="2800" dirty="0" smtClean="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Corridor Analysis</a:t>
            </a:r>
            <a:endParaRPr lang="en-US" sz="4000"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577880" y="1470345"/>
            <a:ext cx="7548652" cy="4838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Corridor Analysis</a:t>
            </a:r>
            <a:endParaRPr lang="en-US" sz="4000" dirty="0"/>
          </a:p>
        </p:txBody>
      </p:sp>
      <p:sp>
        <p:nvSpPr>
          <p:cNvPr id="3" name="Content Placeholder 2"/>
          <p:cNvSpPr>
            <a:spLocks noGrp="1"/>
          </p:cNvSpPr>
          <p:nvPr>
            <p:ph idx="1"/>
          </p:nvPr>
        </p:nvSpPr>
        <p:spPr/>
        <p:txBody>
          <a:bodyPr/>
          <a:lstStyle/>
          <a:p>
            <a:r>
              <a:rPr lang="en-US" sz="2800" dirty="0" smtClean="0"/>
              <a:t>Corridors will be compared using these measures (under development)</a:t>
            </a:r>
          </a:p>
          <a:p>
            <a:pPr lvl="1"/>
            <a:r>
              <a:rPr lang="en-US" sz="2800" dirty="0" smtClean="0"/>
              <a:t>Corridor characteristics: </a:t>
            </a:r>
          </a:p>
          <a:p>
            <a:pPr lvl="2"/>
            <a:r>
              <a:rPr lang="en-US" dirty="0" smtClean="0"/>
              <a:t>Volume:</a:t>
            </a:r>
            <a:r>
              <a:rPr lang="en-US" sz="1600" dirty="0" smtClean="0"/>
              <a:t> miles/segment; 2010 ADT, 2040 ADT, % Change ADT,  2010 ADTT, 2040 ADTT, % change ADTT, value of commodities, % GSP, weighted </a:t>
            </a:r>
            <a:r>
              <a:rPr lang="en-US" sz="1600" dirty="0" smtClean="0"/>
              <a:t>volume </a:t>
            </a:r>
            <a:endParaRPr lang="en-US" sz="1600" dirty="0" smtClean="0"/>
          </a:p>
          <a:p>
            <a:pPr lvl="2"/>
            <a:r>
              <a:rPr lang="en-US" dirty="0" smtClean="0"/>
              <a:t>Classification: </a:t>
            </a:r>
            <a:r>
              <a:rPr lang="en-US" sz="1600" dirty="0" smtClean="0"/>
              <a:t>state functional </a:t>
            </a:r>
            <a:r>
              <a:rPr lang="en-US" sz="1600" dirty="0" smtClean="0"/>
              <a:t>classification</a:t>
            </a:r>
            <a:endParaRPr lang="en-US" sz="1600" dirty="0" smtClean="0"/>
          </a:p>
          <a:p>
            <a:pPr lvl="2"/>
            <a:r>
              <a:rPr lang="en-US" dirty="0" smtClean="0"/>
              <a:t>Connectivity:</a:t>
            </a:r>
            <a:r>
              <a:rPr lang="en-US" sz="1600" dirty="0" smtClean="0"/>
              <a:t> state evacuation plan, MPO, # jobs, MPO area’s population, # of multimodal facilities</a:t>
            </a:r>
          </a:p>
          <a:p>
            <a:pPr lvl="1"/>
            <a:r>
              <a:rPr lang="en-US" sz="2800" dirty="0" smtClean="0"/>
              <a:t>Performance Attributes (AOSTS Goal Areas)</a:t>
            </a:r>
          </a:p>
          <a:p>
            <a:pPr lvl="2"/>
            <a:r>
              <a:rPr lang="en-US" dirty="0" smtClean="0"/>
              <a:t>Preservation: </a:t>
            </a:r>
            <a:r>
              <a:rPr lang="en-US" sz="1600" dirty="0" smtClean="0"/>
              <a:t>pavement performance, bridge deficiency</a:t>
            </a:r>
            <a:endParaRPr lang="en-US" dirty="0" smtClean="0"/>
          </a:p>
          <a:p>
            <a:pPr lvl="2"/>
            <a:r>
              <a:rPr lang="en-US" dirty="0" smtClean="0"/>
              <a:t>Safety: </a:t>
            </a:r>
            <a:r>
              <a:rPr lang="en-US" sz="1600" dirty="0" smtClean="0"/>
              <a:t>highway fatality safety score, highway serious injury safety score</a:t>
            </a:r>
            <a:endParaRPr lang="en-US" dirty="0" smtClean="0"/>
          </a:p>
          <a:p>
            <a:pPr lvl="2"/>
            <a:r>
              <a:rPr lang="en-US" dirty="0" smtClean="0"/>
              <a:t>Mobility and Efficiency: </a:t>
            </a:r>
            <a:r>
              <a:rPr lang="en-US" sz="1600" dirty="0" smtClean="0"/>
              <a:t>Travel time reliability index #, volume/capacity 2010 and volume/capacity 2040</a:t>
            </a:r>
            <a:endParaRPr lang="en-US" dirty="0" smtClean="0"/>
          </a:p>
          <a:p>
            <a:pPr lvl="1"/>
            <a:endParaRPr lang="en-US" sz="2800" dirty="0" smtClean="0"/>
          </a:p>
          <a:p>
            <a:endParaRPr lang="en-US" sz="2800" dirty="0" smtClean="0"/>
          </a:p>
          <a:p>
            <a:pPr lvl="1"/>
            <a:endParaRPr lang="en-US" sz="2600" dirty="0" smtClean="0"/>
          </a:p>
          <a:p>
            <a:pPr lvl="1"/>
            <a:endParaRPr lang="en-US" sz="2600" dirty="0" smtClean="0"/>
          </a:p>
          <a:p>
            <a:pPr lvl="1"/>
            <a:endParaRPr lang="en-US" sz="2600" dirty="0" smtClean="0"/>
          </a:p>
          <a:p>
            <a:endParaRPr lang="en-US" sz="2800" dirty="0" smtClean="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Environmental Justice Methodology</a:t>
            </a:r>
            <a:endParaRPr lang="en-US" sz="4000" dirty="0"/>
          </a:p>
        </p:txBody>
      </p:sp>
      <p:sp>
        <p:nvSpPr>
          <p:cNvPr id="3" name="Content Placeholder 2"/>
          <p:cNvSpPr>
            <a:spLocks noGrp="1"/>
          </p:cNvSpPr>
          <p:nvPr>
            <p:ph idx="1"/>
          </p:nvPr>
        </p:nvSpPr>
        <p:spPr>
          <a:xfrm>
            <a:off x="244475" y="1470026"/>
            <a:ext cx="5018815" cy="4838178"/>
          </a:xfrm>
        </p:spPr>
        <p:txBody>
          <a:bodyPr/>
          <a:lstStyle/>
          <a:p>
            <a:endParaRPr lang="en-US" sz="2000" dirty="0" smtClean="0"/>
          </a:p>
          <a:p>
            <a:r>
              <a:rPr lang="en-US" sz="2000" dirty="0" smtClean="0"/>
              <a:t>Identify the affected population using socio-economic data</a:t>
            </a:r>
          </a:p>
          <a:p>
            <a:pPr lvl="1"/>
            <a:r>
              <a:rPr lang="en-US" sz="1800" dirty="0" smtClean="0"/>
              <a:t>Minority</a:t>
            </a:r>
          </a:p>
          <a:p>
            <a:pPr lvl="1"/>
            <a:r>
              <a:rPr lang="en-US" sz="1800" dirty="0" smtClean="0"/>
              <a:t>Poverty</a:t>
            </a:r>
          </a:p>
          <a:p>
            <a:pPr lvl="1"/>
            <a:r>
              <a:rPr lang="en-US" sz="1800" dirty="0" smtClean="0"/>
              <a:t>Disadvantaged</a:t>
            </a:r>
          </a:p>
          <a:p>
            <a:pPr lvl="1"/>
            <a:endParaRPr lang="en-US" sz="1800" dirty="0" smtClean="0"/>
          </a:p>
          <a:p>
            <a:endParaRPr lang="en-US" sz="2000" dirty="0" smtClean="0"/>
          </a:p>
          <a:p>
            <a:endParaRPr lang="en-US" sz="2800" dirty="0" smtClean="0"/>
          </a:p>
        </p:txBody>
      </p:sp>
      <p:pic>
        <p:nvPicPr>
          <p:cNvPr id="4" name="Picture 3"/>
          <p:cNvPicPr>
            <a:picLocks noChangeAspect="1" noChangeArrowheads="1"/>
          </p:cNvPicPr>
          <p:nvPr/>
        </p:nvPicPr>
        <p:blipFill>
          <a:blip r:embed="rId3" cstate="print"/>
          <a:srcRect/>
          <a:stretch>
            <a:fillRect/>
          </a:stretch>
        </p:blipFill>
        <p:spPr bwMode="auto">
          <a:xfrm>
            <a:off x="155425" y="3697835"/>
            <a:ext cx="4733925" cy="1866900"/>
          </a:xfrm>
          <a:prstGeom prst="rect">
            <a:avLst/>
          </a:prstGeom>
          <a:noFill/>
          <a:ln w="9525">
            <a:noFill/>
            <a:miter lim="800000"/>
            <a:headEnd/>
            <a:tailEnd/>
          </a:ln>
        </p:spPr>
      </p:pic>
      <p:pic>
        <p:nvPicPr>
          <p:cNvPr id="5" name="Picture 4"/>
          <p:cNvPicPr/>
          <p:nvPr/>
        </p:nvPicPr>
        <p:blipFill>
          <a:blip r:embed="rId4" cstate="print"/>
          <a:srcRect b="1385"/>
          <a:stretch>
            <a:fillRect/>
          </a:stretch>
        </p:blipFill>
        <p:spPr bwMode="auto">
          <a:xfrm>
            <a:off x="5250572" y="1508749"/>
            <a:ext cx="3893428" cy="459211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Environmental Justice Methodology</a:t>
            </a:r>
            <a:endParaRPr lang="en-US" sz="4000" dirty="0"/>
          </a:p>
        </p:txBody>
      </p:sp>
      <p:sp>
        <p:nvSpPr>
          <p:cNvPr id="3" name="Content Placeholder 2"/>
          <p:cNvSpPr>
            <a:spLocks noGrp="1"/>
          </p:cNvSpPr>
          <p:nvPr>
            <p:ph idx="1"/>
          </p:nvPr>
        </p:nvSpPr>
        <p:spPr/>
        <p:txBody>
          <a:bodyPr/>
          <a:lstStyle/>
          <a:p>
            <a:r>
              <a:rPr lang="en-US" sz="2000" dirty="0" smtClean="0"/>
              <a:t>Estimate the nature and  extent of the impacts using ODOT post processor tool.</a:t>
            </a:r>
          </a:p>
          <a:p>
            <a:r>
              <a:rPr lang="en-US" sz="2000" dirty="0" smtClean="0"/>
              <a:t>The post-processor tool uses model accessibility to generate a score using 16 employment categories  as a function of travel time and available modes of transportation.  These scores are then combined, based on types of employment, into five metrics: </a:t>
            </a:r>
          </a:p>
          <a:p>
            <a:pPr lvl="1"/>
            <a:r>
              <a:rPr lang="en-US" sz="1600" dirty="0" smtClean="0"/>
              <a:t>Accessibility to Jobs</a:t>
            </a:r>
          </a:p>
          <a:p>
            <a:pPr lvl="1"/>
            <a:r>
              <a:rPr lang="en-US" sz="1600" dirty="0" smtClean="0"/>
              <a:t>Accessibility to Goods and Services</a:t>
            </a:r>
          </a:p>
          <a:p>
            <a:pPr lvl="1"/>
            <a:r>
              <a:rPr lang="en-US" sz="1600" dirty="0" smtClean="0"/>
              <a:t>Accessibility to Health Care</a:t>
            </a:r>
          </a:p>
          <a:p>
            <a:pPr lvl="1"/>
            <a:r>
              <a:rPr lang="en-US" sz="1600" dirty="0" smtClean="0"/>
              <a:t>Accessibility to Schools</a:t>
            </a:r>
          </a:p>
          <a:p>
            <a:pPr lvl="1"/>
            <a:r>
              <a:rPr lang="en-US" sz="1600" dirty="0" smtClean="0"/>
              <a:t>Accessibility to Population </a:t>
            </a:r>
          </a:p>
          <a:p>
            <a:r>
              <a:rPr lang="en-US" sz="2000" dirty="0" smtClean="0"/>
              <a:t>Each access metric is then weighted  by the corresponding population subgroup.  </a:t>
            </a:r>
          </a:p>
          <a:p>
            <a:pPr lvl="1"/>
            <a:r>
              <a:rPr lang="en-US" sz="1600" dirty="0" smtClean="0"/>
              <a:t>Base Year 2010</a:t>
            </a:r>
          </a:p>
          <a:p>
            <a:pPr lvl="1"/>
            <a:r>
              <a:rPr lang="en-US" sz="1600" dirty="0" smtClean="0"/>
              <a:t>Future 2040 Existing and Committed Network (2040 E&amp;C)</a:t>
            </a:r>
          </a:p>
          <a:p>
            <a:pPr lvl="1"/>
            <a:r>
              <a:rPr lang="en-US" sz="1600" dirty="0" smtClean="0"/>
              <a:t>Future 2040 Build Network (2040 Build)</a:t>
            </a:r>
          </a:p>
          <a:p>
            <a:endParaRPr lang="en-US" sz="2000" dirty="0" smtClean="0"/>
          </a:p>
          <a:p>
            <a:endParaRPr lang="en-US" sz="2000" dirty="0" smtClean="0"/>
          </a:p>
          <a:p>
            <a:endParaRPr lang="en-US" sz="2800" dirty="0" smtClean="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Environmental Justice Methodology</a:t>
            </a:r>
            <a:endParaRPr lang="en-US" sz="4000" dirty="0"/>
          </a:p>
        </p:txBody>
      </p:sp>
      <p:sp>
        <p:nvSpPr>
          <p:cNvPr id="3" name="Content Placeholder 2"/>
          <p:cNvSpPr>
            <a:spLocks noGrp="1"/>
          </p:cNvSpPr>
          <p:nvPr>
            <p:ph idx="1"/>
          </p:nvPr>
        </p:nvSpPr>
        <p:spPr/>
        <p:txBody>
          <a:bodyPr/>
          <a:lstStyle/>
          <a:p>
            <a:r>
              <a:rPr lang="en-US" sz="2800" dirty="0" smtClean="0"/>
              <a:t>Assess whether the impacts are equitable by comparing access outputs  for each TAZ for different scenarios with respect to:</a:t>
            </a:r>
          </a:p>
          <a:p>
            <a:pPr lvl="1"/>
            <a:r>
              <a:rPr lang="en-US" sz="2400" dirty="0" smtClean="0"/>
              <a:t>Percentage change in access</a:t>
            </a:r>
          </a:p>
          <a:p>
            <a:pPr lvl="1"/>
            <a:r>
              <a:rPr lang="en-US" sz="2400" dirty="0" smtClean="0"/>
              <a:t>Pair-wise statistical hypothesis testing</a:t>
            </a:r>
          </a:p>
          <a:p>
            <a:pPr lvl="1"/>
            <a:r>
              <a:rPr lang="en-US" sz="2400" dirty="0" smtClean="0"/>
              <a:t>Geographic overlay of impacts and EJ populations</a:t>
            </a:r>
          </a:p>
          <a:p>
            <a:r>
              <a:rPr lang="en-US" sz="2800" dirty="0" smtClean="0"/>
              <a:t>Ohio Non-MPO % change in Job Access</a:t>
            </a:r>
          </a:p>
          <a:p>
            <a:pPr lvl="1"/>
            <a:r>
              <a:rPr lang="en-US" sz="2400" dirty="0" smtClean="0"/>
              <a:t>2040 E+C vs. 2040 build</a:t>
            </a:r>
          </a:p>
          <a:p>
            <a:pPr lvl="1"/>
            <a:r>
              <a:rPr lang="en-US" sz="2400" dirty="0" smtClean="0"/>
              <a:t>2010 vs. 2040 build</a:t>
            </a:r>
          </a:p>
          <a:p>
            <a:r>
              <a:rPr lang="en-US" sz="2600" dirty="0" smtClean="0"/>
              <a:t>See flash drive for info on tool and report on results.</a:t>
            </a:r>
          </a:p>
          <a:p>
            <a:endParaRPr lang="en-US" dirty="0" smtClean="0"/>
          </a:p>
          <a:p>
            <a:endParaRPr lang="en-US" sz="2800" dirty="0" smtClean="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Environmental Justice Analysis</a:t>
            </a:r>
            <a:endParaRPr lang="en-US" sz="4000" dirty="0"/>
          </a:p>
        </p:txBody>
      </p:sp>
      <p:pic>
        <p:nvPicPr>
          <p:cNvPr id="191490" name="Picture 2"/>
          <p:cNvPicPr>
            <a:picLocks noGrp="1" noChangeAspect="1" noChangeArrowheads="1"/>
          </p:cNvPicPr>
          <p:nvPr>
            <p:ph idx="1"/>
          </p:nvPr>
        </p:nvPicPr>
        <p:blipFill>
          <a:blip r:embed="rId3" cstate="print"/>
          <a:srcRect/>
          <a:stretch>
            <a:fillRect/>
          </a:stretch>
        </p:blipFill>
        <p:spPr bwMode="auto">
          <a:xfrm>
            <a:off x="309045" y="1623965"/>
            <a:ext cx="8390167" cy="420624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Environmental Justice Analysis</a:t>
            </a:r>
            <a:endParaRPr lang="en-US" sz="4000" dirty="0"/>
          </a:p>
        </p:txBody>
      </p:sp>
      <p:sp>
        <p:nvSpPr>
          <p:cNvPr id="3" name="Content Placeholder 2"/>
          <p:cNvSpPr>
            <a:spLocks noGrp="1"/>
          </p:cNvSpPr>
          <p:nvPr>
            <p:ph idx="1"/>
          </p:nvPr>
        </p:nvSpPr>
        <p:spPr/>
        <p:txBody>
          <a:bodyPr/>
          <a:lstStyle/>
          <a:p>
            <a:r>
              <a:rPr lang="en-US" sz="2800" dirty="0" smtClean="0"/>
              <a:t>Access Ohio Background</a:t>
            </a:r>
          </a:p>
          <a:p>
            <a:endParaRPr lang="en-US" sz="2800" dirty="0" smtClean="0"/>
          </a:p>
        </p:txBody>
      </p:sp>
      <p:pic>
        <p:nvPicPr>
          <p:cNvPr id="4" name="Picture 3"/>
          <p:cNvPicPr/>
          <p:nvPr/>
        </p:nvPicPr>
        <p:blipFill>
          <a:blip r:embed="rId3" cstate="print"/>
          <a:srcRect/>
          <a:stretch>
            <a:fillRect/>
          </a:stretch>
        </p:blipFill>
        <p:spPr bwMode="auto">
          <a:xfrm>
            <a:off x="270640" y="1355130"/>
            <a:ext cx="3866009" cy="5120640"/>
          </a:xfrm>
          <a:prstGeom prst="rect">
            <a:avLst/>
          </a:prstGeom>
          <a:noFill/>
          <a:ln w="9525">
            <a:noFill/>
            <a:miter lim="800000"/>
            <a:headEnd/>
            <a:tailEnd/>
          </a:ln>
        </p:spPr>
      </p:pic>
      <p:pic>
        <p:nvPicPr>
          <p:cNvPr id="5" name="Picture 4"/>
          <p:cNvPicPr/>
          <p:nvPr/>
        </p:nvPicPr>
        <p:blipFill>
          <a:blip r:embed="rId4" cstate="print"/>
          <a:srcRect/>
          <a:stretch>
            <a:fillRect/>
          </a:stretch>
        </p:blipFill>
        <p:spPr bwMode="auto">
          <a:xfrm>
            <a:off x="4725620" y="1355130"/>
            <a:ext cx="3931920" cy="518741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Economic Analysis</a:t>
            </a:r>
            <a:endParaRPr lang="en-US" sz="4000" dirty="0"/>
          </a:p>
        </p:txBody>
      </p:sp>
      <p:sp>
        <p:nvSpPr>
          <p:cNvPr id="7" name="Content Placeholder 2"/>
          <p:cNvSpPr txBox="1">
            <a:spLocks/>
          </p:cNvSpPr>
          <p:nvPr/>
        </p:nvSpPr>
        <p:spPr bwMode="auto">
          <a:xfrm>
            <a:off x="155425" y="1470345"/>
            <a:ext cx="8763000" cy="48381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3399"/>
              </a:buClr>
              <a:buFont typeface="Arial" charset="0"/>
              <a:buChar char="•"/>
              <a:defRPr sz="2400" kern="1200">
                <a:solidFill>
                  <a:schemeClr val="tx2"/>
                </a:solidFill>
                <a:latin typeface="+mn-lt"/>
                <a:ea typeface="+mn-ea"/>
                <a:cs typeface="+mn-cs"/>
              </a:defRPr>
            </a:lvl1pPr>
            <a:lvl2pPr marL="742950" indent="-285750" algn="l" rtl="0" eaLnBrk="1" fontAlgn="base" hangingPunct="1">
              <a:spcBef>
                <a:spcPct val="20000"/>
              </a:spcBef>
              <a:spcAft>
                <a:spcPct val="0"/>
              </a:spcAft>
              <a:buClr>
                <a:srgbClr val="003399"/>
              </a:buClr>
              <a:buFont typeface="Arial" charset="0"/>
              <a:buChar char="–"/>
              <a:defRPr sz="2200" kern="1200">
                <a:solidFill>
                  <a:schemeClr val="tx2"/>
                </a:solidFill>
                <a:latin typeface="+mn-lt"/>
                <a:ea typeface="+mn-ea"/>
                <a:cs typeface="+mn-cs"/>
              </a:defRPr>
            </a:lvl2pPr>
            <a:lvl3pPr marL="1143000" indent="-228600" algn="l" rtl="0" eaLnBrk="1" fontAlgn="base" hangingPunct="1">
              <a:spcBef>
                <a:spcPct val="20000"/>
              </a:spcBef>
              <a:spcAft>
                <a:spcPct val="0"/>
              </a:spcAft>
              <a:buClr>
                <a:srgbClr val="003399"/>
              </a:buClr>
              <a:buFont typeface="Arial" charset="0"/>
              <a:buChar char="•"/>
              <a:defRPr sz="2000" kern="1200">
                <a:solidFill>
                  <a:schemeClr val="tx2"/>
                </a:solidFill>
                <a:latin typeface="+mn-lt"/>
                <a:ea typeface="+mn-ea"/>
                <a:cs typeface="+mn-cs"/>
              </a:defRPr>
            </a:lvl3pPr>
            <a:lvl4pPr marL="1600200" indent="-228600" algn="l" rtl="0" eaLnBrk="1" fontAlgn="base" hangingPunct="1">
              <a:spcBef>
                <a:spcPct val="20000"/>
              </a:spcBef>
              <a:spcAft>
                <a:spcPct val="0"/>
              </a:spcAft>
              <a:buClr>
                <a:srgbClr val="003399"/>
              </a:buClr>
              <a:buFont typeface="Arial" charset="0"/>
              <a:buChar char="–"/>
              <a:defRPr sz="1800" kern="1200">
                <a:solidFill>
                  <a:schemeClr val="tx2"/>
                </a:solidFill>
                <a:latin typeface="+mn-lt"/>
                <a:ea typeface="+mn-ea"/>
                <a:cs typeface="+mn-cs"/>
              </a:defRPr>
            </a:lvl4pPr>
            <a:lvl5pPr marL="2057400" indent="-228600" algn="l" rtl="0" eaLnBrk="1" fontAlgn="base" hangingPunct="1">
              <a:spcBef>
                <a:spcPct val="20000"/>
              </a:spcBef>
              <a:spcAft>
                <a:spcPct val="0"/>
              </a:spcAft>
              <a:buClr>
                <a:srgbClr val="003399"/>
              </a:buClr>
              <a:buFont typeface="Arial"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While AOSTS is not a project plan, </a:t>
            </a:r>
            <a:r>
              <a:rPr lang="en-US" sz="2800" dirty="0" smtClean="0"/>
              <a:t>it will </a:t>
            </a:r>
            <a:r>
              <a:rPr lang="en-US" sz="2800" dirty="0" smtClean="0"/>
              <a:t>assess the economic impact of ODOT’s currently planned program of projects</a:t>
            </a:r>
          </a:p>
          <a:p>
            <a:r>
              <a:rPr lang="en-US" sz="2800" dirty="0" smtClean="0"/>
              <a:t>Two components:</a:t>
            </a:r>
          </a:p>
          <a:p>
            <a:pPr marL="914400" lvl="1" indent="-457200">
              <a:buFont typeface="+mj-lt"/>
              <a:buAutoNum type="arabicPeriod"/>
            </a:pPr>
            <a:r>
              <a:rPr lang="en-US" dirty="0" smtClean="0"/>
              <a:t>TRAC (Transportation Review Advisory Council) projects which are all major new capacity projects, TRAC projects form the long range plan build network</a:t>
            </a:r>
          </a:p>
          <a:p>
            <a:pPr marL="914400" lvl="1" indent="-457200">
              <a:buFont typeface="+mj-lt"/>
              <a:buAutoNum type="arabicPeriod"/>
            </a:pPr>
            <a:r>
              <a:rPr lang="en-US" sz="2200" dirty="0" smtClean="0"/>
              <a:t>All other capacity projects in the STIP (STIP-TRAC = the long range plan no build network)*</a:t>
            </a:r>
          </a:p>
          <a:p>
            <a:pPr marL="914400" lvl="1" indent="-457200">
              <a:buFont typeface="+mj-lt"/>
              <a:buAutoNum type="arabicPeriod"/>
            </a:pPr>
            <a:endParaRPr lang="en-US" dirty="0"/>
          </a:p>
          <a:p>
            <a:pPr marL="457200" lvl="1" indent="0">
              <a:buNone/>
            </a:pPr>
            <a:r>
              <a:rPr lang="en-US" sz="2200" dirty="0" smtClean="0"/>
              <a:t>*some TRAC projects are in the STIP if they are near term, other are not if they are projected to open longer term</a:t>
            </a:r>
          </a:p>
          <a:p>
            <a:endParaRPr lang="en-US" dirty="0" smtClean="0"/>
          </a:p>
          <a:p>
            <a:endParaRPr lang="en-US" sz="2800" dirty="0" smtClean="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Access Ohio 2040 Strategic Transportation System</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Economic Analysis: Tier 1 Projects</a:t>
            </a:r>
            <a:endParaRPr lang="en-US" sz="4000" dirty="0"/>
          </a:p>
        </p:txBody>
      </p:sp>
      <p:pic>
        <p:nvPicPr>
          <p:cNvPr id="33793" name="Picture 1"/>
          <p:cNvPicPr>
            <a:picLocks noGrp="1" noChangeAspect="1" noChangeArrowheads="1"/>
          </p:cNvPicPr>
          <p:nvPr>
            <p:ph idx="1"/>
          </p:nvPr>
        </p:nvPicPr>
        <p:blipFill>
          <a:blip r:embed="rId3" cstate="print"/>
          <a:srcRect/>
          <a:stretch>
            <a:fillRect/>
          </a:stretch>
        </p:blipFill>
        <p:spPr bwMode="auto">
          <a:xfrm>
            <a:off x="616285" y="1700775"/>
            <a:ext cx="7729418" cy="393192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Economic Analysis</a:t>
            </a:r>
            <a:endParaRPr lang="en-US" sz="4000" dirty="0"/>
          </a:p>
        </p:txBody>
      </p:sp>
      <p:sp>
        <p:nvSpPr>
          <p:cNvPr id="7" name="Content Placeholder 2"/>
          <p:cNvSpPr txBox="1">
            <a:spLocks/>
          </p:cNvSpPr>
          <p:nvPr/>
        </p:nvSpPr>
        <p:spPr bwMode="auto">
          <a:xfrm>
            <a:off x="155425" y="1470345"/>
            <a:ext cx="8763000" cy="48381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3399"/>
              </a:buClr>
              <a:buFont typeface="Arial" charset="0"/>
              <a:buChar char="•"/>
              <a:defRPr sz="2400" kern="1200">
                <a:solidFill>
                  <a:schemeClr val="tx2"/>
                </a:solidFill>
                <a:latin typeface="+mn-lt"/>
                <a:ea typeface="+mn-ea"/>
                <a:cs typeface="+mn-cs"/>
              </a:defRPr>
            </a:lvl1pPr>
            <a:lvl2pPr marL="742950" indent="-285750" algn="l" rtl="0" eaLnBrk="1" fontAlgn="base" hangingPunct="1">
              <a:spcBef>
                <a:spcPct val="20000"/>
              </a:spcBef>
              <a:spcAft>
                <a:spcPct val="0"/>
              </a:spcAft>
              <a:buClr>
                <a:srgbClr val="003399"/>
              </a:buClr>
              <a:buFont typeface="Arial" charset="0"/>
              <a:buChar char="–"/>
              <a:defRPr sz="2200" kern="1200">
                <a:solidFill>
                  <a:schemeClr val="tx2"/>
                </a:solidFill>
                <a:latin typeface="+mn-lt"/>
                <a:ea typeface="+mn-ea"/>
                <a:cs typeface="+mn-cs"/>
              </a:defRPr>
            </a:lvl2pPr>
            <a:lvl3pPr marL="1143000" indent="-228600" algn="l" rtl="0" eaLnBrk="1" fontAlgn="base" hangingPunct="1">
              <a:spcBef>
                <a:spcPct val="20000"/>
              </a:spcBef>
              <a:spcAft>
                <a:spcPct val="0"/>
              </a:spcAft>
              <a:buClr>
                <a:srgbClr val="003399"/>
              </a:buClr>
              <a:buFont typeface="Arial" charset="0"/>
              <a:buChar char="•"/>
              <a:defRPr sz="2000" kern="1200">
                <a:solidFill>
                  <a:schemeClr val="tx2"/>
                </a:solidFill>
                <a:latin typeface="+mn-lt"/>
                <a:ea typeface="+mn-ea"/>
                <a:cs typeface="+mn-cs"/>
              </a:defRPr>
            </a:lvl3pPr>
            <a:lvl4pPr marL="1600200" indent="-228600" algn="l" rtl="0" eaLnBrk="1" fontAlgn="base" hangingPunct="1">
              <a:spcBef>
                <a:spcPct val="20000"/>
              </a:spcBef>
              <a:spcAft>
                <a:spcPct val="0"/>
              </a:spcAft>
              <a:buClr>
                <a:srgbClr val="003399"/>
              </a:buClr>
              <a:buFont typeface="Arial" charset="0"/>
              <a:buChar char="–"/>
              <a:defRPr sz="1800" kern="1200">
                <a:solidFill>
                  <a:schemeClr val="tx2"/>
                </a:solidFill>
                <a:latin typeface="+mn-lt"/>
                <a:ea typeface="+mn-ea"/>
                <a:cs typeface="+mn-cs"/>
              </a:defRPr>
            </a:lvl4pPr>
            <a:lvl5pPr marL="2057400" indent="-228600" algn="l" rtl="0" eaLnBrk="1" fontAlgn="base" hangingPunct="1">
              <a:spcBef>
                <a:spcPct val="20000"/>
              </a:spcBef>
              <a:spcAft>
                <a:spcPct val="0"/>
              </a:spcAft>
              <a:buClr>
                <a:srgbClr val="003399"/>
              </a:buClr>
              <a:buFont typeface="Arial"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Networks are currently being updated in the model to represent the latest TRAC and STIP systems</a:t>
            </a:r>
          </a:p>
          <a:p>
            <a:endParaRPr lang="en-US" sz="2800" dirty="0" smtClean="0"/>
          </a:p>
          <a:p>
            <a:r>
              <a:rPr lang="en-US" sz="2800" dirty="0" smtClean="0"/>
              <a:t>In just a couple weeks, we have needed to code 300+ projects to advance network from 2007 to 2010 base, almost 500 projects to obtain 2015 no build network (TIP-TRAC) and about 90 TRAC projects to create build networks through 2040</a:t>
            </a:r>
            <a:endParaRPr lang="en-US" sz="2200" dirty="0" smtClean="0"/>
          </a:p>
          <a:p>
            <a:endParaRPr lang="en-US" dirty="0" smtClean="0"/>
          </a:p>
          <a:p>
            <a:endParaRPr lang="en-US" sz="2800" dirty="0" smtClean="0"/>
          </a:p>
        </p:txBody>
      </p:sp>
    </p:spTree>
    <p:extLst>
      <p:ext uri="{BB962C8B-B14F-4D97-AF65-F5344CB8AC3E}">
        <p14:creationId xmlns:p14="http://schemas.microsoft.com/office/powerpoint/2010/main" xmlns="" val="43790130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Economic Analysis</a:t>
            </a:r>
            <a:endParaRPr lang="en-US" sz="4000" dirty="0"/>
          </a:p>
        </p:txBody>
      </p:sp>
      <p:graphicFrame>
        <p:nvGraphicFramePr>
          <p:cNvPr id="7170" name="Object 2"/>
          <p:cNvGraphicFramePr>
            <a:graphicFrameLocks noChangeAspect="1"/>
          </p:cNvGraphicFramePr>
          <p:nvPr>
            <p:extLst>
              <p:ext uri="{D42A27DB-BD31-4B8C-83A1-F6EECF244321}">
                <p14:modId xmlns:p14="http://schemas.microsoft.com/office/powerpoint/2010/main" xmlns="" val="1022022068"/>
              </p:ext>
            </p:extLst>
          </p:nvPr>
        </p:nvGraphicFramePr>
        <p:xfrm>
          <a:off x="232235" y="3352190"/>
          <a:ext cx="5453510" cy="1569305"/>
        </p:xfrm>
        <a:graphic>
          <a:graphicData uri="http://schemas.openxmlformats.org/presentationml/2006/ole">
            <p:oleObj spid="_x0000_s11268" name="Worksheet" r:id="rId4" imgW="7715458" imgH="1724071" progId="Excel.Sheet.12">
              <p:embed/>
            </p:oleObj>
          </a:graphicData>
        </a:graphic>
      </p:graphicFrame>
      <p:graphicFrame>
        <p:nvGraphicFramePr>
          <p:cNvPr id="7171" name="Object 3"/>
          <p:cNvGraphicFramePr>
            <a:graphicFrameLocks noChangeAspect="1"/>
          </p:cNvGraphicFramePr>
          <p:nvPr>
            <p:extLst>
              <p:ext uri="{D42A27DB-BD31-4B8C-83A1-F6EECF244321}">
                <p14:modId xmlns:p14="http://schemas.microsoft.com/office/powerpoint/2010/main" xmlns="" val="3661480129"/>
              </p:ext>
            </p:extLst>
          </p:nvPr>
        </p:nvGraphicFramePr>
        <p:xfrm>
          <a:off x="309045" y="4965200"/>
          <a:ext cx="5376700" cy="1367475"/>
        </p:xfrm>
        <a:graphic>
          <a:graphicData uri="http://schemas.openxmlformats.org/presentationml/2006/ole">
            <p:oleObj spid="_x0000_s11269" name="Worksheet" r:id="rId5" imgW="6086579" imgH="1533479" progId="Excel.Sheet.12">
              <p:embed/>
            </p:oleObj>
          </a:graphicData>
        </a:graphic>
      </p:graphicFrame>
      <p:pic>
        <p:nvPicPr>
          <p:cNvPr id="7172" name="Picture 4"/>
          <p:cNvPicPr>
            <a:picLocks noGrp="1" noChangeAspect="1" noChangeArrowheads="1"/>
          </p:cNvPicPr>
          <p:nvPr>
            <p:ph idx="1"/>
          </p:nvPr>
        </p:nvPicPr>
        <p:blipFill>
          <a:blip r:embed="rId6" cstate="print"/>
          <a:srcRect/>
          <a:stretch>
            <a:fillRect/>
          </a:stretch>
        </p:blipFill>
        <p:spPr bwMode="auto">
          <a:xfrm>
            <a:off x="6069795" y="3544215"/>
            <a:ext cx="2534729" cy="2242390"/>
          </a:xfrm>
          <a:prstGeom prst="rect">
            <a:avLst/>
          </a:prstGeom>
          <a:noFill/>
          <a:ln w="9525">
            <a:noFill/>
            <a:miter lim="800000"/>
            <a:headEnd/>
            <a:tailEnd/>
          </a:ln>
        </p:spPr>
      </p:pic>
      <p:sp>
        <p:nvSpPr>
          <p:cNvPr id="6" name="Content Placeholder 2"/>
          <p:cNvSpPr txBox="1">
            <a:spLocks/>
          </p:cNvSpPr>
          <p:nvPr/>
        </p:nvSpPr>
        <p:spPr bwMode="auto">
          <a:xfrm>
            <a:off x="309044" y="1508750"/>
            <a:ext cx="8333885" cy="3091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3399"/>
              </a:buClr>
              <a:buFont typeface="Arial" charset="0"/>
              <a:buChar char="•"/>
              <a:defRPr sz="2400" kern="1200">
                <a:solidFill>
                  <a:schemeClr val="tx2"/>
                </a:solidFill>
                <a:latin typeface="+mn-lt"/>
                <a:ea typeface="+mn-ea"/>
                <a:cs typeface="+mn-cs"/>
              </a:defRPr>
            </a:lvl1pPr>
            <a:lvl2pPr marL="742950" indent="-285750" algn="l" rtl="0" eaLnBrk="1" fontAlgn="base" hangingPunct="1">
              <a:spcBef>
                <a:spcPct val="20000"/>
              </a:spcBef>
              <a:spcAft>
                <a:spcPct val="0"/>
              </a:spcAft>
              <a:buClr>
                <a:srgbClr val="003399"/>
              </a:buClr>
              <a:buFont typeface="Arial" charset="0"/>
              <a:buChar char="–"/>
              <a:defRPr sz="2200" kern="1200">
                <a:solidFill>
                  <a:schemeClr val="tx2"/>
                </a:solidFill>
                <a:latin typeface="+mn-lt"/>
                <a:ea typeface="+mn-ea"/>
                <a:cs typeface="+mn-cs"/>
              </a:defRPr>
            </a:lvl2pPr>
            <a:lvl3pPr marL="1143000" indent="-228600" algn="l" rtl="0" eaLnBrk="1" fontAlgn="base" hangingPunct="1">
              <a:spcBef>
                <a:spcPct val="20000"/>
              </a:spcBef>
              <a:spcAft>
                <a:spcPct val="0"/>
              </a:spcAft>
              <a:buClr>
                <a:srgbClr val="003399"/>
              </a:buClr>
              <a:buFont typeface="Arial" charset="0"/>
              <a:buChar char="•"/>
              <a:defRPr sz="2000" kern="1200">
                <a:solidFill>
                  <a:schemeClr val="tx2"/>
                </a:solidFill>
                <a:latin typeface="+mn-lt"/>
                <a:ea typeface="+mn-ea"/>
                <a:cs typeface="+mn-cs"/>
              </a:defRPr>
            </a:lvl3pPr>
            <a:lvl4pPr marL="1600200" indent="-228600" algn="l" rtl="0" eaLnBrk="1" fontAlgn="base" hangingPunct="1">
              <a:spcBef>
                <a:spcPct val="20000"/>
              </a:spcBef>
              <a:spcAft>
                <a:spcPct val="0"/>
              </a:spcAft>
              <a:buClr>
                <a:srgbClr val="003399"/>
              </a:buClr>
              <a:buFont typeface="Arial" charset="0"/>
              <a:buChar char="–"/>
              <a:defRPr sz="1800" kern="1200">
                <a:solidFill>
                  <a:schemeClr val="tx2"/>
                </a:solidFill>
                <a:latin typeface="+mn-lt"/>
                <a:ea typeface="+mn-ea"/>
                <a:cs typeface="+mn-cs"/>
              </a:defRPr>
            </a:lvl4pPr>
            <a:lvl5pPr marL="2057400" indent="-228600" algn="l" rtl="0" eaLnBrk="1" fontAlgn="base" hangingPunct="1">
              <a:spcBef>
                <a:spcPct val="20000"/>
              </a:spcBef>
              <a:spcAft>
                <a:spcPct val="0"/>
              </a:spcAft>
              <a:buClr>
                <a:srgbClr val="003399"/>
              </a:buClr>
              <a:buFont typeface="Arial"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When complete we will rerun models through 2040 and then use ODOT’s CMAQ/User Benefit Process to generate economic impacts (the next presentation covers that in more detail)</a:t>
            </a:r>
          </a:p>
        </p:txBody>
      </p:sp>
    </p:spTree>
    <p:extLst>
      <p:ext uri="{BB962C8B-B14F-4D97-AF65-F5344CB8AC3E}">
        <p14:creationId xmlns:p14="http://schemas.microsoft.com/office/powerpoint/2010/main" xmlns="" val="155608254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Lessons Learned</a:t>
            </a:r>
            <a:endParaRPr lang="en-US" sz="4000" dirty="0"/>
          </a:p>
        </p:txBody>
      </p:sp>
      <p:sp>
        <p:nvSpPr>
          <p:cNvPr id="3" name="Content Placeholder 2"/>
          <p:cNvSpPr>
            <a:spLocks noGrp="1"/>
          </p:cNvSpPr>
          <p:nvPr>
            <p:ph idx="1"/>
          </p:nvPr>
        </p:nvSpPr>
        <p:spPr>
          <a:xfrm>
            <a:off x="78616" y="1470026"/>
            <a:ext cx="9065384" cy="4838178"/>
          </a:xfrm>
        </p:spPr>
        <p:txBody>
          <a:bodyPr/>
          <a:lstStyle/>
          <a:p>
            <a:r>
              <a:rPr lang="en-US" sz="2800" dirty="0" smtClean="0"/>
              <a:t>Ongoing model updates can delay the final product.</a:t>
            </a:r>
          </a:p>
          <a:p>
            <a:r>
              <a:rPr lang="en-US" sz="2800" dirty="0" smtClean="0"/>
              <a:t>Don’t reinvent the wheel, use what is already there as much as possible</a:t>
            </a:r>
          </a:p>
          <a:p>
            <a:r>
              <a:rPr lang="en-US" sz="2800" dirty="0" smtClean="0"/>
              <a:t>Techniques used for LRTPs seem to vary  significantly from state to state.  Perhaps a synthesis is needed soon.</a:t>
            </a:r>
          </a:p>
          <a:p>
            <a:r>
              <a:rPr lang="en-US" sz="2800" dirty="0" smtClean="0"/>
              <a:t>Long range plan process is more important than long range plan documents, agency staff need to be intimately involved, consultant’s provide number crunching and documentation support</a:t>
            </a:r>
          </a:p>
          <a:p>
            <a:endParaRPr lang="en-US" sz="2800" dirty="0" smtClean="0"/>
          </a:p>
          <a:p>
            <a:pPr lvl="1"/>
            <a:endParaRPr lang="en-US" sz="2400" dirty="0" smtClean="0"/>
          </a:p>
          <a:p>
            <a:endParaRPr lang="en-US" dirty="0" smtClean="0"/>
          </a:p>
          <a:p>
            <a:endParaRPr lang="en-US" sz="2800" dirty="0" smtClean="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AOSTS- Background</a:t>
            </a:r>
            <a:endParaRPr lang="en-US" sz="4000" dirty="0"/>
          </a:p>
        </p:txBody>
      </p:sp>
      <p:sp>
        <p:nvSpPr>
          <p:cNvPr id="3" name="Content Placeholder 2"/>
          <p:cNvSpPr>
            <a:spLocks noGrp="1"/>
          </p:cNvSpPr>
          <p:nvPr>
            <p:ph idx="1"/>
          </p:nvPr>
        </p:nvSpPr>
        <p:spPr/>
        <p:txBody>
          <a:bodyPr/>
          <a:lstStyle/>
          <a:p>
            <a:pPr>
              <a:spcAft>
                <a:spcPts val="600"/>
              </a:spcAft>
            </a:pPr>
            <a:endParaRPr lang="en-US" sz="1400" dirty="0" smtClean="0"/>
          </a:p>
          <a:p>
            <a:pPr>
              <a:spcAft>
                <a:spcPts val="600"/>
              </a:spcAft>
            </a:pPr>
            <a:r>
              <a:rPr lang="en-US" sz="2800" dirty="0" smtClean="0"/>
              <a:t>Schedule - March, 2012 – December, 2013</a:t>
            </a:r>
          </a:p>
          <a:p>
            <a:pPr>
              <a:spcAft>
                <a:spcPts val="600"/>
              </a:spcAft>
            </a:pPr>
            <a:r>
              <a:rPr lang="en-US" sz="2800" dirty="0" smtClean="0"/>
              <a:t>Purpose :  support ODOT in producing an update to the Ohio Statewide Transportation Plan (Access Ohio 2030)</a:t>
            </a:r>
          </a:p>
          <a:p>
            <a:pPr>
              <a:spcAft>
                <a:spcPts val="600"/>
              </a:spcAft>
            </a:pPr>
            <a:r>
              <a:rPr lang="en-US" sz="2800" dirty="0" smtClean="0"/>
              <a:t>Involves assisting ODOT in guiding, informing and supporting transportation investment decision- making throughout the state</a:t>
            </a:r>
          </a:p>
          <a:p>
            <a:pPr>
              <a:buNone/>
            </a:pPr>
            <a:endParaRPr lang="en-US" sz="2800" dirty="0" smtClean="0"/>
          </a:p>
        </p:txBody>
      </p:sp>
      <p:pic>
        <p:nvPicPr>
          <p:cNvPr id="4" name="Picture 3"/>
          <p:cNvPicPr/>
          <p:nvPr/>
        </p:nvPicPr>
        <p:blipFill>
          <a:blip r:embed="rId3" cstate="print"/>
          <a:srcRect/>
          <a:stretch>
            <a:fillRect/>
          </a:stretch>
        </p:blipFill>
        <p:spPr bwMode="auto">
          <a:xfrm>
            <a:off x="501070" y="4350720"/>
            <a:ext cx="7885698" cy="2043058"/>
          </a:xfrm>
          <a:prstGeom prst="rect">
            <a:avLst/>
          </a:prstGeo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 AOSTS - Background</a:t>
            </a:r>
            <a:endParaRPr lang="en-US" sz="4000" dirty="0"/>
          </a:p>
        </p:txBody>
      </p:sp>
      <p:sp>
        <p:nvSpPr>
          <p:cNvPr id="3" name="Content Placeholder 2"/>
          <p:cNvSpPr>
            <a:spLocks noGrp="1"/>
          </p:cNvSpPr>
          <p:nvPr>
            <p:ph idx="1"/>
          </p:nvPr>
        </p:nvSpPr>
        <p:spPr/>
        <p:txBody>
          <a:bodyPr/>
          <a:lstStyle/>
          <a:p>
            <a:pPr>
              <a:spcAft>
                <a:spcPts val="600"/>
              </a:spcAft>
            </a:pPr>
            <a:r>
              <a:rPr lang="en-US" sz="2800" dirty="0" smtClean="0"/>
              <a:t>The process involves:</a:t>
            </a:r>
          </a:p>
          <a:p>
            <a:pPr lvl="1">
              <a:spcAft>
                <a:spcPts val="600"/>
              </a:spcAft>
            </a:pPr>
            <a:r>
              <a:rPr lang="en-US" sz="1800" dirty="0" smtClean="0"/>
              <a:t>Determining goals, objectives and performance measures, as well as best practices in statewide planning (done)</a:t>
            </a:r>
          </a:p>
          <a:p>
            <a:pPr lvl="1">
              <a:spcAft>
                <a:spcPts val="600"/>
              </a:spcAft>
            </a:pPr>
            <a:r>
              <a:rPr lang="en-US" sz="2000" dirty="0" smtClean="0"/>
              <a:t>Developing statewide multimodal needs (done)</a:t>
            </a:r>
          </a:p>
          <a:p>
            <a:pPr lvl="1">
              <a:spcAft>
                <a:spcPts val="600"/>
              </a:spcAft>
            </a:pPr>
            <a:r>
              <a:rPr lang="en-US" sz="2000" dirty="0" smtClean="0"/>
              <a:t>Developing alternative investment scenarios to solve these needs (done)</a:t>
            </a:r>
          </a:p>
          <a:p>
            <a:pPr lvl="1">
              <a:spcAft>
                <a:spcPts val="600"/>
              </a:spcAft>
            </a:pPr>
            <a:r>
              <a:rPr lang="en-US" sz="2000" dirty="0" smtClean="0"/>
              <a:t>ID Statewide multimodal corridors and hierarchically rate them based on statewide importance (done)</a:t>
            </a:r>
          </a:p>
          <a:p>
            <a:pPr>
              <a:buNone/>
            </a:pPr>
            <a:endParaRPr lang="en-US" sz="2800" dirty="0" smtClean="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AOSTS - Background</a:t>
            </a:r>
            <a:endParaRPr lang="en-US" sz="4000" dirty="0"/>
          </a:p>
        </p:txBody>
      </p:sp>
      <p:sp>
        <p:nvSpPr>
          <p:cNvPr id="3" name="Content Placeholder 2"/>
          <p:cNvSpPr>
            <a:spLocks noGrp="1"/>
          </p:cNvSpPr>
          <p:nvPr>
            <p:ph idx="1"/>
          </p:nvPr>
        </p:nvSpPr>
        <p:spPr/>
        <p:txBody>
          <a:bodyPr/>
          <a:lstStyle/>
          <a:p>
            <a:pPr marL="857250" indent="-514350">
              <a:spcAft>
                <a:spcPts val="600"/>
              </a:spcAft>
              <a:buFont typeface="Arial" pitchFamily="34" charset="0"/>
              <a:buChar char="•"/>
            </a:pPr>
            <a:r>
              <a:rPr lang="en-US" sz="2800" dirty="0" smtClean="0"/>
              <a:t>AOSTS will outline the funding packages, policies, and implementation processes towards a financially sustainable, modally-balanced, well-connected transportation system (underway)</a:t>
            </a:r>
          </a:p>
          <a:p>
            <a:pPr marL="857250" indent="-514350">
              <a:spcAft>
                <a:spcPts val="600"/>
              </a:spcAft>
              <a:buFont typeface="Arial" pitchFamily="34" charset="0"/>
              <a:buChar char="•"/>
            </a:pPr>
            <a:r>
              <a:rPr lang="en-US" sz="2800" dirty="0" smtClean="0"/>
              <a:t>The effort will also involve a proactive and ongoing process of soliciting public involvement and stakeholder outreach throughout the transportation plan update process (on-going)</a:t>
            </a:r>
          </a:p>
          <a:p>
            <a:pPr marL="857250" indent="-514350">
              <a:spcAft>
                <a:spcPts val="600"/>
              </a:spcAft>
              <a:buFont typeface="Arial" pitchFamily="34" charset="0"/>
              <a:buChar char="•"/>
            </a:pPr>
            <a:r>
              <a:rPr lang="en-US" sz="2800" dirty="0" smtClean="0"/>
              <a:t>The ODOT statewide model (OSTDM) is playing a key role in this effort</a:t>
            </a:r>
          </a:p>
          <a:p>
            <a:endParaRPr lang="en-US" sz="2800" dirty="0" smtClean="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Ohio Statewide Model Overview</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
            </a:r>
            <a:br>
              <a:rPr lang="en-US" sz="3600" dirty="0" smtClean="0"/>
            </a:br>
            <a:r>
              <a:rPr lang="en-US" sz="3600" dirty="0" smtClean="0"/>
              <a:t>Ohio Statewide Integrated, Economic Land Use and Travel Demand Forecasting Model</a:t>
            </a:r>
            <a:r>
              <a:rPr lang="en-US" sz="4000" dirty="0" smtClean="0"/>
              <a:t/>
            </a:r>
            <a:br>
              <a:rPr lang="en-US" sz="4000" dirty="0" smtClean="0"/>
            </a:br>
            <a:endParaRPr lang="en-US" sz="4000"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864870" y="1470025"/>
            <a:ext cx="7522209" cy="4838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Ohio Statewide Model Overview</a:t>
            </a:r>
            <a:endParaRPr lang="en-US" sz="4000" dirty="0"/>
          </a:p>
        </p:txBody>
      </p:sp>
      <p:sp>
        <p:nvSpPr>
          <p:cNvPr id="3" name="Content Placeholder 2"/>
          <p:cNvSpPr>
            <a:spLocks noGrp="1"/>
          </p:cNvSpPr>
          <p:nvPr>
            <p:ph idx="1"/>
          </p:nvPr>
        </p:nvSpPr>
        <p:spPr/>
        <p:txBody>
          <a:bodyPr/>
          <a:lstStyle/>
          <a:p>
            <a:pPr>
              <a:buNone/>
            </a:pPr>
            <a:endParaRPr lang="en-US" sz="2800" dirty="0" smtClean="0"/>
          </a:p>
          <a:p>
            <a:endParaRPr lang="en-US" sz="2800" dirty="0" smtClean="0"/>
          </a:p>
        </p:txBody>
      </p:sp>
      <p:pic>
        <p:nvPicPr>
          <p:cNvPr id="1026" name="Picture 2"/>
          <p:cNvPicPr>
            <a:picLocks noChangeAspect="1" noChangeArrowheads="1"/>
          </p:cNvPicPr>
          <p:nvPr/>
        </p:nvPicPr>
        <p:blipFill>
          <a:blip r:embed="rId3" cstate="print"/>
          <a:srcRect/>
          <a:stretch>
            <a:fillRect/>
          </a:stretch>
        </p:blipFill>
        <p:spPr bwMode="auto">
          <a:xfrm>
            <a:off x="1077145" y="1431940"/>
            <a:ext cx="6309360" cy="483444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JoiningForces_template">
  <a:themeElements>
    <a:clrScheme name="Harmony">
      <a:dk1>
        <a:sysClr val="windowText" lastClr="000000"/>
      </a:dk1>
      <a:lt1>
        <a:sysClr val="window" lastClr="FFFFFF"/>
      </a:lt1>
      <a:dk2>
        <a:srgbClr val="00539B"/>
      </a:dk2>
      <a:lt2>
        <a:srgbClr val="387C2B"/>
      </a:lt2>
      <a:accent1>
        <a:srgbClr val="00BCE4"/>
      </a:accent1>
      <a:accent2>
        <a:srgbClr val="B2BB1E"/>
      </a:accent2>
      <a:accent3>
        <a:srgbClr val="00BCE4"/>
      </a:accent3>
      <a:accent4>
        <a:srgbClr val="DEE1BD"/>
      </a:accent4>
      <a:accent5>
        <a:srgbClr val="000000"/>
      </a:accent5>
      <a:accent6>
        <a:srgbClr val="333333"/>
      </a:accent6>
      <a:hlink>
        <a:srgbClr val="594331"/>
      </a:hlink>
      <a:folHlink>
        <a:srgbClr val="777777"/>
      </a:folHlink>
    </a:clrScheme>
    <a:fontScheme name="CDM LF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LFT_FRM_Presentation-Advanced">
  <a:themeElements>
    <a:clrScheme name="Splash">
      <a:dk1>
        <a:srgbClr val="003399"/>
      </a:dk1>
      <a:lt1>
        <a:srgbClr val="FFFFFF"/>
      </a:lt1>
      <a:dk2>
        <a:srgbClr val="000000"/>
      </a:dk2>
      <a:lt2>
        <a:srgbClr val="FFFFFF"/>
      </a:lt2>
      <a:accent1>
        <a:srgbClr val="00314C"/>
      </a:accent1>
      <a:accent2>
        <a:srgbClr val="9BCEF0"/>
      </a:accent2>
      <a:accent3>
        <a:srgbClr val="003399"/>
      </a:accent3>
      <a:accent4>
        <a:srgbClr val="A3A5A8"/>
      </a:accent4>
      <a:accent5>
        <a:srgbClr val="33DBFF"/>
      </a:accent5>
      <a:accent6>
        <a:srgbClr val="000000"/>
      </a:accent6>
      <a:hlink>
        <a:srgbClr val="003399"/>
      </a:hlink>
      <a:folHlink>
        <a:srgbClr val="C2E1F6"/>
      </a:folHlink>
    </a:clrScheme>
    <a:fontScheme name="CDM LF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Framework Dark">
  <a:themeElements>
    <a:clrScheme name="Splash">
      <a:dk1>
        <a:srgbClr val="003399"/>
      </a:dk1>
      <a:lt1>
        <a:srgbClr val="FFFFFF"/>
      </a:lt1>
      <a:dk2>
        <a:srgbClr val="000000"/>
      </a:dk2>
      <a:lt2>
        <a:srgbClr val="FFFFFF"/>
      </a:lt2>
      <a:accent1>
        <a:srgbClr val="00314C"/>
      </a:accent1>
      <a:accent2>
        <a:srgbClr val="9BCEF0"/>
      </a:accent2>
      <a:accent3>
        <a:srgbClr val="003399"/>
      </a:accent3>
      <a:accent4>
        <a:srgbClr val="A3A5A8"/>
      </a:accent4>
      <a:accent5>
        <a:srgbClr val="33DBFF"/>
      </a:accent5>
      <a:accent6>
        <a:srgbClr val="000000"/>
      </a:accent6>
      <a:hlink>
        <a:srgbClr val="003399"/>
      </a:hlink>
      <a:folHlink>
        <a:srgbClr val="C2E1F6"/>
      </a:folHlink>
    </a:clrScheme>
    <a:fontScheme name="CDM LF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FT_FRM_Presentation-Advanced">
  <a:themeElements>
    <a:clrScheme name="Splash">
      <a:dk1>
        <a:srgbClr val="003399"/>
      </a:dk1>
      <a:lt1>
        <a:srgbClr val="FFFFFF"/>
      </a:lt1>
      <a:dk2>
        <a:srgbClr val="000000"/>
      </a:dk2>
      <a:lt2>
        <a:srgbClr val="FFFFFF"/>
      </a:lt2>
      <a:accent1>
        <a:srgbClr val="00314C"/>
      </a:accent1>
      <a:accent2>
        <a:srgbClr val="9BCEF0"/>
      </a:accent2>
      <a:accent3>
        <a:srgbClr val="003399"/>
      </a:accent3>
      <a:accent4>
        <a:srgbClr val="A3A5A8"/>
      </a:accent4>
      <a:accent5>
        <a:srgbClr val="33DBFF"/>
      </a:accent5>
      <a:accent6>
        <a:srgbClr val="000000"/>
      </a:accent6>
      <a:hlink>
        <a:srgbClr val="003399"/>
      </a:hlink>
      <a:folHlink>
        <a:srgbClr val="C2E1F6"/>
      </a:folHlink>
    </a:clrScheme>
    <a:fontScheme name="CDM LF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ramework Dark">
  <a:themeElements>
    <a:clrScheme name="Splash">
      <a:dk1>
        <a:srgbClr val="003399"/>
      </a:dk1>
      <a:lt1>
        <a:srgbClr val="FFFFFF"/>
      </a:lt1>
      <a:dk2>
        <a:srgbClr val="000000"/>
      </a:dk2>
      <a:lt2>
        <a:srgbClr val="FFFFFF"/>
      </a:lt2>
      <a:accent1>
        <a:srgbClr val="00314C"/>
      </a:accent1>
      <a:accent2>
        <a:srgbClr val="9BCEF0"/>
      </a:accent2>
      <a:accent3>
        <a:srgbClr val="003399"/>
      </a:accent3>
      <a:accent4>
        <a:srgbClr val="A3A5A8"/>
      </a:accent4>
      <a:accent5>
        <a:srgbClr val="33DBFF"/>
      </a:accent5>
      <a:accent6>
        <a:srgbClr val="000000"/>
      </a:accent6>
      <a:hlink>
        <a:srgbClr val="003399"/>
      </a:hlink>
      <a:folHlink>
        <a:srgbClr val="C2E1F6"/>
      </a:folHlink>
    </a:clrScheme>
    <a:fontScheme name="CDM LF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FT_FRM_Presentation-Basic">
  <a:themeElements>
    <a:clrScheme name="Splash">
      <a:dk1>
        <a:srgbClr val="003399"/>
      </a:dk1>
      <a:lt1>
        <a:srgbClr val="FFFFFF"/>
      </a:lt1>
      <a:dk2>
        <a:srgbClr val="000000"/>
      </a:dk2>
      <a:lt2>
        <a:srgbClr val="FFFFFF"/>
      </a:lt2>
      <a:accent1>
        <a:srgbClr val="00314C"/>
      </a:accent1>
      <a:accent2>
        <a:srgbClr val="9BCEF0"/>
      </a:accent2>
      <a:accent3>
        <a:srgbClr val="003399"/>
      </a:accent3>
      <a:accent4>
        <a:srgbClr val="A3A5A8"/>
      </a:accent4>
      <a:accent5>
        <a:srgbClr val="33DBFF"/>
      </a:accent5>
      <a:accent6>
        <a:srgbClr val="000000"/>
      </a:accent6>
      <a:hlink>
        <a:srgbClr val="003399"/>
      </a:hlink>
      <a:folHlink>
        <a:srgbClr val="C2E1F6"/>
      </a:folHlink>
    </a:clrScheme>
    <a:fontScheme name="CDM LF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Framework Dark">
  <a:themeElements>
    <a:clrScheme name="Splash">
      <a:dk1>
        <a:srgbClr val="003399"/>
      </a:dk1>
      <a:lt1>
        <a:srgbClr val="FFFFFF"/>
      </a:lt1>
      <a:dk2>
        <a:srgbClr val="000000"/>
      </a:dk2>
      <a:lt2>
        <a:srgbClr val="FFFFFF"/>
      </a:lt2>
      <a:accent1>
        <a:srgbClr val="00314C"/>
      </a:accent1>
      <a:accent2>
        <a:srgbClr val="9BCEF0"/>
      </a:accent2>
      <a:accent3>
        <a:srgbClr val="003399"/>
      </a:accent3>
      <a:accent4>
        <a:srgbClr val="A3A5A8"/>
      </a:accent4>
      <a:accent5>
        <a:srgbClr val="33DBFF"/>
      </a:accent5>
      <a:accent6>
        <a:srgbClr val="000000"/>
      </a:accent6>
      <a:hlink>
        <a:srgbClr val="003399"/>
      </a:hlink>
      <a:folHlink>
        <a:srgbClr val="C2E1F6"/>
      </a:folHlink>
    </a:clrScheme>
    <a:fontScheme name="LFT Presentation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FT_FDN_Presentation">
  <a:themeElements>
    <a:clrScheme name="Fresh">
      <a:dk1>
        <a:srgbClr val="003399"/>
      </a:dk1>
      <a:lt1>
        <a:srgbClr val="FFFFFF"/>
      </a:lt1>
      <a:dk2>
        <a:srgbClr val="000000"/>
      </a:dk2>
      <a:lt2>
        <a:srgbClr val="FFFFFF"/>
      </a:lt2>
      <a:accent1>
        <a:srgbClr val="43BDFF"/>
      </a:accent1>
      <a:accent2>
        <a:srgbClr val="B2BB1E"/>
      </a:accent2>
      <a:accent3>
        <a:srgbClr val="F47B20"/>
      </a:accent3>
      <a:accent4>
        <a:srgbClr val="FECC4D"/>
      </a:accent4>
      <a:accent5>
        <a:srgbClr val="9BCEF0"/>
      </a:accent5>
      <a:accent6>
        <a:srgbClr val="003399"/>
      </a:accent6>
      <a:hlink>
        <a:srgbClr val="003399"/>
      </a:hlink>
      <a:folHlink>
        <a:srgbClr val="C2E1F6"/>
      </a:folHlink>
    </a:clrScheme>
    <a:fontScheme name="CDM LF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Foundation Dark">
  <a:themeElements>
    <a:clrScheme name="Fresh">
      <a:dk1>
        <a:srgbClr val="003399"/>
      </a:dk1>
      <a:lt1>
        <a:srgbClr val="FFFFFF"/>
      </a:lt1>
      <a:dk2>
        <a:srgbClr val="000000"/>
      </a:dk2>
      <a:lt2>
        <a:srgbClr val="FFFFFF"/>
      </a:lt2>
      <a:accent1>
        <a:srgbClr val="43BDFF"/>
      </a:accent1>
      <a:accent2>
        <a:srgbClr val="B2BB1E"/>
      </a:accent2>
      <a:accent3>
        <a:srgbClr val="F47B20"/>
      </a:accent3>
      <a:accent4>
        <a:srgbClr val="FECC4D"/>
      </a:accent4>
      <a:accent5>
        <a:srgbClr val="9BCEF0"/>
      </a:accent5>
      <a:accent6>
        <a:srgbClr val="003399"/>
      </a:accent6>
      <a:hlink>
        <a:srgbClr val="003399"/>
      </a:hlink>
      <a:folHlink>
        <a:srgbClr val="C2E1F6"/>
      </a:folHlink>
    </a:clrScheme>
    <a:fontScheme name="CDM LF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Framework Dark">
  <a:themeElements>
    <a:clrScheme name="Splash">
      <a:dk1>
        <a:srgbClr val="003399"/>
      </a:dk1>
      <a:lt1>
        <a:srgbClr val="FFFFFF"/>
      </a:lt1>
      <a:dk2>
        <a:srgbClr val="000000"/>
      </a:dk2>
      <a:lt2>
        <a:srgbClr val="FFFFFF"/>
      </a:lt2>
      <a:accent1>
        <a:srgbClr val="00314C"/>
      </a:accent1>
      <a:accent2>
        <a:srgbClr val="9BCEF0"/>
      </a:accent2>
      <a:accent3>
        <a:srgbClr val="003399"/>
      </a:accent3>
      <a:accent4>
        <a:srgbClr val="A3A5A8"/>
      </a:accent4>
      <a:accent5>
        <a:srgbClr val="33DBFF"/>
      </a:accent5>
      <a:accent6>
        <a:srgbClr val="000000"/>
      </a:accent6>
      <a:hlink>
        <a:srgbClr val="003399"/>
      </a:hlink>
      <a:folHlink>
        <a:srgbClr val="C2E1F6"/>
      </a:folHlink>
    </a:clrScheme>
    <a:fontScheme name="CDM LF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LFT_FCS_Presentation">
  <a:themeElements>
    <a:clrScheme name="PPT_Fresh">
      <a:dk1>
        <a:srgbClr val="003399"/>
      </a:dk1>
      <a:lt1>
        <a:srgbClr val="FFFFFF"/>
      </a:lt1>
      <a:dk2>
        <a:srgbClr val="000000"/>
      </a:dk2>
      <a:lt2>
        <a:srgbClr val="FFFFFF"/>
      </a:lt2>
      <a:accent1>
        <a:srgbClr val="43BDFF"/>
      </a:accent1>
      <a:accent2>
        <a:srgbClr val="7AC143"/>
      </a:accent2>
      <a:accent3>
        <a:srgbClr val="F47B20"/>
      </a:accent3>
      <a:accent4>
        <a:srgbClr val="FECC4D"/>
      </a:accent4>
      <a:accent5>
        <a:srgbClr val="9BCEF0"/>
      </a:accent5>
      <a:accent6>
        <a:srgbClr val="003399"/>
      </a:accent6>
      <a:hlink>
        <a:srgbClr val="003399"/>
      </a:hlink>
      <a:folHlink>
        <a:srgbClr val="C2E1F6"/>
      </a:folHlink>
    </a:clrScheme>
    <a:fontScheme name="CDM LF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JF_brand_update_OLmeetings _RDF</Template>
  <TotalTime>5331</TotalTime>
  <Words>2777</Words>
  <Application>Microsoft Office PowerPoint</Application>
  <PresentationFormat>On-screen Show (4:3)</PresentationFormat>
  <Paragraphs>396</Paragraphs>
  <Slides>33</Slides>
  <Notes>29</Notes>
  <HiddenSlides>0</HiddenSlides>
  <MMClips>0</MMClips>
  <ScaleCrop>false</ScaleCrop>
  <HeadingPairs>
    <vt:vector size="6" baseType="variant">
      <vt:variant>
        <vt:lpstr>Theme</vt:lpstr>
      </vt:variant>
      <vt:variant>
        <vt:i4>11</vt:i4>
      </vt:variant>
      <vt:variant>
        <vt:lpstr>Embedded OLE Servers</vt:lpstr>
      </vt:variant>
      <vt:variant>
        <vt:i4>1</vt:i4>
      </vt:variant>
      <vt:variant>
        <vt:lpstr>Slide Titles</vt:lpstr>
      </vt:variant>
      <vt:variant>
        <vt:i4>33</vt:i4>
      </vt:variant>
    </vt:vector>
  </HeadingPairs>
  <TitlesOfParts>
    <vt:vector size="45" baseType="lpstr">
      <vt:lpstr>JoiningForces_template</vt:lpstr>
      <vt:lpstr>LFT_FRM_Presentation-Advanced</vt:lpstr>
      <vt:lpstr>Framework Dark</vt:lpstr>
      <vt:lpstr>LFT_FRM_Presentation-Basic</vt:lpstr>
      <vt:lpstr>1_Framework Dark</vt:lpstr>
      <vt:lpstr>LFT_FDN_Presentation</vt:lpstr>
      <vt:lpstr>Foundation Dark</vt:lpstr>
      <vt:lpstr>2_Framework Dark</vt:lpstr>
      <vt:lpstr>LFT_FCS_Presentation</vt:lpstr>
      <vt:lpstr>1_LFT_FRM_Presentation-Advanced</vt:lpstr>
      <vt:lpstr>3_Framework Dark</vt:lpstr>
      <vt:lpstr>Worksheet</vt:lpstr>
      <vt:lpstr>Slide 1</vt:lpstr>
      <vt:lpstr>Presentation Overview</vt:lpstr>
      <vt:lpstr>Access Ohio 2040 Strategic Transportation System</vt:lpstr>
      <vt:lpstr>AOSTS- Background</vt:lpstr>
      <vt:lpstr> AOSTS - Background</vt:lpstr>
      <vt:lpstr>AOSTS - Background</vt:lpstr>
      <vt:lpstr>Ohio Statewide Model Overview</vt:lpstr>
      <vt:lpstr> Ohio Statewide Integrated, Economic Land Use and Travel Demand Forecasting Model </vt:lpstr>
      <vt:lpstr>Ohio Statewide Model Overview</vt:lpstr>
      <vt:lpstr>Ohio Statewide Model Overview </vt:lpstr>
      <vt:lpstr>AOSTS applications</vt:lpstr>
      <vt:lpstr>AOSTS Applications</vt:lpstr>
      <vt:lpstr>AOSTS Applications</vt:lpstr>
      <vt:lpstr>System Conditions: Performance Measures</vt:lpstr>
      <vt:lpstr>System Conditions: VMT changes 2010-2040</vt:lpstr>
      <vt:lpstr>System Conditions: LOS Change 2010-2040</vt:lpstr>
      <vt:lpstr>System Conditions: LOS Change 2015-2040</vt:lpstr>
      <vt:lpstr>System Conditions: Growth Rates</vt:lpstr>
      <vt:lpstr>System Conditions: Etc.</vt:lpstr>
      <vt:lpstr>Corridor Analysis</vt:lpstr>
      <vt:lpstr>Highway Corridor Analysis </vt:lpstr>
      <vt:lpstr>Corridor Analysis</vt:lpstr>
      <vt:lpstr>Corridor Analysis</vt:lpstr>
      <vt:lpstr>Environmental Justice Methodology</vt:lpstr>
      <vt:lpstr>Environmental Justice Methodology</vt:lpstr>
      <vt:lpstr>Environmental Justice Methodology</vt:lpstr>
      <vt:lpstr>Environmental Justice Analysis</vt:lpstr>
      <vt:lpstr>Environmental Justice Analysis</vt:lpstr>
      <vt:lpstr>Economic Analysis</vt:lpstr>
      <vt:lpstr>Economic Analysis: Tier 1 Projects</vt:lpstr>
      <vt:lpstr>Economic Analysis</vt:lpstr>
      <vt:lpstr>Economic Analysis</vt:lpstr>
      <vt:lpstr>Lessons Learned</vt:lpstr>
    </vt:vector>
  </TitlesOfParts>
  <Company>CDM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hobelma</dc:creator>
  <cp:lastModifiedBy>Bostrom, Niels Robert</cp:lastModifiedBy>
  <cp:revision>517</cp:revision>
  <dcterms:created xsi:type="dcterms:W3CDTF">2009-09-11T11:50:21Z</dcterms:created>
  <dcterms:modified xsi:type="dcterms:W3CDTF">2013-05-05T16:34:55Z</dcterms:modified>
</cp:coreProperties>
</file>